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790" r:id="rId2"/>
    <p:sldId id="788" r:id="rId3"/>
    <p:sldId id="792" r:id="rId4"/>
    <p:sldId id="793" r:id="rId5"/>
    <p:sldId id="797" r:id="rId6"/>
    <p:sldId id="18717" r:id="rId7"/>
    <p:sldId id="18718" r:id="rId8"/>
    <p:sldId id="18721" r:id="rId9"/>
    <p:sldId id="799" r:id="rId10"/>
    <p:sldId id="812" r:id="rId11"/>
    <p:sldId id="800" r:id="rId12"/>
    <p:sldId id="813" r:id="rId13"/>
    <p:sldId id="820" r:id="rId14"/>
    <p:sldId id="263" r:id="rId15"/>
    <p:sldId id="18673" r:id="rId16"/>
    <p:sldId id="349" r:id="rId17"/>
    <p:sldId id="831" r:id="rId18"/>
    <p:sldId id="18705" r:id="rId19"/>
    <p:sldId id="366" r:id="rId20"/>
    <p:sldId id="18706" r:id="rId21"/>
    <p:sldId id="18708" r:id="rId22"/>
    <p:sldId id="18709" r:id="rId23"/>
    <p:sldId id="18710" r:id="rId24"/>
    <p:sldId id="18712" r:id="rId25"/>
    <p:sldId id="18711" r:id="rId26"/>
    <p:sldId id="18713" r:id="rId27"/>
    <p:sldId id="18714" r:id="rId28"/>
    <p:sldId id="18715" r:id="rId29"/>
    <p:sldId id="826" r:id="rId30"/>
    <p:sldId id="18716" r:id="rId31"/>
  </p:sldIdLst>
  <p:sldSz cx="12192000" cy="6858000"/>
  <p:notesSz cx="6858000" cy="9144000"/>
  <p:embeddedFontLst>
    <p:embeddedFont>
      <p:font typeface="#9Slide05 SVNCookie" panose="020B0606040200020203" charset="0"/>
      <p:regular r:id="rId33"/>
    </p:embeddedFont>
    <p:embeddedFont>
      <p:font typeface="微软雅黑" panose="020B0503020204020204" pitchFamily="34" charset="-122"/>
      <p:regular r:id="rId34"/>
      <p:bold r:id="rId35"/>
    </p:embeddedFont>
    <p:embeddedFont>
      <p:font typeface="#9Slide03 Arima Madurai" panose="020B0604020202020204" charset="0"/>
      <p:regular r:id="rId36"/>
    </p:embeddedFont>
    <p:embeddedFont>
      <p:font typeface="#9Slide03 Arima Madurai Black" panose="020B0604020202020204" charset="0"/>
      <p:bold r:id="rId37"/>
    </p:embeddedFont>
    <p:embeddedFont>
      <p:font typeface="Calibri" panose="020F0502020204030204" pitchFamily="34" charset="0"/>
      <p:regular r:id="rId38"/>
      <p:bold r:id="rId39"/>
      <p:italic r:id="rId40"/>
      <p:boldItalic r:id="rId41"/>
    </p:embeddedFont>
    <p:embeddedFont>
      <p:font typeface="#9Slide07 IcielLa Chic Pro Shad" panose="020B0604020202020204" charset="0"/>
      <p:regular r:id="rId42"/>
    </p:embeddedFont>
    <p:embeddedFont>
      <p:font typeface="#9Slide05 Israquella" panose="020B0604020202020204" charset="0"/>
      <p:regular r:id="rId43"/>
    </p:embeddedFont>
    <p:embeddedFont>
      <p:font typeface="#9Slide05 Atlantika" panose="020B0604020202020204" charset="0"/>
      <p:regular r:id="rId44"/>
    </p:embeddedFont>
    <p:embeddedFont>
      <p:font typeface="#9Slide05 Harman Script Inline" panose="020B0604020202020204" charset="0"/>
      <p:regular r:id="rId45"/>
    </p:embeddedFont>
    <p:embeddedFont>
      <p:font typeface="SimSun" panose="02010600030101010101" pitchFamily="2" charset="-12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F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00" autoAdjust="0"/>
  </p:normalViewPr>
  <p:slideViewPr>
    <p:cSldViewPr>
      <p:cViewPr varScale="1">
        <p:scale>
          <a:sx n="64" d="100"/>
          <a:sy n="64" d="100"/>
        </p:scale>
        <p:origin x="954"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Z"/>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EB76C-FFA8-482B-81F0-B9768CD8ADE3}" type="datetimeFigureOut">
              <a:rPr lang="en-BZ" smtClean="0"/>
              <a:t>11/04/2024</a:t>
            </a:fld>
            <a:endParaRPr lang="en-BZ"/>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Z"/>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Z"/>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2E233-9EC2-4CB0-8D0A-9E02B8DDA3F0}" type="slidenum">
              <a:rPr lang="en-BZ" smtClean="0"/>
              <a:t>‹#›</a:t>
            </a:fld>
            <a:endParaRPr lang="en-BZ"/>
          </a:p>
        </p:txBody>
      </p:sp>
    </p:spTree>
    <p:extLst>
      <p:ext uri="{BB962C8B-B14F-4D97-AF65-F5344CB8AC3E}">
        <p14:creationId xmlns:p14="http://schemas.microsoft.com/office/powerpoint/2010/main" val="92732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câu</a:t>
            </a:r>
            <a:r>
              <a:rPr lang="en-US" dirty="0"/>
              <a:t> </a:t>
            </a:r>
            <a:r>
              <a:rPr lang="en-US" dirty="0" err="1"/>
              <a:t>chuyện</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nhiều</a:t>
            </a:r>
            <a:r>
              <a:rPr lang="en-US" dirty="0"/>
              <a:t> </a:t>
            </a:r>
            <a:r>
              <a:rPr lang="en-US" dirty="0" err="1"/>
              <a:t>người</a:t>
            </a:r>
            <a:r>
              <a:rPr lang="en-US" dirty="0"/>
              <a:t> </a:t>
            </a:r>
            <a:r>
              <a:rPr lang="en-US" dirty="0" err="1"/>
              <a:t>chứng</a:t>
            </a:r>
            <a:r>
              <a:rPr lang="en-US" dirty="0"/>
              <a:t> </a:t>
            </a:r>
            <a:r>
              <a:rPr lang="en-US" dirty="0" err="1"/>
              <a:t>kiến</a:t>
            </a:r>
            <a:r>
              <a:rPr lang="en-US" dirty="0"/>
              <a:t>, </a:t>
            </a:r>
            <a:r>
              <a:rPr lang="en-US" dirty="0" err="1"/>
              <a:t>đánh</a:t>
            </a:r>
            <a:r>
              <a:rPr lang="en-US" dirty="0"/>
              <a:t> </a:t>
            </a:r>
            <a:r>
              <a:rPr lang="en-US" dirty="0" err="1"/>
              <a:t>giá</a:t>
            </a:r>
            <a:r>
              <a:rPr lang="en-US" dirty="0"/>
              <a:t> </a:t>
            </a:r>
            <a:r>
              <a:rPr lang="en-US" dirty="0" err="1"/>
              <a:t>và</a:t>
            </a:r>
            <a:r>
              <a:rPr lang="en-US" dirty="0"/>
              <a:t> </a:t>
            </a:r>
            <a:r>
              <a:rPr lang="en-US" dirty="0" err="1"/>
              <a:t>kể</a:t>
            </a:r>
            <a:r>
              <a:rPr lang="en-US" dirty="0"/>
              <a:t> </a:t>
            </a:r>
            <a:r>
              <a:rPr lang="en-US" dirty="0" err="1"/>
              <a:t>lại</a:t>
            </a:r>
            <a:r>
              <a:rPr lang="en-US" dirty="0"/>
              <a:t> </a:t>
            </a:r>
            <a:r>
              <a:rPr lang="en-US" dirty="0" err="1"/>
              <a:t>theo</a:t>
            </a:r>
            <a:r>
              <a:rPr lang="en-US" dirty="0"/>
              <a:t> </a:t>
            </a:r>
            <a:r>
              <a:rPr lang="en-US" dirty="0" err="1"/>
              <a:t>những</a:t>
            </a:r>
            <a:r>
              <a:rPr lang="en-US" dirty="0"/>
              <a:t> </a:t>
            </a:r>
            <a:r>
              <a:rPr lang="en-US" dirty="0" err="1"/>
              <a:t>cách</a:t>
            </a:r>
            <a:r>
              <a:rPr lang="en-US" dirty="0"/>
              <a:t> </a:t>
            </a:r>
            <a:r>
              <a:rPr lang="en-US" dirty="0" err="1"/>
              <a:t>khác</a:t>
            </a:r>
            <a:r>
              <a:rPr lang="en-US" dirty="0"/>
              <a:t> </a:t>
            </a:r>
            <a:r>
              <a:rPr lang="en-US" dirty="0" err="1"/>
              <a:t>nhau</a:t>
            </a:r>
            <a:r>
              <a:rPr lang="en-US" dirty="0"/>
              <a:t>. </a:t>
            </a:r>
            <a:r>
              <a:rPr lang="en-US" dirty="0" err="1"/>
              <a:t>Hãy</a:t>
            </a:r>
            <a:r>
              <a:rPr lang="en-US" dirty="0"/>
              <a:t> </a:t>
            </a:r>
            <a:r>
              <a:rPr lang="en-US" dirty="0" err="1"/>
              <a:t>hình</a:t>
            </a:r>
            <a:r>
              <a:rPr lang="en-US" dirty="0"/>
              <a:t> dung </a:t>
            </a:r>
            <a:r>
              <a:rPr lang="en-US" dirty="0" err="1"/>
              <a:t>xem</a:t>
            </a:r>
            <a:r>
              <a:rPr lang="en-US" dirty="0"/>
              <a:t> </a:t>
            </a:r>
            <a:r>
              <a:rPr lang="en-US" dirty="0" err="1"/>
              <a:t>những</a:t>
            </a:r>
            <a:r>
              <a:rPr lang="en-US" dirty="0"/>
              <a:t> </a:t>
            </a:r>
            <a:r>
              <a:rPr lang="en-US" dirty="0" err="1"/>
              <a:t>truyện</a:t>
            </a:r>
            <a:r>
              <a:rPr lang="en-US" dirty="0"/>
              <a:t> </a:t>
            </a:r>
            <a:r>
              <a:rPr lang="en-US" dirty="0" err="1"/>
              <a:t>cổ</a:t>
            </a:r>
            <a:r>
              <a:rPr lang="en-US" dirty="0"/>
              <a:t> </a:t>
            </a:r>
            <a:r>
              <a:rPr lang="en-US" dirty="0" err="1"/>
              <a:t>tích</a:t>
            </a:r>
            <a:r>
              <a:rPr lang="en-US" dirty="0"/>
              <a:t> </a:t>
            </a:r>
            <a:r>
              <a:rPr lang="en-US" dirty="0" err="1"/>
              <a:t>mà</a:t>
            </a:r>
            <a:r>
              <a:rPr lang="en-US" dirty="0"/>
              <a:t> </a:t>
            </a:r>
            <a:r>
              <a:rPr lang="en-US" dirty="0" err="1"/>
              <a:t>em</a:t>
            </a:r>
            <a:r>
              <a:rPr lang="en-US" dirty="0"/>
              <a:t> </a:t>
            </a:r>
            <a:r>
              <a:rPr lang="en-US" dirty="0" err="1"/>
              <a:t>đã</a:t>
            </a:r>
            <a:r>
              <a:rPr lang="en-US" dirty="0"/>
              <a:t> </a:t>
            </a:r>
            <a:r>
              <a:rPr lang="en-US" dirty="0" err="1"/>
              <a:t>học</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kể</a:t>
            </a:r>
            <a:r>
              <a:rPr lang="en-US" dirty="0"/>
              <a:t> </a:t>
            </a:r>
            <a:r>
              <a:rPr lang="en-US" dirty="0" err="1"/>
              <a:t>lại</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Đóng</a:t>
            </a:r>
            <a:r>
              <a:rPr lang="en-US" dirty="0"/>
              <a:t> </a:t>
            </a:r>
            <a:r>
              <a:rPr lang="en-US" dirty="0" err="1"/>
              <a:t>vai</a:t>
            </a:r>
            <a:r>
              <a:rPr lang="en-US" dirty="0"/>
              <a:t> 1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r>
              <a:rPr lang="en-US" dirty="0"/>
              <a:t> </a:t>
            </a:r>
            <a:r>
              <a:rPr lang="en-US" dirty="0" err="1"/>
              <a:t>là</a:t>
            </a:r>
            <a:r>
              <a:rPr lang="en-US" dirty="0"/>
              <a:t> 1 </a:t>
            </a:r>
            <a:r>
              <a:rPr lang="en-US" dirty="0" err="1"/>
              <a:t>trong</a:t>
            </a:r>
            <a:r>
              <a:rPr lang="en-US" dirty="0"/>
              <a:t> </a:t>
            </a:r>
            <a:r>
              <a:rPr lang="en-US" dirty="0" err="1"/>
              <a:t>những</a:t>
            </a:r>
            <a:r>
              <a:rPr lang="en-US" dirty="0"/>
              <a:t> </a:t>
            </a:r>
            <a:r>
              <a:rPr lang="en-US" dirty="0" err="1"/>
              <a:t>cách</a:t>
            </a:r>
            <a:r>
              <a:rPr lang="en-US" dirty="0"/>
              <a:t> </a:t>
            </a:r>
            <a:r>
              <a:rPr lang="en-US" dirty="0" err="1"/>
              <a:t>làm</a:t>
            </a:r>
            <a:r>
              <a:rPr lang="en-US" dirty="0"/>
              <a:t> </a:t>
            </a:r>
            <a:r>
              <a:rPr lang="en-US" dirty="0" err="1"/>
              <a:t>cho</a:t>
            </a:r>
            <a:r>
              <a:rPr lang="en-US" dirty="0"/>
              <a:t> </a:t>
            </a:r>
            <a:r>
              <a:rPr lang="en-US" dirty="0" err="1"/>
              <a:t>truyện</a:t>
            </a:r>
            <a:r>
              <a:rPr lang="en-US" dirty="0"/>
              <a:t> </a:t>
            </a:r>
            <a:r>
              <a:rPr lang="en-US" dirty="0" err="1"/>
              <a:t>kể</a:t>
            </a:r>
            <a:r>
              <a:rPr lang="en-US" dirty="0"/>
              <a:t> </a:t>
            </a:r>
            <a:r>
              <a:rPr lang="en-US" dirty="0" err="1"/>
              <a:t>trở</a:t>
            </a:r>
            <a:r>
              <a:rPr lang="en-US" dirty="0"/>
              <a:t> </a:t>
            </a:r>
            <a:r>
              <a:rPr lang="en-US" dirty="0" err="1"/>
              <a:t>nên</a:t>
            </a:r>
            <a:r>
              <a:rPr lang="en-US" dirty="0"/>
              <a:t> </a:t>
            </a:r>
            <a:r>
              <a:rPr lang="en-US" dirty="0" err="1"/>
              <a:t>khác</a:t>
            </a:r>
            <a:r>
              <a:rPr lang="en-US" dirty="0"/>
              <a:t> </a:t>
            </a:r>
            <a:r>
              <a:rPr lang="en-US" dirty="0" err="1"/>
              <a:t>lạ</a:t>
            </a:r>
            <a:r>
              <a:rPr lang="en-US" dirty="0"/>
              <a:t>, </a:t>
            </a:r>
            <a:r>
              <a:rPr lang="en-US" dirty="0" err="1"/>
              <a:t>thú</a:t>
            </a:r>
            <a:r>
              <a:rPr lang="en-US" dirty="0"/>
              <a:t> </a:t>
            </a:r>
            <a:r>
              <a:rPr lang="en-US" dirty="0" err="1"/>
              <a:t>vị</a:t>
            </a:r>
            <a:r>
              <a:rPr lang="en-US" dirty="0"/>
              <a:t>, </a:t>
            </a:r>
            <a:r>
              <a:rPr lang="en-US" dirty="0" err="1"/>
              <a:t>tạo</a:t>
            </a:r>
            <a:r>
              <a:rPr lang="en-US" dirty="0"/>
              <a:t> ra </a:t>
            </a:r>
            <a:r>
              <a:rPr lang="en-US" dirty="0" err="1"/>
              <a:t>hiệu</a:t>
            </a:r>
            <a:r>
              <a:rPr lang="en-US" dirty="0"/>
              <a:t> </a:t>
            </a:r>
            <a:r>
              <a:rPr lang="en-US" dirty="0" err="1"/>
              <a:t>quả</a:t>
            </a:r>
            <a:r>
              <a:rPr lang="en-US" dirty="0"/>
              <a:t> </a:t>
            </a:r>
            <a:r>
              <a:rPr lang="en-US" dirty="0" err="1"/>
              <a:t>bất</a:t>
            </a:r>
            <a:r>
              <a:rPr lang="en-US" dirty="0"/>
              <a:t> </a:t>
            </a:r>
            <a:r>
              <a:rPr lang="en-US" dirty="0" err="1"/>
              <a:t>ngờ</a:t>
            </a:r>
            <a:r>
              <a:rPr lang="en-US" dirty="0"/>
              <a:t>. </a:t>
            </a:r>
            <a:r>
              <a:rPr lang="en-US" dirty="0" err="1"/>
              <a:t>Em</a:t>
            </a:r>
            <a:r>
              <a:rPr lang="en-US" dirty="0"/>
              <a:t> </a:t>
            </a:r>
            <a:r>
              <a:rPr lang="en-US" dirty="0" err="1"/>
              <a:t>có</a:t>
            </a:r>
            <a:r>
              <a:rPr lang="en-US" dirty="0"/>
              <a:t> </a:t>
            </a:r>
            <a:r>
              <a:rPr lang="en-US" dirty="0" err="1"/>
              <a:t>muốn</a:t>
            </a:r>
            <a:r>
              <a:rPr lang="en-US" dirty="0"/>
              <a:t> </a:t>
            </a:r>
            <a:r>
              <a:rPr lang="en-US" dirty="0" err="1"/>
              <a:t>trải</a:t>
            </a:r>
            <a:r>
              <a:rPr lang="en-US" dirty="0"/>
              <a:t> </a:t>
            </a:r>
            <a:r>
              <a:rPr lang="en-US" dirty="0" err="1"/>
              <a:t>nghiệm</a:t>
            </a:r>
            <a:r>
              <a:rPr lang="en-US" dirty="0"/>
              <a:t> </a:t>
            </a:r>
            <a:r>
              <a:rPr lang="en-US" dirty="0" err="1"/>
              <a:t>những</a:t>
            </a:r>
            <a:r>
              <a:rPr lang="en-US" dirty="0"/>
              <a:t> </a:t>
            </a:r>
            <a:r>
              <a:rPr lang="en-US" dirty="0" err="1"/>
              <a:t>điều</a:t>
            </a:r>
            <a:r>
              <a:rPr lang="en-US" dirty="0"/>
              <a:t> </a:t>
            </a:r>
            <a:r>
              <a:rPr lang="en-US" dirty="0" err="1"/>
              <a:t>khác</a:t>
            </a:r>
            <a:r>
              <a:rPr lang="en-US" dirty="0"/>
              <a:t> </a:t>
            </a:r>
            <a:r>
              <a:rPr lang="en-US" dirty="0" err="1"/>
              <a:t>lạ</a:t>
            </a:r>
            <a:r>
              <a:rPr lang="en-US" dirty="0"/>
              <a:t>, </a:t>
            </a:r>
            <a:r>
              <a:rPr lang="en-US" dirty="0" err="1"/>
              <a:t>thú</a:t>
            </a:r>
            <a:r>
              <a:rPr lang="en-US" dirty="0"/>
              <a:t> </a:t>
            </a:r>
            <a:r>
              <a:rPr lang="en-US" dirty="0" err="1"/>
              <a:t>vị</a:t>
            </a:r>
            <a:r>
              <a:rPr lang="en-US" dirty="0"/>
              <a:t> </a:t>
            </a:r>
            <a:r>
              <a:rPr lang="en-US" dirty="0" err="1"/>
              <a:t>và</a:t>
            </a:r>
            <a:r>
              <a:rPr lang="en-US" dirty="0"/>
              <a:t> </a:t>
            </a:r>
            <a:r>
              <a:rPr lang="en-US" dirty="0" err="1"/>
              <a:t>bất</a:t>
            </a:r>
            <a:r>
              <a:rPr lang="en-US" dirty="0"/>
              <a:t> </a:t>
            </a:r>
            <a:r>
              <a:rPr lang="en-US" dirty="0" err="1"/>
              <a:t>ngờ</a:t>
            </a:r>
            <a:r>
              <a:rPr lang="en-US" dirty="0"/>
              <a:t> </a:t>
            </a:r>
            <a:r>
              <a:rPr lang="en-US" dirty="0" err="1"/>
              <a:t>như</a:t>
            </a:r>
            <a:r>
              <a:rPr lang="en-US" dirty="0"/>
              <a:t> </a:t>
            </a:r>
            <a:r>
              <a:rPr lang="en-US" dirty="0" err="1"/>
              <a:t>vậy</a:t>
            </a:r>
            <a:r>
              <a:rPr lang="en-US" dirty="0"/>
              <a:t> </a:t>
            </a:r>
            <a:r>
              <a:rPr lang="en-US" dirty="0" err="1"/>
              <a:t>không</a:t>
            </a:r>
            <a:r>
              <a:rPr lang="en-US" dirty="0"/>
              <a:t>?</a:t>
            </a:r>
          </a:p>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t>1</a:t>
            </a:fld>
            <a:endParaRPr lang="en-BZ"/>
          </a:p>
        </p:txBody>
      </p:sp>
    </p:spTree>
    <p:extLst>
      <p:ext uri="{BB962C8B-B14F-4D97-AF65-F5344CB8AC3E}">
        <p14:creationId xmlns:p14="http://schemas.microsoft.com/office/powerpoint/2010/main" val="281474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extLst>
      <p:ext uri="{BB962C8B-B14F-4D97-AF65-F5344CB8AC3E}">
        <p14:creationId xmlns:p14="http://schemas.microsoft.com/office/powerpoint/2010/main" val="3175848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extLst>
      <p:ext uri="{BB962C8B-B14F-4D97-AF65-F5344CB8AC3E}">
        <p14:creationId xmlns:p14="http://schemas.microsoft.com/office/powerpoint/2010/main" val="70497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t>2</a:t>
            </a:fld>
            <a:endParaRPr lang="en-BZ"/>
          </a:p>
        </p:txBody>
      </p:sp>
    </p:spTree>
    <p:extLst>
      <p:ext uri="{BB962C8B-B14F-4D97-AF65-F5344CB8AC3E}">
        <p14:creationId xmlns:p14="http://schemas.microsoft.com/office/powerpoint/2010/main" val="403332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t>3</a:t>
            </a:fld>
            <a:endParaRPr lang="en-BZ"/>
          </a:p>
        </p:txBody>
      </p:sp>
    </p:spTree>
    <p:extLst>
      <p:ext uri="{BB962C8B-B14F-4D97-AF65-F5344CB8AC3E}">
        <p14:creationId xmlns:p14="http://schemas.microsoft.com/office/powerpoint/2010/main" val="2007091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t>4</a:t>
            </a:fld>
            <a:endParaRPr lang="en-BZ"/>
          </a:p>
        </p:txBody>
      </p:sp>
    </p:spTree>
    <p:extLst>
      <p:ext uri="{BB962C8B-B14F-4D97-AF65-F5344CB8AC3E}">
        <p14:creationId xmlns:p14="http://schemas.microsoft.com/office/powerpoint/2010/main" val="229276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t>5</a:t>
            </a:fld>
            <a:endParaRPr lang="en-BZ"/>
          </a:p>
        </p:txBody>
      </p:sp>
    </p:spTree>
    <p:extLst>
      <p:ext uri="{BB962C8B-B14F-4D97-AF65-F5344CB8AC3E}">
        <p14:creationId xmlns:p14="http://schemas.microsoft.com/office/powerpoint/2010/main" val="1192465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 – E – G – H – B – F – C – D – A – M – L - K</a:t>
            </a:r>
          </a:p>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t>11</a:t>
            </a:fld>
            <a:endParaRPr lang="en-BZ"/>
          </a:p>
        </p:txBody>
      </p:sp>
    </p:spTree>
    <p:extLst>
      <p:ext uri="{BB962C8B-B14F-4D97-AF65-F5344CB8AC3E}">
        <p14:creationId xmlns:p14="http://schemas.microsoft.com/office/powerpoint/2010/main" val="158291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a:t>
            </a:r>
            <a:r>
              <a:rPr lang="en-US" sz="1200" dirty="0" err="1">
                <a:effectLst/>
                <a:latin typeface="Times New Roman" panose="02020603050405020304" pitchFamily="18" charset="0"/>
                <a:ea typeface="Calibri" panose="020F0502020204030204" pitchFamily="34" charset="0"/>
              </a:rPr>
              <a:t>Đoạn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phát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hiện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nhau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đại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bình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luận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giá</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người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kể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chuyện</a:t>
            </a:r>
            <a:r>
              <a:rPr lang="en-US" sz="1200" dirty="0">
                <a:effectLst/>
                <a:latin typeface="Times New Roman" panose="02020603050405020304" pitchFamily="18" charset="0"/>
                <a:ea typeface="Calibri" panose="020F0502020204030204" pitchFamily="34" charset="0"/>
              </a:rPr>
              <a:t>)</a:t>
            </a:r>
          </a:p>
        </p:txBody>
      </p:sp>
      <p:sp>
        <p:nvSpPr>
          <p:cNvPr id="4" name="Slide Number Placeholder 3"/>
          <p:cNvSpPr>
            <a:spLocks noGrp="1"/>
          </p:cNvSpPr>
          <p:nvPr>
            <p:ph type="sldNum" sz="quarter" idx="5"/>
          </p:nvPr>
        </p:nvSpPr>
        <p:spPr/>
        <p:txBody>
          <a:bodyPr/>
          <a:lstStyle/>
          <a:p>
            <a:fld id="{2DA2E233-9EC2-4CB0-8D0A-9E02B8DDA3F0}" type="slidenum">
              <a:rPr lang="en-BZ" smtClean="0"/>
              <a:t>12</a:t>
            </a:fld>
            <a:endParaRPr lang="en-BZ"/>
          </a:p>
        </p:txBody>
      </p:sp>
    </p:spTree>
    <p:extLst>
      <p:ext uri="{BB962C8B-B14F-4D97-AF65-F5344CB8AC3E}">
        <p14:creationId xmlns:p14="http://schemas.microsoft.com/office/powerpoint/2010/main" val="221401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extLst>
      <p:ext uri="{BB962C8B-B14F-4D97-AF65-F5344CB8AC3E}">
        <p14:creationId xmlns:p14="http://schemas.microsoft.com/office/powerpoint/2010/main" val="367710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BZ"/>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BZ"/>
          </a:p>
        </p:txBody>
      </p:sp>
      <p:sp>
        <p:nvSpPr>
          <p:cNvPr id="4" name="Date Placeholder 3"/>
          <p:cNvSpPr>
            <a:spLocks noGrp="1"/>
          </p:cNvSpPr>
          <p:nvPr>
            <p:ph type="dt" sz="half" idx="10"/>
          </p:nvPr>
        </p:nvSpPr>
        <p:spPr/>
        <p:txBody>
          <a:bodyPr/>
          <a:lstStyle/>
          <a:p>
            <a:fld id="{4933FAB4-6409-4901-994C-521FEE8EEEAF}" type="datetimeFigureOut">
              <a:rPr lang="en-US" smtClean="0"/>
              <a:pPr/>
              <a:t>11/4/2024</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B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4" name="Date Placeholder 3"/>
          <p:cNvSpPr>
            <a:spLocks noGrp="1"/>
          </p:cNvSpPr>
          <p:nvPr>
            <p:ph type="dt" sz="half" idx="10"/>
          </p:nvPr>
        </p:nvSpPr>
        <p:spPr/>
        <p:txBody>
          <a:bodyPr/>
          <a:lstStyle/>
          <a:p>
            <a:fld id="{4933FAB4-6409-4901-994C-521FEE8EEEAF}" type="datetimeFigureOut">
              <a:rPr lang="en-US" smtClean="0"/>
              <a:pPr/>
              <a:t>11/4/2024</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BZ"/>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4" name="Date Placeholder 3"/>
          <p:cNvSpPr>
            <a:spLocks noGrp="1"/>
          </p:cNvSpPr>
          <p:nvPr>
            <p:ph type="dt" sz="half" idx="10"/>
          </p:nvPr>
        </p:nvSpPr>
        <p:spPr/>
        <p:txBody>
          <a:bodyPr/>
          <a:lstStyle/>
          <a:p>
            <a:fld id="{4933FAB4-6409-4901-994C-521FEE8EEEAF}" type="datetimeFigureOut">
              <a:rPr lang="en-US" smtClean="0"/>
              <a:pPr/>
              <a:t>11/4/2024</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Four Columns ">
  <p:cSld name="Title + Four Columns ">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1461117"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0" name="Google Shape;70;p17"/>
          <p:cNvSpPr txBox="1">
            <a:spLocks noGrp="1"/>
          </p:cNvSpPr>
          <p:nvPr>
            <p:ph type="subTitle" idx="1"/>
          </p:nvPr>
        </p:nvSpPr>
        <p:spPr>
          <a:xfrm>
            <a:off x="1461117"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1" name="Google Shape;71;p17"/>
          <p:cNvSpPr txBox="1">
            <a:spLocks noGrp="1"/>
          </p:cNvSpPr>
          <p:nvPr>
            <p:ph type="title" idx="2"/>
          </p:nvPr>
        </p:nvSpPr>
        <p:spPr>
          <a:xfrm>
            <a:off x="3874493"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 name="Google Shape;72;p17"/>
          <p:cNvSpPr txBox="1">
            <a:spLocks noGrp="1"/>
          </p:cNvSpPr>
          <p:nvPr>
            <p:ph type="subTitle" idx="3"/>
          </p:nvPr>
        </p:nvSpPr>
        <p:spPr>
          <a:xfrm>
            <a:off x="3874493"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3" name="Google Shape;73;p17"/>
          <p:cNvSpPr txBox="1">
            <a:spLocks noGrp="1"/>
          </p:cNvSpPr>
          <p:nvPr>
            <p:ph type="title" idx="4"/>
          </p:nvPr>
        </p:nvSpPr>
        <p:spPr>
          <a:xfrm>
            <a:off x="6287881"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 name="Google Shape;74;p17"/>
          <p:cNvSpPr txBox="1">
            <a:spLocks noGrp="1"/>
          </p:cNvSpPr>
          <p:nvPr>
            <p:ph type="subTitle" idx="5"/>
          </p:nvPr>
        </p:nvSpPr>
        <p:spPr>
          <a:xfrm>
            <a:off x="6287881"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5" name="Google Shape;75;p17"/>
          <p:cNvSpPr txBox="1">
            <a:spLocks noGrp="1"/>
          </p:cNvSpPr>
          <p:nvPr>
            <p:ph type="title" idx="6"/>
          </p:nvPr>
        </p:nvSpPr>
        <p:spPr>
          <a:xfrm>
            <a:off x="8701268"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6" name="Google Shape;76;p17"/>
          <p:cNvSpPr txBox="1">
            <a:spLocks noGrp="1"/>
          </p:cNvSpPr>
          <p:nvPr>
            <p:ph type="subTitle" idx="7"/>
          </p:nvPr>
        </p:nvSpPr>
        <p:spPr>
          <a:xfrm>
            <a:off x="8701268"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7" name="Google Shape;77;p17"/>
          <p:cNvSpPr txBox="1">
            <a:spLocks noGrp="1"/>
          </p:cNvSpPr>
          <p:nvPr>
            <p:ph type="title" idx="8"/>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91322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B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4" name="Date Placeholder 3"/>
          <p:cNvSpPr>
            <a:spLocks noGrp="1"/>
          </p:cNvSpPr>
          <p:nvPr>
            <p:ph type="dt" sz="half" idx="10"/>
          </p:nvPr>
        </p:nvSpPr>
        <p:spPr/>
        <p:txBody>
          <a:bodyPr/>
          <a:lstStyle/>
          <a:p>
            <a:fld id="{4933FAB4-6409-4901-994C-521FEE8EEEAF}" type="datetimeFigureOut">
              <a:rPr lang="en-US" smtClean="0"/>
              <a:pPr/>
              <a:t>11/4/2024</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B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3FAB4-6409-4901-994C-521FEE8EEEAF}" type="datetimeFigureOut">
              <a:rPr lang="en-US" smtClean="0"/>
              <a:pPr/>
              <a:t>11/4/2024</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BZ"/>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5" name="Date Placeholder 4"/>
          <p:cNvSpPr>
            <a:spLocks noGrp="1"/>
          </p:cNvSpPr>
          <p:nvPr>
            <p:ph type="dt" sz="half" idx="10"/>
          </p:nvPr>
        </p:nvSpPr>
        <p:spPr/>
        <p:txBody>
          <a:bodyPr/>
          <a:lstStyle/>
          <a:p>
            <a:fld id="{4933FAB4-6409-4901-994C-521FEE8EEEAF}" type="datetimeFigureOut">
              <a:rPr lang="en-US" smtClean="0"/>
              <a:pPr/>
              <a:t>11/4/2024</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B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7" name="Date Placeholder 6"/>
          <p:cNvSpPr>
            <a:spLocks noGrp="1"/>
          </p:cNvSpPr>
          <p:nvPr>
            <p:ph type="dt" sz="half" idx="10"/>
          </p:nvPr>
        </p:nvSpPr>
        <p:spPr/>
        <p:txBody>
          <a:bodyPr/>
          <a:lstStyle/>
          <a:p>
            <a:fld id="{4933FAB4-6409-4901-994C-521FEE8EEEAF}" type="datetimeFigureOut">
              <a:rPr lang="en-US" smtClean="0"/>
              <a:pPr/>
              <a:t>11/4/2024</a:t>
            </a:fld>
            <a:endParaRPr lang="en-BZ"/>
          </a:p>
        </p:txBody>
      </p:sp>
      <p:sp>
        <p:nvSpPr>
          <p:cNvPr id="8" name="Footer Placeholder 7"/>
          <p:cNvSpPr>
            <a:spLocks noGrp="1"/>
          </p:cNvSpPr>
          <p:nvPr>
            <p:ph type="ftr" sz="quarter" idx="11"/>
          </p:nvPr>
        </p:nvSpPr>
        <p:spPr/>
        <p:txBody>
          <a:bodyPr/>
          <a:lstStyle/>
          <a:p>
            <a:endParaRPr lang="en-BZ"/>
          </a:p>
        </p:txBody>
      </p:sp>
      <p:sp>
        <p:nvSpPr>
          <p:cNvPr id="9" name="Slide Number Placeholder 8"/>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BZ"/>
          </a:p>
        </p:txBody>
      </p:sp>
      <p:sp>
        <p:nvSpPr>
          <p:cNvPr id="3" name="Date Placeholder 2"/>
          <p:cNvSpPr>
            <a:spLocks noGrp="1"/>
          </p:cNvSpPr>
          <p:nvPr>
            <p:ph type="dt" sz="half" idx="10"/>
          </p:nvPr>
        </p:nvSpPr>
        <p:spPr/>
        <p:txBody>
          <a:bodyPr/>
          <a:lstStyle/>
          <a:p>
            <a:fld id="{4933FAB4-6409-4901-994C-521FEE8EEEAF}" type="datetimeFigureOut">
              <a:rPr lang="en-US" smtClean="0"/>
              <a:pPr/>
              <a:t>11/4/2024</a:t>
            </a:fld>
            <a:endParaRPr lang="en-BZ"/>
          </a:p>
        </p:txBody>
      </p:sp>
      <p:sp>
        <p:nvSpPr>
          <p:cNvPr id="4" name="Footer Placeholder 3"/>
          <p:cNvSpPr>
            <a:spLocks noGrp="1"/>
          </p:cNvSpPr>
          <p:nvPr>
            <p:ph type="ftr" sz="quarter" idx="11"/>
          </p:nvPr>
        </p:nvSpPr>
        <p:spPr/>
        <p:txBody>
          <a:bodyPr/>
          <a:lstStyle/>
          <a:p>
            <a:endParaRPr lang="en-BZ"/>
          </a:p>
        </p:txBody>
      </p:sp>
      <p:sp>
        <p:nvSpPr>
          <p:cNvPr id="5" name="Slide Number Placeholder 4"/>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3FAB4-6409-4901-994C-521FEE8EEEAF}" type="datetimeFigureOut">
              <a:rPr lang="en-US" smtClean="0"/>
              <a:pPr/>
              <a:t>11/4/2024</a:t>
            </a:fld>
            <a:endParaRPr lang="en-BZ"/>
          </a:p>
        </p:txBody>
      </p:sp>
      <p:sp>
        <p:nvSpPr>
          <p:cNvPr id="3" name="Footer Placeholder 2"/>
          <p:cNvSpPr>
            <a:spLocks noGrp="1"/>
          </p:cNvSpPr>
          <p:nvPr>
            <p:ph type="ftr" sz="quarter" idx="11"/>
          </p:nvPr>
        </p:nvSpPr>
        <p:spPr/>
        <p:txBody>
          <a:bodyPr/>
          <a:lstStyle/>
          <a:p>
            <a:endParaRPr lang="en-BZ"/>
          </a:p>
        </p:txBody>
      </p:sp>
      <p:sp>
        <p:nvSpPr>
          <p:cNvPr id="4" name="Slide Number Placeholder 3"/>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BZ"/>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33FAB4-6409-4901-994C-521FEE8EEEAF}" type="datetimeFigureOut">
              <a:rPr lang="en-US" smtClean="0"/>
              <a:pPr/>
              <a:t>11/4/2024</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BZ"/>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33FAB4-6409-4901-994C-521FEE8EEEAF}" type="datetimeFigureOut">
              <a:rPr lang="en-US" smtClean="0"/>
              <a:pPr/>
              <a:t>11/4/2024</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761FCA0-0709-480F-BBCB-DFBCE6BFD52B}" type="slidenum">
              <a:rPr lang="en-BZ" smtClean="0"/>
              <a:pPr/>
              <a:t>‹#›</a:t>
            </a:fld>
            <a:endParaRPr lang="en-B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BZ"/>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3FAB4-6409-4901-994C-521FEE8EEEAF}" type="datetimeFigureOut">
              <a:rPr lang="en-US" smtClean="0"/>
              <a:pPr/>
              <a:t>11/4/2024</a:t>
            </a:fld>
            <a:endParaRPr lang="en-BZ"/>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1FCA0-0709-480F-BBCB-DFBCE6BFD52B}" type="slidenum">
              <a:rPr lang="en-BZ" smtClean="0"/>
              <a:pPr/>
              <a:t>‹#›</a:t>
            </a:fld>
            <a:endParaRPr lang="en-B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http://www.public.asu.edu/~ickpl/reading/thachsanh6_files/thach14.gif" TargetMode="External"/><Relationship Id="rId13" Type="http://schemas.openxmlformats.org/officeDocument/2006/relationships/image" Target="../media/image14.gif"/><Relationship Id="rId18" Type="http://schemas.openxmlformats.org/officeDocument/2006/relationships/image" Target="http://www.public.asu.edu/~ickpl/reading/thach1.gif" TargetMode="External"/><Relationship Id="rId26" Type="http://schemas.openxmlformats.org/officeDocument/2006/relationships/image" Target="https://encrypted-tbn0.gstatic.com/images?q=tbn:ANd9GcR9IbFJaEh_mx1FccGWqW6OteZMQ6O_5hPCqLsU8dE-ul73e3A18F1eDvVlc4W_wD5u2EM&amp;usqp=CAU" TargetMode="External"/><Relationship Id="rId3" Type="http://schemas.openxmlformats.org/officeDocument/2006/relationships/image" Target="../media/image9.gif"/><Relationship Id="rId21" Type="http://schemas.openxmlformats.org/officeDocument/2006/relationships/image" Target="../media/image18.jpeg"/><Relationship Id="rId7" Type="http://schemas.openxmlformats.org/officeDocument/2006/relationships/image" Target="../media/image11.gif"/><Relationship Id="rId12" Type="http://schemas.openxmlformats.org/officeDocument/2006/relationships/image" Target="https://lh3.googleusercontent.com/proxy/9y-2ZobJQVc5s_Pgz5Uyr4PUt-vqv222QdAw7Jys_K9IdGbvn8PN_itCiZEJ_hZnAxoTaq0PYzRhoTaEHIHV8pPDcZNbLkrX8VSeHQ" TargetMode="External"/><Relationship Id="rId17" Type="http://schemas.openxmlformats.org/officeDocument/2006/relationships/image" Target="../media/image16.gif"/><Relationship Id="rId25" Type="http://schemas.openxmlformats.org/officeDocument/2006/relationships/image" Target="../media/image20.jpeg"/><Relationship Id="rId2" Type="http://schemas.openxmlformats.org/officeDocument/2006/relationships/notesSlide" Target="../notesSlides/notesSlide6.xml"/><Relationship Id="rId16" Type="http://schemas.openxmlformats.org/officeDocument/2006/relationships/image" Target="https://image-us.eva.vn/upload/1-2020/images/2020-02-06/sanh-2-1580912075-64-width400height200-1580978864-876-width640height480.jpg" TargetMode="External"/><Relationship Id="rId20" Type="http://schemas.openxmlformats.org/officeDocument/2006/relationships/image" Target="https://3.bp.blogspot.com/-gkO1QQaXoXo/WQnbDZz2X3I/AAAAAAAATzs/40uriKXPLDgtAU8UuJiUdEBEQIxNJH9MQCLcB/s1600/%25E1%25BA%25A3nh%2Bth%25E1%25BA%25A1ch%2Bsanh.jpg" TargetMode="External"/><Relationship Id="rId1" Type="http://schemas.openxmlformats.org/officeDocument/2006/relationships/slideLayout" Target="../slideLayouts/slideLayout7.xml"/><Relationship Id="rId6" Type="http://schemas.openxmlformats.org/officeDocument/2006/relationships/image" Target="https://lh3.googleusercontent.com/proxy/0FmusQSSLPQojRqEeD5F5D9pcC7Rd09xt9m6K1gurhMeHJBU2kacVb1wXfW3qNIdBrqno4UWhrj8G4n86PVLFrkov1Pwc8mZuKShxysm2V12gY8cnAM20FZXHLDWJKIJ3jxl" TargetMode="External"/><Relationship Id="rId11" Type="http://schemas.openxmlformats.org/officeDocument/2006/relationships/image" Target="../media/image13.jpeg"/><Relationship Id="rId24" Type="http://schemas.openxmlformats.org/officeDocument/2006/relationships/image" Target="https://3.bp.blogspot.com/-OLsCWAlejUI/WRZ28AvrsfI/AAAAAAAAT84/14l5JqjAv8QJZOtHPbPXuzwwKdwK7_y2ACLcB/s1600/th%25C6%25A1%2Bch%25E1%25BA%25BF%2Bth%25E1%25BA%25A1ch%2Bsanh.jpg" TargetMode="External"/><Relationship Id="rId5" Type="http://schemas.openxmlformats.org/officeDocument/2006/relationships/image" Target="../media/image10.jpeg"/><Relationship Id="rId15" Type="http://schemas.openxmlformats.org/officeDocument/2006/relationships/image" Target="../media/image15.jpeg"/><Relationship Id="rId23" Type="http://schemas.openxmlformats.org/officeDocument/2006/relationships/image" Target="../media/image19.jpeg"/><Relationship Id="rId10" Type="http://schemas.openxmlformats.org/officeDocument/2006/relationships/image" Target="http://www.public.asu.edu/~ickpl/reading/thachsanh6_files/thach15.gif" TargetMode="External"/><Relationship Id="rId19" Type="http://schemas.openxmlformats.org/officeDocument/2006/relationships/image" Target="../media/image17.jpeg"/><Relationship Id="rId4" Type="http://schemas.openxmlformats.org/officeDocument/2006/relationships/image" Target="http://www.public.asu.edu/~ickpl/reading/thachsanh6_files/thach16.gif" TargetMode="External"/><Relationship Id="rId9" Type="http://schemas.openxmlformats.org/officeDocument/2006/relationships/image" Target="../media/image12.gif"/><Relationship Id="rId14" Type="http://schemas.openxmlformats.org/officeDocument/2006/relationships/image" Target="https://lamvan.net/uploads/images/news/1447903261_news_988.gif" TargetMode="External"/><Relationship Id="rId22" Type="http://schemas.openxmlformats.org/officeDocument/2006/relationships/image" Target="https://lh3.googleusercontent.com/proxy/KvQPS_de3BB6cG7jSyMV-Bv1kcBjOL9mRDo8NotFtyzmTChGwLnOMrbYAjhW5FRhxcstColeKogMC0mFdQB_N7sakOEvXMYIkQ"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https://images-na.ssl-images-amazon.com/images/I/71CZdFPgcwL.jpg" TargetMode="External"/><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https://nxbkimdong.com.vn/sites/default/files/cay-khe.jpg" TargetMode="External"/><Relationship Id="rId5" Type="http://schemas.openxmlformats.org/officeDocument/2006/relationships/image" Target="../media/image4.jpeg"/><Relationship Id="rId4" Type="http://schemas.openxmlformats.org/officeDocument/2006/relationships/image" Target="https://danviet.mediacdn.vn/upload/2-2019/images/2019-05-31/da-tim-ra-que-cua-nhan-vat-Thach-Sanh-va-Ly-Thong-thach-sanh-02-1559287792-width600height600.jpg" TargetMode="External"/><Relationship Id="rId9"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ndscape Medieval Stock Illustrations – 11,564 Landscape Medieval Stock  Illustrations, Vectors &amp;amp; Clipart - Dreamstime">
            <a:extLst>
              <a:ext uri="{FF2B5EF4-FFF2-40B4-BE49-F238E27FC236}">
                <a16:creationId xmlns:a16="http://schemas.microsoft.com/office/drawing/2014/main" id="{3BA79518-2F32-4426-8B4A-F3FEDF23F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26176"/>
          <a:stretch/>
        </p:blipFill>
        <p:spPr bwMode="auto">
          <a:xfrm>
            <a:off x="0" y="-13769"/>
            <a:ext cx="12192000" cy="68855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9B4DE5-11DF-492A-965D-535D80D1B1C9}"/>
              </a:ext>
            </a:extLst>
          </p:cNvPr>
          <p:cNvSpPr/>
          <p:nvPr/>
        </p:nvSpPr>
        <p:spPr>
          <a:xfrm>
            <a:off x="-228600" y="4114800"/>
            <a:ext cx="12573000" cy="1600200"/>
          </a:xfrm>
          <a:prstGeom prst="rect">
            <a:avLst/>
          </a:prstGeom>
          <a:solidFill>
            <a:schemeClr val="bg1"/>
          </a:solid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F2076C-CFCA-4DB6-A1CD-4D6D53B23476}"/>
              </a:ext>
            </a:extLst>
          </p:cNvPr>
          <p:cNvSpPr txBox="1"/>
          <p:nvPr/>
        </p:nvSpPr>
        <p:spPr>
          <a:xfrm>
            <a:off x="-103372" y="4191000"/>
            <a:ext cx="12192000" cy="1508105"/>
          </a:xfrm>
          <a:prstGeom prst="rect">
            <a:avLst/>
          </a:prstGeom>
          <a:noFill/>
        </p:spPr>
        <p:txBody>
          <a:bodyPr wrap="square">
            <a:spAutoFit/>
          </a:bodyPr>
          <a:lstStyle/>
          <a:p>
            <a:pPr algn="ctr">
              <a:lnSpc>
                <a:spcPct val="115000"/>
              </a:lnSpc>
              <a:spcAft>
                <a:spcPts val="1000"/>
              </a:spcAft>
            </a:pPr>
            <a:r>
              <a:rPr lang="en-US" sz="4000" b="1"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VIẾT BÀI VĂN ĐÓNG VAI NHÂN VẬT KỂ LẠI MỘT TRUYỆN CỔ TÍCH</a:t>
            </a:r>
            <a:endParaRPr lang="en-US" sz="40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Tree>
    <p:extLst>
      <p:ext uri="{BB962C8B-B14F-4D97-AF65-F5344CB8AC3E}">
        <p14:creationId xmlns:p14="http://schemas.microsoft.com/office/powerpoint/2010/main" val="365007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8E85E2E-E172-4EA6-A40C-EDC3935751DE}"/>
              </a:ext>
            </a:extLst>
          </p:cNvPr>
          <p:cNvGrpSpPr/>
          <p:nvPr/>
        </p:nvGrpSpPr>
        <p:grpSpPr>
          <a:xfrm>
            <a:off x="3505200" y="0"/>
            <a:ext cx="8382000" cy="6858000"/>
            <a:chOff x="0" y="0"/>
            <a:chExt cx="8382000" cy="6858000"/>
          </a:xfrm>
        </p:grpSpPr>
        <p:pic>
          <p:nvPicPr>
            <p:cNvPr id="9" name="Picture 8">
              <a:extLst>
                <a:ext uri="{FF2B5EF4-FFF2-40B4-BE49-F238E27FC236}">
                  <a16:creationId xmlns:a16="http://schemas.microsoft.com/office/drawing/2014/main" id="{B9629A8A-106A-431E-810E-2E12B9B93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382000" cy="6858000"/>
            </a:xfrm>
            <a:prstGeom prst="rect">
              <a:avLst/>
            </a:prstGeom>
          </p:spPr>
        </p:pic>
        <p:sp>
          <p:nvSpPr>
            <p:cNvPr id="3" name="TextBox 2">
              <a:extLst>
                <a:ext uri="{FF2B5EF4-FFF2-40B4-BE49-F238E27FC236}">
                  <a16:creationId xmlns:a16="http://schemas.microsoft.com/office/drawing/2014/main" id="{1975E144-9BEB-4E0E-84CB-21F8B59EEEFB}"/>
                </a:ext>
              </a:extLst>
            </p:cNvPr>
            <p:cNvSpPr txBox="1"/>
            <p:nvPr/>
          </p:nvSpPr>
          <p:spPr>
            <a:xfrm>
              <a:off x="1295400" y="1633544"/>
              <a:ext cx="5486400" cy="4311950"/>
            </a:xfrm>
            <a:prstGeom prst="rect">
              <a:avLst/>
            </a:prstGeom>
            <a:noFill/>
          </p:spPr>
          <p:txBody>
            <a:bodyPr wrap="square">
              <a:spAutoFit/>
            </a:bodyPr>
            <a:lstStyle/>
            <a:p>
              <a:pPr algn="ctr">
                <a:lnSpc>
                  <a:spcPct val="115000"/>
                </a:lnSpc>
                <a:spcAft>
                  <a:spcPts val="1000"/>
                </a:spcAft>
              </a:pPr>
              <a:r>
                <a:rPr lang="en-US" sz="4800" dirty="0">
                  <a:solidFill>
                    <a:srgbClr val="0070C0"/>
                  </a:solidFill>
                  <a:effectLst/>
                  <a:latin typeface="#9Slide05 SVNCookie" panose="020B0606040200020203" pitchFamily="34" charset="0"/>
                  <a:ea typeface="Calibri" panose="020F0502020204030204" pitchFamily="34" charset="0"/>
                </a:rPr>
                <a:t>2. </a:t>
              </a:r>
              <a:r>
                <a:rPr lang="en-US" sz="4800" dirty="0" err="1">
                  <a:solidFill>
                    <a:srgbClr val="0070C0"/>
                  </a:solidFill>
                  <a:effectLst/>
                  <a:latin typeface="#9Slide05 SVNCookie" panose="020B0606040200020203" pitchFamily="34" charset="0"/>
                  <a:ea typeface="Calibri" panose="020F0502020204030204" pitchFamily="34" charset="0"/>
                </a:rPr>
                <a:t>Đoạn</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nào</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của</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bài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viết</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có</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tác</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dụng</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như</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mở</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bài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Cách</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vào</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bằng</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lời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chào</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cách</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đặt</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câu</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hỏi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hứa</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hẹn</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có</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thu</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hút</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người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đọc</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không</a:t>
              </a:r>
              <a:r>
                <a:rPr lang="en-US" sz="4800" dirty="0">
                  <a:solidFill>
                    <a:srgbClr val="0070C0"/>
                  </a:solidFill>
                  <a:effectLst/>
                  <a:latin typeface="#9Slide05 SVNCookie" panose="020B0606040200020203" pitchFamily="34" charset="0"/>
                  <a:ea typeface="Calibri" panose="020F0502020204030204" pitchFamily="34" charset="0"/>
                </a:rPr>
                <a:t>?</a:t>
              </a:r>
            </a:p>
          </p:txBody>
        </p:sp>
      </p:grpSp>
    </p:spTree>
    <p:extLst>
      <p:ext uri="{BB962C8B-B14F-4D97-AF65-F5344CB8AC3E}">
        <p14:creationId xmlns:p14="http://schemas.microsoft.com/office/powerpoint/2010/main" val="70911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60F9D5-4169-4779-ADC0-39009A0C0681}"/>
              </a:ext>
            </a:extLst>
          </p:cNvPr>
          <p:cNvSpPr txBox="1"/>
          <p:nvPr/>
        </p:nvSpPr>
        <p:spPr>
          <a:xfrm>
            <a:off x="476912" y="152400"/>
            <a:ext cx="11105487" cy="2003625"/>
          </a:xfrm>
          <a:prstGeom prst="rect">
            <a:avLst/>
          </a:prstGeom>
          <a:noFill/>
        </p:spPr>
        <p:txBody>
          <a:bodyPr wrap="square">
            <a:spAutoFit/>
          </a:bodyPr>
          <a:lstStyle/>
          <a:p>
            <a:pPr algn="ctr">
              <a:lnSpc>
                <a:spcPct val="115000"/>
              </a:lnSpc>
              <a:spcAft>
                <a:spcPts val="1000"/>
              </a:spcAft>
            </a:pPr>
            <a:r>
              <a:rPr lang="en-US" sz="5400" dirty="0">
                <a:solidFill>
                  <a:srgbClr val="0070C0"/>
                </a:solidFill>
                <a:effectLst/>
                <a:latin typeface="#9Slide05 SVNCookie" panose="020B0606040200020203" pitchFamily="34" charset="0"/>
                <a:ea typeface="Calibri" panose="020F0502020204030204" pitchFamily="34" charset="0"/>
              </a:rPr>
              <a:t>3. </a:t>
            </a:r>
            <a:r>
              <a:rPr lang="en-US" sz="5400" dirty="0" err="1">
                <a:solidFill>
                  <a:srgbClr val="0070C0"/>
                </a:solidFill>
                <a:effectLst/>
                <a:latin typeface="#9Slide05 SVNCookie" panose="020B0606040200020203" pitchFamily="34" charset="0"/>
                <a:ea typeface="Calibri" panose="020F0502020204030204" pitchFamily="34" charset="0"/>
              </a:rPr>
              <a:t>Sắp</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xếp</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các</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ảnh</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sao</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cho</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đúng</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thứ</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tự</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các</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sự</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việc</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câu</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chuyện</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sau</a:t>
            </a:r>
            <a:r>
              <a:rPr lang="en-US" sz="5400" dirty="0" smtClean="0">
                <a:solidFill>
                  <a:srgbClr val="0070C0"/>
                </a:solidFill>
                <a:effectLst/>
                <a:latin typeface="#9Slide05 SVNCookie" panose="020B0606040200020203" pitchFamily="34" charset="0"/>
                <a:ea typeface="Calibri" panose="020F0502020204030204" pitchFamily="34" charset="0"/>
              </a:rPr>
              <a:t>:</a:t>
            </a:r>
            <a:endParaRPr lang="en-US" sz="5400" dirty="0">
              <a:solidFill>
                <a:srgbClr val="0070C0"/>
              </a:solidFill>
              <a:effectLst/>
              <a:latin typeface="#9Slide05 SVNCookie" panose="020B0606040200020203" pitchFamily="34" charset="0"/>
              <a:ea typeface="Calibri" panose="020F0502020204030204" pitchFamily="34" charset="0"/>
            </a:endParaRPr>
          </a:p>
        </p:txBody>
      </p:sp>
      <p:grpSp>
        <p:nvGrpSpPr>
          <p:cNvPr id="10" name="Group 9">
            <a:extLst>
              <a:ext uri="{FF2B5EF4-FFF2-40B4-BE49-F238E27FC236}">
                <a16:creationId xmlns:a16="http://schemas.microsoft.com/office/drawing/2014/main" id="{47A7F56F-4D95-47EF-95F9-28A595ACBAE9}"/>
              </a:ext>
            </a:extLst>
          </p:cNvPr>
          <p:cNvGrpSpPr/>
          <p:nvPr/>
        </p:nvGrpSpPr>
        <p:grpSpPr>
          <a:xfrm>
            <a:off x="201381" y="2410262"/>
            <a:ext cx="11781417" cy="4447738"/>
            <a:chOff x="201381" y="2410262"/>
            <a:chExt cx="11781417" cy="4447738"/>
          </a:xfrm>
        </p:grpSpPr>
        <p:pic>
          <p:nvPicPr>
            <p:cNvPr id="6152" name="Picture 8" descr="Thach Sanh Ly Thong">
              <a:extLst>
                <a:ext uri="{FF2B5EF4-FFF2-40B4-BE49-F238E27FC236}">
                  <a16:creationId xmlns:a16="http://schemas.microsoft.com/office/drawing/2014/main" id="{1BE2FD44-04EB-4DD2-9465-2C529756E01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09200" y="2451863"/>
              <a:ext cx="1678089" cy="160816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Bài thơ về &amp;quot;Thạch Sanh&amp;quot;">
              <a:extLst>
                <a:ext uri="{FF2B5EF4-FFF2-40B4-BE49-F238E27FC236}">
                  <a16:creationId xmlns:a16="http://schemas.microsoft.com/office/drawing/2014/main" id="{4FBC7068-FCFE-4EB5-B1F2-50B007B6C680}"/>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133600" y="2445704"/>
              <a:ext cx="1678089" cy="16100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ach Sanh Ly Thong">
              <a:extLst>
                <a:ext uri="{FF2B5EF4-FFF2-40B4-BE49-F238E27FC236}">
                  <a16:creationId xmlns:a16="http://schemas.microsoft.com/office/drawing/2014/main" id="{B9EE79CB-787D-466B-A0F9-DBA07A63CB2D}"/>
                </a:ext>
              </a:extLst>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4061042" y="2445704"/>
              <a:ext cx="1806357" cy="165485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Thach Sanh Ly Thong">
              <a:extLst>
                <a:ext uri="{FF2B5EF4-FFF2-40B4-BE49-F238E27FC236}">
                  <a16:creationId xmlns:a16="http://schemas.microsoft.com/office/drawing/2014/main" id="{4E96D39B-32EC-4472-B3BA-229A6D7059A7}"/>
                </a:ext>
              </a:extLst>
            </p:cNvPr>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6117403" y="2428181"/>
              <a:ext cx="1583263" cy="16278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uyen Co Tich - Vietlist.us">
              <a:extLst>
                <a:ext uri="{FF2B5EF4-FFF2-40B4-BE49-F238E27FC236}">
                  <a16:creationId xmlns:a16="http://schemas.microsoft.com/office/drawing/2014/main" id="{7B804FBC-0123-4007-A4BA-9DD2E966FF86}"/>
                </a:ext>
              </a:extLst>
            </p:cNvPr>
            <p:cNvPicPr>
              <a:picLocks noChangeAspect="1" noChangeArrowheads="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7969644" y="2410262"/>
              <a:ext cx="1806356" cy="167079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ài văn kể chuyện hay theo lời kể của em trong vài Lý Thông">
              <a:extLst>
                <a:ext uri="{FF2B5EF4-FFF2-40B4-BE49-F238E27FC236}">
                  <a16:creationId xmlns:a16="http://schemas.microsoft.com/office/drawing/2014/main" id="{76309D9D-94C2-4383-AF35-39A134409146}"/>
                </a:ext>
              </a:extLst>
            </p:cNvPr>
            <p:cNvPicPr>
              <a:picLocks noChangeAspect="1" noChangeArrowheads="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a:off x="10072433" y="2412079"/>
              <a:ext cx="1890967" cy="166897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ruyện cổ tích Thạch Sanh">
              <a:extLst>
                <a:ext uri="{FF2B5EF4-FFF2-40B4-BE49-F238E27FC236}">
                  <a16:creationId xmlns:a16="http://schemas.microsoft.com/office/drawing/2014/main" id="{0B5F3D0E-B2B7-4E62-A5E9-763AD9605055}"/>
                </a:ext>
              </a:extLst>
            </p:cNvPr>
            <p:cNvPicPr>
              <a:picLocks noChangeAspect="1" noChangeArrowheads="1"/>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a:off x="209200" y="4614350"/>
              <a:ext cx="1678089" cy="1725523"/>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descr="Thach Sanh Ly Thong">
              <a:extLst>
                <a:ext uri="{FF2B5EF4-FFF2-40B4-BE49-F238E27FC236}">
                  <a16:creationId xmlns:a16="http://schemas.microsoft.com/office/drawing/2014/main" id="{27D9CA9E-8A5D-4D87-B084-066791434AD5}"/>
                </a:ext>
              </a:extLst>
            </p:cNvPr>
            <p:cNvPicPr>
              <a:picLocks noChangeAspect="1" noChangeArrowheads="1"/>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2133600" y="4614349"/>
              <a:ext cx="1648711" cy="16278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ơ chế hay về chuyện Thạch Sanh và Lý Thông thời hiện đại - Blog chị Tâm">
              <a:extLst>
                <a:ext uri="{FF2B5EF4-FFF2-40B4-BE49-F238E27FC236}">
                  <a16:creationId xmlns:a16="http://schemas.microsoft.com/office/drawing/2014/main" id="{C0274DFD-59E6-4BAB-B893-BBB8A36453EC}"/>
                </a:ext>
              </a:extLst>
            </p:cNvPr>
            <p:cNvPicPr>
              <a:picLocks noChangeAspect="1" noChangeArrowheads="1"/>
            </p:cNvPicPr>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4086269" y="4601284"/>
              <a:ext cx="1806356" cy="16056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Thạch Sanh Lý Thông - Thế giới 360">
              <a:extLst>
                <a:ext uri="{FF2B5EF4-FFF2-40B4-BE49-F238E27FC236}">
                  <a16:creationId xmlns:a16="http://schemas.microsoft.com/office/drawing/2014/main" id="{ABD2F1F4-AD42-439E-AD2C-245BABBCB2F9}"/>
                </a:ext>
              </a:extLst>
            </p:cNvPr>
            <p:cNvPicPr>
              <a:picLocks noChangeAspect="1" noChangeArrowheads="1"/>
            </p:cNvPicPr>
            <p:nvPr/>
          </p:nvPicPr>
          <p:blipFill>
            <a:blip r:embed="rId21" r:link="rId22">
              <a:extLst>
                <a:ext uri="{28A0092B-C50C-407E-A947-70E740481C1C}">
                  <a14:useLocalDpi xmlns:a14="http://schemas.microsoft.com/office/drawing/2010/main" val="0"/>
                </a:ext>
              </a:extLst>
            </a:blip>
            <a:srcRect/>
            <a:stretch>
              <a:fillRect/>
            </a:stretch>
          </p:blipFill>
          <p:spPr bwMode="auto">
            <a:xfrm>
              <a:off x="6095383" y="4601019"/>
              <a:ext cx="1605283" cy="16545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ơ chế Thạch Sanh và Lý Thông bằng lục bát thời hiện đại (Phần kết) - Blog  chị Tâm">
              <a:extLst>
                <a:ext uri="{FF2B5EF4-FFF2-40B4-BE49-F238E27FC236}">
                  <a16:creationId xmlns:a16="http://schemas.microsoft.com/office/drawing/2014/main" id="{02285D20-8E95-48AD-8DDE-F16948FC5B2D}"/>
                </a:ext>
              </a:extLst>
            </p:cNvPr>
            <p:cNvPicPr>
              <a:picLocks noChangeAspect="1" noChangeArrowheads="1"/>
            </p:cNvPicPr>
            <p:nvPr/>
          </p:nvPicPr>
          <p:blipFill>
            <a:blip r:embed="rId23" r:link="rId24" cstate="print">
              <a:extLst>
                <a:ext uri="{28A0092B-C50C-407E-A947-70E740481C1C}">
                  <a14:useLocalDpi xmlns:a14="http://schemas.microsoft.com/office/drawing/2010/main" val="0"/>
                </a:ext>
              </a:extLst>
            </a:blip>
            <a:srcRect/>
            <a:stretch>
              <a:fillRect/>
            </a:stretch>
          </p:blipFill>
          <p:spPr bwMode="auto">
            <a:xfrm>
              <a:off x="7969644" y="4580966"/>
              <a:ext cx="1806356" cy="169197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Thạch Sanh - Truyện Cổ Tích">
              <a:extLst>
                <a:ext uri="{FF2B5EF4-FFF2-40B4-BE49-F238E27FC236}">
                  <a16:creationId xmlns:a16="http://schemas.microsoft.com/office/drawing/2014/main" id="{1E5ED4EE-ADF2-4F67-9C90-1D95C7A55ED4}"/>
                </a:ext>
              </a:extLst>
            </p:cNvPr>
            <p:cNvPicPr>
              <a:picLocks noChangeAspect="1" noChangeArrowheads="1"/>
            </p:cNvPicPr>
            <p:nvPr/>
          </p:nvPicPr>
          <p:blipFill>
            <a:blip r:embed="rId25" r:link="rId26">
              <a:extLst>
                <a:ext uri="{28A0092B-C50C-407E-A947-70E740481C1C}">
                  <a14:useLocalDpi xmlns:a14="http://schemas.microsoft.com/office/drawing/2010/main" val="0"/>
                </a:ext>
              </a:extLst>
            </a:blip>
            <a:srcRect/>
            <a:stretch>
              <a:fillRect/>
            </a:stretch>
          </p:blipFill>
          <p:spPr bwMode="auto">
            <a:xfrm>
              <a:off x="10112492" y="4601019"/>
              <a:ext cx="1862488" cy="1642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DC8B91-06BC-403F-98F3-7F3D7BD51EB1}"/>
                </a:ext>
              </a:extLst>
            </p:cNvPr>
            <p:cNvSpPr txBox="1"/>
            <p:nvPr/>
          </p:nvSpPr>
          <p:spPr>
            <a:xfrm flipH="1">
              <a:off x="209199" y="4110335"/>
              <a:ext cx="11773599" cy="461665"/>
            </a:xfrm>
            <a:prstGeom prst="rect">
              <a:avLst/>
            </a:prstGeom>
            <a:noFill/>
          </p:spPr>
          <p:txBody>
            <a:bodyPr wrap="square" rtlCol="0">
              <a:spAutoFit/>
            </a:bodyPr>
            <a:lstStyle/>
            <a:p>
              <a:r>
                <a:rPr lang="en-US" sz="2400" dirty="0">
                  <a:latin typeface="#9Slide03 Arima Madurai Black" panose="00000A00000000000000" pitchFamily="2" charset="0"/>
                  <a:cs typeface="#9Slide03 Arima Madurai Black" panose="00000A00000000000000" pitchFamily="2" charset="0"/>
                </a:rPr>
                <a:t>         A		          B			C		 D		   E		       F</a:t>
              </a:r>
            </a:p>
          </p:txBody>
        </p:sp>
        <p:sp>
          <p:nvSpPr>
            <p:cNvPr id="23" name="TextBox 22">
              <a:extLst>
                <a:ext uri="{FF2B5EF4-FFF2-40B4-BE49-F238E27FC236}">
                  <a16:creationId xmlns:a16="http://schemas.microsoft.com/office/drawing/2014/main" id="{13CC4C50-BCBF-4A60-92F2-26F03F035FCE}"/>
                </a:ext>
              </a:extLst>
            </p:cNvPr>
            <p:cNvSpPr txBox="1"/>
            <p:nvPr/>
          </p:nvSpPr>
          <p:spPr>
            <a:xfrm flipH="1">
              <a:off x="201381" y="6396335"/>
              <a:ext cx="11773599" cy="461665"/>
            </a:xfrm>
            <a:prstGeom prst="rect">
              <a:avLst/>
            </a:prstGeom>
            <a:noFill/>
          </p:spPr>
          <p:txBody>
            <a:bodyPr wrap="square" rtlCol="0">
              <a:spAutoFit/>
            </a:bodyPr>
            <a:lstStyle/>
            <a:p>
              <a:r>
                <a:rPr lang="en-US" sz="2400" dirty="0">
                  <a:latin typeface="#9Slide03 Arima Madurai Black" panose="00000A00000000000000" pitchFamily="2" charset="0"/>
                  <a:cs typeface="#9Slide03 Arima Madurai Black" panose="00000A00000000000000" pitchFamily="2" charset="0"/>
                </a:rPr>
                <a:t>         G		          H			I		 K		   L		       M</a:t>
              </a:r>
            </a:p>
          </p:txBody>
        </p:sp>
      </p:grpSp>
    </p:spTree>
    <p:extLst>
      <p:ext uri="{BB962C8B-B14F-4D97-AF65-F5344CB8AC3E}">
        <p14:creationId xmlns:p14="http://schemas.microsoft.com/office/powerpoint/2010/main" val="230884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4F927F-04F3-493E-817C-E3D58649AD37}"/>
              </a:ext>
            </a:extLst>
          </p:cNvPr>
          <p:cNvGrpSpPr/>
          <p:nvPr/>
        </p:nvGrpSpPr>
        <p:grpSpPr>
          <a:xfrm>
            <a:off x="-22034" y="0"/>
            <a:ext cx="8382000" cy="6858000"/>
            <a:chOff x="0" y="0"/>
            <a:chExt cx="8382000" cy="6858000"/>
          </a:xfrm>
        </p:grpSpPr>
        <p:pic>
          <p:nvPicPr>
            <p:cNvPr id="5" name="Picture 4">
              <a:extLst>
                <a:ext uri="{FF2B5EF4-FFF2-40B4-BE49-F238E27FC236}">
                  <a16:creationId xmlns:a16="http://schemas.microsoft.com/office/drawing/2014/main" id="{49900513-8656-48BC-A404-6235CED42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382000" cy="6858000"/>
            </a:xfrm>
            <a:prstGeom prst="rect">
              <a:avLst/>
            </a:prstGeom>
          </p:spPr>
        </p:pic>
        <p:sp>
          <p:nvSpPr>
            <p:cNvPr id="6" name="TextBox 5">
              <a:extLst>
                <a:ext uri="{FF2B5EF4-FFF2-40B4-BE49-F238E27FC236}">
                  <a16:creationId xmlns:a16="http://schemas.microsoft.com/office/drawing/2014/main" id="{15A60DBA-F218-46EA-89EB-9ABA7789F4B6}"/>
                </a:ext>
              </a:extLst>
            </p:cNvPr>
            <p:cNvSpPr txBox="1"/>
            <p:nvPr/>
          </p:nvSpPr>
          <p:spPr>
            <a:xfrm>
              <a:off x="1263268" y="1689232"/>
              <a:ext cx="5692966" cy="3873368"/>
            </a:xfrm>
            <a:prstGeom prst="rect">
              <a:avLst/>
            </a:prstGeom>
            <a:noFill/>
          </p:spPr>
          <p:txBody>
            <a:bodyPr wrap="square">
              <a:spAutoFit/>
            </a:bodyPr>
            <a:lstStyle/>
            <a:p>
              <a:pPr algn="ctr">
                <a:lnSpc>
                  <a:spcPct val="115000"/>
                </a:lnSpc>
                <a:spcAft>
                  <a:spcPts val="1000"/>
                </a:spcAft>
              </a:pPr>
              <a:r>
                <a:rPr lang="en-US" sz="7200" dirty="0">
                  <a:solidFill>
                    <a:srgbClr val="0070C0"/>
                  </a:solidFill>
                  <a:effectLst/>
                  <a:latin typeface="#9Slide05 SVNCookie" panose="020B0606040200020203" pitchFamily="34" charset="0"/>
                  <a:ea typeface="Calibri" panose="020F0502020204030204" pitchFamily="34" charset="0"/>
                </a:rPr>
                <a:t>4. </a:t>
              </a:r>
              <a:r>
                <a:rPr lang="en-US" sz="7200" dirty="0" err="1">
                  <a:solidFill>
                    <a:srgbClr val="0070C0"/>
                  </a:solidFill>
                  <a:effectLst/>
                  <a:latin typeface="#9Slide05 SVNCookie" panose="020B0606040200020203" pitchFamily="34" charset="0"/>
                  <a:ea typeface="Calibri" panose="020F0502020204030204" pitchFamily="34" charset="0"/>
                </a:rPr>
                <a:t>Những</a:t>
              </a:r>
              <a:r>
                <a:rPr lang="en-US" sz="7200" dirty="0">
                  <a:solidFill>
                    <a:srgbClr val="0070C0"/>
                  </a:solidFill>
                  <a:effectLst/>
                  <a:latin typeface="#9Slide05 SVNCookie" panose="020B0606040200020203" pitchFamily="34" charset="0"/>
                  <a:ea typeface="Calibri" panose="020F0502020204030204" pitchFamily="34" charset="0"/>
                </a:rPr>
                <a:t> chi </a:t>
              </a:r>
              <a:r>
                <a:rPr lang="en-US" sz="7200" dirty="0" err="1">
                  <a:solidFill>
                    <a:srgbClr val="0070C0"/>
                  </a:solidFill>
                  <a:effectLst/>
                  <a:latin typeface="#9Slide05 SVNCookie" panose="020B0606040200020203" pitchFamily="34" charset="0"/>
                  <a:ea typeface="Calibri" panose="020F0502020204030204" pitchFamily="34" charset="0"/>
                </a:rPr>
                <a:t>tiết</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sự</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kiện</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nào</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được</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người</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viết</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thêm</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vào</a:t>
              </a:r>
              <a:r>
                <a:rPr lang="en-US" sz="7200" dirty="0">
                  <a:solidFill>
                    <a:srgbClr val="0070C0"/>
                  </a:solidFill>
                  <a:effectLst/>
                  <a:latin typeface="#9Slide05 SVNCookie" panose="020B0606040200020203" pitchFamily="34" charset="0"/>
                  <a:ea typeface="Calibri" panose="020F0502020204030204" pitchFamily="34" charset="0"/>
                </a:rPr>
                <a:t>?</a:t>
              </a:r>
            </a:p>
          </p:txBody>
        </p:sp>
      </p:grpSp>
    </p:spTree>
    <p:extLst>
      <p:ext uri="{BB962C8B-B14F-4D97-AF65-F5344CB8AC3E}">
        <p14:creationId xmlns:p14="http://schemas.microsoft.com/office/powerpoint/2010/main" val="400002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EC652-E591-4CAA-8169-55AD050CE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85397" cy="6858000"/>
          </a:xfrm>
          <a:prstGeom prst="rect">
            <a:avLst/>
          </a:prstGeom>
        </p:spPr>
      </p:pic>
      <p:sp>
        <p:nvSpPr>
          <p:cNvPr id="9" name="TextBox 8">
            <a:extLst>
              <a:ext uri="{FF2B5EF4-FFF2-40B4-BE49-F238E27FC236}">
                <a16:creationId xmlns:a16="http://schemas.microsoft.com/office/drawing/2014/main" id="{A396B624-17E5-47FF-9C47-6C823E7C327E}"/>
              </a:ext>
            </a:extLst>
          </p:cNvPr>
          <p:cNvSpPr txBox="1"/>
          <p:nvPr/>
        </p:nvSpPr>
        <p:spPr>
          <a:xfrm>
            <a:off x="4038600" y="2713708"/>
            <a:ext cx="7543800" cy="1430584"/>
          </a:xfrm>
          <a:prstGeom prst="rect">
            <a:avLst/>
          </a:prstGeom>
          <a:noFill/>
        </p:spPr>
        <p:txBody>
          <a:bodyPr wrap="square">
            <a:spAutoFit/>
          </a:bodyPr>
          <a:lstStyle/>
          <a:p>
            <a:pPr algn="ctr">
              <a:lnSpc>
                <a:spcPct val="115000"/>
              </a:lnSpc>
              <a:spcAft>
                <a:spcPts val="1000"/>
              </a:spcAft>
            </a:pPr>
            <a:r>
              <a:rPr lang="en-US" sz="8000" b="1" dirty="0">
                <a:solidFill>
                  <a:srgbClr val="FF0000"/>
                </a:solidFill>
                <a:latin typeface="#9Slide07 IcielLa Chic Pro Shad" panose="02000506090000020004" pitchFamily="2" charset="0"/>
                <a:ea typeface="Calibri" panose="020F0502020204030204" pitchFamily="34" charset="0"/>
              </a:rPr>
              <a:t>3. </a:t>
            </a:r>
            <a:r>
              <a:rPr lang="en-US" sz="8000" b="1" dirty="0" err="1">
                <a:solidFill>
                  <a:srgbClr val="FF0000"/>
                </a:solidFill>
                <a:latin typeface="#9Slide07 IcielLa Chic Pro Shad" panose="02000506090000020004" pitchFamily="2" charset="0"/>
                <a:ea typeface="Calibri" panose="020F0502020204030204" pitchFamily="34" charset="0"/>
              </a:rPr>
              <a:t>Thực</a:t>
            </a:r>
            <a:r>
              <a:rPr lang="en-US" sz="8000" b="1" dirty="0">
                <a:solidFill>
                  <a:srgbClr val="FF0000"/>
                </a:solidFill>
                <a:latin typeface="#9Slide07 IcielLa Chic Pro Shad" panose="02000506090000020004" pitchFamily="2" charset="0"/>
                <a:ea typeface="Calibri" panose="020F0502020204030204" pitchFamily="34" charset="0"/>
              </a:rPr>
              <a:t> </a:t>
            </a:r>
            <a:r>
              <a:rPr lang="en-US" sz="8000" b="1" dirty="0" err="1">
                <a:solidFill>
                  <a:srgbClr val="FF0000"/>
                </a:solidFill>
                <a:latin typeface="#9Slide07 IcielLa Chic Pro Shad" panose="02000506090000020004" pitchFamily="2" charset="0"/>
                <a:ea typeface="Calibri" panose="020F0502020204030204" pitchFamily="34" charset="0"/>
              </a:rPr>
              <a:t>hành</a:t>
            </a:r>
            <a:r>
              <a:rPr lang="en-US" sz="8000" b="1" dirty="0">
                <a:solidFill>
                  <a:srgbClr val="FF0000"/>
                </a:solidFill>
                <a:latin typeface="#9Slide07 IcielLa Chic Pro Shad" panose="02000506090000020004" pitchFamily="2" charset="0"/>
                <a:ea typeface="Calibri" panose="020F0502020204030204" pitchFamily="34" charset="0"/>
              </a:rPr>
              <a:t> </a:t>
            </a:r>
            <a:r>
              <a:rPr lang="en-US" sz="8000" b="1" dirty="0" err="1">
                <a:solidFill>
                  <a:srgbClr val="FF0000"/>
                </a:solidFill>
                <a:latin typeface="#9Slide07 IcielLa Chic Pro Shad" panose="02000506090000020004" pitchFamily="2" charset="0"/>
                <a:ea typeface="Calibri" panose="020F0502020204030204" pitchFamily="34" charset="0"/>
              </a:rPr>
              <a:t>viết</a:t>
            </a:r>
            <a:endParaRPr lang="en-US" sz="8000" dirty="0">
              <a:solidFill>
                <a:srgbClr val="FF0000"/>
              </a:solidFill>
              <a:effectLst/>
              <a:latin typeface="#9Slide07 IcielLa Chic Pro Shad" panose="02000506090000020004" pitchFamily="2" charset="0"/>
              <a:ea typeface="Calibri" panose="020F0502020204030204" pitchFamily="34" charset="0"/>
            </a:endParaRPr>
          </a:p>
        </p:txBody>
      </p:sp>
    </p:spTree>
    <p:extLst>
      <p:ext uri="{BB962C8B-B14F-4D97-AF65-F5344CB8AC3E}">
        <p14:creationId xmlns:p14="http://schemas.microsoft.com/office/powerpoint/2010/main" val="106303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a:spLocks noGrp="1"/>
          </p:cNvSpPr>
          <p:nvPr>
            <p:ph type="title" idx="8"/>
          </p:nvPr>
        </p:nvSpPr>
        <p:spPr>
          <a:xfrm>
            <a:off x="2144897" y="607412"/>
            <a:ext cx="7970000" cy="763600"/>
          </a:xfrm>
          <a:prstGeom prst="rect">
            <a:avLst/>
          </a:prstGeom>
        </p:spPr>
        <p:txBody>
          <a:bodyPr spcFirstLastPara="1" vert="horz" wrap="square" lIns="121900" tIns="121900" rIns="121900" bIns="121900" rtlCol="0" anchor="t" anchorCtr="0">
            <a:noAutofit/>
          </a:bodyPr>
          <a:lstStyle/>
          <a:p>
            <a:r>
              <a:rPr lang="en" sz="8000" dirty="0">
                <a:solidFill>
                  <a:srgbClr val="FF0000"/>
                </a:solidFill>
                <a:latin typeface="#9Slide05 Harman Script Inline" panose="02000507020000020003" pitchFamily="2" charset="0"/>
              </a:rPr>
              <a:t>Các bước</a:t>
            </a:r>
            <a:endParaRPr sz="8000" dirty="0">
              <a:solidFill>
                <a:srgbClr val="FF0000"/>
              </a:solidFill>
              <a:latin typeface="#9Slide05 Harman Script Inline" panose="02000507020000020003" pitchFamily="2" charset="0"/>
            </a:endParaRPr>
          </a:p>
        </p:txBody>
      </p:sp>
      <p:sp>
        <p:nvSpPr>
          <p:cNvPr id="588" name="Google Shape;588;p42">
            <a:hlinkClick r:id="rId3"/>
          </p:cNvPr>
          <p:cNvSpPr/>
          <p:nvPr/>
        </p:nvSpPr>
        <p:spPr>
          <a:xfrm>
            <a:off x="1" y="7159412"/>
            <a:ext cx="60959" cy="60959"/>
          </a:xfrm>
          <a:prstGeom prst="rect">
            <a:avLst/>
          </a:prstGeom>
          <a:noFill/>
          <a:ln>
            <a:noFill/>
          </a:ln>
        </p:spPr>
        <p:txBody>
          <a:bodyPr spcFirstLastPara="1" wrap="square" lIns="121900" tIns="121900" rIns="121900" bIns="121900" anchor="ctr" anchorCtr="0">
            <a:noAutofit/>
          </a:bodyPr>
          <a:lstStyle/>
          <a:p>
            <a:endParaRPr sz="2400"/>
          </a:p>
        </p:txBody>
      </p:sp>
      <p:sp>
        <p:nvSpPr>
          <p:cNvPr id="589" name="Google Shape;589;p42"/>
          <p:cNvSpPr txBox="1">
            <a:spLocks noGrp="1"/>
          </p:cNvSpPr>
          <p:nvPr>
            <p:ph type="title"/>
          </p:nvPr>
        </p:nvSpPr>
        <p:spPr>
          <a:xfrm>
            <a:off x="1293984" y="4138174"/>
            <a:ext cx="2651083" cy="2987029"/>
          </a:xfrm>
          <a:prstGeom prst="rect">
            <a:avLst/>
          </a:prstGeom>
        </p:spPr>
        <p:txBody>
          <a:bodyPr spcFirstLastPara="1" vert="horz" wrap="square" lIns="121900" tIns="121900" rIns="121900" bIns="121900" rtlCol="0" anchor="b" anchorCtr="0">
            <a:noAutofit/>
          </a:bodyPr>
          <a:lstStyle/>
          <a:p>
            <a:r>
              <a:rPr lang="en-US" sz="7200" dirty="0">
                <a:latin typeface="#9Slide05 SVNCookie" panose="020B0606040200020203" pitchFamily="34" charset="0"/>
              </a:rPr>
              <a:t>T</a:t>
            </a:r>
            <a:r>
              <a:rPr lang="en" sz="7200" dirty="0">
                <a:latin typeface="#9Slide05 SVNCookie" panose="020B0606040200020203" pitchFamily="34" charset="0"/>
              </a:rPr>
              <a:t>rước khi viết</a:t>
            </a:r>
            <a:br>
              <a:rPr lang="en" sz="7200" dirty="0">
                <a:latin typeface="#9Slide05 SVNCookie" panose="020B0606040200020203" pitchFamily="34" charset="0"/>
              </a:rPr>
            </a:br>
            <a:endParaRPr sz="7200" dirty="0">
              <a:latin typeface="#9Slide05 SVNCookie" panose="020B0606040200020203" pitchFamily="34" charset="0"/>
            </a:endParaRPr>
          </a:p>
        </p:txBody>
      </p:sp>
      <p:sp>
        <p:nvSpPr>
          <p:cNvPr id="591" name="Google Shape;591;p42"/>
          <p:cNvSpPr txBox="1">
            <a:spLocks noGrp="1"/>
          </p:cNvSpPr>
          <p:nvPr>
            <p:ph type="title" idx="2"/>
          </p:nvPr>
        </p:nvSpPr>
        <p:spPr>
          <a:xfrm>
            <a:off x="4804356" y="4198664"/>
            <a:ext cx="2651083" cy="2987029"/>
          </a:xfrm>
          <a:prstGeom prst="rect">
            <a:avLst/>
          </a:prstGeom>
        </p:spPr>
        <p:txBody>
          <a:bodyPr spcFirstLastPara="1" vert="horz" wrap="square" lIns="121900" tIns="121900" rIns="121900" bIns="121900" rtlCol="0" anchor="b" anchorCtr="0">
            <a:noAutofit/>
          </a:bodyPr>
          <a:lstStyle/>
          <a:p>
            <a:r>
              <a:rPr lang="en-US" sz="7200" dirty="0">
                <a:latin typeface="#9Slide05 SVNCookie" panose="020B0606040200020203" pitchFamily="34" charset="0"/>
              </a:rPr>
              <a:t>T</a:t>
            </a:r>
            <a:r>
              <a:rPr lang="en" sz="7200" dirty="0">
                <a:latin typeface="#9Slide05 SVNCookie" panose="020B0606040200020203" pitchFamily="34" charset="0"/>
              </a:rPr>
              <a:t>rong khi viết</a:t>
            </a:r>
            <a:br>
              <a:rPr lang="en" sz="7200" dirty="0">
                <a:latin typeface="#9Slide05 SVNCookie" panose="020B0606040200020203" pitchFamily="34" charset="0"/>
              </a:rPr>
            </a:br>
            <a:endParaRPr sz="7200" dirty="0">
              <a:latin typeface="#9Slide05 SVNCookie" panose="020B0606040200020203" pitchFamily="34" charset="0"/>
            </a:endParaRPr>
          </a:p>
        </p:txBody>
      </p:sp>
      <p:sp>
        <p:nvSpPr>
          <p:cNvPr id="595" name="Google Shape;595;p42"/>
          <p:cNvSpPr txBox="1">
            <a:spLocks noGrp="1"/>
          </p:cNvSpPr>
          <p:nvPr>
            <p:ph type="title" idx="6"/>
          </p:nvPr>
        </p:nvSpPr>
        <p:spPr>
          <a:xfrm>
            <a:off x="8527441" y="4196457"/>
            <a:ext cx="2651083" cy="2185119"/>
          </a:xfrm>
          <a:prstGeom prst="rect">
            <a:avLst/>
          </a:prstGeom>
        </p:spPr>
        <p:txBody>
          <a:bodyPr spcFirstLastPara="1" vert="horz" wrap="square" lIns="121900" tIns="121900" rIns="121900" bIns="121900" rtlCol="0" anchor="b" anchorCtr="0">
            <a:noAutofit/>
          </a:bodyPr>
          <a:lstStyle/>
          <a:p>
            <a:r>
              <a:rPr lang="en-US" sz="7200" dirty="0">
                <a:latin typeface="#9Slide05 SVNCookie" panose="020B0606040200020203" pitchFamily="34" charset="0"/>
              </a:rPr>
              <a:t>S</a:t>
            </a:r>
            <a:r>
              <a:rPr lang="en" sz="7200" dirty="0">
                <a:latin typeface="#9Slide05 SVNCookie" panose="020B0606040200020203" pitchFamily="34" charset="0"/>
              </a:rPr>
              <a:t>au khi viết</a:t>
            </a:r>
            <a:endParaRPr sz="7200" dirty="0">
              <a:latin typeface="#9Slide05 SVNCookie" panose="020B0606040200020203" pitchFamily="34" charset="0"/>
            </a:endParaRPr>
          </a:p>
        </p:txBody>
      </p:sp>
      <p:grpSp>
        <p:nvGrpSpPr>
          <p:cNvPr id="5" name="Group 4">
            <a:extLst>
              <a:ext uri="{FF2B5EF4-FFF2-40B4-BE49-F238E27FC236}">
                <a16:creationId xmlns:a16="http://schemas.microsoft.com/office/drawing/2014/main" id="{DD9A6852-A37F-47C3-8731-C2E049A98940}"/>
              </a:ext>
            </a:extLst>
          </p:cNvPr>
          <p:cNvGrpSpPr/>
          <p:nvPr/>
        </p:nvGrpSpPr>
        <p:grpSpPr>
          <a:xfrm>
            <a:off x="1958769" y="2612247"/>
            <a:ext cx="1386149" cy="1417032"/>
            <a:chOff x="1469076" y="1959185"/>
            <a:chExt cx="1039612" cy="1062774"/>
          </a:xfrm>
          <a:solidFill>
            <a:schemeClr val="accent5">
              <a:lumMod val="20000"/>
              <a:lumOff val="80000"/>
            </a:schemeClr>
          </a:solidFill>
        </p:grpSpPr>
        <p:sp>
          <p:nvSpPr>
            <p:cNvPr id="597" name="Google Shape;597;p42"/>
            <p:cNvSpPr/>
            <p:nvPr/>
          </p:nvSpPr>
          <p:spPr>
            <a:xfrm>
              <a:off x="1469076" y="1959185"/>
              <a:ext cx="1039612" cy="1062774"/>
            </a:xfrm>
            <a:prstGeom prst="ellipse">
              <a:avLst/>
            </a:prstGeom>
            <a:grpFill/>
            <a:ln>
              <a:noFill/>
            </a:ln>
          </p:spPr>
          <p:txBody>
            <a:bodyPr spcFirstLastPara="1" wrap="square" lIns="121900" tIns="121900" rIns="121900" bIns="121900" anchor="ctr" anchorCtr="0">
              <a:noAutofit/>
            </a:bodyPr>
            <a:lstStyle/>
            <a:p>
              <a:endParaRPr sz="2400"/>
            </a:p>
          </p:txBody>
        </p:sp>
        <p:grpSp>
          <p:nvGrpSpPr>
            <p:cNvPr id="77" name="Google Shape;742;p44">
              <a:extLst>
                <a:ext uri="{FF2B5EF4-FFF2-40B4-BE49-F238E27FC236}">
                  <a16:creationId xmlns:a16="http://schemas.microsoft.com/office/drawing/2014/main" id="{02282CBF-91C9-4AD9-821E-0A53A0769D7E}"/>
                </a:ext>
              </a:extLst>
            </p:cNvPr>
            <p:cNvGrpSpPr/>
            <p:nvPr/>
          </p:nvGrpSpPr>
          <p:grpSpPr>
            <a:xfrm>
              <a:off x="1707943" y="2179465"/>
              <a:ext cx="484420" cy="640385"/>
              <a:chOff x="3548645" y="3533545"/>
              <a:chExt cx="376432" cy="513454"/>
            </a:xfrm>
            <a:grpFill/>
          </p:grpSpPr>
          <p:sp>
            <p:nvSpPr>
              <p:cNvPr id="78" name="Google Shape;743;p44">
                <a:extLst>
                  <a:ext uri="{FF2B5EF4-FFF2-40B4-BE49-F238E27FC236}">
                    <a16:creationId xmlns:a16="http://schemas.microsoft.com/office/drawing/2014/main"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grpFill/>
              <a:ln>
                <a:solidFill>
                  <a:schemeClr val="tx1"/>
                </a:solidFill>
              </a:ln>
            </p:spPr>
            <p:txBody>
              <a:bodyPr spcFirstLastPara="1" wrap="square" lIns="121900" tIns="121900" rIns="121900" bIns="121900" anchor="ctr" anchorCtr="0">
                <a:noAutofit/>
              </a:bodyPr>
              <a:lstStyle/>
              <a:p>
                <a:endParaRPr sz="2400"/>
              </a:p>
            </p:txBody>
          </p:sp>
          <p:sp>
            <p:nvSpPr>
              <p:cNvPr id="79" name="Google Shape;744;p44">
                <a:extLst>
                  <a:ext uri="{FF2B5EF4-FFF2-40B4-BE49-F238E27FC236}">
                    <a16:creationId xmlns:a16="http://schemas.microsoft.com/office/drawing/2014/main"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grpFill/>
              <a:ln>
                <a:noFill/>
              </a:ln>
            </p:spPr>
            <p:txBody>
              <a:bodyPr spcFirstLastPara="1" wrap="square" lIns="121900" tIns="121900" rIns="121900" bIns="121900" anchor="ctr" anchorCtr="0">
                <a:noAutofit/>
              </a:bodyPr>
              <a:lstStyle/>
              <a:p>
                <a:endParaRPr sz="2400"/>
              </a:p>
            </p:txBody>
          </p:sp>
          <p:sp>
            <p:nvSpPr>
              <p:cNvPr id="80" name="Google Shape;745;p44">
                <a:extLst>
                  <a:ext uri="{FF2B5EF4-FFF2-40B4-BE49-F238E27FC236}">
                    <a16:creationId xmlns:a16="http://schemas.microsoft.com/office/drawing/2014/main"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grpFill/>
              <a:ln>
                <a:solidFill>
                  <a:schemeClr val="tx1"/>
                </a:solidFill>
              </a:ln>
            </p:spPr>
            <p:txBody>
              <a:bodyPr spcFirstLastPara="1" wrap="square" lIns="121900" tIns="121900" rIns="121900" bIns="121900" anchor="ctr" anchorCtr="0">
                <a:noAutofit/>
              </a:bodyPr>
              <a:lstStyle/>
              <a:p>
                <a:endParaRPr sz="2400" dirty="0"/>
              </a:p>
            </p:txBody>
          </p:sp>
          <p:sp>
            <p:nvSpPr>
              <p:cNvPr id="81" name="Google Shape;746;p44">
                <a:extLst>
                  <a:ext uri="{FF2B5EF4-FFF2-40B4-BE49-F238E27FC236}">
                    <a16:creationId xmlns:a16="http://schemas.microsoft.com/office/drawing/2014/main" id="{A936B8B0-8804-4EB1-B107-4071CC0731D4}"/>
                  </a:ext>
                </a:extLst>
              </p:cNvPr>
              <p:cNvSpPr/>
              <p:nvPr/>
            </p:nvSpPr>
            <p:spPr>
              <a:xfrm>
                <a:off x="3553738" y="3533545"/>
                <a:ext cx="360375" cy="36035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rgbClr val="FFC000"/>
              </a:solidFill>
              <a:ln>
                <a:solidFill>
                  <a:schemeClr val="tx1"/>
                </a:solidFill>
              </a:ln>
            </p:spPr>
            <p:txBody>
              <a:bodyPr spcFirstLastPara="1" wrap="square" lIns="121900" tIns="121900" rIns="121900" bIns="121900" anchor="ctr" anchorCtr="0">
                <a:noAutofit/>
              </a:bodyPr>
              <a:lstStyle/>
              <a:p>
                <a:endParaRPr sz="2400" dirty="0"/>
              </a:p>
            </p:txBody>
          </p:sp>
          <p:sp>
            <p:nvSpPr>
              <p:cNvPr id="82" name="Google Shape;747;p44">
                <a:extLst>
                  <a:ext uri="{FF2B5EF4-FFF2-40B4-BE49-F238E27FC236}">
                    <a16:creationId xmlns:a16="http://schemas.microsoft.com/office/drawing/2014/main"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grpFill/>
              <a:ln>
                <a:noFill/>
              </a:ln>
            </p:spPr>
            <p:txBody>
              <a:bodyPr spcFirstLastPara="1" wrap="square" lIns="121900" tIns="121900" rIns="121900" bIns="121900" anchor="ctr" anchorCtr="0">
                <a:noAutofit/>
              </a:bodyPr>
              <a:lstStyle/>
              <a:p>
                <a:endParaRPr sz="2400"/>
              </a:p>
            </p:txBody>
          </p:sp>
          <p:sp>
            <p:nvSpPr>
              <p:cNvPr id="83" name="Google Shape;748;p44">
                <a:extLst>
                  <a:ext uri="{FF2B5EF4-FFF2-40B4-BE49-F238E27FC236}">
                    <a16:creationId xmlns:a16="http://schemas.microsoft.com/office/drawing/2014/main"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84" name="Google Shape;749;p44">
                <a:extLst>
                  <a:ext uri="{FF2B5EF4-FFF2-40B4-BE49-F238E27FC236}">
                    <a16:creationId xmlns:a16="http://schemas.microsoft.com/office/drawing/2014/main"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grpFill/>
              <a:ln>
                <a:noFill/>
              </a:ln>
            </p:spPr>
            <p:txBody>
              <a:bodyPr spcFirstLastPara="1" wrap="square" lIns="121900" tIns="121900" rIns="121900" bIns="121900" anchor="ctr" anchorCtr="0">
                <a:noAutofit/>
              </a:bodyPr>
              <a:lstStyle/>
              <a:p>
                <a:endParaRPr sz="2400"/>
              </a:p>
            </p:txBody>
          </p:sp>
          <p:sp>
            <p:nvSpPr>
              <p:cNvPr id="85" name="Google Shape;750;p44">
                <a:extLst>
                  <a:ext uri="{FF2B5EF4-FFF2-40B4-BE49-F238E27FC236}">
                    <a16:creationId xmlns:a16="http://schemas.microsoft.com/office/drawing/2014/main"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grpFill/>
              <a:ln>
                <a:noFill/>
              </a:ln>
            </p:spPr>
            <p:txBody>
              <a:bodyPr spcFirstLastPara="1" wrap="square" lIns="121900" tIns="121900" rIns="121900" bIns="121900" anchor="ctr" anchorCtr="0">
                <a:noAutofit/>
              </a:bodyPr>
              <a:lstStyle/>
              <a:p>
                <a:endParaRPr sz="2400"/>
              </a:p>
            </p:txBody>
          </p:sp>
          <p:sp>
            <p:nvSpPr>
              <p:cNvPr id="86" name="Google Shape;751;p44">
                <a:extLst>
                  <a:ext uri="{FF2B5EF4-FFF2-40B4-BE49-F238E27FC236}">
                    <a16:creationId xmlns:a16="http://schemas.microsoft.com/office/drawing/2014/main"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grpFill/>
              <a:ln>
                <a:solidFill>
                  <a:schemeClr val="tx1"/>
                </a:solidFill>
              </a:ln>
            </p:spPr>
            <p:txBody>
              <a:bodyPr spcFirstLastPara="1" wrap="square" lIns="121900" tIns="121900" rIns="121900" bIns="121900" anchor="ctr" anchorCtr="0">
                <a:noAutofit/>
              </a:bodyPr>
              <a:lstStyle/>
              <a:p>
                <a:endParaRPr sz="2400" dirty="0"/>
              </a:p>
            </p:txBody>
          </p:sp>
          <p:sp>
            <p:nvSpPr>
              <p:cNvPr id="87" name="Google Shape;752;p44">
                <a:extLst>
                  <a:ext uri="{FF2B5EF4-FFF2-40B4-BE49-F238E27FC236}">
                    <a16:creationId xmlns:a16="http://schemas.microsoft.com/office/drawing/2014/main"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grpFill/>
              <a:ln>
                <a:solidFill>
                  <a:schemeClr val="tx1"/>
                </a:solidFill>
              </a:ln>
            </p:spPr>
            <p:txBody>
              <a:bodyPr spcFirstLastPara="1" wrap="square" lIns="121900" tIns="121900" rIns="121900" bIns="121900" anchor="ctr" anchorCtr="0">
                <a:noAutofit/>
              </a:bodyPr>
              <a:lstStyle/>
              <a:p>
                <a:endParaRPr sz="2400" dirty="0"/>
              </a:p>
            </p:txBody>
          </p:sp>
          <p:sp>
            <p:nvSpPr>
              <p:cNvPr id="88" name="Google Shape;753;p44">
                <a:extLst>
                  <a:ext uri="{FF2B5EF4-FFF2-40B4-BE49-F238E27FC236}">
                    <a16:creationId xmlns:a16="http://schemas.microsoft.com/office/drawing/2014/main"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grpFill/>
              <a:ln>
                <a:solidFill>
                  <a:schemeClr val="tx1"/>
                </a:solidFill>
              </a:ln>
            </p:spPr>
            <p:txBody>
              <a:bodyPr spcFirstLastPara="1" wrap="square" lIns="121900" tIns="121900" rIns="121900" bIns="121900" anchor="ctr" anchorCtr="0">
                <a:noAutofit/>
              </a:bodyPr>
              <a:lstStyle/>
              <a:p>
                <a:endParaRPr sz="2400" dirty="0"/>
              </a:p>
            </p:txBody>
          </p:sp>
          <p:sp>
            <p:nvSpPr>
              <p:cNvPr id="89" name="Google Shape;754;p44">
                <a:extLst>
                  <a:ext uri="{FF2B5EF4-FFF2-40B4-BE49-F238E27FC236}">
                    <a16:creationId xmlns:a16="http://schemas.microsoft.com/office/drawing/2014/main"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grpFill/>
              <a:ln>
                <a:noFill/>
              </a:ln>
            </p:spPr>
            <p:txBody>
              <a:bodyPr spcFirstLastPara="1" wrap="square" lIns="121900" tIns="121900" rIns="121900" bIns="121900" anchor="ctr" anchorCtr="0">
                <a:noAutofit/>
              </a:bodyPr>
              <a:lstStyle/>
              <a:p>
                <a:endParaRPr sz="2400"/>
              </a:p>
            </p:txBody>
          </p:sp>
          <p:sp>
            <p:nvSpPr>
              <p:cNvPr id="90" name="Google Shape;755;p44">
                <a:extLst>
                  <a:ext uri="{FF2B5EF4-FFF2-40B4-BE49-F238E27FC236}">
                    <a16:creationId xmlns:a16="http://schemas.microsoft.com/office/drawing/2014/main"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grpFill/>
              <a:ln>
                <a:noFill/>
              </a:ln>
            </p:spPr>
            <p:txBody>
              <a:bodyPr spcFirstLastPara="1" wrap="square" lIns="121900" tIns="121900" rIns="121900" bIns="121900" anchor="ctr" anchorCtr="0">
                <a:noAutofit/>
              </a:bodyPr>
              <a:lstStyle/>
              <a:p>
                <a:endParaRPr sz="2400"/>
              </a:p>
            </p:txBody>
          </p:sp>
        </p:grpSp>
      </p:grpSp>
      <p:grpSp>
        <p:nvGrpSpPr>
          <p:cNvPr id="4" name="Group 3">
            <a:extLst>
              <a:ext uri="{FF2B5EF4-FFF2-40B4-BE49-F238E27FC236}">
                <a16:creationId xmlns:a16="http://schemas.microsoft.com/office/drawing/2014/main" id="{4C9E0A63-5ADA-49F4-8550-7ABA5A897662}"/>
              </a:ext>
            </a:extLst>
          </p:cNvPr>
          <p:cNvGrpSpPr/>
          <p:nvPr/>
        </p:nvGrpSpPr>
        <p:grpSpPr>
          <a:xfrm>
            <a:off x="5601160" y="2612247"/>
            <a:ext cx="1386149" cy="1417032"/>
            <a:chOff x="4200870" y="1959185"/>
            <a:chExt cx="1039612" cy="1062774"/>
          </a:xfrm>
          <a:solidFill>
            <a:schemeClr val="accent5">
              <a:lumMod val="20000"/>
              <a:lumOff val="80000"/>
            </a:schemeClr>
          </a:solidFill>
        </p:grpSpPr>
        <p:sp>
          <p:nvSpPr>
            <p:cNvPr id="598" name="Google Shape;598;p42"/>
            <p:cNvSpPr/>
            <p:nvPr/>
          </p:nvSpPr>
          <p:spPr>
            <a:xfrm>
              <a:off x="4200870" y="1959185"/>
              <a:ext cx="1039612" cy="1062774"/>
            </a:xfrm>
            <a:prstGeom prst="ellipse">
              <a:avLst/>
            </a:prstGeom>
            <a:grp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3ECF5438-2111-415A-AD44-825BCFE769EB}"/>
                </a:ext>
              </a:extLst>
            </p:cNvPr>
            <p:cNvPicPr>
              <a:picLocks noChangeAspect="1"/>
            </p:cNvPicPr>
            <p:nvPr/>
          </p:nvPicPr>
          <p:blipFill>
            <a:blip r:embed="rId4"/>
            <a:stretch>
              <a:fillRect/>
            </a:stretch>
          </p:blipFill>
          <p:spPr>
            <a:xfrm>
              <a:off x="4343400" y="2169569"/>
              <a:ext cx="767094" cy="649862"/>
            </a:xfrm>
            <a:prstGeom prst="rect">
              <a:avLst/>
            </a:prstGeom>
            <a:grpFill/>
          </p:spPr>
        </p:pic>
      </p:grpSp>
      <p:grpSp>
        <p:nvGrpSpPr>
          <p:cNvPr id="6" name="Group 5">
            <a:extLst>
              <a:ext uri="{FF2B5EF4-FFF2-40B4-BE49-F238E27FC236}">
                <a16:creationId xmlns:a16="http://schemas.microsoft.com/office/drawing/2014/main" id="{976395D6-AC2B-4955-B5EC-86C88A7CF232}"/>
              </a:ext>
            </a:extLst>
          </p:cNvPr>
          <p:cNvGrpSpPr/>
          <p:nvPr/>
        </p:nvGrpSpPr>
        <p:grpSpPr>
          <a:xfrm>
            <a:off x="9185435" y="2612247"/>
            <a:ext cx="1386149" cy="1417032"/>
            <a:chOff x="6889076" y="1959185"/>
            <a:chExt cx="1039612" cy="1062774"/>
          </a:xfrm>
          <a:solidFill>
            <a:schemeClr val="accent5">
              <a:lumMod val="20000"/>
              <a:lumOff val="80000"/>
            </a:schemeClr>
          </a:solidFill>
        </p:grpSpPr>
        <p:sp>
          <p:nvSpPr>
            <p:cNvPr id="600" name="Google Shape;600;p42"/>
            <p:cNvSpPr/>
            <p:nvPr/>
          </p:nvSpPr>
          <p:spPr>
            <a:xfrm>
              <a:off x="6889076" y="1959185"/>
              <a:ext cx="1039612" cy="1062774"/>
            </a:xfrm>
            <a:prstGeom prst="ellipse">
              <a:avLst/>
            </a:prstGeom>
            <a:grpFill/>
            <a:ln>
              <a:noFill/>
            </a:ln>
          </p:spPr>
          <p:txBody>
            <a:bodyPr spcFirstLastPara="1" wrap="square" lIns="121900" tIns="121900" rIns="121900" bIns="121900" anchor="ctr" anchorCtr="0">
              <a:noAutofit/>
            </a:bodyPr>
            <a:lstStyle/>
            <a:p>
              <a:endParaRPr sz="2400"/>
            </a:p>
          </p:txBody>
        </p:sp>
        <p:pic>
          <p:nvPicPr>
            <p:cNvPr id="1028" name="Picture 4" descr="Red Circle Png, Transparent White Check Mark, HD Png Download (#5096340),  PNG Images on PngArea">
              <a:extLst>
                <a:ext uri="{FF2B5EF4-FFF2-40B4-BE49-F238E27FC236}">
                  <a16:creationId xmlns:a16="http://schemas.microsoft.com/office/drawing/2014/main" id="{33CF6135-17EE-4B44-B00C-3F615941E62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02" b="97235" l="814" r="95814">
                          <a14:foregroundMark x1="88837" y1="7834" x2="37093" y2="74654"/>
                          <a14:foregroundMark x1="37093" y1="74654" x2="27558" y2="60829"/>
                          <a14:foregroundMark x1="27558" y1="60829" x2="26860" y2="53341"/>
                          <a14:foregroundMark x1="93023" y1="8525" x2="75814" y2="17166"/>
                          <a14:foregroundMark x1="75814" y1="17166" x2="29419" y2="72811"/>
                          <a14:foregroundMark x1="29419" y1="72811" x2="31279" y2="59562"/>
                          <a14:foregroundMark x1="31279" y1="59562" x2="39186" y2="82488"/>
                          <a14:foregroundMark x1="39186" y1="82488" x2="46047" y2="75000"/>
                          <a14:foregroundMark x1="46047" y1="75000" x2="40698" y2="67166"/>
                          <a14:foregroundMark x1="36163" y1="54839" x2="26744" y2="51728"/>
                          <a14:foregroundMark x1="26744" y1="51728" x2="30349" y2="77995"/>
                          <a14:foregroundMark x1="95814" y1="3917" x2="81047" y2="9332"/>
                          <a14:foregroundMark x1="81047" y1="9332" x2="76860" y2="18548"/>
                          <a14:foregroundMark x1="65930" y1="13018" x2="38953" y2="10829"/>
                          <a14:foregroundMark x1="38953" y1="10829" x2="26395" y2="15438"/>
                          <a14:foregroundMark x1="26395" y1="15438" x2="6279" y2="39055"/>
                          <a14:foregroundMark x1="6279" y1="39055" x2="5930" y2="68894"/>
                          <a14:foregroundMark x1="29302" y1="92972" x2="50698" y2="94470"/>
                          <a14:foregroundMark x1="50698" y1="94470" x2="62326" y2="93548"/>
                          <a14:foregroundMark x1="62326" y1="93548" x2="72674" y2="89977"/>
                          <a14:foregroundMark x1="72674" y1="89977" x2="88140" y2="75576"/>
                          <a14:foregroundMark x1="88140" y1="75576" x2="93488" y2="62903"/>
                          <a14:foregroundMark x1="93488" y1="62903" x2="86860" y2="28571"/>
                          <a14:foregroundMark x1="78023" y1="40899" x2="69302" y2="72811"/>
                          <a14:foregroundMark x1="58605" y1="25922" x2="36977" y2="26037"/>
                          <a14:foregroundMark x1="36977" y1="26037" x2="22907" y2="46429"/>
                          <a14:foregroundMark x1="22907" y1="46429" x2="56163" y2="29378"/>
                          <a14:foregroundMark x1="56163" y1="29378" x2="55233" y2="18203"/>
                          <a14:foregroundMark x1="46860" y1="19470" x2="30349" y2="21889"/>
                          <a14:foregroundMark x1="30349" y1="21889" x2="13605" y2="47005"/>
                          <a14:foregroundMark x1="13605" y1="47005" x2="30349" y2="49078"/>
                          <a14:foregroundMark x1="30349" y1="49078" x2="37674" y2="20853"/>
                          <a14:foregroundMark x1="37674" y1="20853" x2="36744" y2="18203"/>
                          <a14:foregroundMark x1="62907" y1="16705" x2="48837" y2="15207"/>
                          <a14:foregroundMark x1="48837" y1="15207" x2="29302" y2="18548"/>
                          <a14:foregroundMark x1="29302" y1="18548" x2="15465" y2="34562"/>
                          <a14:foregroundMark x1="15465" y1="34562" x2="10116" y2="56221"/>
                          <a14:foregroundMark x1="10116" y1="56221" x2="15581" y2="66820"/>
                          <a14:foregroundMark x1="15581" y1="66820" x2="21047" y2="68894"/>
                          <a14:foregroundMark x1="465" y1="45161" x2="4535" y2="55069"/>
                          <a14:foregroundMark x1="4535" y1="55069" x2="4535" y2="56797"/>
                          <a14:foregroundMark x1="1395" y1="47005" x2="814" y2="57834"/>
                          <a14:foregroundMark x1="42558" y1="98848" x2="56279" y2="97235"/>
                          <a14:foregroundMark x1="56279" y1="97235" x2="56744" y2="97235"/>
                          <a14:foregroundMark x1="39535" y1="45161" x2="64302" y2="17281"/>
                          <a14:foregroundMark x1="64302" y1="17281" x2="71512" y2="16244"/>
                          <a14:foregroundMark x1="81744" y1="37442" x2="84070" y2="55645"/>
                          <a14:foregroundMark x1="84070" y1="55645" x2="56744" y2="87673"/>
                          <a14:foregroundMark x1="56744" y1="87673" x2="31744" y2="85484"/>
                          <a14:foregroundMark x1="31744" y1="85484" x2="23953" y2="74654"/>
                          <a14:foregroundMark x1="23953" y1="74654" x2="22674" y2="66129"/>
                          <a14:foregroundMark x1="54884" y1="33756" x2="39070" y2="52419"/>
                          <a14:foregroundMark x1="39070" y1="52419" x2="32791" y2="46659"/>
                          <a14:foregroundMark x1="78372" y1="32604" x2="85233" y2="42396"/>
                          <a14:foregroundMark x1="85233" y1="42396" x2="85349" y2="60945"/>
                          <a14:foregroundMark x1="85349" y1="60945" x2="67907" y2="81797"/>
                          <a14:foregroundMark x1="67907" y1="81797" x2="50349" y2="88710"/>
                          <a14:foregroundMark x1="50349" y1="88710" x2="36163" y2="85599"/>
                          <a14:foregroundMark x1="36163" y1="85599" x2="20465" y2="74539"/>
                          <a14:foregroundMark x1="20465" y1="74539" x2="15000" y2="63940"/>
                          <a14:foregroundMark x1="84070" y1="31336" x2="50581" y2="76498"/>
                          <a14:foregroundMark x1="50581" y1="76498" x2="69535" y2="56221"/>
                          <a14:foregroundMark x1="69535" y1="56221" x2="69302" y2="45737"/>
                          <a14:foregroundMark x1="72791" y1="12788" x2="69302" y2="17166"/>
                          <a14:foregroundMark x1="84186" y1="23502" x2="80698" y2="29263"/>
                        </a14:backgroundRemoval>
                      </a14:imgEffect>
                    </a14:imgLayer>
                  </a14:imgProps>
                </a:ext>
                <a:ext uri="{28A0092B-C50C-407E-A947-70E740481C1C}">
                  <a14:useLocalDpi xmlns:a14="http://schemas.microsoft.com/office/drawing/2010/main" val="0"/>
                </a:ext>
              </a:extLst>
            </a:blip>
            <a:srcRect/>
            <a:stretch>
              <a:fillRect/>
            </a:stretch>
          </p:blipFill>
          <p:spPr bwMode="auto">
            <a:xfrm>
              <a:off x="7083722" y="2201788"/>
              <a:ext cx="622828" cy="628649"/>
            </a:xfrm>
            <a:prstGeom prst="rect">
              <a:avLst/>
            </a:prstGeom>
            <a:grp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91"/>
                                        </p:tgtEl>
                                        <p:attrNameLst>
                                          <p:attrName>style.visibility</p:attrName>
                                        </p:attrNameLst>
                                      </p:cBhvr>
                                      <p:to>
                                        <p:strVal val="visible"/>
                                      </p:to>
                                    </p:set>
                                    <p:animEffect transition="in" filter="barn(inVertical)">
                                      <p:cBhvr>
                                        <p:cTn id="18" dur="500"/>
                                        <p:tgtEl>
                                          <p:spTgt spid="59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95"/>
                                        </p:tgtEl>
                                        <p:attrNameLst>
                                          <p:attrName>style.visibility</p:attrName>
                                        </p:attrNameLst>
                                      </p:cBhvr>
                                      <p:to>
                                        <p:strVal val="visible"/>
                                      </p:to>
                                    </p:set>
                                    <p:animEffect transition="in" filter="barn(inVertical)">
                                      <p:cBhvr>
                                        <p:cTn id="26" dur="5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1" grpId="0"/>
      <p:bldP spid="5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10058400" cy="5029200"/>
          </a:xfrm>
          <a:prstGeom prst="rect">
            <a:avLst/>
          </a:prstGeom>
        </p:spPr>
      </p:pic>
      <p:grpSp>
        <p:nvGrpSpPr>
          <p:cNvPr id="35" name="组合 34"/>
          <p:cNvGrpSpPr/>
          <p:nvPr/>
        </p:nvGrpSpPr>
        <p:grpSpPr>
          <a:xfrm>
            <a:off x="2286000" y="3124200"/>
            <a:ext cx="8854700" cy="2425032"/>
            <a:chOff x="4539341" y="1649111"/>
            <a:chExt cx="8854700" cy="2425032"/>
          </a:xfrm>
        </p:grpSpPr>
        <p:grpSp>
          <p:nvGrpSpPr>
            <p:cNvPr id="36" name="组 19"/>
            <p:cNvGrpSpPr/>
            <p:nvPr/>
          </p:nvGrpSpPr>
          <p:grpSpPr>
            <a:xfrm>
              <a:off x="6096000" y="1843785"/>
              <a:ext cx="1730521" cy="1585216"/>
              <a:chOff x="2730658" y="995587"/>
              <a:chExt cx="1971191" cy="2170283"/>
            </a:xfrm>
            <a:solidFill>
              <a:srgbClr val="042C89"/>
            </a:solidFill>
          </p:grpSpPr>
          <p:sp>
            <p:nvSpPr>
              <p:cNvPr id="39" name="矩形 38"/>
              <p:cNvSpPr/>
              <p:nvPr/>
            </p:nvSpPr>
            <p:spPr>
              <a:xfrm>
                <a:off x="2730658" y="995587"/>
                <a:ext cx="45719" cy="504245"/>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0" name="矩形 39"/>
              <p:cNvSpPr/>
              <p:nvPr/>
            </p:nvSpPr>
            <p:spPr>
              <a:xfrm>
                <a:off x="2730658" y="995587"/>
                <a:ext cx="1971191" cy="45719"/>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1" name="矩形 40"/>
              <p:cNvSpPr/>
              <p:nvPr/>
            </p:nvSpPr>
            <p:spPr>
              <a:xfrm rot="5400000">
                <a:off x="3573855" y="2037877"/>
                <a:ext cx="2170282" cy="8570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2" name="矩形 41"/>
              <p:cNvSpPr/>
              <p:nvPr/>
            </p:nvSpPr>
            <p:spPr>
              <a:xfrm flipV="1">
                <a:off x="2730658" y="2725917"/>
                <a:ext cx="45719" cy="36954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3" name="矩形 42"/>
              <p:cNvSpPr/>
              <p:nvPr/>
            </p:nvSpPr>
            <p:spPr>
              <a:xfrm flipV="1">
                <a:off x="2730658" y="3095461"/>
                <a:ext cx="1971191" cy="70407"/>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grpSp>
        <p:sp>
          <p:nvSpPr>
            <p:cNvPr id="37" name="TextBox 23"/>
            <p:cNvSpPr txBox="1"/>
            <p:nvPr/>
          </p:nvSpPr>
          <p:spPr>
            <a:xfrm>
              <a:off x="4539341" y="1649111"/>
              <a:ext cx="2680221" cy="1769715"/>
            </a:xfrm>
            <a:prstGeom prst="rect">
              <a:avLst/>
            </a:prstGeom>
            <a:noFill/>
            <a:ln>
              <a:noFill/>
            </a:ln>
          </p:spPr>
          <p:txBody>
            <a:bodyPr vert="horz" wrap="non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pPr algn="ctr"/>
              <a:r>
                <a:rPr lang="en-US" altLang="zh-CN" sz="11500" dirty="0" err="1">
                  <a:solidFill>
                    <a:srgbClr val="C75346"/>
                  </a:solidFill>
                  <a:latin typeface="#9Slide05 Israquella" pitchFamily="2" charset="0"/>
                  <a:ea typeface="微软雅黑" panose="020B0503020204020204" pitchFamily="34" charset="-122"/>
                  <a:cs typeface="STHeiti Light" charset="-122"/>
                </a:rPr>
                <a:t>Bước</a:t>
              </a:r>
              <a:r>
                <a:rPr lang="en-US" altLang="zh-CN" sz="11500" dirty="0">
                  <a:solidFill>
                    <a:srgbClr val="C75346"/>
                  </a:solidFill>
                  <a:latin typeface="#9Slide05 Israquella" pitchFamily="2" charset="0"/>
                  <a:ea typeface="微软雅黑" panose="020B0503020204020204" pitchFamily="34" charset="-122"/>
                  <a:cs typeface="STHeiti Light" charset="-122"/>
                </a:rPr>
                <a:t> 1</a:t>
              </a:r>
              <a:endParaRPr lang="zh-CN" altLang="en-US" sz="13800" dirty="0">
                <a:solidFill>
                  <a:srgbClr val="C75346"/>
                </a:solidFill>
                <a:latin typeface="#9Slide05 Israquella" pitchFamily="2" charset="0"/>
                <a:ea typeface="微软雅黑" panose="020B0503020204020204" pitchFamily="34" charset="-122"/>
                <a:cs typeface="STHeiti Light" charset="-122"/>
              </a:endParaRPr>
            </a:p>
          </p:txBody>
        </p:sp>
        <p:sp>
          <p:nvSpPr>
            <p:cNvPr id="38" name="文本框 37"/>
            <p:cNvSpPr txBox="1"/>
            <p:nvPr/>
          </p:nvSpPr>
          <p:spPr>
            <a:xfrm>
              <a:off x="7729449" y="2212095"/>
              <a:ext cx="5664592" cy="1862048"/>
            </a:xfrm>
            <a:prstGeom prst="rect">
              <a:avLst/>
            </a:prstGeom>
            <a:noFill/>
          </p:spPr>
          <p:txBody>
            <a:bodyPr wrap="square" rtlCol="0">
              <a:spAutoFit/>
            </a:bodyPr>
            <a:lstStyle/>
            <a:p>
              <a:pPr algn="ctr"/>
              <a:r>
                <a:rPr lang="en-US" altLang="zh-CN" sz="11500" dirty="0" err="1">
                  <a:solidFill>
                    <a:srgbClr val="0070C0"/>
                  </a:solidFill>
                  <a:latin typeface="#9Slide05 Israquella" pitchFamily="2" charset="0"/>
                  <a:ea typeface="微软雅黑" panose="020B0503020204020204" pitchFamily="34" charset="-122"/>
                </a:rPr>
                <a:t>Trước</a:t>
              </a:r>
              <a:r>
                <a:rPr lang="en-US" altLang="zh-CN" sz="11500" dirty="0">
                  <a:solidFill>
                    <a:srgbClr val="0070C0"/>
                  </a:solidFill>
                  <a:latin typeface="#9Slide05 Israquella" pitchFamily="2" charset="0"/>
                  <a:ea typeface="微软雅黑" panose="020B0503020204020204" pitchFamily="34" charset="-122"/>
                </a:rPr>
                <a:t> </a:t>
              </a:r>
              <a:r>
                <a:rPr lang="en-US" altLang="zh-CN" sz="11500" dirty="0" err="1">
                  <a:solidFill>
                    <a:srgbClr val="0070C0"/>
                  </a:solidFill>
                  <a:latin typeface="#9Slide05 Israquella" pitchFamily="2" charset="0"/>
                  <a:ea typeface="微软雅黑" panose="020B0503020204020204" pitchFamily="34" charset="-122"/>
                </a:rPr>
                <a:t>khi</a:t>
              </a:r>
              <a:r>
                <a:rPr lang="en-US" altLang="zh-CN" sz="11500" dirty="0">
                  <a:solidFill>
                    <a:srgbClr val="0070C0"/>
                  </a:solidFill>
                  <a:latin typeface="#9Slide05 Israquella" pitchFamily="2" charset="0"/>
                  <a:ea typeface="微软雅黑" panose="020B0503020204020204" pitchFamily="34" charset="-122"/>
                </a:rPr>
                <a:t> </a:t>
              </a:r>
              <a:r>
                <a:rPr lang="en-US" altLang="zh-CN" sz="11500" dirty="0" err="1">
                  <a:solidFill>
                    <a:srgbClr val="0070C0"/>
                  </a:solidFill>
                  <a:latin typeface="#9Slide05 Israquella" pitchFamily="2" charset="0"/>
                  <a:ea typeface="微软雅黑" panose="020B0503020204020204" pitchFamily="34" charset="-122"/>
                </a:rPr>
                <a:t>viết</a:t>
              </a:r>
              <a:endParaRPr lang="zh-CN" altLang="en-US" sz="11500" dirty="0">
                <a:solidFill>
                  <a:srgbClr val="0070C0"/>
                </a:solidFill>
                <a:latin typeface="#9Slide05 Israquella" pitchFamily="2" charset="0"/>
                <a:ea typeface="微软雅黑" panose="020B0503020204020204" pitchFamily="34"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2"/>
          <a:srcRect t="10051"/>
          <a:stretch/>
        </p:blipFill>
        <p:spPr>
          <a:xfrm>
            <a:off x="0" y="347135"/>
            <a:ext cx="10248053" cy="7357531"/>
          </a:xfrm>
          <a:prstGeom prst="rect">
            <a:avLst/>
          </a:prstGeom>
        </p:spPr>
      </p:pic>
      <p:sp>
        <p:nvSpPr>
          <p:cNvPr id="2" name="TextBox 1">
            <a:extLst>
              <a:ext uri="{FF2B5EF4-FFF2-40B4-BE49-F238E27FC236}">
                <a16:creationId xmlns:a16="http://schemas.microsoft.com/office/drawing/2014/main" id="{7CE9D8A3-32CA-4AD5-BEF9-88C8632797DA}"/>
              </a:ext>
            </a:extLst>
          </p:cNvPr>
          <p:cNvSpPr txBox="1"/>
          <p:nvPr/>
        </p:nvSpPr>
        <p:spPr>
          <a:xfrm>
            <a:off x="996528" y="850900"/>
            <a:ext cx="7537873" cy="3046988"/>
          </a:xfrm>
          <a:prstGeom prst="rect">
            <a:avLst/>
          </a:prstGeom>
          <a:noFill/>
        </p:spPr>
        <p:txBody>
          <a:bodyPr wrap="square" rtlCol="0">
            <a:spAutoFit/>
          </a:bodyPr>
          <a:lstStyle/>
          <a:p>
            <a:pPr algn="ctr"/>
            <a:r>
              <a:rPr lang="en-US" sz="6400" dirty="0">
                <a:solidFill>
                  <a:schemeClr val="bg1"/>
                </a:solidFill>
                <a:latin typeface="#9Slide05 SVNCookie" panose="020B0606040200020203" pitchFamily="34" charset="0"/>
              </a:rPr>
              <a:t>Theo </a:t>
            </a:r>
            <a:r>
              <a:rPr lang="en-US" sz="6400" dirty="0" err="1">
                <a:solidFill>
                  <a:schemeClr val="bg1"/>
                </a:solidFill>
                <a:latin typeface="#9Slide05 SVNCookie" panose="020B0606040200020203" pitchFamily="34" charset="0"/>
              </a:rPr>
              <a:t>các</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em</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mục</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đích</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viết</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bài</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văn</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ngày</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hôm</a:t>
            </a:r>
            <a:r>
              <a:rPr lang="en-US" sz="6400" dirty="0">
                <a:solidFill>
                  <a:schemeClr val="bg1"/>
                </a:solidFill>
                <a:latin typeface="#9Slide05 SVNCookie" panose="020B0606040200020203" pitchFamily="34" charset="0"/>
              </a:rPr>
              <a:t> nay </a:t>
            </a:r>
            <a:r>
              <a:rPr lang="en-US" sz="6400" dirty="0" err="1">
                <a:solidFill>
                  <a:schemeClr val="bg1"/>
                </a:solidFill>
                <a:latin typeface="#9Slide05 SVNCookie" panose="020B0606040200020203" pitchFamily="34" charset="0"/>
              </a:rPr>
              <a:t>là</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gì</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Người</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đọc</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gồm</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có</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những</a:t>
            </a:r>
            <a:r>
              <a:rPr lang="en-US" sz="6400" dirty="0">
                <a:solidFill>
                  <a:schemeClr val="bg1"/>
                </a:solidFill>
                <a:latin typeface="#9Slide05 SVNCookie" panose="020B0606040200020203" pitchFamily="34" charset="0"/>
              </a:rPr>
              <a:t> ai? </a:t>
            </a:r>
          </a:p>
        </p:txBody>
      </p:sp>
      <p:pic>
        <p:nvPicPr>
          <p:cNvPr id="4" name="Picture 3">
            <a:extLst>
              <a:ext uri="{FF2B5EF4-FFF2-40B4-BE49-F238E27FC236}">
                <a16:creationId xmlns:a16="http://schemas.microsoft.com/office/drawing/2014/main" id="{4396F985-B950-4D34-97B0-B4680B6053F0}"/>
              </a:ext>
            </a:extLst>
          </p:cNvPr>
          <p:cNvPicPr>
            <a:picLocks noChangeAspect="1"/>
          </p:cNvPicPr>
          <p:nvPr/>
        </p:nvPicPr>
        <p:blipFill>
          <a:blip r:embed="rId3"/>
          <a:stretch>
            <a:fillRect/>
          </a:stretch>
        </p:blipFill>
        <p:spPr>
          <a:xfrm>
            <a:off x="7626773" y="1193800"/>
            <a:ext cx="5664200" cy="5664200"/>
          </a:xfrm>
          <a:prstGeom prst="rect">
            <a:avLst/>
          </a:prstGeom>
        </p:spPr>
      </p:pic>
    </p:spTree>
    <p:extLst>
      <p:ext uri="{BB962C8B-B14F-4D97-AF65-F5344CB8AC3E}">
        <p14:creationId xmlns:p14="http://schemas.microsoft.com/office/powerpoint/2010/main" val="24716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F35EED-F172-43BF-96A8-AD9BFB3EB4D6}"/>
              </a:ext>
            </a:extLst>
          </p:cNvPr>
          <p:cNvPicPr>
            <a:picLocks noChangeAspect="1"/>
          </p:cNvPicPr>
          <p:nvPr/>
        </p:nvPicPr>
        <p:blipFill>
          <a:blip r:embed="rId2"/>
          <a:stretch>
            <a:fillRect/>
          </a:stretch>
        </p:blipFill>
        <p:spPr>
          <a:xfrm>
            <a:off x="-1524000" y="240009"/>
            <a:ext cx="6461490" cy="6461490"/>
          </a:xfrm>
          <a:prstGeom prst="rect">
            <a:avLst/>
          </a:prstGeom>
        </p:spPr>
      </p:pic>
      <p:pic>
        <p:nvPicPr>
          <p:cNvPr id="5" name="Picture 4">
            <a:extLst>
              <a:ext uri="{FF2B5EF4-FFF2-40B4-BE49-F238E27FC236}">
                <a16:creationId xmlns:a16="http://schemas.microsoft.com/office/drawing/2014/main" id="{075016F9-293B-438F-A97D-80EB5593A20D}"/>
              </a:ext>
            </a:extLst>
          </p:cNvPr>
          <p:cNvPicPr>
            <a:picLocks noChangeAspect="1"/>
          </p:cNvPicPr>
          <p:nvPr/>
        </p:nvPicPr>
        <p:blipFill rotWithShape="1">
          <a:blip r:embed="rId3">
            <a:extLst>
              <a:ext uri="{28A0092B-C50C-407E-A947-70E740481C1C}">
                <a14:useLocalDpi xmlns:a14="http://schemas.microsoft.com/office/drawing/2010/main" val="0"/>
              </a:ext>
            </a:extLst>
          </a:blip>
          <a:srcRect l="42870" t="54136" b="26945"/>
          <a:stretch/>
        </p:blipFill>
        <p:spPr>
          <a:xfrm>
            <a:off x="3978846" y="783816"/>
            <a:ext cx="8138754" cy="2586480"/>
          </a:xfrm>
          <a:prstGeom prst="rect">
            <a:avLst/>
          </a:prstGeom>
        </p:spPr>
      </p:pic>
      <p:sp>
        <p:nvSpPr>
          <p:cNvPr id="6" name="Text Box 18">
            <a:extLst>
              <a:ext uri="{FF2B5EF4-FFF2-40B4-BE49-F238E27FC236}">
                <a16:creationId xmlns:a16="http://schemas.microsoft.com/office/drawing/2014/main" id="{D15232F2-DAEE-4F8C-B94F-4CE1E9946BAF}"/>
              </a:ext>
            </a:extLst>
          </p:cNvPr>
          <p:cNvSpPr txBox="1">
            <a:spLocks noChangeArrowheads="1"/>
          </p:cNvSpPr>
          <p:nvPr/>
        </p:nvSpPr>
        <p:spPr bwMode="auto">
          <a:xfrm>
            <a:off x="4876800" y="1066800"/>
            <a:ext cx="6735724" cy="2062093"/>
          </a:xfrm>
          <a:prstGeom prst="rect">
            <a:avLst/>
          </a:prstGeom>
          <a:noFill/>
          <a:ln w="9525">
            <a:noFill/>
            <a:miter lim="800000"/>
            <a:headEnd/>
            <a:tailEnd/>
          </a:ln>
        </p:spPr>
        <p:txBody>
          <a:bodyPr wrap="square" lIns="91429" tIns="45715" rIns="91429" bIns="45715">
            <a:spAutoFit/>
          </a:bodyPr>
          <a:lstStyle/>
          <a:p>
            <a:pPr lvl="0" algn="just"/>
            <a:r>
              <a:rPr lang="en-US" sz="3200" dirty="0">
                <a:solidFill>
                  <a:srgbClr val="0070C0"/>
                </a:solidFill>
                <a:latin typeface="#9Slide03 Arima Madurai" panose="00000500000000000000" pitchFamily="2" charset="0"/>
                <a:cs typeface="#9Slide03 Arima Madurai" panose="00000500000000000000" pitchFamily="2" charset="0"/>
              </a:rPr>
              <a:t>- </a:t>
            </a:r>
            <a:r>
              <a:rPr lang="vi-VN" sz="3200" dirty="0">
                <a:solidFill>
                  <a:srgbClr val="0070C0"/>
                </a:solidFill>
                <a:latin typeface="#9Slide03 Arima Madurai" panose="00000500000000000000" pitchFamily="2" charset="0"/>
                <a:cs typeface="#9Slide03 Arima Madurai" panose="00000500000000000000" pitchFamily="2" charset="0"/>
              </a:rPr>
              <a:t>Mục đích: </a:t>
            </a:r>
            <a:r>
              <a:rPr lang="en-US" sz="3200" dirty="0">
                <a:latin typeface="#9Slide03 Arima Madurai" panose="00000500000000000000" pitchFamily="2" charset="0"/>
                <a:cs typeface="#9Slide03 Arima Madurai" panose="00000500000000000000" pitchFamily="2" charset="0"/>
              </a:rPr>
              <a:t>K</a:t>
            </a:r>
            <a:r>
              <a:rPr lang="vi-VN" sz="3200" dirty="0">
                <a:latin typeface="#9Slide03 Arima Madurai" panose="00000500000000000000" pitchFamily="2" charset="0"/>
                <a:cs typeface="#9Slide03 Arima Madurai" panose="00000500000000000000" pitchFamily="2" charset="0"/>
              </a:rPr>
              <a:t>ể </a:t>
            </a:r>
            <a:r>
              <a:rPr lang="en-US" sz="3200" dirty="0" err="1">
                <a:latin typeface="#9Slide03 Arima Madurai" panose="00000500000000000000" pitchFamily="2" charset="0"/>
                <a:cs typeface="#9Slide03 Arima Madurai" panose="00000500000000000000" pitchFamily="2" charset="0"/>
              </a:rPr>
              <a:t>lại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truyện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cổ</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tích</a:t>
            </a:r>
            <a:r>
              <a:rPr lang="en-US" sz="3200" dirty="0">
                <a:latin typeface="#9Slide03 Arima Madurai" panose="00000500000000000000" pitchFamily="2" charset="0"/>
                <a:cs typeface="#9Slide03 Arima Madurai" panose="00000500000000000000" pitchFamily="2" charset="0"/>
              </a:rPr>
              <a:t> 1 </a:t>
            </a:r>
            <a:r>
              <a:rPr lang="en-US" sz="3200" dirty="0" err="1">
                <a:latin typeface="#9Slide03 Arima Madurai" panose="00000500000000000000" pitchFamily="2" charset="0"/>
                <a:cs typeface="#9Slide03 Arima Madurai" panose="00000500000000000000" pitchFamily="2" charset="0"/>
              </a:rPr>
              <a:t>cách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sáng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tạo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sinh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động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hấp</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dẫn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để</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truyền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đạt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được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nội</a:t>
            </a:r>
            <a:r>
              <a:rPr lang="en-US" sz="3200" dirty="0">
                <a:latin typeface="#9Slide03 Arima Madurai" panose="00000500000000000000" pitchFamily="2" charset="0"/>
                <a:cs typeface="#9Slide03 Arima Madurai" panose="00000500000000000000" pitchFamily="2" charset="0"/>
              </a:rPr>
              <a:t> dung </a:t>
            </a:r>
            <a:r>
              <a:rPr lang="en-US" sz="3200" dirty="0" err="1">
                <a:latin typeface="#9Slide03 Arima Madurai" panose="00000500000000000000" pitchFamily="2" charset="0"/>
                <a:cs typeface="#9Slide03 Arima Madurai" panose="00000500000000000000" pitchFamily="2" charset="0"/>
              </a:rPr>
              <a:t>cơ</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bản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câu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chuyện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dưới</a:t>
            </a:r>
            <a:r>
              <a:rPr lang="en-US" sz="3200" dirty="0">
                <a:latin typeface="#9Slide03 Arima Madurai" panose="00000500000000000000" pitchFamily="2" charset="0"/>
                <a:cs typeface="#9Slide03 Arima Madurai" panose="00000500000000000000" pitchFamily="2" charset="0"/>
              </a:rPr>
              <a:t> 1 </a:t>
            </a:r>
            <a:r>
              <a:rPr lang="en-US" sz="3200" dirty="0" err="1">
                <a:latin typeface="#9Slide03 Arima Madurai" panose="00000500000000000000" pitchFamily="2" charset="0"/>
                <a:cs typeface="#9Slide03 Arima Madurai" panose="00000500000000000000" pitchFamily="2" charset="0"/>
              </a:rPr>
              <a:t>hình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mới</a:t>
            </a:r>
            <a:endParaRPr lang="vi-VN" sz="3200" dirty="0">
              <a:latin typeface="#9Slide03 Arima Madurai" panose="00000500000000000000" pitchFamily="2" charset="0"/>
              <a:cs typeface="#9Slide03 Arima Madurai" panose="00000500000000000000" pitchFamily="2" charset="0"/>
            </a:endParaRPr>
          </a:p>
        </p:txBody>
      </p:sp>
      <p:pic>
        <p:nvPicPr>
          <p:cNvPr id="7" name="Picture 6">
            <a:extLst>
              <a:ext uri="{FF2B5EF4-FFF2-40B4-BE49-F238E27FC236}">
                <a16:creationId xmlns:a16="http://schemas.microsoft.com/office/drawing/2014/main" id="{ADD4CEDA-F219-4C87-B35B-BD4B215AF44C}"/>
              </a:ext>
            </a:extLst>
          </p:cNvPr>
          <p:cNvPicPr>
            <a:picLocks noChangeAspect="1"/>
          </p:cNvPicPr>
          <p:nvPr/>
        </p:nvPicPr>
        <p:blipFill rotWithShape="1">
          <a:blip r:embed="rId3">
            <a:extLst>
              <a:ext uri="{28A0092B-C50C-407E-A947-70E740481C1C}">
                <a14:useLocalDpi xmlns:a14="http://schemas.microsoft.com/office/drawing/2010/main" val="0"/>
              </a:ext>
            </a:extLst>
          </a:blip>
          <a:srcRect l="42870" t="73334" b="6884"/>
          <a:stretch/>
        </p:blipFill>
        <p:spPr>
          <a:xfrm>
            <a:off x="3978845" y="3914102"/>
            <a:ext cx="8158875" cy="2334297"/>
          </a:xfrm>
          <a:prstGeom prst="rect">
            <a:avLst/>
          </a:prstGeom>
        </p:spPr>
      </p:pic>
      <p:sp>
        <p:nvSpPr>
          <p:cNvPr id="8" name="Text Box 18">
            <a:extLst>
              <a:ext uri="{FF2B5EF4-FFF2-40B4-BE49-F238E27FC236}">
                <a16:creationId xmlns:a16="http://schemas.microsoft.com/office/drawing/2014/main" id="{4B01E162-341F-47F6-9DE1-4D2D592531A8}"/>
              </a:ext>
            </a:extLst>
          </p:cNvPr>
          <p:cNvSpPr txBox="1">
            <a:spLocks noChangeArrowheads="1"/>
          </p:cNvSpPr>
          <p:nvPr/>
        </p:nvSpPr>
        <p:spPr bwMode="auto">
          <a:xfrm>
            <a:off x="4852792" y="4221549"/>
            <a:ext cx="6776444" cy="1569650"/>
          </a:xfrm>
          <a:prstGeom prst="rect">
            <a:avLst/>
          </a:prstGeom>
          <a:noFill/>
          <a:ln w="9525">
            <a:noFill/>
            <a:miter lim="800000"/>
            <a:headEnd/>
            <a:tailEnd/>
          </a:ln>
        </p:spPr>
        <p:txBody>
          <a:bodyPr wrap="square" lIns="91429" tIns="45715" rIns="91429" bIns="45715">
            <a:spAutoFit/>
          </a:bodyPr>
          <a:lstStyle/>
          <a:p>
            <a:pPr lvl="0" algn="just"/>
            <a:r>
              <a:rPr lang="en-US" sz="3200" dirty="0">
                <a:solidFill>
                  <a:srgbClr val="0070C0"/>
                </a:solidFill>
                <a:latin typeface="#9Slide03 Arima Madurai" panose="00000500000000000000" pitchFamily="2" charset="0"/>
                <a:cs typeface="#9Slide03 Arima Madurai" panose="00000500000000000000" pitchFamily="2" charset="0"/>
              </a:rPr>
              <a:t>- </a:t>
            </a:r>
            <a:r>
              <a:rPr lang="vi-VN" sz="3200" dirty="0">
                <a:solidFill>
                  <a:srgbClr val="0070C0"/>
                </a:solidFill>
                <a:latin typeface="#9Slide03 Arima Madurai" panose="00000500000000000000" pitchFamily="2" charset="0"/>
                <a:cs typeface="#9Slide03 Arima Madurai" panose="00000500000000000000" pitchFamily="2" charset="0"/>
              </a:rPr>
              <a:t>Người đọc: </a:t>
            </a:r>
            <a:r>
              <a:rPr lang="en-US" sz="3200" dirty="0">
                <a:latin typeface="#9Slide03 Arima Madurai" panose="00000500000000000000" pitchFamily="2" charset="0"/>
                <a:cs typeface="#9Slide03 Arima Madurai" panose="00000500000000000000" pitchFamily="2" charset="0"/>
              </a:rPr>
              <a:t>T</a:t>
            </a:r>
            <a:r>
              <a:rPr lang="vi-VN" sz="3200" dirty="0">
                <a:latin typeface="#9Slide03 Arima Madurai" panose="00000500000000000000" pitchFamily="2" charset="0"/>
                <a:cs typeface="#9Slide03 Arima Madurai" panose="00000500000000000000" pitchFamily="2" charset="0"/>
              </a:rPr>
              <a:t>hầy cô, bạn bè, người th</a:t>
            </a:r>
            <a:r>
              <a:rPr lang="en-US" sz="3200" dirty="0">
                <a:latin typeface="#9Slide03 Arima Madurai" panose="00000500000000000000" pitchFamily="2" charset="0"/>
                <a:cs typeface="#9Slide03 Arima Madurai" panose="00000500000000000000" pitchFamily="2" charset="0"/>
              </a:rPr>
              <a:t>â</a:t>
            </a:r>
            <a:r>
              <a:rPr lang="vi-VN" sz="3200" dirty="0">
                <a:latin typeface="#9Slide03 Arima Madurai" panose="00000500000000000000" pitchFamily="2" charset="0"/>
                <a:cs typeface="#9Slide03 Arima Madurai" panose="00000500000000000000" pitchFamily="2" charset="0"/>
              </a:rPr>
              <a:t>n, những người quan tâm đến  </a:t>
            </a:r>
            <a:r>
              <a:rPr lang="en-US" sz="3200" dirty="0" err="1">
                <a:latin typeface="#9Slide03 Arima Madurai" panose="00000500000000000000" pitchFamily="2" charset="0"/>
                <a:cs typeface="#9Slide03 Arima Madurai" panose="00000500000000000000" pitchFamily="2" charset="0"/>
              </a:rPr>
              <a:t>câu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chuyện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mà</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em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kể</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lại</a:t>
            </a:r>
            <a:endParaRPr lang="vi-VN"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9610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62">
            <a:extLst>
              <a:ext uri="{FF2B5EF4-FFF2-40B4-BE49-F238E27FC236}">
                <a16:creationId xmlns:a16="http://schemas.microsoft.com/office/drawing/2014/main" id="{76C366A9-52C6-45E7-B39C-35223E6C2200}"/>
              </a:ext>
            </a:extLst>
          </p:cNvPr>
          <p:cNvSpPr/>
          <p:nvPr/>
        </p:nvSpPr>
        <p:spPr>
          <a:xfrm>
            <a:off x="76200" y="648320"/>
            <a:ext cx="12039600" cy="6133480"/>
          </a:xfrm>
          <a:prstGeom prst="roundRect">
            <a:avLst/>
          </a:prstGeom>
          <a:no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cs typeface="+mn-ea"/>
              <a:sym typeface="+mn-lt"/>
            </a:endParaRPr>
          </a:p>
        </p:txBody>
      </p:sp>
      <p:grpSp>
        <p:nvGrpSpPr>
          <p:cNvPr id="5" name="组合 63">
            <a:extLst>
              <a:ext uri="{FF2B5EF4-FFF2-40B4-BE49-F238E27FC236}">
                <a16:creationId xmlns:a16="http://schemas.microsoft.com/office/drawing/2014/main" id="{686C7CFA-6A42-403B-9E46-6547CDF0DE6E}"/>
              </a:ext>
            </a:extLst>
          </p:cNvPr>
          <p:cNvGrpSpPr/>
          <p:nvPr/>
        </p:nvGrpSpPr>
        <p:grpSpPr>
          <a:xfrm>
            <a:off x="4489464" y="294834"/>
            <a:ext cx="3113034" cy="708956"/>
            <a:chOff x="8378751" y="1312754"/>
            <a:chExt cx="2263003" cy="503349"/>
          </a:xfrm>
        </p:grpSpPr>
        <p:sp>
          <p:nvSpPr>
            <p:cNvPr id="15" name="圆角矩形 64">
              <a:extLst>
                <a:ext uri="{FF2B5EF4-FFF2-40B4-BE49-F238E27FC236}">
                  <a16:creationId xmlns:a16="http://schemas.microsoft.com/office/drawing/2014/main" id="{253266B9-F9BF-4A96-B7E5-52C17E0CF51C}"/>
                </a:ext>
              </a:extLst>
            </p:cNvPr>
            <p:cNvSpPr/>
            <p:nvPr/>
          </p:nvSpPr>
          <p:spPr>
            <a:xfrm>
              <a:off x="8378751" y="1312754"/>
              <a:ext cx="2263003" cy="473552"/>
            </a:xfrm>
            <a:prstGeom prst="roundRect">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6" name="TextBox 70">
              <a:extLst>
                <a:ext uri="{FF2B5EF4-FFF2-40B4-BE49-F238E27FC236}">
                  <a16:creationId xmlns:a16="http://schemas.microsoft.com/office/drawing/2014/main" id="{9F39EB6B-91BE-4451-B908-04E96005C3A1}"/>
                </a:ext>
              </a:extLst>
            </p:cNvPr>
            <p:cNvSpPr txBox="1"/>
            <p:nvPr/>
          </p:nvSpPr>
          <p:spPr>
            <a:xfrm>
              <a:off x="8509048" y="1375264"/>
              <a:ext cx="2100436" cy="44083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sym typeface="+mn-lt"/>
                </a:rPr>
                <a:t>PHIẾU BÀI TẬP</a:t>
              </a:r>
              <a:endParaRPr lang="zh-CN" altLang="en-US" sz="28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sym typeface="+mn-lt"/>
              </a:endParaRPr>
            </a:p>
          </p:txBody>
        </p:sp>
      </p:grpSp>
      <p:sp>
        <p:nvSpPr>
          <p:cNvPr id="6" name="椭圆 66">
            <a:extLst>
              <a:ext uri="{FF2B5EF4-FFF2-40B4-BE49-F238E27FC236}">
                <a16:creationId xmlns:a16="http://schemas.microsoft.com/office/drawing/2014/main" id="{1BECC1EA-412F-4576-8938-FD868DCBDE4C}"/>
              </a:ext>
            </a:extLst>
          </p:cNvPr>
          <p:cNvSpPr/>
          <p:nvPr/>
        </p:nvSpPr>
        <p:spPr bwMode="auto">
          <a:xfrm>
            <a:off x="3702721" y="634552"/>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7" name="椭圆 67">
            <a:extLst>
              <a:ext uri="{FF2B5EF4-FFF2-40B4-BE49-F238E27FC236}">
                <a16:creationId xmlns:a16="http://schemas.microsoft.com/office/drawing/2014/main" id="{34B5475E-EF5D-47E1-AD03-378A27911166}"/>
              </a:ext>
            </a:extLst>
          </p:cNvPr>
          <p:cNvSpPr/>
          <p:nvPr/>
        </p:nvSpPr>
        <p:spPr bwMode="auto">
          <a:xfrm>
            <a:off x="2221398" y="234272"/>
            <a:ext cx="300469" cy="300534"/>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8" name="椭圆 68">
            <a:extLst>
              <a:ext uri="{FF2B5EF4-FFF2-40B4-BE49-F238E27FC236}">
                <a16:creationId xmlns:a16="http://schemas.microsoft.com/office/drawing/2014/main" id="{59AAA559-0D11-4222-98D5-BCF45C800AD7}"/>
              </a:ext>
            </a:extLst>
          </p:cNvPr>
          <p:cNvSpPr/>
          <p:nvPr/>
        </p:nvSpPr>
        <p:spPr bwMode="auto">
          <a:xfrm>
            <a:off x="8929715" y="250799"/>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9" name="椭圆 69">
            <a:extLst>
              <a:ext uri="{FF2B5EF4-FFF2-40B4-BE49-F238E27FC236}">
                <a16:creationId xmlns:a16="http://schemas.microsoft.com/office/drawing/2014/main" id="{B5459A70-EA08-47A8-B50A-A876C0E2F752}"/>
              </a:ext>
            </a:extLst>
          </p:cNvPr>
          <p:cNvSpPr/>
          <p:nvPr/>
        </p:nvSpPr>
        <p:spPr bwMode="auto">
          <a:xfrm>
            <a:off x="8329604" y="724145"/>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0" name="椭圆 70">
            <a:extLst>
              <a:ext uri="{FF2B5EF4-FFF2-40B4-BE49-F238E27FC236}">
                <a16:creationId xmlns:a16="http://schemas.microsoft.com/office/drawing/2014/main" id="{01E68F94-74DA-4DD0-83A7-12D28EB6D09E}"/>
              </a:ext>
            </a:extLst>
          </p:cNvPr>
          <p:cNvSpPr/>
          <p:nvPr/>
        </p:nvSpPr>
        <p:spPr bwMode="auto">
          <a:xfrm>
            <a:off x="2751167" y="681560"/>
            <a:ext cx="214671" cy="214719"/>
          </a:xfrm>
          <a:prstGeom prst="ellipse">
            <a:avLst/>
          </a:pr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rgbClr val="C00000"/>
              </a:solidFill>
              <a:cs typeface="+mn-ea"/>
              <a:sym typeface="+mn-lt"/>
            </a:endParaRPr>
          </a:p>
        </p:txBody>
      </p:sp>
      <p:sp>
        <p:nvSpPr>
          <p:cNvPr id="11" name="椭圆 71">
            <a:extLst>
              <a:ext uri="{FF2B5EF4-FFF2-40B4-BE49-F238E27FC236}">
                <a16:creationId xmlns:a16="http://schemas.microsoft.com/office/drawing/2014/main" id="{B563C8A6-C224-4AD1-843D-8955632D3432}"/>
              </a:ext>
            </a:extLst>
          </p:cNvPr>
          <p:cNvSpPr/>
          <p:nvPr/>
        </p:nvSpPr>
        <p:spPr bwMode="auto">
          <a:xfrm>
            <a:off x="3298898" y="297322"/>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2" name="椭圆 72">
            <a:extLst>
              <a:ext uri="{FF2B5EF4-FFF2-40B4-BE49-F238E27FC236}">
                <a16:creationId xmlns:a16="http://schemas.microsoft.com/office/drawing/2014/main" id="{7A312F7F-A2AD-4905-BB2D-132404ED759E}"/>
              </a:ext>
            </a:extLst>
          </p:cNvPr>
          <p:cNvSpPr/>
          <p:nvPr/>
        </p:nvSpPr>
        <p:spPr bwMode="auto">
          <a:xfrm>
            <a:off x="1553618" y="661719"/>
            <a:ext cx="404992" cy="405081"/>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3" name="椭圆 73">
            <a:extLst>
              <a:ext uri="{FF2B5EF4-FFF2-40B4-BE49-F238E27FC236}">
                <a16:creationId xmlns:a16="http://schemas.microsoft.com/office/drawing/2014/main" id="{1982F0B3-7C68-4B99-9838-2E4C0E574F14}"/>
              </a:ext>
            </a:extLst>
          </p:cNvPr>
          <p:cNvSpPr/>
          <p:nvPr/>
        </p:nvSpPr>
        <p:spPr bwMode="auto">
          <a:xfrm>
            <a:off x="9271382" y="773813"/>
            <a:ext cx="214671" cy="214719"/>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4" name="椭圆 74">
            <a:extLst>
              <a:ext uri="{FF2B5EF4-FFF2-40B4-BE49-F238E27FC236}">
                <a16:creationId xmlns:a16="http://schemas.microsoft.com/office/drawing/2014/main" id="{2F4FE069-42FA-4463-BC00-D912E2F1210A}"/>
              </a:ext>
            </a:extLst>
          </p:cNvPr>
          <p:cNvSpPr/>
          <p:nvPr/>
        </p:nvSpPr>
        <p:spPr bwMode="auto">
          <a:xfrm>
            <a:off x="7848825" y="22981"/>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3" name="椭圆 73">
            <a:extLst>
              <a:ext uri="{FF2B5EF4-FFF2-40B4-BE49-F238E27FC236}">
                <a16:creationId xmlns:a16="http://schemas.microsoft.com/office/drawing/2014/main" id="{69E9D1F3-C770-44EB-88A2-279C1B73A822}"/>
              </a:ext>
            </a:extLst>
          </p:cNvPr>
          <p:cNvSpPr/>
          <p:nvPr/>
        </p:nvSpPr>
        <p:spPr bwMode="auto">
          <a:xfrm>
            <a:off x="9988581" y="275518"/>
            <a:ext cx="214671" cy="214719"/>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4" name="椭圆 68">
            <a:extLst>
              <a:ext uri="{FF2B5EF4-FFF2-40B4-BE49-F238E27FC236}">
                <a16:creationId xmlns:a16="http://schemas.microsoft.com/office/drawing/2014/main" id="{C7B3CA9E-0DBB-434A-8E33-49E2506E4118}"/>
              </a:ext>
            </a:extLst>
          </p:cNvPr>
          <p:cNvSpPr/>
          <p:nvPr/>
        </p:nvSpPr>
        <p:spPr bwMode="auto">
          <a:xfrm>
            <a:off x="10529175" y="819023"/>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5" name="椭圆 74">
            <a:extLst>
              <a:ext uri="{FF2B5EF4-FFF2-40B4-BE49-F238E27FC236}">
                <a16:creationId xmlns:a16="http://schemas.microsoft.com/office/drawing/2014/main" id="{78CA213D-110C-4026-8CD1-C8488464DC21}"/>
              </a:ext>
            </a:extLst>
          </p:cNvPr>
          <p:cNvSpPr/>
          <p:nvPr/>
        </p:nvSpPr>
        <p:spPr bwMode="auto">
          <a:xfrm>
            <a:off x="10844951" y="354345"/>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6" name="椭圆 74">
            <a:extLst>
              <a:ext uri="{FF2B5EF4-FFF2-40B4-BE49-F238E27FC236}">
                <a16:creationId xmlns:a16="http://schemas.microsoft.com/office/drawing/2014/main" id="{FB4F8D45-FCD9-45CD-B3AC-C16DCCDC5D77}"/>
              </a:ext>
            </a:extLst>
          </p:cNvPr>
          <p:cNvSpPr/>
          <p:nvPr/>
        </p:nvSpPr>
        <p:spPr bwMode="auto">
          <a:xfrm>
            <a:off x="901097" y="384784"/>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7" name="TextBox 36">
            <a:extLst>
              <a:ext uri="{FF2B5EF4-FFF2-40B4-BE49-F238E27FC236}">
                <a16:creationId xmlns:a16="http://schemas.microsoft.com/office/drawing/2014/main" id="{4C2BAC12-BD65-4C92-BA2C-E8CAC5A9FCCA}"/>
              </a:ext>
            </a:extLst>
          </p:cNvPr>
          <p:cNvSpPr txBox="1"/>
          <p:nvPr/>
        </p:nvSpPr>
        <p:spPr>
          <a:xfrm>
            <a:off x="287095" y="1218242"/>
            <a:ext cx="11652618" cy="5493812"/>
          </a:xfrm>
          <a:prstGeom prst="rect">
            <a:avLst/>
          </a:prstGeom>
          <a:noFill/>
        </p:spPr>
        <p:txBody>
          <a:bodyPr wrap="square">
            <a:spAutoFit/>
          </a:bodyPr>
          <a:lstStyle/>
          <a:p>
            <a:pPr algn="just">
              <a:lnSpc>
                <a:spcPct val="115000"/>
              </a:lnSpc>
              <a:spcAft>
                <a:spcPts val="1000"/>
              </a:spcAft>
            </a:pPr>
            <a:r>
              <a:rPr lang="en-US" sz="2400" dirty="0">
                <a:effectLst/>
                <a:latin typeface="#9Slide03 Arima Madurai" panose="00000500000000000000" pitchFamily="2" charset="0"/>
                <a:cs typeface="#9Slide03 Arima Madurai" panose="00000500000000000000" pitchFamily="2" charset="0"/>
              </a:rPr>
              <a:t>1/ </a:t>
            </a:r>
            <a:r>
              <a:rPr lang="en-US" sz="2400" dirty="0" err="1">
                <a:effectLst/>
                <a:latin typeface="#9Slide03 Arima Madurai" panose="00000500000000000000" pitchFamily="2" charset="0"/>
                <a:cs typeface="#9Slide03 Arima Madurai" panose="00000500000000000000" pitchFamily="2" charset="0"/>
              </a:rPr>
              <a:t>Nhóm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em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chọn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văn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bản</a:t>
            </a:r>
            <a:r>
              <a:rPr lang="en-US" sz="2400" dirty="0">
                <a:effectLst/>
                <a:latin typeface="#9Slide03 Arima Madurai" panose="00000500000000000000" pitchFamily="2" charset="0"/>
                <a:cs typeface="#9Slide03 Arima Madurai" panose="00000500000000000000" pitchFamily="2" charset="0"/>
              </a:rPr>
              <a:t> ............................... </a:t>
            </a:r>
            <a:r>
              <a:rPr lang="en-US" sz="2400" dirty="0" err="1">
                <a:effectLst/>
                <a:latin typeface="#9Slide03 Arima Madurai" panose="00000500000000000000" pitchFamily="2" charset="0"/>
                <a:cs typeface="#9Slide03 Arima Madurai" panose="00000500000000000000" pitchFamily="2" charset="0"/>
              </a:rPr>
              <a:t>để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đóng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vai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kế</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lại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truyện</a:t>
            </a:r>
            <a:r>
              <a:rPr lang="en-US" sz="2400" dirty="0">
                <a:latin typeface="#9Slide03 Arima Madurai" panose="00000500000000000000" pitchFamily="2" charset="0"/>
                <a:cs typeface="#9Slide03 Arima Madurai" panose="00000500000000000000" pitchFamily="2" charset="0"/>
              </a:rPr>
              <a:t>.</a:t>
            </a: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2/ </a:t>
            </a:r>
            <a:r>
              <a:rPr lang="en-US" sz="2400" dirty="0" err="1">
                <a:effectLst/>
                <a:latin typeface="#9Slide03 Arima Madurai" panose="00000500000000000000" pitchFamily="2" charset="0"/>
                <a:cs typeface="#9Slide03 Arima Madurai" panose="00000500000000000000" pitchFamily="2" charset="0"/>
              </a:rPr>
              <a:t>Ngôi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và</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đại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từ</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xưng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hô</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sẽ</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sử</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dụng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là</a:t>
            </a:r>
            <a:r>
              <a:rPr lang="en-US" sz="2400" dirty="0">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3/ </a:t>
            </a:r>
            <a:r>
              <a:rPr lang="en-US" sz="2400" dirty="0" err="1">
                <a:effectLst/>
                <a:latin typeface="#9Slide03 Arima Madurai" panose="00000500000000000000" pitchFamily="2" charset="0"/>
                <a:cs typeface="#9Slide03 Arima Madurai" panose="00000500000000000000" pitchFamily="2" charset="0"/>
              </a:rPr>
              <a:t>Đóng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vai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vật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giới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thiệu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sơ</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lược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về</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mình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và</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định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kể</a:t>
            </a:r>
            <a:r>
              <a:rPr lang="en-US" sz="2400" dirty="0">
                <a:latin typeface="#9Slide03 Arima Madurai" panose="00000500000000000000" pitchFamily="2" charset="0"/>
                <a:cs typeface="#9Slide03 Arima Madurai" panose="00000500000000000000" pitchFamily="2" charset="0"/>
              </a:rPr>
              <a:t>: ....................</a:t>
            </a:r>
          </a:p>
          <a:p>
            <a:pPr algn="just">
              <a:lnSpc>
                <a:spcPct val="115000"/>
              </a:lnSpc>
              <a:spcAft>
                <a:spcPts val="1000"/>
              </a:spcAft>
            </a:pPr>
            <a:r>
              <a:rPr lang="en-US" sz="2400" dirty="0">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4/ </a:t>
            </a: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về</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xuất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của</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các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vật</a:t>
            </a:r>
            <a:r>
              <a:rPr lang="en-US" sz="2400" dirty="0">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5/ </a:t>
            </a:r>
            <a:r>
              <a:rPr lang="en-US" sz="2400" dirty="0" err="1">
                <a:effectLst/>
                <a:latin typeface="#9Slide03 Arima Madurai" panose="00000500000000000000" pitchFamily="2" charset="0"/>
                <a:cs typeface="#9Slide03 Arima Madurai" panose="00000500000000000000" pitchFamily="2" charset="0"/>
              </a:rPr>
              <a:t>Hoàn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cảnh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diễn</a:t>
            </a:r>
            <a:r>
              <a:rPr lang="en-US" sz="2400" dirty="0">
                <a:effectLst/>
                <a:latin typeface="#9Slide03 Arima Madurai" panose="00000500000000000000" pitchFamily="2" charset="0"/>
                <a:cs typeface="#9Slide03 Arima Madurai" panose="00000500000000000000" pitchFamily="2" charset="0"/>
              </a:rPr>
              <a:t> ra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6/ </a:t>
            </a:r>
            <a:r>
              <a:rPr lang="en-US" sz="2400" dirty="0" err="1">
                <a:effectLst/>
                <a:latin typeface="#9Slide03 Arima Madurai" panose="00000500000000000000" pitchFamily="2" charset="0"/>
                <a:cs typeface="#9Slide03 Arima Madurai" panose="00000500000000000000" pitchFamily="2" charset="0"/>
              </a:rPr>
              <a:t>Liệt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kê</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diễn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biến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chính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Các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sự</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việc</a:t>
            </a:r>
            <a:r>
              <a:rPr lang="en-US" sz="2400" dirty="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7/ </a:t>
            </a:r>
            <a:r>
              <a:rPr lang="en-US" sz="2400" dirty="0" err="1">
                <a:effectLst/>
                <a:latin typeface="#9Slide03 Arima Madurai" panose="00000500000000000000" pitchFamily="2" charset="0"/>
                <a:cs typeface="#9Slide03 Arima Madurai" panose="00000500000000000000" pitchFamily="2" charset="0"/>
              </a:rPr>
              <a:t>Những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sáng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tạo</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em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sẽ</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đưa</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vào</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trong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bài</a:t>
            </a:r>
            <a:r>
              <a:rPr lang="en-US" sz="2400" dirty="0">
                <a:latin typeface="#9Slide03 Arima Madurai" panose="00000500000000000000" pitchFamily="2" charset="0"/>
                <a:cs typeface="#9Slide03 Arima Madurai" panose="00000500000000000000" pitchFamily="2" charset="0"/>
              </a:rPr>
              <a:t>: </a:t>
            </a: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8/ </a:t>
            </a:r>
            <a:r>
              <a:rPr lang="en-US" sz="2400" dirty="0" err="1">
                <a:effectLst/>
                <a:latin typeface="#9Slide03 Arima Madurai" panose="00000500000000000000" pitchFamily="2" charset="0"/>
                <a:cs typeface="#9Slide03 Arima Madurai" panose="00000500000000000000" pitchFamily="2" charset="0"/>
              </a:rPr>
              <a:t>Kết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thúc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latin typeface="#9Slide03 Arima Madurai" panose="00000500000000000000" pitchFamily="2" charset="0"/>
                <a:cs typeface="#9Slide03 Arima Madurai" panose="00000500000000000000" pitchFamily="2" charset="0"/>
              </a:rPr>
              <a:t>: .....................................................................................................</a:t>
            </a: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9/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h</a:t>
            </a:r>
            <a:r>
              <a:rPr lang="en-US" sz="2400" dirty="0" err="1">
                <a:effectLst/>
                <a:latin typeface="#9Slide03 Arima Madurai" panose="00000500000000000000" pitchFamily="2" charset="0"/>
                <a:cs typeface="#9Slide03 Arima Madurai" panose="00000500000000000000" pitchFamily="2" charset="0"/>
              </a:rPr>
              <a:t>ọc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được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rút</a:t>
            </a:r>
            <a:r>
              <a:rPr lang="en-US" sz="2400" dirty="0">
                <a:effectLst/>
                <a:latin typeface="#9Slide03 Arima Madurai" panose="00000500000000000000" pitchFamily="2" charset="0"/>
                <a:cs typeface="#9Slide03 Arima Madurai" panose="00000500000000000000" pitchFamily="2" charset="0"/>
              </a:rPr>
              <a:t> ra </a:t>
            </a:r>
            <a:r>
              <a:rPr lang="en-US" sz="2400" dirty="0" err="1">
                <a:effectLst/>
                <a:latin typeface="#9Slide03 Arima Madurai" panose="00000500000000000000" pitchFamily="2" charset="0"/>
                <a:cs typeface="#9Slide03 Arima Madurai" panose="00000500000000000000" pitchFamily="2" charset="0"/>
              </a:rPr>
              <a:t>từ</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là</a:t>
            </a:r>
            <a:r>
              <a:rPr lang="en-US" sz="2400" dirty="0">
                <a:effectLst/>
                <a:latin typeface="#9Slide03 Arima Madurai" panose="00000500000000000000" pitchFamily="2" charset="0"/>
                <a:cs typeface="#9Slide03 Arima Madurai" panose="00000500000000000000" pitchFamily="2" charset="0"/>
              </a:rPr>
              <a:t>: </a:t>
            </a:r>
            <a:r>
              <a:rPr lang="en-US" sz="2400" dirty="0">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4150762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3"/>
          </p:cNvPr>
          <p:cNvSpPr/>
          <p:nvPr/>
        </p:nvSpPr>
        <p:spPr>
          <a:xfrm>
            <a:off x="-914400" y="6041813"/>
            <a:ext cx="60959" cy="60959"/>
          </a:xfrm>
          <a:prstGeom prst="rect">
            <a:avLst/>
          </a:prstGeom>
          <a:noFill/>
          <a:ln>
            <a:noFill/>
          </a:ln>
        </p:spPr>
        <p:txBody>
          <a:bodyPr spcFirstLastPara="1" wrap="square" lIns="121900" tIns="121900" rIns="121900" bIns="121900" anchor="ctr" anchorCtr="0">
            <a:noAutofit/>
          </a:bodyPr>
          <a:lstStyle/>
          <a:p>
            <a:endParaRPr sz="2400"/>
          </a:p>
        </p:txBody>
      </p:sp>
      <p:sp>
        <p:nvSpPr>
          <p:cNvPr id="37" name="TextBox 36">
            <a:extLst>
              <a:ext uri="{FF2B5EF4-FFF2-40B4-BE49-F238E27FC236}">
                <a16:creationId xmlns:a16="http://schemas.microsoft.com/office/drawing/2014/main" id="{96654FD8-41D5-4B88-86F0-718581EC3F95}"/>
              </a:ext>
            </a:extLst>
          </p:cNvPr>
          <p:cNvSpPr txBox="1"/>
          <p:nvPr/>
        </p:nvSpPr>
        <p:spPr>
          <a:xfrm>
            <a:off x="2158305" y="129251"/>
            <a:ext cx="9728895" cy="3180358"/>
          </a:xfrm>
          <a:prstGeom prst="rect">
            <a:avLst/>
          </a:prstGeom>
          <a:noFill/>
        </p:spPr>
        <p:txBody>
          <a:bodyPr wrap="square">
            <a:spAutoFit/>
          </a:bodyPr>
          <a:lstStyle/>
          <a:p>
            <a:pPr algn="just">
              <a:lnSpc>
                <a:spcPct val="115000"/>
              </a:lnSpc>
              <a:spcAft>
                <a:spcPts val="1000"/>
              </a:spcAft>
            </a:pP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Chọn</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ngôi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đại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tương</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ứng</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Ngôi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Ngôi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thứ</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nhất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Đại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từ</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xưng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hô</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ta,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tôi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tớ</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phù</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hợp</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địa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vị</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tính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em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đóng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vai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cũng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như</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bối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cảnh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40" name="TextBox 39">
            <a:extLst>
              <a:ext uri="{FF2B5EF4-FFF2-40B4-BE49-F238E27FC236}">
                <a16:creationId xmlns:a16="http://schemas.microsoft.com/office/drawing/2014/main" id="{4556AEB3-17CF-4927-8DDA-F313F3772346}"/>
              </a:ext>
            </a:extLst>
          </p:cNvPr>
          <p:cNvSpPr txBox="1"/>
          <p:nvPr/>
        </p:nvSpPr>
        <p:spPr>
          <a:xfrm>
            <a:off x="2158305" y="3405851"/>
            <a:ext cx="9728894" cy="3180358"/>
          </a:xfrm>
          <a:prstGeom prst="rect">
            <a:avLst/>
          </a:prstGeom>
          <a:noFill/>
        </p:spPr>
        <p:txBody>
          <a:bodyPr wrap="square">
            <a:spAutoFit/>
          </a:bodyPr>
          <a:lstStyle/>
          <a:p>
            <a:pPr algn="just">
              <a:lnSpc>
                <a:spcPct val="115000"/>
              </a:lnSpc>
              <a:spcAft>
                <a:spcPts val="1000"/>
              </a:spcAft>
            </a:pP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Chọn</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lời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phù</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hợp</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Đóng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vai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một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cụ</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tính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tuổi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tác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địa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vị...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lựa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chọn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lời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phù</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hợp</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Tính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chất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lời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vui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buồn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nghiêm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trang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phải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phù</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hợp</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nội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dung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bối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cảnh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27" name="Google Shape;589;p42">
            <a:extLst>
              <a:ext uri="{FF2B5EF4-FFF2-40B4-BE49-F238E27FC236}">
                <a16:creationId xmlns:a16="http://schemas.microsoft.com/office/drawing/2014/main" id="{D670FB49-E785-445E-8640-9DE9FBECC7F3}"/>
              </a:ext>
            </a:extLst>
          </p:cNvPr>
          <p:cNvSpPr txBox="1">
            <a:spLocks/>
          </p:cNvSpPr>
          <p:nvPr/>
        </p:nvSpPr>
        <p:spPr>
          <a:xfrm>
            <a:off x="-3858" y="0"/>
            <a:ext cx="1832658" cy="6858000"/>
          </a:xfrm>
          <a:prstGeom prst="rect">
            <a:avLst/>
          </a:prstGeom>
          <a:solidFill>
            <a:schemeClr val="accent6">
              <a:lumMod val="20000"/>
              <a:lumOff val="80000"/>
            </a:schemeClr>
          </a:solidFill>
          <a:ln>
            <a:noFill/>
          </a:ln>
        </p:spPr>
        <p:txBody>
          <a:bodyPr spcFirstLastPara="1" vert="horz" wrap="square" lIns="121900" tIns="121900" rIns="121900" bIns="121900" rtlCol="0" anchor="t" anchorCtr="0">
            <a:noAutofit/>
          </a:bodyPr>
          <a:lstStyle>
            <a:lvl1pPr lvl="0" algn="ctr" defTabSz="914400" rtl="0" eaLnBrk="1" latinLnBrk="0" hangingPunct="1">
              <a:lnSpc>
                <a:spcPct val="80000"/>
              </a:lnSpc>
              <a:spcBef>
                <a:spcPts val="0"/>
              </a:spcBef>
              <a:spcAft>
                <a:spcPts val="0"/>
              </a:spcAft>
              <a:buSzPts val="2400"/>
              <a:buNone/>
              <a:defRPr sz="3200" kern="1200">
                <a:solidFill>
                  <a:schemeClr val="tx1"/>
                </a:solidFill>
                <a:latin typeface="+mj-lt"/>
                <a:ea typeface="+mj-ea"/>
                <a:cs typeface="+mj-cs"/>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vi-VN" sz="6000">
                <a:latin typeface="#9Slide05 SVNCookie" panose="020B0606040200020203" pitchFamily="34" charset="0"/>
              </a:rPr>
              <a:t/>
            </a:r>
            <a:br>
              <a:rPr lang="vi-VN" sz="6000">
                <a:latin typeface="#9Slide05 SVNCookie" panose="020B0606040200020203" pitchFamily="34" charset="0"/>
              </a:rPr>
            </a:br>
            <a:r>
              <a:rPr lang="vi-VN" sz="6000">
                <a:latin typeface="#9Slide05 SVNCookie" panose="020B0606040200020203" pitchFamily="34" charset="0"/>
              </a:rPr>
              <a:t/>
            </a:r>
            <a:br>
              <a:rPr lang="vi-VN" sz="6000">
                <a:latin typeface="#9Slide05 SVNCookie" panose="020B0606040200020203" pitchFamily="34" charset="0"/>
              </a:rPr>
            </a:br>
            <a:r>
              <a:rPr lang="vi-VN" sz="6000">
                <a:latin typeface="#9Slide05 SVNCookie" panose="020B0606040200020203" pitchFamily="34" charset="0"/>
              </a:rPr>
              <a:t>Trước khi </a:t>
            </a:r>
            <a:br>
              <a:rPr lang="vi-VN" sz="6000">
                <a:latin typeface="#9Slide05 SVNCookie" panose="020B0606040200020203" pitchFamily="34" charset="0"/>
              </a:rPr>
            </a:br>
            <a:r>
              <a:rPr lang="vi-VN" sz="6000">
                <a:latin typeface="#9Slide05 SVNCookie" panose="020B0606040200020203" pitchFamily="34" charset="0"/>
              </a:rPr>
              <a:t>viết</a:t>
            </a:r>
            <a:endParaRPr lang="vi-VN" sz="6000" dirty="0">
              <a:latin typeface="#9Slide05 SVNCookie" panose="020B0606040200020203" pitchFamily="34" charset="0"/>
            </a:endParaRPr>
          </a:p>
        </p:txBody>
      </p:sp>
      <p:pic>
        <p:nvPicPr>
          <p:cNvPr id="28" name="Picture 27">
            <a:extLst>
              <a:ext uri="{FF2B5EF4-FFF2-40B4-BE49-F238E27FC236}">
                <a16:creationId xmlns:a16="http://schemas.microsoft.com/office/drawing/2014/main" id="{C663E48E-A60A-40E8-B208-1F786DFDF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429" y="4114800"/>
            <a:ext cx="2209800" cy="2209800"/>
          </a:xfrm>
          <a:prstGeom prst="rect">
            <a:avLst/>
          </a:prstGeom>
        </p:spPr>
      </p:pic>
    </p:spTree>
    <p:extLst>
      <p:ext uri="{BB962C8B-B14F-4D97-AF65-F5344CB8AC3E}">
        <p14:creationId xmlns:p14="http://schemas.microsoft.com/office/powerpoint/2010/main" val="126102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EC652-E591-4CAA-8169-55AD050CE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85397" cy="6858000"/>
          </a:xfrm>
          <a:prstGeom prst="rect">
            <a:avLst/>
          </a:prstGeom>
        </p:spPr>
      </p:pic>
      <p:sp>
        <p:nvSpPr>
          <p:cNvPr id="9" name="TextBox 8">
            <a:extLst>
              <a:ext uri="{FF2B5EF4-FFF2-40B4-BE49-F238E27FC236}">
                <a16:creationId xmlns:a16="http://schemas.microsoft.com/office/drawing/2014/main" id="{A396B624-17E5-47FF-9C47-6C823E7C327E}"/>
              </a:ext>
            </a:extLst>
          </p:cNvPr>
          <p:cNvSpPr txBox="1"/>
          <p:nvPr/>
        </p:nvSpPr>
        <p:spPr>
          <a:xfrm>
            <a:off x="3657600" y="1662811"/>
            <a:ext cx="8077200" cy="3532377"/>
          </a:xfrm>
          <a:prstGeom prst="rect">
            <a:avLst/>
          </a:prstGeom>
          <a:noFill/>
        </p:spPr>
        <p:txBody>
          <a:bodyPr wrap="square">
            <a:spAutoFit/>
          </a:bodyPr>
          <a:lstStyle/>
          <a:p>
            <a:pPr algn="ctr">
              <a:lnSpc>
                <a:spcPct val="115000"/>
              </a:lnSpc>
              <a:spcAft>
                <a:spcPts val="1000"/>
              </a:spcAft>
            </a:pPr>
            <a:r>
              <a:rPr lang="en-US" sz="6600" b="1" dirty="0">
                <a:solidFill>
                  <a:srgbClr val="FF0000"/>
                </a:solidFill>
                <a:effectLst/>
                <a:latin typeface="#9Slide07 IcielLa Chic Pro Shad" panose="02000506090000020004" pitchFamily="2" charset="0"/>
                <a:ea typeface="Calibri" panose="020F0502020204030204" pitchFamily="34" charset="0"/>
              </a:rPr>
              <a:t>1. </a:t>
            </a:r>
            <a:r>
              <a:rPr lang="en-US" sz="6600" b="1" dirty="0" err="1">
                <a:solidFill>
                  <a:srgbClr val="FF0000"/>
                </a:solidFill>
                <a:effectLst/>
                <a:latin typeface="#9Slide07 IcielLa Chic Pro Shad" panose="02000506090000020004" pitchFamily="2" charset="0"/>
                <a:ea typeface="Calibri" panose="020F0502020204030204" pitchFamily="34" charset="0"/>
              </a:rPr>
              <a:t>Yêu</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cầu</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đối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với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bài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văn</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đóng</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vai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nhân</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vật</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kể</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lại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một</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truyện</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cổ</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tích</a:t>
            </a:r>
            <a:r>
              <a:rPr lang="en-US" sz="6600" b="1" dirty="0">
                <a:solidFill>
                  <a:srgbClr val="FF0000"/>
                </a:solidFill>
                <a:effectLst/>
                <a:latin typeface="#9Slide07 IcielLa Chic Pro Shad" panose="02000506090000020004" pitchFamily="2" charset="0"/>
                <a:ea typeface="Calibri" panose="020F0502020204030204" pitchFamily="34" charset="0"/>
              </a:rPr>
              <a:t>.</a:t>
            </a:r>
            <a:endParaRPr lang="en-US" sz="6600" dirty="0">
              <a:solidFill>
                <a:srgbClr val="FF0000"/>
              </a:solidFill>
              <a:effectLst/>
              <a:latin typeface="#9Slide07 IcielLa Chic Pro Shad" panose="02000506090000020004" pitchFamily="2" charset="0"/>
              <a:ea typeface="Calibri" panose="020F0502020204030204" pitchFamily="34" charset="0"/>
            </a:endParaRPr>
          </a:p>
        </p:txBody>
      </p:sp>
    </p:spTree>
    <p:extLst>
      <p:ext uri="{BB962C8B-B14F-4D97-AF65-F5344CB8AC3E}">
        <p14:creationId xmlns:p14="http://schemas.microsoft.com/office/powerpoint/2010/main" val="139851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3"/>
          </p:cNvPr>
          <p:cNvSpPr/>
          <p:nvPr/>
        </p:nvSpPr>
        <p:spPr>
          <a:xfrm>
            <a:off x="-914400" y="6041813"/>
            <a:ext cx="60959" cy="60959"/>
          </a:xfrm>
          <a:prstGeom prst="rect">
            <a:avLst/>
          </a:prstGeom>
          <a:noFill/>
          <a:ln>
            <a:noFill/>
          </a:ln>
        </p:spPr>
        <p:txBody>
          <a:bodyPr spcFirstLastPara="1" wrap="square" lIns="121900" tIns="121900" rIns="121900" bIns="121900" anchor="ctr" anchorCtr="0">
            <a:noAutofit/>
          </a:bodyPr>
          <a:lstStyle/>
          <a:p>
            <a:endParaRPr sz="2400"/>
          </a:p>
        </p:txBody>
      </p:sp>
      <p:sp>
        <p:nvSpPr>
          <p:cNvPr id="589" name="Google Shape;589;p42"/>
          <p:cNvSpPr txBox="1">
            <a:spLocks noGrp="1"/>
          </p:cNvSpPr>
          <p:nvPr>
            <p:ph type="title"/>
          </p:nvPr>
        </p:nvSpPr>
        <p:spPr>
          <a:xfrm>
            <a:off x="-3858" y="0"/>
            <a:ext cx="1832658" cy="6858000"/>
          </a:xfrm>
          <a:prstGeom prst="rect">
            <a:avLst/>
          </a:prstGeom>
          <a:solidFill>
            <a:schemeClr val="accent6">
              <a:lumMod val="20000"/>
              <a:lumOff val="80000"/>
            </a:schemeClr>
          </a:solidFill>
          <a:ln>
            <a:noFill/>
          </a:ln>
        </p:spPr>
        <p:txBody>
          <a:bodyPr spcFirstLastPara="1" vert="horz" wrap="square" lIns="121900" tIns="121900" rIns="121900" bIns="121900" rtlCol="0" anchor="t" anchorCtr="0">
            <a:noAutofit/>
          </a:bodyPr>
          <a:lstStyle/>
          <a:p>
            <a:r>
              <a:rPr lang="en-US" sz="6000" dirty="0">
                <a:latin typeface="#9Slide05 SVNCookie" panose="020B0606040200020203" pitchFamily="34" charset="0"/>
              </a:rPr>
              <a:t/>
            </a:r>
            <a:br>
              <a:rPr lang="en-US" sz="6000" dirty="0">
                <a:latin typeface="#9Slide05 SVNCookie" panose="020B0606040200020203" pitchFamily="34" charset="0"/>
              </a:rPr>
            </a:br>
            <a:r>
              <a:rPr lang="en-US" sz="6000" dirty="0">
                <a:latin typeface="#9Slide05 SVNCookie" panose="020B0606040200020203" pitchFamily="34" charset="0"/>
              </a:rPr>
              <a:t/>
            </a:r>
            <a:br>
              <a:rPr lang="en-US" sz="6000" dirty="0">
                <a:latin typeface="#9Slide05 SVNCookie" panose="020B0606040200020203" pitchFamily="34" charset="0"/>
              </a:rPr>
            </a:br>
            <a:r>
              <a:rPr lang="en-US" sz="6000" dirty="0">
                <a:latin typeface="#9Slide05 SVNCookie" panose="020B0606040200020203" pitchFamily="34" charset="0"/>
              </a:rPr>
              <a:t>T</a:t>
            </a:r>
            <a:r>
              <a:rPr lang="en" sz="6000" dirty="0">
                <a:latin typeface="#9Slide05 SVNCookie" panose="020B0606040200020203" pitchFamily="34" charset="0"/>
              </a:rPr>
              <a:t>rước khi </a:t>
            </a:r>
            <a:br>
              <a:rPr lang="en" sz="6000" dirty="0">
                <a:latin typeface="#9Slide05 SVNCookie" panose="020B0606040200020203" pitchFamily="34" charset="0"/>
              </a:rPr>
            </a:br>
            <a:r>
              <a:rPr lang="en" sz="6000" dirty="0">
                <a:latin typeface="#9Slide05 SVNCookie" panose="020B0606040200020203" pitchFamily="34" charset="0"/>
              </a:rPr>
              <a:t>viết</a:t>
            </a:r>
            <a:endParaRPr sz="6000" dirty="0">
              <a:latin typeface="#9Slide05 SVNCookie" panose="020B0606040200020203" pitchFamily="34" charset="0"/>
            </a:endParaRPr>
          </a:p>
        </p:txBody>
      </p:sp>
      <p:sp>
        <p:nvSpPr>
          <p:cNvPr id="37" name="TextBox 36">
            <a:extLst>
              <a:ext uri="{FF2B5EF4-FFF2-40B4-BE49-F238E27FC236}">
                <a16:creationId xmlns:a16="http://schemas.microsoft.com/office/drawing/2014/main" id="{96654FD8-41D5-4B88-86F0-718581EC3F95}"/>
              </a:ext>
            </a:extLst>
          </p:cNvPr>
          <p:cNvSpPr txBox="1"/>
          <p:nvPr/>
        </p:nvSpPr>
        <p:spPr>
          <a:xfrm>
            <a:off x="2205942" y="1066800"/>
            <a:ext cx="9805095" cy="4441216"/>
          </a:xfrm>
          <a:prstGeom prst="rect">
            <a:avLst/>
          </a:prstGeom>
          <a:noFill/>
        </p:spPr>
        <p:txBody>
          <a:bodyPr wrap="square">
            <a:spAutoFit/>
          </a:bodyPr>
          <a:lstStyle/>
          <a:p>
            <a:pPr algn="just">
              <a:lnSpc>
                <a:spcPct val="115000"/>
              </a:lnSpc>
              <a:spcAft>
                <a:spcPts val="1000"/>
              </a:spcAft>
            </a:pP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Ghi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nội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dung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chính</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chuyện</a:t>
            </a:r>
            <a:endPar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Cần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ghi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nhớ</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tôn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trọng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đã</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về</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cũng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như</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cốt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gốc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Dự</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kiến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yếu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tố</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sẽ</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sáng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tạo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thêm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Có</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lập</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một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bản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tóm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tắt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các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sự</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kiện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tình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theo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thứ</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tự</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trước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sau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dễ</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dàng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ghi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nhơ</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lại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p:txBody>
      </p:sp>
      <p:pic>
        <p:nvPicPr>
          <p:cNvPr id="6" name="Picture 5">
            <a:extLst>
              <a:ext uri="{FF2B5EF4-FFF2-40B4-BE49-F238E27FC236}">
                <a16:creationId xmlns:a16="http://schemas.microsoft.com/office/drawing/2014/main" id="{57CE9E73-947A-4E47-9D57-2853617DE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429" y="4114800"/>
            <a:ext cx="2209800" cy="2209800"/>
          </a:xfrm>
          <a:prstGeom prst="rect">
            <a:avLst/>
          </a:prstGeom>
        </p:spPr>
      </p:pic>
    </p:spTree>
    <p:extLst>
      <p:ext uri="{BB962C8B-B14F-4D97-AF65-F5344CB8AC3E}">
        <p14:creationId xmlns:p14="http://schemas.microsoft.com/office/powerpoint/2010/main" val="68536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barn(inVertical)">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animBg="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3"/>
          </p:cNvPr>
          <p:cNvSpPr/>
          <p:nvPr/>
        </p:nvSpPr>
        <p:spPr>
          <a:xfrm>
            <a:off x="-914400" y="6041813"/>
            <a:ext cx="60959" cy="60959"/>
          </a:xfrm>
          <a:prstGeom prst="rect">
            <a:avLst/>
          </a:prstGeom>
          <a:noFill/>
          <a:ln>
            <a:noFill/>
          </a:ln>
        </p:spPr>
        <p:txBody>
          <a:bodyPr spcFirstLastPara="1" wrap="square" lIns="121900" tIns="121900" rIns="121900" bIns="121900" anchor="ctr" anchorCtr="0">
            <a:noAutofit/>
          </a:bodyPr>
          <a:lstStyle/>
          <a:p>
            <a:endParaRPr sz="2400"/>
          </a:p>
        </p:txBody>
      </p:sp>
      <p:sp>
        <p:nvSpPr>
          <p:cNvPr id="589" name="Google Shape;589;p42"/>
          <p:cNvSpPr txBox="1">
            <a:spLocks noGrp="1"/>
          </p:cNvSpPr>
          <p:nvPr>
            <p:ph type="title"/>
          </p:nvPr>
        </p:nvSpPr>
        <p:spPr>
          <a:xfrm>
            <a:off x="-3858" y="0"/>
            <a:ext cx="1832658" cy="6858000"/>
          </a:xfrm>
          <a:prstGeom prst="rect">
            <a:avLst/>
          </a:prstGeom>
          <a:solidFill>
            <a:schemeClr val="accent6">
              <a:lumMod val="20000"/>
              <a:lumOff val="80000"/>
            </a:schemeClr>
          </a:solidFill>
          <a:ln>
            <a:noFill/>
          </a:ln>
        </p:spPr>
        <p:txBody>
          <a:bodyPr spcFirstLastPara="1" vert="horz" wrap="square" lIns="121900" tIns="121900" rIns="121900" bIns="121900" rtlCol="0" anchor="t" anchorCtr="0">
            <a:noAutofit/>
          </a:bodyPr>
          <a:lstStyle/>
          <a:p>
            <a:r>
              <a:rPr lang="en-US" sz="6000" dirty="0">
                <a:latin typeface="#9Slide05 SVNCookie" panose="020B0606040200020203" pitchFamily="34" charset="0"/>
              </a:rPr>
              <a:t/>
            </a:r>
            <a:br>
              <a:rPr lang="en-US" sz="6000" dirty="0">
                <a:latin typeface="#9Slide05 SVNCookie" panose="020B0606040200020203" pitchFamily="34" charset="0"/>
              </a:rPr>
            </a:br>
            <a:r>
              <a:rPr lang="en-US" sz="6000" dirty="0">
                <a:latin typeface="#9Slide05 SVNCookie" panose="020B0606040200020203" pitchFamily="34" charset="0"/>
              </a:rPr>
              <a:t/>
            </a:r>
            <a:br>
              <a:rPr lang="en-US" sz="6000" dirty="0">
                <a:latin typeface="#9Slide05 SVNCookie" panose="020B0606040200020203" pitchFamily="34" charset="0"/>
              </a:rPr>
            </a:br>
            <a:r>
              <a:rPr lang="en-US" sz="6000" dirty="0">
                <a:latin typeface="#9Slide05 SVNCookie" panose="020B0606040200020203" pitchFamily="34" charset="0"/>
              </a:rPr>
              <a:t>T</a:t>
            </a:r>
            <a:r>
              <a:rPr lang="en" sz="6000" dirty="0">
                <a:latin typeface="#9Slide05 SVNCookie" panose="020B0606040200020203" pitchFamily="34" charset="0"/>
              </a:rPr>
              <a:t>rước khi </a:t>
            </a:r>
            <a:br>
              <a:rPr lang="en" sz="6000" dirty="0">
                <a:latin typeface="#9Slide05 SVNCookie" panose="020B0606040200020203" pitchFamily="34" charset="0"/>
              </a:rPr>
            </a:br>
            <a:r>
              <a:rPr lang="en" sz="6000" dirty="0">
                <a:latin typeface="#9Slide05 SVNCookie" panose="020B0606040200020203" pitchFamily="34" charset="0"/>
              </a:rPr>
              <a:t>viết</a:t>
            </a:r>
            <a:endParaRPr sz="6000" dirty="0">
              <a:latin typeface="#9Slide05 SVNCookie" panose="020B0606040200020203" pitchFamily="34" charset="0"/>
            </a:endParaRPr>
          </a:p>
        </p:txBody>
      </p:sp>
      <p:sp>
        <p:nvSpPr>
          <p:cNvPr id="37" name="TextBox 36">
            <a:extLst>
              <a:ext uri="{FF2B5EF4-FFF2-40B4-BE49-F238E27FC236}">
                <a16:creationId xmlns:a16="http://schemas.microsoft.com/office/drawing/2014/main" id="{96654FD8-41D5-4B88-86F0-718581EC3F95}"/>
              </a:ext>
            </a:extLst>
          </p:cNvPr>
          <p:cNvSpPr txBox="1"/>
          <p:nvPr/>
        </p:nvSpPr>
        <p:spPr>
          <a:xfrm>
            <a:off x="2209800" y="533400"/>
            <a:ext cx="9805095" cy="5810822"/>
          </a:xfrm>
          <a:prstGeom prst="rect">
            <a:avLst/>
          </a:prstGeom>
          <a:noFill/>
        </p:spPr>
        <p:txBody>
          <a:bodyPr wrap="square">
            <a:spAutoFit/>
          </a:bodyPr>
          <a:lstStyle/>
          <a:p>
            <a:pPr algn="just">
              <a:lnSpc>
                <a:spcPct val="115000"/>
              </a:lnSpc>
              <a:spcAft>
                <a:spcPts val="1000"/>
              </a:spcAft>
            </a:pP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Lập</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dàn</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ý</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Mở</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Đóng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vai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thiệu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sơ</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lược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về</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định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diễn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biến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Xuất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các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Hoàn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cảnh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diễn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ra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Diễn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biến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chính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SV1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SV2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SV3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thúc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nêu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học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rút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ra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từ</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p:txBody>
      </p:sp>
      <p:pic>
        <p:nvPicPr>
          <p:cNvPr id="6" name="Picture 5">
            <a:extLst>
              <a:ext uri="{FF2B5EF4-FFF2-40B4-BE49-F238E27FC236}">
                <a16:creationId xmlns:a16="http://schemas.microsoft.com/office/drawing/2014/main" id="{57CE9E73-947A-4E47-9D57-2853617DE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429" y="4114800"/>
            <a:ext cx="2209800" cy="2209800"/>
          </a:xfrm>
          <a:prstGeom prst="rect">
            <a:avLst/>
          </a:prstGeom>
        </p:spPr>
      </p:pic>
    </p:spTree>
    <p:extLst>
      <p:ext uri="{BB962C8B-B14F-4D97-AF65-F5344CB8AC3E}">
        <p14:creationId xmlns:p14="http://schemas.microsoft.com/office/powerpoint/2010/main" val="308439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barn(inVertical)">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animBg="1"/>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06EF2-2BF0-4764-B4A7-DDBBDE0F43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558800"/>
            <a:ext cx="10363200" cy="6451600"/>
          </a:xfrm>
          <a:prstGeom prst="rect">
            <a:avLst/>
          </a:prstGeom>
        </p:spPr>
      </p:pic>
      <p:pic>
        <p:nvPicPr>
          <p:cNvPr id="5" name="Picture 4">
            <a:extLst>
              <a:ext uri="{FF2B5EF4-FFF2-40B4-BE49-F238E27FC236}">
                <a16:creationId xmlns:a16="http://schemas.microsoft.com/office/drawing/2014/main" id="{33CE67F0-A912-47C0-A644-01D57CF63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6178" y="2133600"/>
            <a:ext cx="4965778" cy="4724400"/>
          </a:xfrm>
          <a:prstGeom prst="rect">
            <a:avLst/>
          </a:prstGeom>
        </p:spPr>
      </p:pic>
      <p:sp>
        <p:nvSpPr>
          <p:cNvPr id="7" name="TextBox 6">
            <a:extLst>
              <a:ext uri="{FF2B5EF4-FFF2-40B4-BE49-F238E27FC236}">
                <a16:creationId xmlns:a16="http://schemas.microsoft.com/office/drawing/2014/main" id="{D065FA06-487A-4A7D-BF1A-F2EF7BC2B24B}"/>
              </a:ext>
            </a:extLst>
          </p:cNvPr>
          <p:cNvSpPr txBox="1"/>
          <p:nvPr/>
        </p:nvSpPr>
        <p:spPr>
          <a:xfrm>
            <a:off x="3886200" y="1447800"/>
            <a:ext cx="7239000" cy="2123658"/>
          </a:xfrm>
          <a:prstGeom prst="rect">
            <a:avLst/>
          </a:prstGeom>
          <a:noFill/>
        </p:spPr>
        <p:txBody>
          <a:bodyPr wrap="square">
            <a:spAutoFit/>
          </a:bodyPr>
          <a:lstStyle/>
          <a:p>
            <a:pPr algn="just"/>
            <a:r>
              <a:rPr lang="en-US" sz="4400" dirty="0" err="1">
                <a:solidFill>
                  <a:srgbClr val="0070C0"/>
                </a:solidFill>
                <a:latin typeface="#9Slide05 SVNCookie" panose="020B0606040200020203" pitchFamily="34" charset="0"/>
              </a:rPr>
              <a:t>Dựa</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vào</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phần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tìm</a:t>
            </a:r>
            <a:r>
              <a:rPr lang="en-US" sz="4400" dirty="0">
                <a:solidFill>
                  <a:srgbClr val="0070C0"/>
                </a:solidFill>
                <a:latin typeface="#9Slide05 SVNCookie" panose="020B0606040200020203" pitchFamily="34" charset="0"/>
              </a:rPr>
              <a:t> ý ở </a:t>
            </a:r>
            <a:r>
              <a:rPr lang="en-US" sz="4400" dirty="0" err="1">
                <a:solidFill>
                  <a:srgbClr val="0070C0"/>
                </a:solidFill>
                <a:latin typeface="#9Slide05 SVNCookie" panose="020B0606040200020203" pitchFamily="34" charset="0"/>
              </a:rPr>
              <a:t>phiếu</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bài</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tập</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em</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hãy</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lập</a:t>
            </a:r>
            <a:r>
              <a:rPr lang="en-US" sz="4400" dirty="0">
                <a:solidFill>
                  <a:srgbClr val="0070C0"/>
                </a:solidFill>
                <a:latin typeface="#9Slide05 SVNCookie" panose="020B0606040200020203" pitchFamily="34" charset="0"/>
              </a:rPr>
              <a:t> 1 </a:t>
            </a:r>
            <a:r>
              <a:rPr lang="en-US" sz="4400" dirty="0" err="1">
                <a:solidFill>
                  <a:srgbClr val="0070C0"/>
                </a:solidFill>
                <a:latin typeface="#9Slide05 SVNCookie" panose="020B0606040200020203" pitchFamily="34" charset="0"/>
              </a:rPr>
              <a:t>dàn</a:t>
            </a:r>
            <a:r>
              <a:rPr lang="en-US" sz="4400" dirty="0">
                <a:solidFill>
                  <a:srgbClr val="0070C0"/>
                </a:solidFill>
                <a:latin typeface="#9Slide05 SVNCookie" panose="020B0606040200020203" pitchFamily="34" charset="0"/>
              </a:rPr>
              <a:t> ý chi </a:t>
            </a:r>
            <a:r>
              <a:rPr lang="en-US" sz="4400" dirty="0" err="1">
                <a:solidFill>
                  <a:srgbClr val="0070C0"/>
                </a:solidFill>
                <a:latin typeface="#9Slide05 SVNCookie" panose="020B0606040200020203" pitchFamily="34" charset="0"/>
              </a:rPr>
              <a:t>tiết</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cho</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bài</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viết</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Đóng</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vai</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nhân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vật</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kể</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lại</a:t>
            </a:r>
            <a:r>
              <a:rPr lang="en-US" sz="4400" dirty="0">
                <a:solidFill>
                  <a:srgbClr val="0070C0"/>
                </a:solidFill>
                <a:latin typeface="#9Slide05 SVNCookie" panose="020B0606040200020203" pitchFamily="34" charset="0"/>
              </a:rPr>
              <a:t> 1 </a:t>
            </a:r>
            <a:r>
              <a:rPr lang="en-US" sz="4400" dirty="0" err="1">
                <a:solidFill>
                  <a:srgbClr val="0070C0"/>
                </a:solidFill>
                <a:latin typeface="#9Slide05 SVNCookie" panose="020B0606040200020203" pitchFamily="34" charset="0"/>
              </a:rPr>
              <a:t>câu</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chuyện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cổ</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tích</a:t>
            </a:r>
            <a:endParaRPr lang="en-US" sz="4400" dirty="0">
              <a:solidFill>
                <a:srgbClr val="0070C0"/>
              </a:solidFill>
            </a:endParaRPr>
          </a:p>
        </p:txBody>
      </p:sp>
    </p:spTree>
    <p:extLst>
      <p:ext uri="{BB962C8B-B14F-4D97-AF65-F5344CB8AC3E}">
        <p14:creationId xmlns:p14="http://schemas.microsoft.com/office/powerpoint/2010/main" val="1189740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10058400" cy="5029200"/>
          </a:xfrm>
          <a:prstGeom prst="rect">
            <a:avLst/>
          </a:prstGeom>
        </p:spPr>
      </p:pic>
      <p:grpSp>
        <p:nvGrpSpPr>
          <p:cNvPr id="35" name="组合 34"/>
          <p:cNvGrpSpPr/>
          <p:nvPr/>
        </p:nvGrpSpPr>
        <p:grpSpPr>
          <a:xfrm>
            <a:off x="2204247" y="3124200"/>
            <a:ext cx="7780830" cy="2425032"/>
            <a:chOff x="4457588" y="1649111"/>
            <a:chExt cx="7780830" cy="2425032"/>
          </a:xfrm>
        </p:grpSpPr>
        <p:grpSp>
          <p:nvGrpSpPr>
            <p:cNvPr id="36" name="组 19"/>
            <p:cNvGrpSpPr/>
            <p:nvPr/>
          </p:nvGrpSpPr>
          <p:grpSpPr>
            <a:xfrm>
              <a:off x="6096000" y="1843785"/>
              <a:ext cx="1730521" cy="1585216"/>
              <a:chOff x="2730658" y="995587"/>
              <a:chExt cx="1971191" cy="2170283"/>
            </a:xfrm>
            <a:solidFill>
              <a:srgbClr val="042C89"/>
            </a:solidFill>
          </p:grpSpPr>
          <p:sp>
            <p:nvSpPr>
              <p:cNvPr id="39" name="矩形 38"/>
              <p:cNvSpPr/>
              <p:nvPr/>
            </p:nvSpPr>
            <p:spPr>
              <a:xfrm>
                <a:off x="2730658" y="995587"/>
                <a:ext cx="45719" cy="504245"/>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0" name="矩形 39"/>
              <p:cNvSpPr/>
              <p:nvPr/>
            </p:nvSpPr>
            <p:spPr>
              <a:xfrm>
                <a:off x="2730658" y="995587"/>
                <a:ext cx="1971191" cy="45719"/>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1" name="矩形 40"/>
              <p:cNvSpPr/>
              <p:nvPr/>
            </p:nvSpPr>
            <p:spPr>
              <a:xfrm rot="5400000">
                <a:off x="3573855" y="2037877"/>
                <a:ext cx="2170282" cy="8570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2" name="矩形 41"/>
              <p:cNvSpPr/>
              <p:nvPr/>
            </p:nvSpPr>
            <p:spPr>
              <a:xfrm flipV="1">
                <a:off x="2730658" y="2725917"/>
                <a:ext cx="45719" cy="36954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3" name="矩形 42"/>
              <p:cNvSpPr/>
              <p:nvPr/>
            </p:nvSpPr>
            <p:spPr>
              <a:xfrm flipV="1">
                <a:off x="2730658" y="3095461"/>
                <a:ext cx="1971191" cy="70407"/>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grpSp>
        <p:sp>
          <p:nvSpPr>
            <p:cNvPr id="37" name="TextBox 23"/>
            <p:cNvSpPr txBox="1"/>
            <p:nvPr/>
          </p:nvSpPr>
          <p:spPr>
            <a:xfrm>
              <a:off x="4457588" y="1649111"/>
              <a:ext cx="2843727" cy="1769715"/>
            </a:xfrm>
            <a:prstGeom prst="rect">
              <a:avLst/>
            </a:prstGeom>
            <a:noFill/>
            <a:ln>
              <a:noFill/>
            </a:ln>
          </p:spPr>
          <p:txBody>
            <a:bodyPr vert="horz" wrap="non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pPr algn="ctr"/>
              <a:r>
                <a:rPr lang="en-US" altLang="zh-CN" sz="11500" dirty="0" err="1">
                  <a:solidFill>
                    <a:srgbClr val="C75346"/>
                  </a:solidFill>
                  <a:latin typeface="#9Slide05 Israquella" pitchFamily="2" charset="0"/>
                  <a:ea typeface="微软雅黑" panose="020B0503020204020204" pitchFamily="34" charset="-122"/>
                  <a:cs typeface="STHeiti Light" charset="-122"/>
                </a:rPr>
                <a:t>Bước</a:t>
              </a:r>
              <a:r>
                <a:rPr lang="en-US" altLang="zh-CN" sz="11500" dirty="0">
                  <a:solidFill>
                    <a:srgbClr val="C75346"/>
                  </a:solidFill>
                  <a:latin typeface="#9Slide05 Israquella" pitchFamily="2" charset="0"/>
                  <a:ea typeface="微软雅黑" panose="020B0503020204020204" pitchFamily="34" charset="-122"/>
                  <a:cs typeface="STHeiti Light" charset="-122"/>
                </a:rPr>
                <a:t> 2</a:t>
              </a:r>
              <a:endParaRPr lang="zh-CN" altLang="en-US" sz="13800" dirty="0">
                <a:solidFill>
                  <a:srgbClr val="C75346"/>
                </a:solidFill>
                <a:latin typeface="#9Slide05 Israquella" pitchFamily="2" charset="0"/>
                <a:ea typeface="微软雅黑" panose="020B0503020204020204" pitchFamily="34" charset="-122"/>
                <a:cs typeface="STHeiti Light" charset="-122"/>
              </a:endParaRPr>
            </a:p>
          </p:txBody>
        </p:sp>
        <p:sp>
          <p:nvSpPr>
            <p:cNvPr id="38" name="文本框 37"/>
            <p:cNvSpPr txBox="1"/>
            <p:nvPr/>
          </p:nvSpPr>
          <p:spPr>
            <a:xfrm>
              <a:off x="7729449" y="2212095"/>
              <a:ext cx="4508969" cy="1862048"/>
            </a:xfrm>
            <a:prstGeom prst="rect">
              <a:avLst/>
            </a:prstGeom>
            <a:noFill/>
          </p:spPr>
          <p:txBody>
            <a:bodyPr wrap="square" rtlCol="0">
              <a:spAutoFit/>
            </a:bodyPr>
            <a:lstStyle/>
            <a:p>
              <a:pPr algn="ctr"/>
              <a:r>
                <a:rPr lang="en-US" altLang="zh-CN" sz="11500" dirty="0" err="1">
                  <a:solidFill>
                    <a:srgbClr val="0070C0"/>
                  </a:solidFill>
                  <a:latin typeface="#9Slide05 Israquella" pitchFamily="2" charset="0"/>
                  <a:ea typeface="微软雅黑" panose="020B0503020204020204" pitchFamily="34" charset="-122"/>
                </a:rPr>
                <a:t>Viết</a:t>
              </a:r>
              <a:r>
                <a:rPr lang="en-US" altLang="zh-CN" sz="11500" dirty="0">
                  <a:solidFill>
                    <a:srgbClr val="0070C0"/>
                  </a:solidFill>
                  <a:latin typeface="#9Slide05 Israquella" pitchFamily="2" charset="0"/>
                  <a:ea typeface="微软雅黑" panose="020B0503020204020204" pitchFamily="34" charset="-122"/>
                </a:rPr>
                <a:t> </a:t>
              </a:r>
              <a:r>
                <a:rPr lang="en-US" altLang="zh-CN" sz="11500" dirty="0" err="1">
                  <a:solidFill>
                    <a:srgbClr val="0070C0"/>
                  </a:solidFill>
                  <a:latin typeface="#9Slide05 Israquella" pitchFamily="2" charset="0"/>
                  <a:ea typeface="微软雅黑" panose="020B0503020204020204" pitchFamily="34" charset="-122"/>
                </a:rPr>
                <a:t>bài</a:t>
              </a:r>
              <a:endParaRPr lang="zh-CN" altLang="en-US" sz="11500" dirty="0">
                <a:solidFill>
                  <a:srgbClr val="0070C0"/>
                </a:solidFill>
                <a:latin typeface="#9Slide05 Israquella" pitchFamily="2" charset="0"/>
                <a:ea typeface="微软雅黑" panose="020B0503020204020204" pitchFamily="34" charset="-122"/>
              </a:endParaRPr>
            </a:p>
          </p:txBody>
        </p:sp>
      </p:grpSp>
    </p:spTree>
    <p:extLst>
      <p:ext uri="{BB962C8B-B14F-4D97-AF65-F5344CB8AC3E}">
        <p14:creationId xmlns:p14="http://schemas.microsoft.com/office/powerpoint/2010/main" val="2995973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06EF2-2BF0-4764-B4A7-DDBBDE0F43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558800"/>
            <a:ext cx="10363200" cy="6451600"/>
          </a:xfrm>
          <a:prstGeom prst="rect">
            <a:avLst/>
          </a:prstGeom>
        </p:spPr>
      </p:pic>
      <p:pic>
        <p:nvPicPr>
          <p:cNvPr id="5" name="Picture 4">
            <a:extLst>
              <a:ext uri="{FF2B5EF4-FFF2-40B4-BE49-F238E27FC236}">
                <a16:creationId xmlns:a16="http://schemas.microsoft.com/office/drawing/2014/main" id="{33CE67F0-A912-47C0-A644-01D57CF63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6178" y="2133600"/>
            <a:ext cx="4965778" cy="4724400"/>
          </a:xfrm>
          <a:prstGeom prst="rect">
            <a:avLst/>
          </a:prstGeom>
        </p:spPr>
      </p:pic>
      <p:sp>
        <p:nvSpPr>
          <p:cNvPr id="7" name="TextBox 6">
            <a:extLst>
              <a:ext uri="{FF2B5EF4-FFF2-40B4-BE49-F238E27FC236}">
                <a16:creationId xmlns:a16="http://schemas.microsoft.com/office/drawing/2014/main" id="{D065FA06-487A-4A7D-BF1A-F2EF7BC2B24B}"/>
              </a:ext>
            </a:extLst>
          </p:cNvPr>
          <p:cNvSpPr txBox="1"/>
          <p:nvPr/>
        </p:nvSpPr>
        <p:spPr>
          <a:xfrm>
            <a:off x="3962400" y="1371600"/>
            <a:ext cx="7010400" cy="2308324"/>
          </a:xfrm>
          <a:prstGeom prst="rect">
            <a:avLst/>
          </a:prstGeom>
          <a:noFill/>
        </p:spPr>
        <p:txBody>
          <a:bodyPr wrap="square">
            <a:spAutoFit/>
          </a:bodyPr>
          <a:lstStyle/>
          <a:p>
            <a:pPr algn="just"/>
            <a:r>
              <a:rPr lang="en-US" sz="4800" dirty="0" err="1">
                <a:solidFill>
                  <a:srgbClr val="0070C0"/>
                </a:solidFill>
                <a:latin typeface="#9Slide05 SVNCookie" panose="020B0606040200020203" pitchFamily="34" charset="0"/>
              </a:rPr>
              <a:t>Dựa</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vào</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phần</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dàn</a:t>
            </a:r>
            <a:r>
              <a:rPr lang="en-US" sz="4800" dirty="0">
                <a:solidFill>
                  <a:srgbClr val="0070C0"/>
                </a:solidFill>
                <a:latin typeface="#9Slide05 SVNCookie" panose="020B0606040200020203" pitchFamily="34" charset="0"/>
              </a:rPr>
              <a:t> ý </a:t>
            </a:r>
            <a:r>
              <a:rPr lang="en-US" sz="4800" dirty="0" err="1">
                <a:solidFill>
                  <a:srgbClr val="0070C0"/>
                </a:solidFill>
                <a:latin typeface="#9Slide05 SVNCookie" panose="020B0606040200020203" pitchFamily="34" charset="0"/>
              </a:rPr>
              <a:t>đã</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lập</a:t>
            </a:r>
            <a:r>
              <a:rPr lang="en-US" sz="4800" dirty="0">
                <a:solidFill>
                  <a:srgbClr val="0070C0"/>
                </a:solidFill>
                <a:latin typeface="#9Slide05 SVNCookie" panose="020B0606040200020203" pitchFamily="34" charset="0"/>
              </a:rPr>
              <a:t> ở </a:t>
            </a:r>
            <a:r>
              <a:rPr lang="en-US" sz="4800" dirty="0" err="1">
                <a:solidFill>
                  <a:srgbClr val="0070C0"/>
                </a:solidFill>
                <a:latin typeface="#9Slide05 SVNCookie" panose="020B0606040200020203" pitchFamily="34" charset="0"/>
              </a:rPr>
              <a:t>tiết</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trước</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em</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hãy</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viết</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bài</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văn</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đóng</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vai</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nhân</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vật</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kể</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lại</a:t>
            </a:r>
            <a:r>
              <a:rPr lang="en-US" sz="4800" dirty="0">
                <a:solidFill>
                  <a:srgbClr val="0070C0"/>
                </a:solidFill>
                <a:latin typeface="#9Slide05 SVNCookie" panose="020B0606040200020203" pitchFamily="34" charset="0"/>
              </a:rPr>
              <a:t> 1 </a:t>
            </a:r>
            <a:r>
              <a:rPr lang="en-US" sz="4800" dirty="0" err="1">
                <a:solidFill>
                  <a:srgbClr val="0070C0"/>
                </a:solidFill>
                <a:latin typeface="#9Slide05 SVNCookie" panose="020B0606040200020203" pitchFamily="34" charset="0"/>
              </a:rPr>
              <a:t>câu</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chuyện</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cổ</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tích</a:t>
            </a:r>
            <a:endParaRPr lang="en-US" sz="4800" dirty="0">
              <a:solidFill>
                <a:srgbClr val="0070C0"/>
              </a:solidFill>
            </a:endParaRPr>
          </a:p>
        </p:txBody>
      </p:sp>
    </p:spTree>
    <p:extLst>
      <p:ext uri="{BB962C8B-B14F-4D97-AF65-F5344CB8AC3E}">
        <p14:creationId xmlns:p14="http://schemas.microsoft.com/office/powerpoint/2010/main" val="3112434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34B1A-93AD-4C2F-83F9-D5A6795AF84A}"/>
              </a:ext>
            </a:extLst>
          </p:cNvPr>
          <p:cNvPicPr>
            <a:picLocks noChangeAspect="1"/>
          </p:cNvPicPr>
          <p:nvPr/>
        </p:nvPicPr>
        <p:blipFill>
          <a:blip r:embed="rId2"/>
          <a:stretch>
            <a:fillRect/>
          </a:stretch>
        </p:blipFill>
        <p:spPr>
          <a:xfrm>
            <a:off x="8534400" y="302137"/>
            <a:ext cx="3436765" cy="3436765"/>
          </a:xfrm>
          <a:prstGeom prst="rect">
            <a:avLst/>
          </a:prstGeom>
        </p:spPr>
      </p:pic>
      <p:sp>
        <p:nvSpPr>
          <p:cNvPr id="3" name="TextBox 2">
            <a:extLst>
              <a:ext uri="{FF2B5EF4-FFF2-40B4-BE49-F238E27FC236}">
                <a16:creationId xmlns:a16="http://schemas.microsoft.com/office/drawing/2014/main" id="{DCBBCFA1-28A5-4278-A59C-C2E589A828DA}"/>
              </a:ext>
            </a:extLst>
          </p:cNvPr>
          <p:cNvSpPr txBox="1"/>
          <p:nvPr/>
        </p:nvSpPr>
        <p:spPr>
          <a:xfrm>
            <a:off x="3048000" y="394593"/>
            <a:ext cx="6096000" cy="748988"/>
          </a:xfrm>
          <a:prstGeom prst="rect">
            <a:avLst/>
          </a:prstGeom>
          <a:noFill/>
        </p:spPr>
        <p:txBody>
          <a:bodyPr wrap="square">
            <a:spAutoFit/>
          </a:bodyPr>
          <a:lstStyle/>
          <a:p>
            <a:r>
              <a:rPr lang="en-US" sz="4267" dirty="0">
                <a:solidFill>
                  <a:srgbClr val="FF0000"/>
                </a:solidFill>
                <a:latin typeface="#9Slide03 Arima Madurai Black" panose="00000A00000000000000" pitchFamily="2" charset="0"/>
                <a:cs typeface="#9Slide03 Arima Madurai Black" panose="00000A00000000000000" pitchFamily="2" charset="0"/>
              </a:rPr>
              <a:t>Khi </a:t>
            </a:r>
            <a:r>
              <a:rPr lang="en-US" sz="4267" dirty="0" err="1">
                <a:solidFill>
                  <a:srgbClr val="FF0000"/>
                </a:solidFill>
                <a:latin typeface="#9Slide03 Arima Madurai Black" panose="00000A00000000000000" pitchFamily="2" charset="0"/>
                <a:cs typeface="#9Slide03 Arima Madurai Black" panose="00000A00000000000000" pitchFamily="2" charset="0"/>
              </a:rPr>
              <a:t>viết</a:t>
            </a:r>
            <a:r>
              <a:rPr lang="en-US" sz="4267" dirty="0">
                <a:solidFill>
                  <a:srgbClr val="FF0000"/>
                </a:solidFill>
                <a:latin typeface="#9Slide03 Arima Madurai Black" panose="00000A00000000000000" pitchFamily="2" charset="0"/>
                <a:cs typeface="#9Slide03 Arima Madurai Black" panose="00000A00000000000000" pitchFamily="2" charset="0"/>
              </a:rPr>
              <a:t> </a:t>
            </a:r>
            <a:r>
              <a:rPr lang="en-US" sz="4267" dirty="0" err="1">
                <a:solidFill>
                  <a:srgbClr val="FF0000"/>
                </a:solidFill>
                <a:latin typeface="#9Slide03 Arima Madurai Black" panose="00000A00000000000000" pitchFamily="2" charset="0"/>
                <a:cs typeface="#9Slide03 Arima Madurai Black" panose="00000A00000000000000" pitchFamily="2" charset="0"/>
              </a:rPr>
              <a:t>bài</a:t>
            </a:r>
            <a:r>
              <a:rPr lang="en-US" sz="4267" dirty="0">
                <a:solidFill>
                  <a:srgbClr val="FF0000"/>
                </a:solidFill>
                <a:latin typeface="#9Slide03 Arima Madurai Black" panose="00000A00000000000000" pitchFamily="2" charset="0"/>
                <a:cs typeface="#9Slide03 Arima Madurai Black" panose="00000A00000000000000" pitchFamily="2" charset="0"/>
              </a:rPr>
              <a:t>, </a:t>
            </a:r>
            <a:r>
              <a:rPr lang="en-US" sz="4267" dirty="0" err="1">
                <a:solidFill>
                  <a:srgbClr val="FF0000"/>
                </a:solidFill>
                <a:latin typeface="#9Slide03 Arima Madurai Black" panose="00000A00000000000000" pitchFamily="2" charset="0"/>
                <a:cs typeface="#9Slide03 Arima Madurai Black" panose="00000A00000000000000" pitchFamily="2" charset="0"/>
              </a:rPr>
              <a:t>cần</a:t>
            </a:r>
            <a:r>
              <a:rPr lang="en-US" sz="4267" dirty="0">
                <a:solidFill>
                  <a:srgbClr val="FF0000"/>
                </a:solidFill>
                <a:latin typeface="#9Slide03 Arima Madurai Black" panose="00000A00000000000000" pitchFamily="2" charset="0"/>
                <a:cs typeface="#9Slide03 Arima Madurai Black" panose="00000A00000000000000" pitchFamily="2" charset="0"/>
              </a:rPr>
              <a:t> </a:t>
            </a:r>
            <a:r>
              <a:rPr lang="en-US" sz="4267" dirty="0" err="1">
                <a:solidFill>
                  <a:srgbClr val="FF0000"/>
                </a:solidFill>
                <a:latin typeface="#9Slide03 Arima Madurai Black" panose="00000A00000000000000" pitchFamily="2" charset="0"/>
                <a:cs typeface="#9Slide03 Arima Madurai Black" panose="00000A00000000000000" pitchFamily="2" charset="0"/>
              </a:rPr>
              <a:t>lưu</a:t>
            </a:r>
            <a:r>
              <a:rPr lang="en-US" sz="4267" dirty="0">
                <a:solidFill>
                  <a:srgbClr val="FF0000"/>
                </a:solidFill>
                <a:latin typeface="#9Slide03 Arima Madurai Black" panose="00000A00000000000000" pitchFamily="2" charset="0"/>
                <a:cs typeface="#9Slide03 Arima Madurai Black" panose="00000A00000000000000" pitchFamily="2" charset="0"/>
              </a:rPr>
              <a:t> ý:</a:t>
            </a:r>
            <a:endParaRPr lang="en-US" sz="4267" dirty="0">
              <a:latin typeface="#9Slide03 Arima Madurai Black" panose="00000A00000000000000" pitchFamily="2" charset="0"/>
              <a:cs typeface="#9Slide03 Arima Madurai Black" panose="00000A00000000000000" pitchFamily="2" charset="0"/>
            </a:endParaRPr>
          </a:p>
        </p:txBody>
      </p:sp>
      <p:sp>
        <p:nvSpPr>
          <p:cNvPr id="4" name="TextBox 3">
            <a:extLst>
              <a:ext uri="{FF2B5EF4-FFF2-40B4-BE49-F238E27FC236}">
                <a16:creationId xmlns:a16="http://schemas.microsoft.com/office/drawing/2014/main" id="{836555F6-35B1-416B-AD47-C17C051F9CDB}"/>
              </a:ext>
            </a:extLst>
          </p:cNvPr>
          <p:cNvSpPr txBox="1"/>
          <p:nvPr/>
        </p:nvSpPr>
        <p:spPr>
          <a:xfrm>
            <a:off x="313980" y="1538708"/>
            <a:ext cx="6096000" cy="584775"/>
          </a:xfrm>
          <a:prstGeom prst="rect">
            <a:avLst/>
          </a:prstGeom>
          <a:noFill/>
        </p:spPr>
        <p:txBody>
          <a:bodyPr wrap="square">
            <a:spAutoFit/>
          </a:bodyPr>
          <a:lstStyle/>
          <a:p>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Bám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sát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dàn</a:t>
            </a:r>
            <a:r>
              <a:rPr lang="en-US" sz="3200" dirty="0">
                <a:latin typeface="#9Slide03 Arima Madurai" panose="00000500000000000000" pitchFamily="2" charset="0"/>
                <a:cs typeface="#9Slide03 Arima Madurai" panose="00000500000000000000" pitchFamily="2" charset="0"/>
              </a:rPr>
              <a:t> ý</a:t>
            </a:r>
          </a:p>
        </p:txBody>
      </p:sp>
      <p:sp>
        <p:nvSpPr>
          <p:cNvPr id="5" name="TextBox 4">
            <a:extLst>
              <a:ext uri="{FF2B5EF4-FFF2-40B4-BE49-F238E27FC236}">
                <a16:creationId xmlns:a16="http://schemas.microsoft.com/office/drawing/2014/main" id="{9395E942-FD1A-49C2-94CC-CACCEF94610C}"/>
              </a:ext>
            </a:extLst>
          </p:cNvPr>
          <p:cNvSpPr txBox="1"/>
          <p:nvPr/>
        </p:nvSpPr>
        <p:spPr>
          <a:xfrm>
            <a:off x="313980" y="2393912"/>
            <a:ext cx="6096000" cy="584775"/>
          </a:xfrm>
          <a:prstGeom prst="rect">
            <a:avLst/>
          </a:prstGeom>
          <a:noFill/>
        </p:spPr>
        <p:txBody>
          <a:bodyPr wrap="square">
            <a:spAutoFit/>
          </a:bodyPr>
          <a:lstStyle/>
          <a:p>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Nhất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quán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về</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ngôi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kể</a:t>
            </a:r>
            <a:endParaRPr lang="en-US" sz="32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A8AD1E49-BC52-46EC-889C-109377B24B52}"/>
              </a:ext>
            </a:extLst>
          </p:cNvPr>
          <p:cNvSpPr txBox="1"/>
          <p:nvPr/>
        </p:nvSpPr>
        <p:spPr>
          <a:xfrm>
            <a:off x="313980" y="3103386"/>
            <a:ext cx="11573219" cy="3746667"/>
          </a:xfrm>
          <a:prstGeom prst="rect">
            <a:avLst/>
          </a:prstGeom>
          <a:noFill/>
        </p:spPr>
        <p:txBody>
          <a:bodyPr wrap="square">
            <a:spAutoFit/>
          </a:bodyPr>
          <a:lstStyle/>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lại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p>
          <a:p>
            <a:pPr indent="517525"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Dựa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gốc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sự</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kiện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ngôn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ngữ</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a:p>
            <a:pPr marL="517525" indent="-517525"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Có</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sáng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tạo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hoá</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còn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tăng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yếu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tố</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kì</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ảo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tưởng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tượng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tăng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cường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bộc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lộ</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suy</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nghĩ</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cảm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xúc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đánh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giá</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tăng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thêm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miêu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tả</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bình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luận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liên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tưởng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p>
        </p:txBody>
      </p:sp>
    </p:spTree>
    <p:extLst>
      <p:ext uri="{BB962C8B-B14F-4D97-AF65-F5344CB8AC3E}">
        <p14:creationId xmlns:p14="http://schemas.microsoft.com/office/powerpoint/2010/main" val="7828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53413C70-2E46-4170-9F06-7AD706D5F978}"/>
              </a:ext>
            </a:extLst>
          </p:cNvPr>
          <p:cNvSpPr/>
          <p:nvPr/>
        </p:nvSpPr>
        <p:spPr>
          <a:xfrm>
            <a:off x="2362200" y="1181100"/>
            <a:ext cx="8915400" cy="44958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B9A706-2245-4840-82CA-563EEDBA691C}"/>
              </a:ext>
            </a:extLst>
          </p:cNvPr>
          <p:cNvSpPr txBox="1"/>
          <p:nvPr/>
        </p:nvSpPr>
        <p:spPr>
          <a:xfrm>
            <a:off x="5262392" y="2053239"/>
            <a:ext cx="5196038" cy="2751522"/>
          </a:xfrm>
          <a:prstGeom prst="rect">
            <a:avLst/>
          </a:prstGeom>
          <a:noFill/>
        </p:spPr>
        <p:txBody>
          <a:bodyPr wrap="square">
            <a:spAutoFit/>
          </a:bodyPr>
          <a:lstStyle/>
          <a:p>
            <a:pPr algn="ctr">
              <a:lnSpc>
                <a:spcPct val="120000"/>
              </a:lnSpc>
            </a:pPr>
            <a:r>
              <a:rPr lang="en-US" sz="4800" b="1" dirty="0">
                <a:latin typeface="#9Slide03 Arima Madurai" panose="00000500000000000000" pitchFamily="2" charset="0"/>
                <a:cs typeface="#9Slide03 Arima Madurai" panose="00000500000000000000" pitchFamily="2" charset="0"/>
              </a:rPr>
              <a:t>Chia </a:t>
            </a:r>
            <a:r>
              <a:rPr lang="en-US" sz="4800" b="1" dirty="0" err="1">
                <a:latin typeface="#9Slide03 Arima Madurai" panose="00000500000000000000" pitchFamily="2" charset="0"/>
                <a:cs typeface="#9Slide03 Arima Madurai" panose="00000500000000000000" pitchFamily="2" charset="0"/>
              </a:rPr>
              <a:t>sẻ</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bài</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viết</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của</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mình</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với</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các</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bạn</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trong</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lớp</a:t>
            </a:r>
            <a:endParaRPr lang="en-US" sz="4800" b="1" dirty="0">
              <a:latin typeface="#9Slide03 Arima Madurai" panose="00000500000000000000" pitchFamily="2" charset="0"/>
              <a:cs typeface="#9Slide03 Arima Madurai" panose="00000500000000000000" pitchFamily="2" charset="0"/>
            </a:endParaRPr>
          </a:p>
        </p:txBody>
      </p:sp>
      <p:pic>
        <p:nvPicPr>
          <p:cNvPr id="1026"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2025"/>
            <a:ext cx="5034643"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4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10058400" cy="5029200"/>
          </a:xfrm>
          <a:prstGeom prst="rect">
            <a:avLst/>
          </a:prstGeom>
        </p:spPr>
      </p:pic>
      <p:grpSp>
        <p:nvGrpSpPr>
          <p:cNvPr id="35" name="组合 34"/>
          <p:cNvGrpSpPr/>
          <p:nvPr/>
        </p:nvGrpSpPr>
        <p:grpSpPr>
          <a:xfrm>
            <a:off x="2219475" y="3124200"/>
            <a:ext cx="9515325" cy="2425032"/>
            <a:chOff x="4472816" y="1649111"/>
            <a:chExt cx="9515325" cy="2425032"/>
          </a:xfrm>
        </p:grpSpPr>
        <p:grpSp>
          <p:nvGrpSpPr>
            <p:cNvPr id="36" name="组 19"/>
            <p:cNvGrpSpPr/>
            <p:nvPr/>
          </p:nvGrpSpPr>
          <p:grpSpPr>
            <a:xfrm>
              <a:off x="6096000" y="1843785"/>
              <a:ext cx="1730521" cy="1585216"/>
              <a:chOff x="2730658" y="995587"/>
              <a:chExt cx="1971191" cy="2170283"/>
            </a:xfrm>
            <a:solidFill>
              <a:srgbClr val="042C89"/>
            </a:solidFill>
          </p:grpSpPr>
          <p:sp>
            <p:nvSpPr>
              <p:cNvPr id="39" name="矩形 38"/>
              <p:cNvSpPr/>
              <p:nvPr/>
            </p:nvSpPr>
            <p:spPr>
              <a:xfrm>
                <a:off x="2730658" y="995587"/>
                <a:ext cx="45719" cy="504245"/>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0" name="矩形 39"/>
              <p:cNvSpPr/>
              <p:nvPr/>
            </p:nvSpPr>
            <p:spPr>
              <a:xfrm>
                <a:off x="2730658" y="995587"/>
                <a:ext cx="1971191" cy="45719"/>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1" name="矩形 40"/>
              <p:cNvSpPr/>
              <p:nvPr/>
            </p:nvSpPr>
            <p:spPr>
              <a:xfrm rot="5400000">
                <a:off x="3573855" y="2037877"/>
                <a:ext cx="2170282" cy="8570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2" name="矩形 41"/>
              <p:cNvSpPr/>
              <p:nvPr/>
            </p:nvSpPr>
            <p:spPr>
              <a:xfrm flipV="1">
                <a:off x="2730658" y="2725917"/>
                <a:ext cx="45719" cy="36954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3" name="矩形 42"/>
              <p:cNvSpPr/>
              <p:nvPr/>
            </p:nvSpPr>
            <p:spPr>
              <a:xfrm flipV="1">
                <a:off x="2730658" y="3095461"/>
                <a:ext cx="1971191" cy="70407"/>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grpSp>
        <p:sp>
          <p:nvSpPr>
            <p:cNvPr id="37" name="TextBox 23"/>
            <p:cNvSpPr txBox="1"/>
            <p:nvPr/>
          </p:nvSpPr>
          <p:spPr>
            <a:xfrm>
              <a:off x="4472816" y="1649111"/>
              <a:ext cx="2813271" cy="1769715"/>
            </a:xfrm>
            <a:prstGeom prst="rect">
              <a:avLst/>
            </a:prstGeom>
            <a:noFill/>
            <a:ln>
              <a:noFill/>
            </a:ln>
          </p:spPr>
          <p:txBody>
            <a:bodyPr vert="horz" wrap="non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pPr algn="ctr"/>
              <a:r>
                <a:rPr lang="en-US" altLang="zh-CN" sz="11500" dirty="0" err="1">
                  <a:solidFill>
                    <a:srgbClr val="C75346"/>
                  </a:solidFill>
                  <a:latin typeface="#9Slide05 Israquella" pitchFamily="2" charset="0"/>
                  <a:ea typeface="微软雅黑" panose="020B0503020204020204" pitchFamily="34" charset="-122"/>
                  <a:cs typeface="STHeiti Light" charset="-122"/>
                </a:rPr>
                <a:t>Bước</a:t>
              </a:r>
              <a:r>
                <a:rPr lang="en-US" altLang="zh-CN" sz="11500" dirty="0">
                  <a:solidFill>
                    <a:srgbClr val="C75346"/>
                  </a:solidFill>
                  <a:latin typeface="#9Slide05 Israquella" pitchFamily="2" charset="0"/>
                  <a:ea typeface="微软雅黑" panose="020B0503020204020204" pitchFamily="34" charset="-122"/>
                  <a:cs typeface="STHeiti Light" charset="-122"/>
                </a:rPr>
                <a:t> 3</a:t>
              </a:r>
              <a:endParaRPr lang="zh-CN" altLang="en-US" sz="13800" dirty="0">
                <a:solidFill>
                  <a:srgbClr val="C75346"/>
                </a:solidFill>
                <a:latin typeface="#9Slide05 Israquella" pitchFamily="2" charset="0"/>
                <a:ea typeface="微软雅黑" panose="020B0503020204020204" pitchFamily="34" charset="-122"/>
                <a:cs typeface="STHeiti Light" charset="-122"/>
              </a:endParaRPr>
            </a:p>
          </p:txBody>
        </p:sp>
        <p:sp>
          <p:nvSpPr>
            <p:cNvPr id="38" name="文本框 37"/>
            <p:cNvSpPr txBox="1"/>
            <p:nvPr/>
          </p:nvSpPr>
          <p:spPr>
            <a:xfrm>
              <a:off x="7729449" y="2212095"/>
              <a:ext cx="6258692" cy="1862048"/>
            </a:xfrm>
            <a:prstGeom prst="rect">
              <a:avLst/>
            </a:prstGeom>
            <a:noFill/>
          </p:spPr>
          <p:txBody>
            <a:bodyPr wrap="square" rtlCol="0">
              <a:spAutoFit/>
            </a:bodyPr>
            <a:lstStyle/>
            <a:p>
              <a:pPr algn="ctr"/>
              <a:r>
                <a:rPr lang="en-US" altLang="zh-CN" sz="11500" dirty="0">
                  <a:solidFill>
                    <a:srgbClr val="0070C0"/>
                  </a:solidFill>
                  <a:latin typeface="#9Slide05 Atlantika" pitchFamily="2" charset="0"/>
                  <a:ea typeface="微软雅黑" panose="020B0503020204020204" pitchFamily="34" charset="-122"/>
                </a:rPr>
                <a:t>Sau </a:t>
              </a:r>
              <a:r>
                <a:rPr lang="en-US" altLang="zh-CN" sz="11500" dirty="0" err="1">
                  <a:solidFill>
                    <a:srgbClr val="0070C0"/>
                  </a:solidFill>
                  <a:latin typeface="#9Slide05 Atlantika" pitchFamily="2" charset="0"/>
                  <a:ea typeface="微软雅黑" panose="020B0503020204020204" pitchFamily="34" charset="-122"/>
                </a:rPr>
                <a:t>khi</a:t>
              </a:r>
              <a:r>
                <a:rPr lang="en-US" altLang="zh-CN" sz="11500" dirty="0">
                  <a:solidFill>
                    <a:srgbClr val="0070C0"/>
                  </a:solidFill>
                  <a:latin typeface="#9Slide05 Atlantika" pitchFamily="2" charset="0"/>
                  <a:ea typeface="微软雅黑" panose="020B0503020204020204" pitchFamily="34" charset="-122"/>
                </a:rPr>
                <a:t> </a:t>
              </a:r>
              <a:r>
                <a:rPr lang="en-US" altLang="zh-CN" sz="11500" dirty="0" err="1">
                  <a:solidFill>
                    <a:srgbClr val="0070C0"/>
                  </a:solidFill>
                  <a:latin typeface="#9Slide05 Atlantika" pitchFamily="2" charset="0"/>
                  <a:ea typeface="微软雅黑" panose="020B0503020204020204" pitchFamily="34" charset="-122"/>
                </a:rPr>
                <a:t>viết</a:t>
              </a:r>
              <a:endParaRPr lang="zh-CN" altLang="en-US" sz="11500" dirty="0">
                <a:solidFill>
                  <a:srgbClr val="0070C0"/>
                </a:solidFill>
                <a:latin typeface="#9Slide05 Atlantika" pitchFamily="2" charset="0"/>
                <a:ea typeface="微软雅黑" panose="020B0503020204020204" pitchFamily="34" charset="-122"/>
              </a:endParaRPr>
            </a:p>
          </p:txBody>
        </p:sp>
      </p:grpSp>
    </p:spTree>
    <p:extLst>
      <p:ext uri="{BB962C8B-B14F-4D97-AF65-F5344CB8AC3E}">
        <p14:creationId xmlns:p14="http://schemas.microsoft.com/office/powerpoint/2010/main" val="911901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E1C32A37-E6E0-4782-A41C-7F2E0E83DC97}"/>
              </a:ext>
            </a:extLst>
          </p:cNvPr>
          <p:cNvSpPr/>
          <p:nvPr/>
        </p:nvSpPr>
        <p:spPr>
          <a:xfrm>
            <a:off x="2362200" y="1181100"/>
            <a:ext cx="8915400" cy="44958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99ADD16-3505-491B-B142-972122C3B04F}"/>
              </a:ext>
            </a:extLst>
          </p:cNvPr>
          <p:cNvPicPr>
            <a:picLocks noChangeAspect="1"/>
          </p:cNvPicPr>
          <p:nvPr/>
        </p:nvPicPr>
        <p:blipFill>
          <a:blip r:embed="rId2"/>
          <a:stretch>
            <a:fillRect/>
          </a:stretch>
        </p:blipFill>
        <p:spPr>
          <a:xfrm>
            <a:off x="304800" y="1028700"/>
            <a:ext cx="4800600" cy="4800600"/>
          </a:xfrm>
          <a:prstGeom prst="rect">
            <a:avLst/>
          </a:prstGeom>
        </p:spPr>
      </p:pic>
      <p:sp>
        <p:nvSpPr>
          <p:cNvPr id="4" name="TextBox 3">
            <a:extLst>
              <a:ext uri="{FF2B5EF4-FFF2-40B4-BE49-F238E27FC236}">
                <a16:creationId xmlns:a16="http://schemas.microsoft.com/office/drawing/2014/main" id="{1E666535-FBFB-4831-AAEE-96ED0069A4F3}"/>
              </a:ext>
            </a:extLst>
          </p:cNvPr>
          <p:cNvSpPr txBox="1"/>
          <p:nvPr/>
        </p:nvSpPr>
        <p:spPr>
          <a:xfrm>
            <a:off x="4495800" y="2164038"/>
            <a:ext cx="6172200" cy="2529923"/>
          </a:xfrm>
          <a:prstGeom prst="rect">
            <a:avLst/>
          </a:prstGeom>
          <a:noFill/>
        </p:spPr>
        <p:txBody>
          <a:bodyPr wrap="square">
            <a:spAutoFit/>
          </a:bodyPr>
          <a:lstStyle/>
          <a:p>
            <a:pPr algn="ctr">
              <a:lnSpc>
                <a:spcPct val="120000"/>
              </a:lnSpc>
            </a:pPr>
            <a:r>
              <a:rPr lang="en-US" sz="4400" b="1" dirty="0" err="1">
                <a:latin typeface="#9Slide03 Arima Madurai" panose="00000500000000000000" pitchFamily="2" charset="0"/>
                <a:cs typeface="#9Slide03 Arima Madurai" panose="00000500000000000000" pitchFamily="2" charset="0"/>
              </a:rPr>
              <a:t>Trao</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đổi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bài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với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bạn</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cùng</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bàn</a:t>
            </a:r>
            <a:r>
              <a:rPr lang="en-US" sz="4400" b="1" dirty="0">
                <a:latin typeface="#9Slide03 Arima Madurai" panose="00000500000000000000" pitchFamily="2" charset="0"/>
                <a:cs typeface="#9Slide03 Arima Madurai" panose="00000500000000000000" pitchFamily="2" charset="0"/>
              </a:rPr>
              <a:t> + </a:t>
            </a:r>
            <a:r>
              <a:rPr lang="en-US" sz="4400" b="1" dirty="0" err="1">
                <a:latin typeface="#9Slide03 Arima Madurai" panose="00000500000000000000" pitchFamily="2" charset="0"/>
                <a:cs typeface="#9Slide03 Arima Madurai" panose="00000500000000000000" pitchFamily="2" charset="0"/>
              </a:rPr>
              <a:t>Hoàn</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thiện</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phiếu</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góp</a:t>
            </a:r>
            <a:r>
              <a:rPr lang="en-US" sz="4400" b="1" dirty="0">
                <a:latin typeface="#9Slide03 Arima Madurai" panose="00000500000000000000" pitchFamily="2" charset="0"/>
                <a:cs typeface="#9Slide03 Arima Madurai" panose="00000500000000000000" pitchFamily="2" charset="0"/>
              </a:rPr>
              <a:t> ý </a:t>
            </a:r>
            <a:r>
              <a:rPr lang="en-US" sz="4400" b="1" dirty="0" err="1">
                <a:latin typeface="#9Slide03 Arima Madurai" panose="00000500000000000000" pitchFamily="2" charset="0"/>
                <a:cs typeface="#9Slide03 Arima Madurai" panose="00000500000000000000" pitchFamily="2" charset="0"/>
              </a:rPr>
              <a:t>bài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viết</a:t>
            </a:r>
            <a:endParaRPr lang="en-US" sz="44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73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401B45A-13E6-47AF-8D81-D8D52D9F0D8A}"/>
              </a:ext>
            </a:extLst>
          </p:cNvPr>
          <p:cNvGraphicFramePr>
            <a:graphicFrameLocks noGrp="1"/>
          </p:cNvGraphicFramePr>
          <p:nvPr>
            <p:extLst>
              <p:ext uri="{D42A27DB-BD31-4B8C-83A1-F6EECF244321}">
                <p14:modId xmlns:p14="http://schemas.microsoft.com/office/powerpoint/2010/main" val="1810254342"/>
              </p:ext>
            </p:extLst>
          </p:nvPr>
        </p:nvGraphicFramePr>
        <p:xfrm>
          <a:off x="0" y="86360"/>
          <a:ext cx="12192000" cy="6771640"/>
        </p:xfrm>
        <a:graphic>
          <a:graphicData uri="http://schemas.openxmlformats.org/drawingml/2006/table">
            <a:tbl>
              <a:tblPr>
                <a:tableStyleId>{5C22544A-7EE6-4342-B048-85BDC9FD1C3A}</a:tableStyleId>
              </a:tblPr>
              <a:tblGrid>
                <a:gridCol w="12192000">
                  <a:extLst>
                    <a:ext uri="{9D8B030D-6E8A-4147-A177-3AD203B41FA5}">
                      <a16:colId xmlns:a16="http://schemas.microsoft.com/office/drawing/2014/main" val="3851757727"/>
                    </a:ext>
                  </a:extLst>
                </a:gridCol>
              </a:tblGrid>
              <a:tr h="4525963">
                <a:tc>
                  <a:txBody>
                    <a:bodyPr/>
                    <a:lstStyle/>
                    <a:p>
                      <a:pPr algn="ctr">
                        <a:lnSpc>
                          <a:spcPct val="100000"/>
                        </a:lnSpc>
                        <a:spcAft>
                          <a:spcPts val="1000"/>
                        </a:spcAft>
                      </a:pPr>
                      <a:r>
                        <a:rPr lang="en-US" sz="2400" b="1" dirty="0">
                          <a:solidFill>
                            <a:srgbClr val="FF0000"/>
                          </a:solidFill>
                          <a:effectLst/>
                          <a:latin typeface="#9Slide03 Arima Madurai" panose="00000500000000000000" pitchFamily="2" charset="0"/>
                          <a:cs typeface="#9Slide03 Arima Madurai" panose="00000500000000000000" pitchFamily="2" charset="0"/>
                        </a:rPr>
                        <a:t>PHIẾU GÓP Ý BÀI VIẾT</a:t>
                      </a:r>
                    </a:p>
                    <a:p>
                      <a:pPr>
                        <a:lnSpc>
                          <a:spcPct val="100000"/>
                        </a:lnSpc>
                        <a:spcAft>
                          <a:spcPts val="1000"/>
                        </a:spcAft>
                      </a:pPr>
                      <a:r>
                        <a:rPr lang="en-US" sz="2400" dirty="0" err="1">
                          <a:solidFill>
                            <a:srgbClr val="0070C0"/>
                          </a:solidFill>
                          <a:effectLst/>
                          <a:latin typeface="#9Slide03 Arima Madurai" panose="00000500000000000000" pitchFamily="2" charset="0"/>
                          <a:cs typeface="#9Slide03 Arima Madurai" panose="00000500000000000000" pitchFamily="2" charset="0"/>
                        </a:rPr>
                        <a:t>Họ</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tên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người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góp</a:t>
                      </a:r>
                      <a:r>
                        <a:rPr lang="en-US" sz="2400" dirty="0">
                          <a:solidFill>
                            <a:srgbClr val="0070C0"/>
                          </a:solidFill>
                          <a:effectLst/>
                          <a:latin typeface="#9Slide03 Arima Madurai" panose="00000500000000000000" pitchFamily="2" charset="0"/>
                          <a:cs typeface="#9Slide03 Arima Madurai" panose="00000500000000000000" pitchFamily="2" charset="0"/>
                        </a:rPr>
                        <a:t> ý: </a:t>
                      </a:r>
                      <a:r>
                        <a:rPr lang="en-US" sz="2400" dirty="0">
                          <a:effectLst/>
                          <a:latin typeface="#9Slide03 Arima Madurai" panose="00000500000000000000" pitchFamily="2" charset="0"/>
                          <a:cs typeface="#9Slide03 Arima Madurai" panose="00000500000000000000" pitchFamily="2" charset="0"/>
                        </a:rPr>
                        <a:t>....................................................................................................................       </a:t>
                      </a:r>
                    </a:p>
                    <a:p>
                      <a:pPr>
                        <a:lnSpc>
                          <a:spcPct val="100000"/>
                        </a:lnSpc>
                        <a:spcAft>
                          <a:spcPts val="1000"/>
                        </a:spcAft>
                      </a:pPr>
                      <a:r>
                        <a:rPr lang="en-US" sz="2400" dirty="0" err="1">
                          <a:solidFill>
                            <a:srgbClr val="0070C0"/>
                          </a:solidFill>
                          <a:effectLst/>
                          <a:latin typeface="#9Slide03 Arima Madurai" panose="00000500000000000000" pitchFamily="2" charset="0"/>
                          <a:cs typeface="#9Slide03 Arima Madurai" panose="00000500000000000000" pitchFamily="2" charset="0"/>
                        </a:rPr>
                        <a:t>Họ</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và</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tên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giả</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a:effectLst/>
                          <a:latin typeface="#9Slide03 Arima Madurai" panose="00000500000000000000" pitchFamily="2" charset="0"/>
                          <a:cs typeface="#9Slide03 Arima Madurai" panose="00000500000000000000" pitchFamily="2" charset="0"/>
                        </a:rPr>
                        <a:t>.........................................................................................................</a:t>
                      </a:r>
                    </a:p>
                    <a:p>
                      <a:pPr marL="0" indent="0" algn="just">
                        <a:lnSpc>
                          <a:spcPct val="100000"/>
                        </a:lnSpc>
                        <a:spcAft>
                          <a:spcPts val="1000"/>
                        </a:spcAft>
                        <a:buNone/>
                      </a:pPr>
                      <a:r>
                        <a:rPr lang="en-US" sz="2400" dirty="0">
                          <a:solidFill>
                            <a:srgbClr val="0070C0"/>
                          </a:solidFill>
                          <a:effectLst/>
                          <a:latin typeface="#9Slide03 Arima Madurai" panose="00000500000000000000" pitchFamily="2" charset="0"/>
                          <a:cs typeface="#9Slide03 Arima Madurai" panose="00000500000000000000" pitchFamily="2" charset="0"/>
                        </a:rPr>
                        <a:t>1.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nhất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quán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về</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ngôi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kể</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ngôi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thứ</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nhất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và</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đại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từ</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xưng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hô</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chưa</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a:effectLst/>
                          <a:latin typeface="#9Slide03 Arima Madurai" panose="00000500000000000000" pitchFamily="2" charset="0"/>
                          <a:cs typeface="#9Slide03 Arima Madurai" panose="00000500000000000000" pitchFamily="2" charset="0"/>
                        </a:rPr>
                        <a:t>...........................</a:t>
                      </a:r>
                    </a:p>
                    <a:p>
                      <a:pPr marL="0" indent="0" algn="just">
                        <a:lnSpc>
                          <a:spcPct val="100000"/>
                        </a:lnSpc>
                        <a:spcAft>
                          <a:spcPts val="1000"/>
                        </a:spcAft>
                        <a:buNone/>
                      </a:pPr>
                      <a:r>
                        <a:rPr lang="en-US" sz="2400" dirty="0">
                          <a:solidFill>
                            <a:srgbClr val="0070C0"/>
                          </a:solidFill>
                          <a:effectLst/>
                          <a:latin typeface="#9Slide03 Arima Madurai" panose="00000500000000000000" pitchFamily="2" charset="0"/>
                          <a:cs typeface="#9Slide03 Arima Madurai" panose="00000500000000000000" pitchFamily="2" charset="0"/>
                        </a:rPr>
                        <a:t>2. </a:t>
                      </a:r>
                      <a:r>
                        <a:rPr lang="en-US" sz="2400" dirty="0" err="1">
                          <a:solidFill>
                            <a:srgbClr val="0070C0"/>
                          </a:solidFill>
                          <a:effectLst/>
                          <a:latin typeface="#9Slide03 Arima Madurai" panose="00000500000000000000" pitchFamily="2" charset="0"/>
                          <a:cs typeface="#9Slide03 Arima Madurai" panose="00000500000000000000" pitchFamily="2" charset="0"/>
                        </a:rPr>
                        <a:t>Người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kể</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chuyện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đóng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vai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nhân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vật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kể</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lại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chuyện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không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a:effectLst/>
                          <a:latin typeface="#9Slide03 Arima Madurai" panose="00000500000000000000" pitchFamily="2" charset="0"/>
                          <a:cs typeface="#9Slide03 Arima Madurai" panose="00000500000000000000" pitchFamily="2" charset="0"/>
                        </a:rPr>
                        <a:t>.............................................. </a:t>
                      </a: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3. </a:t>
                      </a:r>
                      <a:r>
                        <a:rPr lang="en-US" sz="2400" dirty="0" err="1">
                          <a:solidFill>
                            <a:srgbClr val="0070C0"/>
                          </a:solidFill>
                          <a:effectLst/>
                          <a:latin typeface="#9Slide03 Arima Madurai" panose="00000500000000000000" pitchFamily="2" charset="0"/>
                          <a:cs typeface="#9Slide03 Arima Madurai" panose="00000500000000000000" pitchFamily="2" charset="0"/>
                        </a:rPr>
                        <a:t>Trong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thêm</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những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sự</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tưởng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tượng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sáng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tạo</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nào</a:t>
                      </a:r>
                      <a:r>
                        <a:rPr lang="en-US" sz="2400" dirty="0">
                          <a:solidFill>
                            <a:srgbClr val="0070C0"/>
                          </a:solidFill>
                          <a:effectLst/>
                          <a:latin typeface="#9Slide03 Arima Madurai" panose="00000500000000000000" pitchFamily="2" charset="0"/>
                          <a:cs typeface="#9Slide03 Arima Madurai" panose="00000500000000000000" pitchFamily="2" charset="0"/>
                        </a:rPr>
                        <a:t>?</a:t>
                      </a:r>
                    </a:p>
                    <a:p>
                      <a:pPr algn="just">
                        <a:lnSpc>
                          <a:spcPct val="100000"/>
                        </a:lnSpc>
                        <a:spcAft>
                          <a:spcPts val="1000"/>
                        </a:spcAft>
                      </a:pPr>
                      <a:r>
                        <a:rPr lang="en-US" sz="2400" dirty="0">
                          <a:effectLst/>
                          <a:latin typeface="#9Slide03 Arima Madurai" panose="00000500000000000000" pitchFamily="2" charset="0"/>
                          <a:cs typeface="#9Slide03 Arima Madurai" panose="00000500000000000000" pitchFamily="2" charset="0"/>
                        </a:rPr>
                        <a:t>......................................................................................................................................................</a:t>
                      </a: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4. </a:t>
                      </a:r>
                      <a:r>
                        <a:rPr lang="en-US" sz="2400" dirty="0" err="1">
                          <a:solidFill>
                            <a:srgbClr val="0070C0"/>
                          </a:solidFill>
                          <a:effectLst/>
                          <a:latin typeface="#9Slide03 Arima Madurai" panose="00000500000000000000" pitchFamily="2" charset="0"/>
                          <a:cs typeface="#9Slide03 Arima Madurai" panose="00000500000000000000" pitchFamily="2" charset="0"/>
                        </a:rPr>
                        <a:t>Những</a:t>
                      </a:r>
                      <a:r>
                        <a:rPr lang="en-US" sz="2400" dirty="0">
                          <a:solidFill>
                            <a:srgbClr val="0070C0"/>
                          </a:solidFill>
                          <a:effectLst/>
                          <a:latin typeface="#9Slide03 Arima Madurai" panose="00000500000000000000" pitchFamily="2" charset="0"/>
                          <a:cs typeface="#9Slide03 Arima Madurai" panose="00000500000000000000" pitchFamily="2" charset="0"/>
                        </a:rPr>
                        <a:t> chi </a:t>
                      </a:r>
                      <a:r>
                        <a:rPr lang="en-US" sz="2400" dirty="0" err="1">
                          <a:solidFill>
                            <a:srgbClr val="0070C0"/>
                          </a:solidFill>
                          <a:effectLst/>
                          <a:latin typeface="#9Slide03 Arima Madurai" panose="00000500000000000000" pitchFamily="2" charset="0"/>
                          <a:cs typeface="#9Slide03 Arima Madurai" panose="00000500000000000000" pitchFamily="2" charset="0"/>
                        </a:rPr>
                        <a:t>tiết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sáng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tạo</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thoát</a:t>
                      </a:r>
                      <a:r>
                        <a:rPr lang="en-US" sz="2400" dirty="0">
                          <a:solidFill>
                            <a:srgbClr val="0070C0"/>
                          </a:solidFill>
                          <a:effectLst/>
                          <a:latin typeface="#9Slide03 Arima Madurai" panose="00000500000000000000" pitchFamily="2" charset="0"/>
                          <a:cs typeface="#9Slide03 Arima Madurai" panose="00000500000000000000" pitchFamily="2" charset="0"/>
                        </a:rPr>
                        <a:t> li </a:t>
                      </a:r>
                      <a:r>
                        <a:rPr lang="en-US" sz="2400" dirty="0" err="1">
                          <a:solidFill>
                            <a:srgbClr val="0070C0"/>
                          </a:solidFill>
                          <a:effectLst/>
                          <a:latin typeface="#9Slide03 Arima Madurai" panose="00000500000000000000" pitchFamily="2" charset="0"/>
                          <a:cs typeface="#9Slide03 Arima Madurai" panose="00000500000000000000" pitchFamily="2" charset="0"/>
                        </a:rPr>
                        <a:t>khỏi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sự</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việc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chính</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của</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truyện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không</a:t>
                      </a:r>
                      <a:r>
                        <a:rPr lang="en-US" sz="2400" dirty="0">
                          <a:solidFill>
                            <a:srgbClr val="0070C0"/>
                          </a:solidFill>
                          <a:effectLst/>
                          <a:latin typeface="#9Slide03 Arima Madurai" panose="00000500000000000000" pitchFamily="2" charset="0"/>
                          <a:cs typeface="#9Slide03 Arima Madurai" panose="00000500000000000000" pitchFamily="2" charset="0"/>
                        </a:rPr>
                        <a:t>? </a:t>
                      </a:r>
                    </a:p>
                    <a:p>
                      <a:pPr algn="just">
                        <a:lnSpc>
                          <a:spcPct val="100000"/>
                        </a:lnSpc>
                        <a:spcAft>
                          <a:spcPts val="1000"/>
                        </a:spcAft>
                      </a:pPr>
                      <a:r>
                        <a:rPr lang="en-US" sz="2400" dirty="0">
                          <a:effectLst/>
                          <a:latin typeface="#9Slide03 Arima Madurai" panose="00000500000000000000" pitchFamily="2" charset="0"/>
                          <a:cs typeface="#9Slide03 Arima Madurai" panose="00000500000000000000" pitchFamily="2" charset="0"/>
                        </a:rPr>
                        <a:t>......................................................................................................................................................</a:t>
                      </a: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5.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sắp</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xếp</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hợp</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lí</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chi </a:t>
                      </a:r>
                      <a:r>
                        <a:rPr lang="en-US" sz="2400" dirty="0" err="1">
                          <a:solidFill>
                            <a:srgbClr val="0070C0"/>
                          </a:solidFill>
                          <a:effectLst/>
                          <a:latin typeface="#9Slide03 Arima Madurai" panose="00000500000000000000" pitchFamily="2" charset="0"/>
                          <a:cs typeface="#9Slide03 Arima Madurai" panose="00000500000000000000" pitchFamily="2" charset="0"/>
                        </a:rPr>
                        <a:t>tiết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và</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đảm</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bảo</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sự</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nối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giữa</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phần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không</a:t>
                      </a:r>
                      <a:r>
                        <a:rPr lang="en-US" sz="2400" dirty="0">
                          <a:solidFill>
                            <a:srgbClr val="0070C0"/>
                          </a:solidFill>
                          <a:effectLst/>
                          <a:latin typeface="#9Slide03 Arima Madurai" panose="00000500000000000000" pitchFamily="2" charset="0"/>
                          <a:cs typeface="#9Slide03 Arima Madurai" panose="00000500000000000000" pitchFamily="2" charset="0"/>
                        </a:rPr>
                        <a:t>?</a:t>
                      </a:r>
                    </a:p>
                    <a:p>
                      <a:pPr algn="just">
                        <a:lnSpc>
                          <a:spcPct val="100000"/>
                        </a:lnSpc>
                        <a:spcAft>
                          <a:spcPts val="1000"/>
                        </a:spcAft>
                      </a:pPr>
                      <a:r>
                        <a:rPr lang="en-US" sz="2400" dirty="0">
                          <a:effectLst/>
                          <a:latin typeface="#9Slide03 Arima Madurai" panose="00000500000000000000" pitchFamily="2" charset="0"/>
                          <a:cs typeface="#9Slide03 Arima Madurai" panose="00000500000000000000" pitchFamily="2" charset="0"/>
                        </a:rPr>
                        <a:t>......................................................................................................................................................</a:t>
                      </a: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6.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bổ</a:t>
                      </a:r>
                      <a:r>
                        <a:rPr lang="en-US" sz="2400" dirty="0">
                          <a:solidFill>
                            <a:srgbClr val="0070C0"/>
                          </a:solidFill>
                          <a:effectLst/>
                          <a:latin typeface="#9Slide03 Arima Madurai" panose="00000500000000000000" pitchFamily="2" charset="0"/>
                          <a:cs typeface="#9Slide03 Arima Madurai" panose="00000500000000000000" pitchFamily="2" charset="0"/>
                        </a:rPr>
                        <a:t> sung </a:t>
                      </a:r>
                      <a:r>
                        <a:rPr lang="en-US" sz="2400" dirty="0" err="1">
                          <a:solidFill>
                            <a:srgbClr val="0070C0"/>
                          </a:solidFill>
                          <a:effectLst/>
                          <a:latin typeface="#9Slide03 Arima Madurai" panose="00000500000000000000" pitchFamily="2" charset="0"/>
                          <a:cs typeface="#9Slide03 Arima Madurai" panose="00000500000000000000" pitchFamily="2" charset="0"/>
                        </a:rPr>
                        <a:t>thêm</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yếu</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tố</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miêu</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tả</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thể</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hiện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cảm</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xúc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của</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nhân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vật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không</a:t>
                      </a:r>
                      <a:r>
                        <a:rPr lang="en-US" sz="2400" dirty="0">
                          <a:solidFill>
                            <a:srgbClr val="0070C0"/>
                          </a:solidFill>
                          <a:effectLst/>
                          <a:latin typeface="#9Slide03 Arima Madurai" panose="00000500000000000000" pitchFamily="2" charset="0"/>
                          <a:cs typeface="#9Slide03 Arima Madurai" panose="00000500000000000000" pitchFamily="2" charset="0"/>
                        </a:rPr>
                        <a:t>?</a:t>
                      </a:r>
                    </a:p>
                    <a:p>
                      <a:pPr algn="just">
                        <a:lnSpc>
                          <a:spcPct val="100000"/>
                        </a:lnSpc>
                        <a:spcAft>
                          <a:spcPts val="1000"/>
                        </a:spcAft>
                      </a:pPr>
                      <a:r>
                        <a:rPr lang="en-US" sz="2400" dirty="0">
                          <a:effectLst/>
                          <a:latin typeface="#9Slide03 Arima Madurai" panose="00000500000000000000" pitchFamily="2" charset="0"/>
                          <a:cs typeface="#9Slide03 Arima Madurai" panose="00000500000000000000" pitchFamily="2" charset="0"/>
                        </a:rPr>
                        <a:t>......................................................................................................................................................</a:t>
                      </a: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7.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mắc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lỗi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chính</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tả</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và</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diễn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đạt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nào</a:t>
                      </a:r>
                      <a:r>
                        <a:rPr lang="en-US" sz="2400" dirty="0">
                          <a:solidFill>
                            <a:srgbClr val="0070C0"/>
                          </a:solidFill>
                          <a:effectLst/>
                          <a:latin typeface="#9Slide03 Arima Madurai" panose="00000500000000000000" pitchFamily="2" charset="0"/>
                          <a:cs typeface="#9Slide03 Arima Madurai" panose="00000500000000000000" pitchFamily="2" charset="0"/>
                        </a:rPr>
                        <a:t>?............</a:t>
                      </a:r>
                      <a:r>
                        <a:rPr lang="en-US" sz="2400" dirty="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20610" marR="20610" marT="0" marB="0">
                    <a:solidFill>
                      <a:schemeClr val="bg1"/>
                    </a:solidFill>
                  </a:tcPr>
                </a:tc>
                <a:extLst>
                  <a:ext uri="{0D108BD9-81ED-4DB2-BD59-A6C34878D82A}">
                    <a16:rowId xmlns:a16="http://schemas.microsoft.com/office/drawing/2014/main" val="322997062"/>
                  </a:ext>
                </a:extLst>
              </a:tr>
            </a:tbl>
          </a:graphicData>
        </a:graphic>
      </p:graphicFrame>
    </p:spTree>
    <p:extLst>
      <p:ext uri="{BB962C8B-B14F-4D97-AF65-F5344CB8AC3E}">
        <p14:creationId xmlns:p14="http://schemas.microsoft.com/office/powerpoint/2010/main" val="1117243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Đã tìm ra quê của nhân vật Thạch Sanh và Lý Thông!">
            <a:extLst>
              <a:ext uri="{FF2B5EF4-FFF2-40B4-BE49-F238E27FC236}">
                <a16:creationId xmlns:a16="http://schemas.microsoft.com/office/drawing/2014/main" id="{5FFBF012-5F97-4015-95A0-C38A56F46CF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8355" y="274983"/>
            <a:ext cx="382655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ổ tích Việt Nam cho bé mẫu giáo - Cây khế | Nhà xuất bản Kim Đồng">
            <a:extLst>
              <a:ext uri="{FF2B5EF4-FFF2-40B4-BE49-F238E27FC236}">
                <a16:creationId xmlns:a16="http://schemas.microsoft.com/office/drawing/2014/main" id="{21FB07DD-18D9-4E16-818B-713983A1C5DB}"/>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343400" y="1033808"/>
            <a:ext cx="3086100" cy="3968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descr="Truyện Song Ngữ - Vua Chích Chòe (Bìa Mềm): Hoàng Bích Ngọc;Nhiều tác giả:  8935246901618: Amazon.com: Books">
            <a:extLst>
              <a:ext uri="{FF2B5EF4-FFF2-40B4-BE49-F238E27FC236}">
                <a16:creationId xmlns:a16="http://schemas.microsoft.com/office/drawing/2014/main" id="{E6201B96-4832-4077-B97D-48049A78C035}"/>
              </a:ext>
            </a:extLst>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7677985" y="304800"/>
            <a:ext cx="424565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48E817E-DB63-4B91-8232-0D6B0C0EFF91}"/>
              </a:ext>
            </a:extLst>
          </p:cNvPr>
          <p:cNvPicPr>
            <a:picLocks noChangeAspect="1"/>
          </p:cNvPicPr>
          <p:nvPr/>
        </p:nvPicPr>
        <p:blipFill rotWithShape="1">
          <a:blip r:embed="rId9">
            <a:extLst>
              <a:ext uri="{28A0092B-C50C-407E-A947-70E740481C1C}">
                <a14:useLocalDpi xmlns:a14="http://schemas.microsoft.com/office/drawing/2010/main" val="0"/>
              </a:ext>
            </a:extLst>
          </a:blip>
          <a:srcRect t="74383"/>
          <a:stretch/>
        </p:blipFill>
        <p:spPr>
          <a:xfrm>
            <a:off x="0" y="5146887"/>
            <a:ext cx="12192000" cy="1756833"/>
          </a:xfrm>
          <a:prstGeom prst="rect">
            <a:avLst/>
          </a:prstGeom>
        </p:spPr>
      </p:pic>
      <p:sp>
        <p:nvSpPr>
          <p:cNvPr id="18" name="TextBox 17">
            <a:extLst>
              <a:ext uri="{FF2B5EF4-FFF2-40B4-BE49-F238E27FC236}">
                <a16:creationId xmlns:a16="http://schemas.microsoft.com/office/drawing/2014/main" id="{F6F51F2D-47C8-499E-B348-88B28C2B9C4D}"/>
              </a:ext>
            </a:extLst>
          </p:cNvPr>
          <p:cNvSpPr txBox="1"/>
          <p:nvPr/>
        </p:nvSpPr>
        <p:spPr>
          <a:xfrm>
            <a:off x="1037167" y="5666313"/>
            <a:ext cx="10117666" cy="923330"/>
          </a:xfrm>
          <a:prstGeom prst="rect">
            <a:avLst/>
          </a:prstGeom>
          <a:noFill/>
        </p:spPr>
        <p:txBody>
          <a:bodyPr wrap="square">
            <a:spAutoFit/>
          </a:bodyPr>
          <a:lstStyle/>
          <a:p>
            <a:pPr algn="ctr"/>
            <a:r>
              <a:rPr lang="en-US" sz="5400" dirty="0">
                <a:latin typeface="#9Slide03 Arima Madurai Black" panose="00000A00000000000000" pitchFamily="2" charset="0"/>
                <a:cs typeface="#9Slide03 Arima Madurai Black" panose="00000A00000000000000" pitchFamily="2" charset="0"/>
              </a:rPr>
              <a:t>TRUYỆN CỔ TÍCH</a:t>
            </a:r>
          </a:p>
        </p:txBody>
      </p:sp>
    </p:spTree>
    <p:extLst>
      <p:ext uri="{BB962C8B-B14F-4D97-AF65-F5344CB8AC3E}">
        <p14:creationId xmlns:p14="http://schemas.microsoft.com/office/powerpoint/2010/main" val="75915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B881C078-6F4A-4284-882C-3C06D23F3FF1}"/>
              </a:ext>
            </a:extLst>
          </p:cNvPr>
          <p:cNvSpPr/>
          <p:nvPr/>
        </p:nvSpPr>
        <p:spPr>
          <a:xfrm>
            <a:off x="2362200" y="1181100"/>
            <a:ext cx="8915400" cy="44958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46B48-DBCB-4F9C-9B1A-E26E8DE32A97}"/>
              </a:ext>
            </a:extLst>
          </p:cNvPr>
          <p:cNvSpPr txBox="1"/>
          <p:nvPr/>
        </p:nvSpPr>
        <p:spPr>
          <a:xfrm>
            <a:off x="4495800" y="2164038"/>
            <a:ext cx="6172200" cy="2529923"/>
          </a:xfrm>
          <a:prstGeom prst="rect">
            <a:avLst/>
          </a:prstGeom>
          <a:noFill/>
        </p:spPr>
        <p:txBody>
          <a:bodyPr wrap="square">
            <a:spAutoFit/>
          </a:bodyPr>
          <a:lstStyle/>
          <a:p>
            <a:pPr algn="ctr">
              <a:lnSpc>
                <a:spcPct val="120000"/>
              </a:lnSpc>
            </a:pPr>
            <a:r>
              <a:rPr lang="en-US" sz="4400" b="1" dirty="0" err="1">
                <a:latin typeface="#9Slide03 Arima Madurai" panose="00000500000000000000" pitchFamily="2" charset="0"/>
                <a:cs typeface="#9Slide03 Arima Madurai" panose="00000500000000000000" pitchFamily="2" charset="0"/>
              </a:rPr>
              <a:t>Đọc</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Phiếu</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góp</a:t>
            </a:r>
            <a:r>
              <a:rPr lang="en-US" sz="4400" b="1" dirty="0">
                <a:latin typeface="#9Slide03 Arima Madurai" panose="00000500000000000000" pitchFamily="2" charset="0"/>
                <a:cs typeface="#9Slide03 Arima Madurai" panose="00000500000000000000" pitchFamily="2" charset="0"/>
              </a:rPr>
              <a:t> ý </a:t>
            </a:r>
            <a:r>
              <a:rPr lang="en-US" sz="4400" b="1" dirty="0" err="1">
                <a:latin typeface="#9Slide03 Arima Madurai" panose="00000500000000000000" pitchFamily="2" charset="0"/>
                <a:cs typeface="#9Slide03 Arima Madurai" panose="00000500000000000000" pitchFamily="2" charset="0"/>
              </a:rPr>
              <a:t>bài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viết</a:t>
            </a:r>
            <a:r>
              <a:rPr lang="en-US" sz="4400" b="1" dirty="0">
                <a:latin typeface="#9Slide03 Arima Madurai" panose="00000500000000000000" pitchFamily="2" charset="0"/>
                <a:cs typeface="#9Slide03 Arima Madurai" panose="00000500000000000000" pitchFamily="2" charset="0"/>
              </a:rPr>
              <a:t> + </a:t>
            </a:r>
            <a:r>
              <a:rPr lang="en-US" sz="4400" b="1" dirty="0" err="1">
                <a:latin typeface="#9Slide03 Arima Madurai" panose="00000500000000000000" pitchFamily="2" charset="0"/>
                <a:cs typeface="#9Slide03 Arima Madurai" panose="00000500000000000000" pitchFamily="2" charset="0"/>
              </a:rPr>
              <a:t>Rà</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soát</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lỗi</a:t>
            </a:r>
            <a:r>
              <a:rPr lang="en-US" sz="4400" b="1" dirty="0">
                <a:latin typeface="#9Slide03 Arima Madurai" panose="00000500000000000000" pitchFamily="2" charset="0"/>
                <a:cs typeface="#9Slide03 Arima Madurai" panose="00000500000000000000" pitchFamily="2" charset="0"/>
              </a:rPr>
              <a:t> + </a:t>
            </a:r>
            <a:r>
              <a:rPr lang="en-US" sz="4400" b="1" dirty="0" err="1">
                <a:latin typeface="#9Slide03 Arima Madurai" panose="00000500000000000000" pitchFamily="2" charset="0"/>
                <a:cs typeface="#9Slide03 Arima Madurai" panose="00000500000000000000" pitchFamily="2" charset="0"/>
              </a:rPr>
              <a:t>Sửa</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bài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viết</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hoàn</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chỉnh</a:t>
            </a:r>
            <a:endParaRPr lang="en-US" sz="4400" b="1" dirty="0">
              <a:latin typeface="#9Slide03 Arima Madurai" panose="00000500000000000000" pitchFamily="2" charset="0"/>
              <a:cs typeface="#9Slide03 Arima Madurai" panose="00000500000000000000" pitchFamily="2" charset="0"/>
            </a:endParaRPr>
          </a:p>
        </p:txBody>
      </p:sp>
      <p:pic>
        <p:nvPicPr>
          <p:cNvPr id="5" name="Picture 4">
            <a:extLst>
              <a:ext uri="{FF2B5EF4-FFF2-40B4-BE49-F238E27FC236}">
                <a16:creationId xmlns:a16="http://schemas.microsoft.com/office/drawing/2014/main" id="{6F59EA1E-CC37-41B2-86A7-3F6882515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153089"/>
            <a:ext cx="4800612" cy="4800612"/>
          </a:xfrm>
          <a:prstGeom prst="rect">
            <a:avLst/>
          </a:prstGeom>
        </p:spPr>
      </p:pic>
    </p:spTree>
    <p:extLst>
      <p:ext uri="{BB962C8B-B14F-4D97-AF65-F5344CB8AC3E}">
        <p14:creationId xmlns:p14="http://schemas.microsoft.com/office/powerpoint/2010/main" val="39367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EA5F89-A5CF-4500-8A04-D60E6D6095D5}"/>
              </a:ext>
            </a:extLst>
          </p:cNvPr>
          <p:cNvSpPr txBox="1"/>
          <p:nvPr/>
        </p:nvSpPr>
        <p:spPr>
          <a:xfrm>
            <a:off x="609600" y="152400"/>
            <a:ext cx="10972800" cy="1469313"/>
          </a:xfrm>
          <a:prstGeom prst="rect">
            <a:avLst/>
          </a:prstGeom>
          <a:noFill/>
        </p:spPr>
        <p:txBody>
          <a:bodyPr wrap="square">
            <a:spAutoFit/>
          </a:bodyPr>
          <a:lstStyle/>
          <a:p>
            <a:pPr algn="ctr">
              <a:lnSpc>
                <a:spcPct val="115000"/>
              </a:lnSpc>
              <a:spcAft>
                <a:spcPts val="1000"/>
              </a:spcAft>
            </a:pPr>
            <a:r>
              <a:rPr lang="en-US" sz="4000" b="1" dirty="0">
                <a:solidFill>
                  <a:srgbClr val="FF0000"/>
                </a:solidFill>
                <a:effectLst/>
                <a:latin typeface="#9Slide07 IcielLa Chic Pro Shad" panose="02000506090000020004" pitchFamily="2" charset="0"/>
                <a:ea typeface="Calibri" panose="020F0502020204030204" pitchFamily="34" charset="0"/>
              </a:rPr>
              <a:t>1. </a:t>
            </a:r>
            <a:r>
              <a:rPr lang="en-US" sz="4000" b="1" dirty="0" err="1">
                <a:solidFill>
                  <a:srgbClr val="FF0000"/>
                </a:solidFill>
                <a:effectLst/>
                <a:latin typeface="#9Slide07 IcielLa Chic Pro Shad" panose="02000506090000020004" pitchFamily="2" charset="0"/>
                <a:ea typeface="Calibri" panose="020F0502020204030204" pitchFamily="34" charset="0"/>
              </a:rPr>
              <a:t>Yêu</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cầu</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đối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với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bài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văn</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đóng</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vai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nhân</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vật</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kể</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lại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một</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truyện</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cổ</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tích</a:t>
            </a:r>
            <a:r>
              <a:rPr lang="en-US" sz="4000" b="1" dirty="0">
                <a:solidFill>
                  <a:srgbClr val="FF0000"/>
                </a:solidFill>
                <a:effectLst/>
                <a:latin typeface="#9Slide07 IcielLa Chic Pro Shad" panose="02000506090000020004" pitchFamily="2" charset="0"/>
                <a:ea typeface="Calibri" panose="020F0502020204030204" pitchFamily="34" charset="0"/>
              </a:rPr>
              <a:t>.</a:t>
            </a:r>
            <a:endParaRPr lang="en-US" sz="4000" dirty="0">
              <a:solidFill>
                <a:srgbClr val="FF0000"/>
              </a:solidFill>
              <a:effectLst/>
              <a:latin typeface="#9Slide07 IcielLa Chic Pro Shad" panose="02000506090000020004" pitchFamily="2" charset="0"/>
              <a:ea typeface="Calibri" panose="020F0502020204030204" pitchFamily="34" charset="0"/>
            </a:endParaRPr>
          </a:p>
        </p:txBody>
      </p:sp>
      <p:grpSp>
        <p:nvGrpSpPr>
          <p:cNvPr id="38" name="Group 37">
            <a:extLst>
              <a:ext uri="{FF2B5EF4-FFF2-40B4-BE49-F238E27FC236}">
                <a16:creationId xmlns:a16="http://schemas.microsoft.com/office/drawing/2014/main" id="{51722374-18C6-4DFA-B0E6-B816B295606D}"/>
              </a:ext>
            </a:extLst>
          </p:cNvPr>
          <p:cNvGrpSpPr/>
          <p:nvPr/>
        </p:nvGrpSpPr>
        <p:grpSpPr>
          <a:xfrm>
            <a:off x="609599" y="1265583"/>
            <a:ext cx="11125201" cy="5410200"/>
            <a:chOff x="1912728" y="1458758"/>
            <a:chExt cx="9565856" cy="5187394"/>
          </a:xfrm>
        </p:grpSpPr>
        <p:grpSp>
          <p:nvGrpSpPr>
            <p:cNvPr id="39" name="Group 38">
              <a:extLst>
                <a:ext uri="{FF2B5EF4-FFF2-40B4-BE49-F238E27FC236}">
                  <a16:creationId xmlns:a16="http://schemas.microsoft.com/office/drawing/2014/main" id="{F69B1DE2-80AC-4327-9C33-653726CB2BA7}"/>
                </a:ext>
              </a:extLst>
            </p:cNvPr>
            <p:cNvGrpSpPr/>
            <p:nvPr/>
          </p:nvGrpSpPr>
          <p:grpSpPr>
            <a:xfrm>
              <a:off x="1972256" y="1458758"/>
              <a:ext cx="292103" cy="5187394"/>
              <a:chOff x="1374772" y="1213680"/>
              <a:chExt cx="274322" cy="5187394"/>
            </a:xfrm>
          </p:grpSpPr>
          <p:sp>
            <p:nvSpPr>
              <p:cNvPr id="56" name="Pentagon 21">
                <a:extLst>
                  <a:ext uri="{FF2B5EF4-FFF2-40B4-BE49-F238E27FC236}">
                    <a16:creationId xmlns:a16="http://schemas.microsoft.com/office/drawing/2014/main" id="{4B84BDD0-C14A-4A3E-9F35-BD4645B7C2B1}"/>
                  </a:ext>
                </a:extLst>
              </p:cNvPr>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Rectangle 5">
                <a:extLst>
                  <a:ext uri="{FF2B5EF4-FFF2-40B4-BE49-F238E27FC236}">
                    <a16:creationId xmlns:a16="http://schemas.microsoft.com/office/drawing/2014/main" id="{2C2AD48B-0FFC-422F-A784-1E276CE0C188}"/>
                  </a:ext>
                </a:extLst>
              </p:cNvPr>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Rectangle 57">
                <a:extLst>
                  <a:ext uri="{FF2B5EF4-FFF2-40B4-BE49-F238E27FC236}">
                    <a16:creationId xmlns:a16="http://schemas.microsoft.com/office/drawing/2014/main" id="{772A64F4-1BE8-42C2-B898-A87C573E3FBE}"/>
                  </a:ext>
                </a:extLst>
              </p:cNvPr>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Rectangle 58">
                <a:extLst>
                  <a:ext uri="{FF2B5EF4-FFF2-40B4-BE49-F238E27FC236}">
                    <a16:creationId xmlns:a16="http://schemas.microsoft.com/office/drawing/2014/main" id="{3C58B61F-1D7E-4080-A5B3-4B45C200CB0A}"/>
                  </a:ext>
                </a:extLst>
              </p:cNvPr>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Freeform 25">
                <a:extLst>
                  <a:ext uri="{FF2B5EF4-FFF2-40B4-BE49-F238E27FC236}">
                    <a16:creationId xmlns:a16="http://schemas.microsoft.com/office/drawing/2014/main" id="{E7DE36EE-339E-445F-B61F-E12C9FE59917}"/>
                  </a:ext>
                </a:extLst>
              </p:cNvPr>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61" name="Straight Connector 60">
                <a:extLst>
                  <a:ext uri="{FF2B5EF4-FFF2-40B4-BE49-F238E27FC236}">
                    <a16:creationId xmlns:a16="http://schemas.microsoft.com/office/drawing/2014/main" id="{CBBAF4EC-63F1-473E-A0DA-870FDD30123A}"/>
                  </a:ext>
                </a:extLst>
              </p:cNvPr>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99EEB85-59FE-4A35-8027-C8950950AE1B}"/>
                  </a:ext>
                </a:extLst>
              </p:cNvPr>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EE26573-9339-40FC-96A2-E676DFE23916}"/>
                  </a:ext>
                </a:extLst>
              </p:cNvPr>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A6E62D3-B8A3-4C7C-BB43-C80D3550CF3C}"/>
                  </a:ext>
                </a:extLst>
              </p:cNvPr>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04662E0-8D4E-49AE-8FCE-FE9E810060F1}"/>
                  </a:ext>
                </a:extLst>
              </p:cNvPr>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70B1271-73A0-4F81-B30A-5A1BD0D9A152}"/>
                  </a:ext>
                </a:extLst>
              </p:cNvPr>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D6F16EB-2AE1-41BE-9477-2BD23F533866}"/>
                  </a:ext>
                </a:extLst>
              </p:cNvPr>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sp>
          <p:nvSpPr>
            <p:cNvPr id="40" name="Trapezoid 39">
              <a:extLst>
                <a:ext uri="{FF2B5EF4-FFF2-40B4-BE49-F238E27FC236}">
                  <a16:creationId xmlns:a16="http://schemas.microsoft.com/office/drawing/2014/main" id="{F08311A1-D79C-4126-8E48-DABFD1685587}"/>
                </a:ext>
              </a:extLst>
            </p:cNvPr>
            <p:cNvSpPr/>
            <p:nvPr/>
          </p:nvSpPr>
          <p:spPr>
            <a:xfrm rot="16200000">
              <a:off x="1594832" y="5341831"/>
              <a:ext cx="695326" cy="59529"/>
            </a:xfrm>
            <a:prstGeom prst="trapezoid">
              <a:avLst>
                <a:gd name="adj" fmla="val 69837"/>
              </a:avLst>
            </a:prstGeom>
            <a:solidFill>
              <a:schemeClr val="accent2">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Trapezoid 40">
              <a:extLst>
                <a:ext uri="{FF2B5EF4-FFF2-40B4-BE49-F238E27FC236}">
                  <a16:creationId xmlns:a16="http://schemas.microsoft.com/office/drawing/2014/main" id="{D9DAFA7E-8D18-4E77-A0F5-FDEE30CAAE32}"/>
                </a:ext>
              </a:extLst>
            </p:cNvPr>
            <p:cNvSpPr/>
            <p:nvPr/>
          </p:nvSpPr>
          <p:spPr>
            <a:xfrm rot="16200000">
              <a:off x="1594832" y="4439533"/>
              <a:ext cx="695326" cy="59529"/>
            </a:xfrm>
            <a:prstGeom prst="trapezoid">
              <a:avLst>
                <a:gd name="adj" fmla="val 69837"/>
              </a:avLst>
            </a:prstGeom>
            <a:solidFill>
              <a:schemeClr val="accent5">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Trapezoid 41">
              <a:extLst>
                <a:ext uri="{FF2B5EF4-FFF2-40B4-BE49-F238E27FC236}">
                  <a16:creationId xmlns:a16="http://schemas.microsoft.com/office/drawing/2014/main" id="{D45C8AA0-95AD-4237-B2A7-714FD39B86DC}"/>
                </a:ext>
              </a:extLst>
            </p:cNvPr>
            <p:cNvSpPr/>
            <p:nvPr/>
          </p:nvSpPr>
          <p:spPr>
            <a:xfrm rot="16200000">
              <a:off x="1594832" y="3537234"/>
              <a:ext cx="695326" cy="59529"/>
            </a:xfrm>
            <a:prstGeom prst="trapezoid">
              <a:avLst>
                <a:gd name="adj" fmla="val 69837"/>
              </a:avLst>
            </a:prstGeom>
            <a:solidFill>
              <a:schemeClr val="accent4">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Trapezoid 42">
              <a:extLst>
                <a:ext uri="{FF2B5EF4-FFF2-40B4-BE49-F238E27FC236}">
                  <a16:creationId xmlns:a16="http://schemas.microsoft.com/office/drawing/2014/main" id="{7E514776-8C9E-4D20-AF4E-9150B76EE485}"/>
                </a:ext>
              </a:extLst>
            </p:cNvPr>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Pentagon 9">
              <a:extLst>
                <a:ext uri="{FF2B5EF4-FFF2-40B4-BE49-F238E27FC236}">
                  <a16:creationId xmlns:a16="http://schemas.microsoft.com/office/drawing/2014/main" id="{DA6E352D-7C09-47B0-9398-BBC559A41E51}"/>
                </a:ext>
              </a:extLst>
            </p:cNvPr>
            <p:cNvSpPr/>
            <p:nvPr/>
          </p:nvSpPr>
          <p:spPr>
            <a:xfrm>
              <a:off x="1912729" y="2217966"/>
              <a:ext cx="9565855" cy="764490"/>
            </a:xfrm>
            <a:prstGeom prst="homePlate">
              <a:avLst>
                <a:gd name="adj" fmla="val 36274"/>
              </a:avLst>
            </a:prstGeom>
            <a:solidFill>
              <a:schemeClr val="accent5">
                <a:lumMod val="40000"/>
                <a:lumOff val="6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Pentagon 10">
              <a:extLst>
                <a:ext uri="{FF2B5EF4-FFF2-40B4-BE49-F238E27FC236}">
                  <a16:creationId xmlns:a16="http://schemas.microsoft.com/office/drawing/2014/main" id="{425F7E3B-0837-4785-A34D-2B1A2CF2BFFA}"/>
                </a:ext>
              </a:extLst>
            </p:cNvPr>
            <p:cNvSpPr/>
            <p:nvPr/>
          </p:nvSpPr>
          <p:spPr>
            <a:xfrm>
              <a:off x="1912728" y="3167770"/>
              <a:ext cx="9565854" cy="764490"/>
            </a:xfrm>
            <a:prstGeom prst="homePlate">
              <a:avLst>
                <a:gd name="adj" fmla="val 36274"/>
              </a:avLst>
            </a:prstGeom>
            <a:solidFill>
              <a:schemeClr val="accent2">
                <a:lumMod val="40000"/>
                <a:lumOff val="6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Pentagon 11">
              <a:extLst>
                <a:ext uri="{FF2B5EF4-FFF2-40B4-BE49-F238E27FC236}">
                  <a16:creationId xmlns:a16="http://schemas.microsoft.com/office/drawing/2014/main" id="{CAC76E87-ABC4-46FB-B5BB-C5B952348856}"/>
                </a:ext>
              </a:extLst>
            </p:cNvPr>
            <p:cNvSpPr/>
            <p:nvPr/>
          </p:nvSpPr>
          <p:spPr>
            <a:xfrm>
              <a:off x="1912729" y="4117575"/>
              <a:ext cx="9565853" cy="687346"/>
            </a:xfrm>
            <a:prstGeom prst="homePlate">
              <a:avLst>
                <a:gd name="adj" fmla="val 36274"/>
              </a:avLst>
            </a:prstGeom>
            <a:solidFill>
              <a:schemeClr val="accent3">
                <a:lumMod val="60000"/>
                <a:lumOff val="4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Pentagon 12">
              <a:extLst>
                <a:ext uri="{FF2B5EF4-FFF2-40B4-BE49-F238E27FC236}">
                  <a16:creationId xmlns:a16="http://schemas.microsoft.com/office/drawing/2014/main" id="{5C48B312-D3D6-4168-B35E-D37D0A40F32C}"/>
                </a:ext>
              </a:extLst>
            </p:cNvPr>
            <p:cNvSpPr/>
            <p:nvPr/>
          </p:nvSpPr>
          <p:spPr>
            <a:xfrm>
              <a:off x="1912729" y="4960446"/>
              <a:ext cx="9565853" cy="764490"/>
            </a:xfrm>
            <a:prstGeom prst="homePlate">
              <a:avLst>
                <a:gd name="adj" fmla="val 36274"/>
              </a:avLst>
            </a:prstGeom>
            <a:solidFill>
              <a:schemeClr val="accent6">
                <a:lumMod val="40000"/>
                <a:lumOff val="6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Rectangle 47">
              <a:extLst>
                <a:ext uri="{FF2B5EF4-FFF2-40B4-BE49-F238E27FC236}">
                  <a16:creationId xmlns:a16="http://schemas.microsoft.com/office/drawing/2014/main" id="{38AE7E6B-5387-49E4-9BF7-BF5558C13197}"/>
                </a:ext>
              </a:extLst>
            </p:cNvPr>
            <p:cNvSpPr/>
            <p:nvPr/>
          </p:nvSpPr>
          <p:spPr>
            <a:xfrm>
              <a:off x="2391499" y="2364090"/>
              <a:ext cx="8608312" cy="495771"/>
            </a:xfrm>
            <a:prstGeom prst="rect">
              <a:avLst/>
            </a:prstGeom>
          </p:spPr>
          <p:txBody>
            <a:bodyPr wrap="square">
              <a:spAutoFit/>
            </a:bodyPr>
            <a:lstStyle/>
            <a:p>
              <a:pPr algn="just">
                <a:lnSpc>
                  <a:spcPct val="115000"/>
                </a:lnSpc>
                <a:spcAft>
                  <a:spcPts val="1000"/>
                </a:spcAft>
              </a:pPr>
              <a:r>
                <a:rPr lang="en-US" sz="2400" dirty="0" err="1">
                  <a:effectLst/>
                  <a:latin typeface="#9Slide03 Arima Madurai" panose="00000500000000000000" pitchFamily="2" charset="0"/>
                  <a:cs typeface="#9Slide03 Arima Madurai" panose="00000500000000000000" pitchFamily="2" charset="0"/>
                </a:rPr>
                <a:t>Đóng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vai</a:t>
              </a:r>
              <a:r>
                <a:rPr lang="en-US" sz="2400" dirty="0">
                  <a:effectLst/>
                  <a:latin typeface="#9Slide03 Arima Madurai" panose="00000500000000000000" pitchFamily="2" charset="0"/>
                  <a:cs typeface="#9Slide03 Arima Madurai" panose="00000500000000000000" pitchFamily="2" charset="0"/>
                </a:rPr>
                <a:t> 1 </a:t>
              </a:r>
              <a:r>
                <a:rPr lang="en-US" sz="2400" dirty="0" err="1">
                  <a:effectLst/>
                  <a:latin typeface="#9Slide03 Arima Madurai" panose="00000500000000000000" pitchFamily="2" charset="0"/>
                  <a:cs typeface="#9Slide03 Arima Madurai" panose="00000500000000000000" pitchFamily="2" charset="0"/>
                </a:rPr>
                <a:t>nhân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vật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trong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lại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từ</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ngôi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thứ</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nhất</a:t>
              </a:r>
              <a:r>
                <a:rPr lang="en-US" sz="2400" dirty="0">
                  <a:effectLst/>
                  <a:latin typeface="#9Slide03 Arima Madurai" panose="00000500000000000000" pitchFamily="2" charset="0"/>
                  <a:cs typeface="#9Slide03 Arima Madurai" panose="00000500000000000000" pitchFamily="2" charset="0"/>
                </a:rPr>
                <a:t>.</a:t>
              </a:r>
            </a:p>
          </p:txBody>
        </p:sp>
        <p:sp>
          <p:nvSpPr>
            <p:cNvPr id="49" name="TextBox 38">
              <a:extLst>
                <a:ext uri="{FF2B5EF4-FFF2-40B4-BE49-F238E27FC236}">
                  <a16:creationId xmlns:a16="http://schemas.microsoft.com/office/drawing/2014/main" id="{FA827AA0-AEB1-4BD5-8B36-B8CDD9C43502}"/>
                </a:ext>
              </a:extLst>
            </p:cNvPr>
            <p:cNvSpPr txBox="1"/>
            <p:nvPr/>
          </p:nvSpPr>
          <p:spPr>
            <a:xfrm>
              <a:off x="1970205" y="2364090"/>
              <a:ext cx="259401" cy="442652"/>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dirty="0">
                  <a:latin typeface="#9Slide03 Arima Madurai Black" panose="00000A00000000000000" pitchFamily="2" charset="0"/>
                  <a:ea typeface="微软雅黑" panose="020B0503020204020204" pitchFamily="34" charset="-122"/>
                  <a:cs typeface="#9Slide03 Arima Madurai Black" panose="00000A00000000000000" pitchFamily="2" charset="0"/>
                  <a:sym typeface="Arial" panose="020B0604020202020204" pitchFamily="34" charset="0"/>
                </a:rPr>
                <a:t>1</a:t>
              </a:r>
            </a:p>
          </p:txBody>
        </p:sp>
        <p:sp>
          <p:nvSpPr>
            <p:cNvPr id="50" name="TextBox 191">
              <a:extLst>
                <a:ext uri="{FF2B5EF4-FFF2-40B4-BE49-F238E27FC236}">
                  <a16:creationId xmlns:a16="http://schemas.microsoft.com/office/drawing/2014/main" id="{CC2E8826-0EDD-4B93-BD3B-24ADA9CA7357}"/>
                </a:ext>
              </a:extLst>
            </p:cNvPr>
            <p:cNvSpPr txBox="1"/>
            <p:nvPr/>
          </p:nvSpPr>
          <p:spPr>
            <a:xfrm>
              <a:off x="1958490" y="3325221"/>
              <a:ext cx="282831" cy="442652"/>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a:latin typeface="#9Slide03 Arima Madurai Black" panose="00000A00000000000000" pitchFamily="2" charset="0"/>
                  <a:ea typeface="微软雅黑" panose="020B0503020204020204" pitchFamily="34" charset="-122"/>
                  <a:cs typeface="#9Slide03 Arima Madurai Black" panose="00000A00000000000000" pitchFamily="2" charset="0"/>
                  <a:sym typeface="Arial" panose="020B0604020202020204" pitchFamily="34" charset="0"/>
                </a:rPr>
                <a:t>2</a:t>
              </a:r>
            </a:p>
          </p:txBody>
        </p:sp>
        <p:sp>
          <p:nvSpPr>
            <p:cNvPr id="51" name="TextBox 192">
              <a:extLst>
                <a:ext uri="{FF2B5EF4-FFF2-40B4-BE49-F238E27FC236}">
                  <a16:creationId xmlns:a16="http://schemas.microsoft.com/office/drawing/2014/main" id="{379D9597-1C98-4FE3-A95B-677E57212D02}"/>
                </a:ext>
              </a:extLst>
            </p:cNvPr>
            <p:cNvSpPr txBox="1"/>
            <p:nvPr/>
          </p:nvSpPr>
          <p:spPr>
            <a:xfrm>
              <a:off x="1966008" y="4257308"/>
              <a:ext cx="282831" cy="442652"/>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dirty="0">
                  <a:latin typeface="#9Slide03 Arima Madurai Black" panose="00000A00000000000000" pitchFamily="2" charset="0"/>
                  <a:ea typeface="微软雅黑" panose="020B0503020204020204" pitchFamily="34" charset="-122"/>
                  <a:cs typeface="#9Slide03 Arima Madurai Black" panose="00000A00000000000000" pitchFamily="2" charset="0"/>
                  <a:sym typeface="Arial" panose="020B0604020202020204" pitchFamily="34" charset="0"/>
                </a:rPr>
                <a:t>3</a:t>
              </a:r>
            </a:p>
          </p:txBody>
        </p:sp>
        <p:sp>
          <p:nvSpPr>
            <p:cNvPr id="52" name="TextBox 193">
              <a:extLst>
                <a:ext uri="{FF2B5EF4-FFF2-40B4-BE49-F238E27FC236}">
                  <a16:creationId xmlns:a16="http://schemas.microsoft.com/office/drawing/2014/main" id="{DA9E72D9-AC18-4A70-B4A4-BEAA3FB16F49}"/>
                </a:ext>
              </a:extLst>
            </p:cNvPr>
            <p:cNvSpPr txBox="1"/>
            <p:nvPr/>
          </p:nvSpPr>
          <p:spPr>
            <a:xfrm>
              <a:off x="1952287" y="5130154"/>
              <a:ext cx="295237" cy="442652"/>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dirty="0">
                  <a:latin typeface="#9Slide03 Arima Madurai Black" panose="00000A00000000000000" pitchFamily="2" charset="0"/>
                  <a:ea typeface="微软雅黑" panose="020B0503020204020204" pitchFamily="34" charset="-122"/>
                  <a:cs typeface="#9Slide03 Arima Madurai Black" panose="00000A00000000000000" pitchFamily="2" charset="0"/>
                  <a:sym typeface="Arial" panose="020B0604020202020204" pitchFamily="34" charset="0"/>
                </a:rPr>
                <a:t>4</a:t>
              </a:r>
            </a:p>
          </p:txBody>
        </p:sp>
        <p:sp>
          <p:nvSpPr>
            <p:cNvPr id="53" name="Rectangle 52">
              <a:extLst>
                <a:ext uri="{FF2B5EF4-FFF2-40B4-BE49-F238E27FC236}">
                  <a16:creationId xmlns:a16="http://schemas.microsoft.com/office/drawing/2014/main" id="{489254CD-B88F-4051-B711-06D88FBFE73D}"/>
                </a:ext>
              </a:extLst>
            </p:cNvPr>
            <p:cNvSpPr/>
            <p:nvPr/>
          </p:nvSpPr>
          <p:spPr>
            <a:xfrm>
              <a:off x="2391498" y="3311851"/>
              <a:ext cx="9087084" cy="513476"/>
            </a:xfrm>
            <a:prstGeom prst="rect">
              <a:avLst/>
            </a:prstGeom>
          </p:spPr>
          <p:txBody>
            <a:bodyPr wrap="square">
              <a:spAutoFit/>
            </a:bodyPr>
            <a:lstStyle/>
            <a:p>
              <a:pPr algn="just">
                <a:lnSpc>
                  <a:spcPct val="120000"/>
                </a:lnSpc>
              </a:pP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sáng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tạo</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Căn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cứ</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trên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gốc</a:t>
              </a:r>
              <a:r>
                <a:rPr lang="en-US" sz="2400" dirty="0">
                  <a:effectLst/>
                  <a:latin typeface="#9Slide03 Arima Madurai" panose="00000500000000000000" pitchFamily="2" charset="0"/>
                  <a:cs typeface="#9Slide03 Arima Madurai" panose="00000500000000000000" pitchFamily="2" charset="0"/>
                </a:rPr>
                <a:t> + </a:t>
              </a:r>
              <a:r>
                <a:rPr lang="en-US" sz="2400" dirty="0" err="1">
                  <a:latin typeface="#9Slide03 Arima Madurai" panose="00000500000000000000" pitchFamily="2" charset="0"/>
                  <a:cs typeface="#9Slide03 Arima Madurai" panose="00000500000000000000" pitchFamily="2" charset="0"/>
                </a:rPr>
                <a:t>Y</a:t>
              </a:r>
              <a:r>
                <a:rPr lang="en-US" sz="2400" dirty="0" err="1">
                  <a:effectLst/>
                  <a:latin typeface="#9Slide03 Arima Madurai" panose="00000500000000000000" pitchFamily="2" charset="0"/>
                  <a:cs typeface="#9Slide03 Arima Madurai" panose="00000500000000000000" pitchFamily="2" charset="0"/>
                </a:rPr>
                <a:t>ếu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tố</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mới</a:t>
              </a:r>
              <a:r>
                <a:rPr lang="en-US" sz="2400" dirty="0">
                  <a:effectLst/>
                  <a:latin typeface="#9Slide03 Arima Madurai" panose="00000500000000000000" pitchFamily="2" charset="0"/>
                  <a:cs typeface="#9Slide03 Arima Madurai" panose="00000500000000000000" pitchFamily="2" charset="0"/>
                </a:rPr>
                <a:t> </a:t>
              </a:r>
              <a:r>
                <a:rPr lang="en-US" sz="2200" dirty="0">
                  <a:effectLst/>
                  <a:latin typeface="#9Slide03 Arima Madurai" panose="00000500000000000000" pitchFamily="2" charset="0"/>
                  <a:cs typeface="#9Slide03 Arima Madurai" panose="00000500000000000000" pitchFamily="2" charset="0"/>
                </a:rPr>
                <a:t>(</a:t>
              </a:r>
              <a:r>
                <a:rPr lang="en-US" sz="2200" dirty="0" err="1">
                  <a:effectLst/>
                  <a:latin typeface="#9Slide03 Arima Madurai" panose="00000500000000000000" pitchFamily="2" charset="0"/>
                  <a:cs typeface="#9Slide03 Arima Madurai" panose="00000500000000000000" pitchFamily="2" charset="0"/>
                </a:rPr>
                <a:t>không</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sai</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lạc</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nội</a:t>
              </a:r>
              <a:r>
                <a:rPr lang="en-US" sz="2200" dirty="0">
                  <a:effectLst/>
                  <a:latin typeface="#9Slide03 Arima Madurai" panose="00000500000000000000" pitchFamily="2" charset="0"/>
                  <a:cs typeface="#9Slide03 Arima Madurai" panose="00000500000000000000" pitchFamily="2" charset="0"/>
                </a:rPr>
                <a:t> dung </a:t>
              </a:r>
              <a:r>
                <a:rPr lang="en-US" sz="2200" dirty="0" err="1">
                  <a:effectLst/>
                  <a:latin typeface="#9Slide03 Arima Madurai" panose="00000500000000000000" pitchFamily="2" charset="0"/>
                  <a:cs typeface="#9Slide03 Arima Madurai" panose="00000500000000000000" pitchFamily="2" charset="0"/>
                </a:rPr>
                <a:t>chính</a:t>
              </a:r>
              <a:r>
                <a:rPr lang="en-US" sz="2200" dirty="0">
                  <a:latin typeface="#9Slide03 Arima Madurai" panose="00000500000000000000" pitchFamily="2" charset="0"/>
                  <a:cs typeface="#9Slide03 Arima Madurai" panose="00000500000000000000" pitchFamily="2" charset="0"/>
                </a:rPr>
                <a:t>)</a:t>
              </a:r>
              <a:endParaRPr lang="en-GB" sz="2200" dirty="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54" name="Rectangle 53">
              <a:extLst>
                <a:ext uri="{FF2B5EF4-FFF2-40B4-BE49-F238E27FC236}">
                  <a16:creationId xmlns:a16="http://schemas.microsoft.com/office/drawing/2014/main" id="{33359472-ECAE-4CD7-A446-F391FD619413}"/>
                </a:ext>
              </a:extLst>
            </p:cNvPr>
            <p:cNvSpPr/>
            <p:nvPr/>
          </p:nvSpPr>
          <p:spPr>
            <a:xfrm>
              <a:off x="2410759" y="4255978"/>
              <a:ext cx="8589051" cy="495771"/>
            </a:xfrm>
            <a:prstGeom prst="rect">
              <a:avLst/>
            </a:prstGeom>
          </p:spPr>
          <p:txBody>
            <a:bodyPr wrap="square">
              <a:spAutoFit/>
            </a:bodyPr>
            <a:lstStyle/>
            <a:p>
              <a:pPr algn="just">
                <a:lnSpc>
                  <a:spcPct val="115000"/>
                </a:lnSpc>
                <a:spcAft>
                  <a:spcPts val="1000"/>
                </a:spcAft>
              </a:pPr>
              <a:r>
                <a:rPr lang="en-US" sz="2400" dirty="0" err="1">
                  <a:effectLst/>
                  <a:latin typeface="#9Slide03 Arima Madurai" panose="00000500000000000000" pitchFamily="2" charset="0"/>
                  <a:cs typeface="#9Slide03 Arima Madurai" panose="00000500000000000000" pitchFamily="2" charset="0"/>
                </a:rPr>
                <a:t>Có</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trình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tự</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hợp</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lí</a:t>
              </a:r>
              <a:r>
                <a:rPr lang="en-US" sz="2400" dirty="0">
                  <a:effectLst/>
                  <a:latin typeface="#9Slide03 Arima Madurai" panose="00000500000000000000" pitchFamily="2" charset="0"/>
                  <a:cs typeface="#9Slide03 Arima Madurai" panose="00000500000000000000" pitchFamily="2" charset="0"/>
                </a:rPr>
                <a:t>, logic, </a:t>
              </a:r>
              <a:r>
                <a:rPr lang="en-US" sz="2400" dirty="0" err="1">
                  <a:effectLst/>
                  <a:latin typeface="#9Slide03 Arima Madurai" panose="00000500000000000000" pitchFamily="2" charset="0"/>
                  <a:cs typeface="#9Slide03 Arima Madurai" panose="00000500000000000000" pitchFamily="2" charset="0"/>
                </a:rPr>
                <a:t>có</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các</a:t>
              </a:r>
              <a:r>
                <a:rPr lang="en-US" sz="2400" dirty="0">
                  <a:effectLst/>
                  <a:latin typeface="#9Slide03 Arima Madurai" panose="00000500000000000000" pitchFamily="2" charset="0"/>
                  <a:cs typeface="#9Slide03 Arima Madurai" panose="00000500000000000000" pitchFamily="2" charset="0"/>
                </a:rPr>
                <a:t> chi </a:t>
              </a:r>
              <a:r>
                <a:rPr lang="en-US" sz="2400" dirty="0" err="1">
                  <a:effectLst/>
                  <a:latin typeface="#9Slide03 Arima Madurai" panose="00000500000000000000" pitchFamily="2" charset="0"/>
                  <a:cs typeface="#9Slide03 Arima Madurai" panose="00000500000000000000" pitchFamily="2" charset="0"/>
                </a:rPr>
                <a:t>tiết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tưởng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tượng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hư</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cấu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kì</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ảo</a:t>
              </a:r>
              <a:r>
                <a:rPr lang="en-US" sz="2400" dirty="0">
                  <a:effectLst/>
                  <a:latin typeface="#9Slide03 Arima Madurai" panose="00000500000000000000" pitchFamily="2" charset="0"/>
                  <a:cs typeface="#9Slide03 Arima Madurai" panose="00000500000000000000" pitchFamily="2" charset="0"/>
                </a:rPr>
                <a:t>.</a:t>
              </a:r>
            </a:p>
          </p:txBody>
        </p:sp>
        <p:sp>
          <p:nvSpPr>
            <p:cNvPr id="55" name="Rectangle 54">
              <a:extLst>
                <a:ext uri="{FF2B5EF4-FFF2-40B4-BE49-F238E27FC236}">
                  <a16:creationId xmlns:a16="http://schemas.microsoft.com/office/drawing/2014/main" id="{3A1E6394-4389-461E-8DE0-9B43314D031A}"/>
                </a:ext>
              </a:extLst>
            </p:cNvPr>
            <p:cNvSpPr/>
            <p:nvPr/>
          </p:nvSpPr>
          <p:spPr>
            <a:xfrm>
              <a:off x="2410759" y="5142528"/>
              <a:ext cx="8589051" cy="513476"/>
            </a:xfrm>
            <a:prstGeom prst="rect">
              <a:avLst/>
            </a:prstGeom>
          </p:spPr>
          <p:txBody>
            <a:bodyPr wrap="square">
              <a:spAutoFit/>
            </a:bodyPr>
            <a:lstStyle/>
            <a:p>
              <a:pPr algn="just">
                <a:lnSpc>
                  <a:spcPct val="120000"/>
                </a:lnSpc>
              </a:pPr>
              <a:r>
                <a:rPr lang="en-US" sz="2400" dirty="0" err="1">
                  <a:effectLst/>
                  <a:latin typeface="#9Slide03 Arima Madurai" panose="00000500000000000000" pitchFamily="2" charset="0"/>
                  <a:cs typeface="#9Slide03 Arima Madurai" panose="00000500000000000000" pitchFamily="2" charset="0"/>
                </a:rPr>
                <a:t>Thêm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một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số</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yếu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tố</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miêu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tả</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biểu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cảm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từ</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vật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effectLst/>
                  <a:latin typeface="#9Slide03 Arima Madurai" panose="00000500000000000000" pitchFamily="2" charset="0"/>
                  <a:cs typeface="#9Slide03 Arima Madurai" panose="00000500000000000000" pitchFamily="2" charset="0"/>
                </a:rPr>
                <a:t>.</a:t>
              </a:r>
              <a:endParaRPr lang="en-GB" sz="2400" dirty="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grpSp>
    </p:spTree>
    <p:extLst>
      <p:ext uri="{BB962C8B-B14F-4D97-AF65-F5344CB8AC3E}">
        <p14:creationId xmlns:p14="http://schemas.microsoft.com/office/powerpoint/2010/main" val="394393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EC652-E591-4CAA-8169-55AD050CE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85397" cy="6858000"/>
          </a:xfrm>
          <a:prstGeom prst="rect">
            <a:avLst/>
          </a:prstGeom>
        </p:spPr>
      </p:pic>
      <p:sp>
        <p:nvSpPr>
          <p:cNvPr id="9" name="TextBox 8">
            <a:extLst>
              <a:ext uri="{FF2B5EF4-FFF2-40B4-BE49-F238E27FC236}">
                <a16:creationId xmlns:a16="http://schemas.microsoft.com/office/drawing/2014/main" id="{A396B624-17E5-47FF-9C47-6C823E7C327E}"/>
              </a:ext>
            </a:extLst>
          </p:cNvPr>
          <p:cNvSpPr txBox="1"/>
          <p:nvPr/>
        </p:nvSpPr>
        <p:spPr>
          <a:xfrm>
            <a:off x="4038600" y="2143551"/>
            <a:ext cx="7543800" cy="2570897"/>
          </a:xfrm>
          <a:prstGeom prst="rect">
            <a:avLst/>
          </a:prstGeom>
          <a:noFill/>
        </p:spPr>
        <p:txBody>
          <a:bodyPr wrap="square">
            <a:spAutoFit/>
          </a:bodyPr>
          <a:lstStyle/>
          <a:p>
            <a:pPr algn="ctr">
              <a:lnSpc>
                <a:spcPct val="115000"/>
              </a:lnSpc>
              <a:spcAft>
                <a:spcPts val="1000"/>
              </a:spcAft>
            </a:pPr>
            <a:r>
              <a:rPr lang="en-US" sz="7200" b="1" dirty="0">
                <a:solidFill>
                  <a:srgbClr val="FF0000"/>
                </a:solidFill>
                <a:latin typeface="#9Slide07 IcielLa Chic Pro Shad" panose="02000506090000020004" pitchFamily="2" charset="0"/>
                <a:ea typeface="Calibri" panose="020F0502020204030204" pitchFamily="34" charset="0"/>
              </a:rPr>
              <a:t>2</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Đọc</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và</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phân</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tích</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bài</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viết</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tham</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khảo</a:t>
            </a:r>
            <a:endParaRPr lang="en-US" sz="7200" dirty="0">
              <a:solidFill>
                <a:srgbClr val="FF0000"/>
              </a:solidFill>
              <a:effectLst/>
              <a:latin typeface="#9Slide07 IcielLa Chic Pro Shad" panose="02000506090000020004" pitchFamily="2" charset="0"/>
              <a:ea typeface="Calibri" panose="020F0502020204030204" pitchFamily="34" charset="0"/>
            </a:endParaRPr>
          </a:p>
        </p:txBody>
      </p:sp>
    </p:spTree>
    <p:extLst>
      <p:ext uri="{BB962C8B-B14F-4D97-AF65-F5344CB8AC3E}">
        <p14:creationId xmlns:p14="http://schemas.microsoft.com/office/powerpoint/2010/main" val="4430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óng vai người em kể lại truyện Cây kh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14325"/>
            <a:ext cx="12036425" cy="639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97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457200"/>
            <a:ext cx="10058400" cy="1477328"/>
          </a:xfrm>
          <a:prstGeom prst="rect">
            <a:avLst/>
          </a:prstGeom>
          <a:noFill/>
        </p:spPr>
        <p:txBody>
          <a:bodyPr wrap="square" rtlCol="0">
            <a:spAutoFit/>
          </a:bodyPr>
          <a:lstStyle/>
          <a:p>
            <a:r>
              <a:rPr lang="vi-VN" dirty="0"/>
              <a:t>Cha mẹ mất sớm, tôi và anh trai sống cùng nhau. Cả hai làm việc chăm chỉ nên cũng đủ ăn. Từ ngày lấy vợ, anh tôi trở nên lười biếng.</a:t>
            </a:r>
          </a:p>
          <a:p>
            <a:r>
              <a:rPr lang="vi-VN" dirty="0"/>
              <a:t>Một hôm, anh trai gọi tôi đến nhà để bàn chuyện chia gia sản. Tôi chỉ được chia một túp lều tranh, trước lều có một cây khế. Vợ chồng tôi chăm sóc cho cây khế cẩn thận. Đến mùa, cây khế sai trĩu quả. Hai vợ chồng bàn nhau đem khế ra chợ bán.</a:t>
            </a:r>
          </a:p>
        </p:txBody>
      </p:sp>
      <p:sp>
        <p:nvSpPr>
          <p:cNvPr id="3" name="TextBox 2"/>
          <p:cNvSpPr txBox="1"/>
          <p:nvPr/>
        </p:nvSpPr>
        <p:spPr>
          <a:xfrm>
            <a:off x="990600" y="1981200"/>
            <a:ext cx="10058400" cy="2585323"/>
          </a:xfrm>
          <a:prstGeom prst="rect">
            <a:avLst/>
          </a:prstGeom>
          <a:noFill/>
        </p:spPr>
        <p:txBody>
          <a:bodyPr wrap="square" rtlCol="0">
            <a:spAutoFit/>
          </a:bodyPr>
          <a:lstStyle/>
          <a:p>
            <a:r>
              <a:rPr lang="vi-VN" dirty="0"/>
              <a:t>Sáng sớm, tôi ra vườn, định trèo lên hái khế thì nghe thấy tiếng rung lắc mạnh. Tôi gọi vợ ra xem thì thấy một con chim lớn đang đậu trên cây và ăn khế. Chúng tôi đợi chim ăn xong bay đi rồi mới ra hái khế. Suốt một tháng, ngày nào, chim cũng đến ăn. Vợ tôi lo lắng, liền chạy ra nói với chim:</a:t>
            </a:r>
          </a:p>
          <a:p>
            <a:r>
              <a:rPr lang="vi-VN" dirty="0"/>
              <a:t>- Chim thần ơi, cả nhà tôi trông vào cây khế. Chim ăn hết rồi thì lấy gì mà sống?</a:t>
            </a:r>
          </a:p>
          <a:p>
            <a:r>
              <a:rPr lang="vi-VN" dirty="0"/>
              <a:t>Chim nói:</a:t>
            </a:r>
          </a:p>
          <a:p>
            <a:r>
              <a:rPr lang="vi-VN" dirty="0"/>
              <a:t>- Ăn một quả trả một cục vàng, may túi ba gang mang đi mà đựng!</a:t>
            </a:r>
          </a:p>
          <a:p>
            <a:r>
              <a:rPr lang="vi-VN" dirty="0"/>
              <a:t>Tôi bàn với vợ làm theo lời chim. Vợ tôi may một chiếc túi ba gang. Hôm sau, chim bay đến thật. Chim còn nằm rạp xuống đất cho tôi trèo lên.</a:t>
            </a:r>
          </a:p>
          <a:p>
            <a:endParaRPr lang="vi-VN" dirty="0"/>
          </a:p>
        </p:txBody>
      </p:sp>
      <p:sp>
        <p:nvSpPr>
          <p:cNvPr id="4" name="TextBox 3"/>
          <p:cNvSpPr txBox="1"/>
          <p:nvPr/>
        </p:nvSpPr>
        <p:spPr>
          <a:xfrm>
            <a:off x="990600" y="4258389"/>
            <a:ext cx="10058400" cy="1754326"/>
          </a:xfrm>
          <a:prstGeom prst="rect">
            <a:avLst/>
          </a:prstGeom>
          <a:noFill/>
        </p:spPr>
        <p:txBody>
          <a:bodyPr wrap="square" rtlCol="0">
            <a:spAutoFit/>
          </a:bodyPr>
          <a:lstStyle/>
          <a:p>
            <a:r>
              <a:rPr lang="vi-VN" dirty="0"/>
              <a:t>Chim bay qua bao nhiêu là miền, hết đồng ruộng đến rừng xanh, hết rừng xanh đến biển cả. Ra tới giữa biển, chim rẽ vào một cái đảo toàn đá trắng, đá xanh, đá đỏ, đã ngũ sắc. Chim bay vòng quanh đảo, hạ xuống một cái hang. Từ cửa hang đã có rất nhiều thứ đá trong như thủy tinh và hổ phách đủ thứ màu. Bên trong hang tối tăm nên tôi chỉ dám nhặt ít vàng, kim cương ở ngoài rồi ra ngoài. Tôi ra hiệu cho chim bay về. Kể từ đó, cuộc sống của vợ chồng tôi khá giả hơn. Chúng tôi còn giúp đỡ người dân nghèo khó trong làng.</a:t>
            </a:r>
          </a:p>
        </p:txBody>
      </p:sp>
    </p:spTree>
    <p:extLst>
      <p:ext uri="{BB962C8B-B14F-4D97-AF65-F5344CB8AC3E}">
        <p14:creationId xmlns:p14="http://schemas.microsoft.com/office/powerpoint/2010/main" val="2951211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762000"/>
            <a:ext cx="10363200" cy="2862322"/>
          </a:xfrm>
          <a:prstGeom prst="rect">
            <a:avLst/>
          </a:prstGeom>
          <a:noFill/>
        </p:spPr>
        <p:txBody>
          <a:bodyPr wrap="square" rtlCol="0">
            <a:spAutoFit/>
          </a:bodyPr>
          <a:lstStyle/>
          <a:p>
            <a:r>
              <a:rPr lang="vi-VN" dirty="0"/>
              <a:t>Vợ chồng anh tôi dọn đến sống, chỉ ăn rồi nằm chờ chim thần tới. Đến mùa khế chín, chim thần cũng đến ăn quả. Chị vợ liền chạy ra than thở:</a:t>
            </a:r>
          </a:p>
          <a:p>
            <a:r>
              <a:rPr lang="vi-VN" dirty="0"/>
              <a:t>- Ngài chim thần ơi, ngài ăn hết khế thì vợ chồng tôi lấy gì để bán?</a:t>
            </a:r>
          </a:p>
          <a:p>
            <a:r>
              <a:rPr lang="vi-VN" dirty="0"/>
              <a:t>Chim thần cũng nói:</a:t>
            </a:r>
          </a:p>
          <a:p>
            <a:r>
              <a:rPr lang="vi-VN" dirty="0"/>
              <a:t>- Ăn một quả trả cục vàng, may túi ba gang mang đi mà đựng.</a:t>
            </a:r>
          </a:p>
          <a:p>
            <a:r>
              <a:rPr lang="vi-VN" dirty="0"/>
              <a:t>Người làng kể lại rằng chị dâu đã may hẳn một chiếc túi mười gang. Sáng hôm sau, chim thần đến đưa anh tôi ra hòn đảo. Anh tôi lấy rất nhiều châu báu. Trên đường về, vì quá nặng lại gặp gió lớn, chim đâm bổ xuống biển. Anh trai tôi bị sóng đánh ra xa. Còn bao nhiêu của cải bị sóng cuốn trôi hết.</a:t>
            </a:r>
          </a:p>
          <a:p>
            <a:endParaRPr lang="en-US" dirty="0"/>
          </a:p>
        </p:txBody>
      </p:sp>
    </p:spTree>
    <p:extLst>
      <p:ext uri="{BB962C8B-B14F-4D97-AF65-F5344CB8AC3E}">
        <p14:creationId xmlns:p14="http://schemas.microsoft.com/office/powerpoint/2010/main" val="686204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8E85E2E-E172-4EA6-A40C-EDC3935751DE}"/>
              </a:ext>
            </a:extLst>
          </p:cNvPr>
          <p:cNvGrpSpPr/>
          <p:nvPr/>
        </p:nvGrpSpPr>
        <p:grpSpPr>
          <a:xfrm>
            <a:off x="-22034" y="0"/>
            <a:ext cx="8382000" cy="6858000"/>
            <a:chOff x="0" y="0"/>
            <a:chExt cx="8382000" cy="6858000"/>
          </a:xfrm>
        </p:grpSpPr>
        <p:pic>
          <p:nvPicPr>
            <p:cNvPr id="9" name="Picture 8">
              <a:extLst>
                <a:ext uri="{FF2B5EF4-FFF2-40B4-BE49-F238E27FC236}">
                  <a16:creationId xmlns:a16="http://schemas.microsoft.com/office/drawing/2014/main" id="{B9629A8A-106A-431E-810E-2E12B9B93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382000" cy="6858000"/>
            </a:xfrm>
            <a:prstGeom prst="rect">
              <a:avLst/>
            </a:prstGeom>
          </p:spPr>
        </p:pic>
        <p:sp>
          <p:nvSpPr>
            <p:cNvPr id="3" name="TextBox 2">
              <a:extLst>
                <a:ext uri="{FF2B5EF4-FFF2-40B4-BE49-F238E27FC236}">
                  <a16:creationId xmlns:a16="http://schemas.microsoft.com/office/drawing/2014/main" id="{1975E144-9BEB-4E0E-84CB-21F8B59EEEFB}"/>
                </a:ext>
              </a:extLst>
            </p:cNvPr>
            <p:cNvSpPr txBox="1"/>
            <p:nvPr/>
          </p:nvSpPr>
          <p:spPr>
            <a:xfrm>
              <a:off x="1295400" y="1219200"/>
              <a:ext cx="5486400" cy="3883755"/>
            </a:xfrm>
            <a:prstGeom prst="rect">
              <a:avLst/>
            </a:prstGeom>
            <a:noFill/>
          </p:spPr>
          <p:txBody>
            <a:bodyPr wrap="square">
              <a:spAutoFit/>
            </a:bodyPr>
            <a:lstStyle/>
            <a:p>
              <a:pPr algn="ctr">
                <a:lnSpc>
                  <a:spcPct val="115000"/>
                </a:lnSpc>
                <a:spcAft>
                  <a:spcPts val="1000"/>
                </a:spcAft>
              </a:pPr>
              <a:r>
                <a:rPr lang="en-US" sz="5400" dirty="0">
                  <a:solidFill>
                    <a:srgbClr val="0070C0"/>
                  </a:solidFill>
                  <a:effectLst/>
                  <a:latin typeface="#9Slide05 SVNCookie" panose="020B0606040200020203" pitchFamily="34" charset="0"/>
                  <a:ea typeface="Calibri" panose="020F0502020204030204" pitchFamily="34" charset="0"/>
                </a:rPr>
                <a:t>1. </a:t>
              </a:r>
              <a:r>
                <a:rPr lang="en-US" sz="5400" dirty="0" err="1">
                  <a:solidFill>
                    <a:srgbClr val="0070C0"/>
                  </a:solidFill>
                  <a:effectLst/>
                  <a:latin typeface="#9Slide05 SVNCookie" panose="020B0606040200020203" pitchFamily="34" charset="0"/>
                  <a:ea typeface="Calibri" panose="020F0502020204030204" pitchFamily="34" charset="0"/>
                </a:rPr>
                <a:t>Vì</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sao</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người</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kể</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phải</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xưng</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tôi</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mà</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không</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dùng</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ngôi</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thứ</a:t>
              </a:r>
              <a:r>
                <a:rPr lang="en-US" sz="5400" dirty="0" smtClean="0">
                  <a:solidFill>
                    <a:srgbClr val="0070C0"/>
                  </a:solidFill>
                  <a:effectLst/>
                  <a:latin typeface="#9Slide05 SVNCookie" panose="020B0606040200020203" pitchFamily="34" charset="0"/>
                  <a:ea typeface="Calibri" panose="020F0502020204030204" pitchFamily="34" charset="0"/>
                </a:rPr>
                <a:t> 3? </a:t>
              </a:r>
              <a:r>
                <a:rPr lang="en-US" sz="5400" dirty="0" err="1" smtClean="0">
                  <a:solidFill>
                    <a:srgbClr val="0070C0"/>
                  </a:solidFill>
                  <a:effectLst/>
                  <a:latin typeface="#9Slide05 SVNCookie" panose="020B0606040200020203" pitchFamily="34" charset="0"/>
                  <a:ea typeface="Calibri" panose="020F0502020204030204" pitchFamily="34" charset="0"/>
                </a:rPr>
                <a:t>Ngôi</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kể</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xưng</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tôi</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có</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tác</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dụng</a:t>
              </a:r>
              <a:r>
                <a:rPr lang="en-US" sz="5400" dirty="0" smtClean="0">
                  <a:solidFill>
                    <a:srgbClr val="0070C0"/>
                  </a:solidFill>
                  <a:effectLst/>
                  <a:latin typeface="#9Slide05 SVNCookie" panose="020B0606040200020203" pitchFamily="34" charset="0"/>
                  <a:ea typeface="Calibri" panose="020F0502020204030204" pitchFamily="34" charset="0"/>
                </a:rPr>
                <a:t> </a:t>
              </a:r>
              <a:r>
                <a:rPr lang="en-US" sz="5400" dirty="0" err="1" smtClean="0">
                  <a:solidFill>
                    <a:srgbClr val="0070C0"/>
                  </a:solidFill>
                  <a:effectLst/>
                  <a:latin typeface="#9Slide05 SVNCookie" panose="020B0606040200020203" pitchFamily="34" charset="0"/>
                  <a:ea typeface="Calibri" panose="020F0502020204030204" pitchFamily="34" charset="0"/>
                </a:rPr>
                <a:t>gì</a:t>
              </a:r>
              <a:r>
                <a:rPr lang="en-US" sz="5400" dirty="0" smtClean="0">
                  <a:solidFill>
                    <a:srgbClr val="0070C0"/>
                  </a:solidFill>
                  <a:effectLst/>
                  <a:latin typeface="#9Slide05 SVNCookie" panose="020B0606040200020203" pitchFamily="34" charset="0"/>
                  <a:ea typeface="Calibri" panose="020F0502020204030204" pitchFamily="34" charset="0"/>
                </a:rPr>
                <a:t>?</a:t>
              </a:r>
              <a:endParaRPr lang="en-US" sz="5400" dirty="0">
                <a:solidFill>
                  <a:srgbClr val="0070C0"/>
                </a:solidFill>
                <a:effectLst/>
                <a:latin typeface="#9Slide05 SVNCookie" panose="020B0606040200020203" pitchFamily="34" charset="0"/>
                <a:ea typeface="Calibri" panose="020F0502020204030204" pitchFamily="34" charset="0"/>
              </a:endParaRPr>
            </a:p>
          </p:txBody>
        </p:sp>
      </p:grpSp>
    </p:spTree>
    <p:extLst>
      <p:ext uri="{BB962C8B-B14F-4D97-AF65-F5344CB8AC3E}">
        <p14:creationId xmlns:p14="http://schemas.microsoft.com/office/powerpoint/2010/main" val="25188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TotalTime>
  <Words>1746</Words>
  <Application>Microsoft Office PowerPoint</Application>
  <PresentationFormat>Widescreen</PresentationFormat>
  <Paragraphs>112</Paragraphs>
  <Slides>30</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#9Slide05 SVNCookie</vt:lpstr>
      <vt:lpstr>微软雅黑</vt:lpstr>
      <vt:lpstr>#9Slide03 Arima Madurai</vt:lpstr>
      <vt:lpstr>STHeiti Light</vt:lpstr>
      <vt:lpstr>#9Slide03 Arima Madurai Black</vt:lpstr>
      <vt:lpstr>Calibri</vt:lpstr>
      <vt:lpstr>Wingdings</vt:lpstr>
      <vt:lpstr>#9Slide07 IcielLa Chic Pro Shad</vt:lpstr>
      <vt:lpstr>Arial</vt:lpstr>
      <vt:lpstr>#9Slide05 Israquella</vt:lpstr>
      <vt:lpstr>Times New Roman</vt:lpstr>
      <vt:lpstr>#9Slide05 Atlantika</vt:lpstr>
      <vt:lpstr>#9Slide05 Harman Script Inline</vt:lpstr>
      <vt:lpstr>SimSun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vt:lpstr>
      <vt:lpstr>PowerPoint Presentation</vt:lpstr>
      <vt:lpstr>PowerPoint Presentation</vt:lpstr>
      <vt:lpstr>PowerPoint Presentation</vt:lpstr>
      <vt:lpstr>PowerPoint Presentation</vt:lpstr>
      <vt:lpstr>PowerPoint Presentation</vt:lpstr>
      <vt:lpstr>  Trước khi  viết</vt:lpstr>
      <vt:lpstr>  Trước khi  viết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Admin</cp:lastModifiedBy>
  <cp:revision>77</cp:revision>
  <dcterms:created xsi:type="dcterms:W3CDTF">2019-09-08T13:02:05Z</dcterms:created>
  <dcterms:modified xsi:type="dcterms:W3CDTF">2024-04-11T02:04:40Z</dcterms:modified>
</cp:coreProperties>
</file>