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0" r:id="rId2"/>
    <p:sldId id="261" r:id="rId3"/>
    <p:sldId id="263" r:id="rId4"/>
    <p:sldId id="264" r:id="rId5"/>
    <p:sldId id="266" r:id="rId6"/>
    <p:sldId id="304" r:id="rId7"/>
    <p:sldId id="317" r:id="rId8"/>
    <p:sldId id="270" r:id="rId9"/>
    <p:sldId id="273" r:id="rId10"/>
    <p:sldId id="291" r:id="rId11"/>
    <p:sldId id="278" r:id="rId12"/>
    <p:sldId id="290" r:id="rId13"/>
    <p:sldId id="288" r:id="rId14"/>
    <p:sldId id="292" r:id="rId15"/>
    <p:sldId id="313" r:id="rId16"/>
    <p:sldId id="300" r:id="rId17"/>
    <p:sldId id="302" r:id="rId18"/>
    <p:sldId id="279" r:id="rId19"/>
    <p:sldId id="315" r:id="rId20"/>
    <p:sldId id="285" r:id="rId21"/>
    <p:sldId id="281" r:id="rId22"/>
    <p:sldId id="282" r:id="rId23"/>
    <p:sldId id="311" r:id="rId24"/>
    <p:sldId id="286" r:id="rId25"/>
    <p:sldId id="284" r:id="rId26"/>
    <p:sldId id="306" r:id="rId27"/>
    <p:sldId id="308" r:id="rId28"/>
    <p:sldId id="322" r:id="rId29"/>
    <p:sldId id="319" r:id="rId30"/>
    <p:sldId id="32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C901F-A5DD-436A-8D30-CADDA5F03529}" type="datetimeFigureOut">
              <a:rPr lang="en-US" smtClean="0"/>
              <a:t>10/11/2023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6C5F0-CF92-477A-B8A0-C32519E2EF90}" type="slidenum">
              <a:rPr lang="en-US" smtClean="0"/>
              <a:t>‹#›</a:t>
            </a:fld>
            <a:endParaRPr lang="en-US"/>
          </a:p>
        </p:txBody>
      </p:sp>
    </p:spTree>
    <p:extLst>
      <p:ext uri="{BB962C8B-B14F-4D97-AF65-F5344CB8AC3E}">
        <p14:creationId xmlns:p14="http://schemas.microsoft.com/office/powerpoint/2010/main" val="174537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THU NGUYỄN( 0368218377)</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ACE33E61-3A36-4FBA-B66E-8C615D0DE0B2}" type="slidenum">
              <a:rPr lang="en-US" altLang="en-US"/>
              <a:pPr/>
              <a:t>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39940" name="Slide Number Placeholder 3"/>
          <p:cNvSpPr txBox="1">
            <a:spLocks noGrp="1"/>
          </p:cNvSpPr>
          <p:nvPr/>
        </p:nvSpPr>
        <p:spPr bwMode="auto">
          <a:xfrm>
            <a:off x="3885010" y="868468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30000"/>
              </a:spcBef>
              <a:spcAft>
                <a:spcPct val="0"/>
              </a:spcAft>
              <a:defRPr sz="3600">
                <a:solidFill>
                  <a:schemeClr val="tx1"/>
                </a:solidFill>
                <a:latin typeface="Arial" charset="0"/>
              </a:defRPr>
            </a:lvl6pPr>
            <a:lvl7pPr marL="2971800" indent="-228600" eaLnBrk="0" fontAlgn="base" hangingPunct="0">
              <a:spcBef>
                <a:spcPct val="30000"/>
              </a:spcBef>
              <a:spcAft>
                <a:spcPct val="0"/>
              </a:spcAft>
              <a:defRPr sz="3600">
                <a:solidFill>
                  <a:schemeClr val="tx1"/>
                </a:solidFill>
                <a:latin typeface="Arial" charset="0"/>
              </a:defRPr>
            </a:lvl7pPr>
            <a:lvl8pPr marL="3429000" indent="-228600" eaLnBrk="0" fontAlgn="base" hangingPunct="0">
              <a:spcBef>
                <a:spcPct val="30000"/>
              </a:spcBef>
              <a:spcAft>
                <a:spcPct val="0"/>
              </a:spcAft>
              <a:defRPr sz="3600">
                <a:solidFill>
                  <a:schemeClr val="tx1"/>
                </a:solidFill>
                <a:latin typeface="Arial" charset="0"/>
              </a:defRPr>
            </a:lvl8pPr>
            <a:lvl9pPr marL="3886200" indent="-228600" eaLnBrk="0" fontAlgn="base" hangingPunct="0">
              <a:spcBef>
                <a:spcPct val="30000"/>
              </a:spcBef>
              <a:spcAft>
                <a:spcPct val="0"/>
              </a:spcAft>
              <a:defRPr sz="3600">
                <a:solidFill>
                  <a:schemeClr val="tx1"/>
                </a:solidFill>
                <a:latin typeface="Arial" charset="0"/>
              </a:defRPr>
            </a:lvl9pPr>
          </a:lstStyle>
          <a:p>
            <a:pPr algn="r" eaLnBrk="1" hangingPunct="1"/>
            <a:fld id="{99679230-6017-45AE-9B31-D40F62C2C88C}" type="slidenum">
              <a:rPr lang="en-US" altLang="en-US" sz="1200"/>
              <a:pPr algn="r" eaLnBrk="1" hangingPunct="1"/>
              <a:t>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250EC36-60B3-4731-B750-FC0E192E3FF8}" type="slidenum">
              <a:rPr lang="en-US" altLang="en-US">
                <a:latin typeface="Arial" pitchFamily="34" charset="0"/>
              </a:rPr>
              <a:pPr/>
              <a:t>11</a:t>
            </a:fld>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8F8223-04CD-4B2C-B94F-433D2161ED0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379470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F8223-04CD-4B2C-B94F-433D2161ED0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301342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F8223-04CD-4B2C-B94F-433D2161ED0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387399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4B6459-31BE-4124-956A-18298C07A65A}" type="slidenum">
              <a:rPr lang="en-US"/>
              <a:pPr>
                <a:defRPr/>
              </a:pPr>
              <a:t>‹#›</a:t>
            </a:fld>
            <a:endParaRPr lang="en-US"/>
          </a:p>
        </p:txBody>
      </p:sp>
    </p:spTree>
    <p:extLst>
      <p:ext uri="{BB962C8B-B14F-4D97-AF65-F5344CB8AC3E}">
        <p14:creationId xmlns:p14="http://schemas.microsoft.com/office/powerpoint/2010/main" val="543436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F8223-04CD-4B2C-B94F-433D2161ED0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143442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8F8223-04CD-4B2C-B94F-433D2161ED0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187131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8F8223-04CD-4B2C-B94F-433D2161ED0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326183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8F8223-04CD-4B2C-B94F-433D2161ED0B}"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275005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8F8223-04CD-4B2C-B94F-433D2161ED0B}"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92895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F8223-04CD-4B2C-B94F-433D2161ED0B}"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93718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F8223-04CD-4B2C-B94F-433D2161ED0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161742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F8223-04CD-4B2C-B94F-433D2161ED0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E8B65-6262-4F88-BF64-36199C50005D}" type="slidenum">
              <a:rPr lang="en-US" smtClean="0"/>
              <a:t>‹#›</a:t>
            </a:fld>
            <a:endParaRPr lang="en-US"/>
          </a:p>
        </p:txBody>
      </p:sp>
    </p:spTree>
    <p:extLst>
      <p:ext uri="{BB962C8B-B14F-4D97-AF65-F5344CB8AC3E}">
        <p14:creationId xmlns:p14="http://schemas.microsoft.com/office/powerpoint/2010/main" val="220584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F8223-04CD-4B2C-B94F-433D2161ED0B}" type="datetimeFigureOut">
              <a:rPr lang="en-US" smtClean="0"/>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E8B65-6262-4F88-BF64-36199C50005D}" type="slidenum">
              <a:rPr lang="en-US" smtClean="0"/>
              <a:t>‹#›</a:t>
            </a:fld>
            <a:endParaRPr lang="en-US"/>
          </a:p>
        </p:txBody>
      </p:sp>
    </p:spTree>
    <p:extLst>
      <p:ext uri="{BB962C8B-B14F-4D97-AF65-F5344CB8AC3E}">
        <p14:creationId xmlns:p14="http://schemas.microsoft.com/office/powerpoint/2010/main" val="2002149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5"/>
          <p:cNvSpPr txBox="1">
            <a:spLocks noChangeArrowheads="1"/>
          </p:cNvSpPr>
          <p:nvPr/>
        </p:nvSpPr>
        <p:spPr bwMode="auto">
          <a:xfrm>
            <a:off x="2069835" y="3336968"/>
            <a:ext cx="2780445" cy="206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30596" tIns="15298" rIns="30596" bIns="1529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endParaRPr lang="en-US" altLang="vi-VN" sz="3300">
              <a:solidFill>
                <a:srgbClr val="0099FF"/>
              </a:solidFill>
              <a:latin typeface=".VnVogueH" pitchFamily="34" charset="0"/>
            </a:endParaRPr>
          </a:p>
          <a:p>
            <a:pPr eaLnBrk="1" hangingPunct="1">
              <a:spcBef>
                <a:spcPct val="50000"/>
              </a:spcBef>
              <a:buFontTx/>
              <a:buNone/>
              <a:defRPr/>
            </a:pPr>
            <a:endParaRPr lang="en-US" altLang="vi-VN" sz="3300">
              <a:solidFill>
                <a:srgbClr val="0099FF"/>
              </a:solidFill>
              <a:latin typeface=".VnVogueH" pitchFamily="34" charset="0"/>
            </a:endParaRPr>
          </a:p>
          <a:p>
            <a:pPr eaLnBrk="1" hangingPunct="1">
              <a:spcBef>
                <a:spcPct val="50000"/>
              </a:spcBef>
              <a:buFontTx/>
              <a:buNone/>
              <a:defRPr/>
            </a:pPr>
            <a:endParaRPr lang="en-US" altLang="vi-VN" sz="3300">
              <a:solidFill>
                <a:srgbClr val="0099FF"/>
              </a:solidFill>
              <a:latin typeface=".VnVogueH" pitchFamily="34" charset="0"/>
            </a:endParaRPr>
          </a:p>
        </p:txBody>
      </p:sp>
      <p:pic>
        <p:nvPicPr>
          <p:cNvPr id="32771" name="Picture 6"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35329" y="1200279"/>
            <a:ext cx="537772" cy="55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73299" y="762000"/>
            <a:ext cx="667401" cy="68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31271">
            <a:off x="6675886" y="1679746"/>
            <a:ext cx="871237" cy="9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WordArt 9"/>
          <p:cNvSpPr>
            <a:spLocks noChangeArrowheads="1" noChangeShapeType="1" noTextEdit="1"/>
          </p:cNvSpPr>
          <p:nvPr/>
        </p:nvSpPr>
        <p:spPr bwMode="auto">
          <a:xfrm>
            <a:off x="533400" y="738830"/>
            <a:ext cx="8077200" cy="5826984"/>
          </a:xfrm>
          <a:prstGeom prst="rect">
            <a:avLst/>
          </a:prstGeom>
        </p:spPr>
        <p:txBody>
          <a:bodyPr spcFirstLastPara="1" wrap="none" lIns="30596" tIns="15298" rIns="30596" bIns="15298" fromWordArt="1">
            <a:prstTxWarp prst="textArchUp">
              <a:avLst>
                <a:gd name="adj" fmla="val 10826365"/>
              </a:avLst>
            </a:prstTxWarp>
          </a:bodyPr>
          <a:lstStyle/>
          <a:p>
            <a:pPr algn="ctr"/>
            <a:r>
              <a:rPr lang="en-US" sz="3600" kern="10">
                <a:ln w="18415">
                  <a:solidFill>
                    <a:srgbClr val="FF0000"/>
                  </a:solidFill>
                  <a:round/>
                  <a:headEnd/>
                  <a:tailEnd/>
                </a:ln>
                <a:solidFill>
                  <a:srgbClr val="0000FF"/>
                </a:solidFill>
                <a:effectLst>
                  <a:outerShdw algn="tl" rotWithShape="0">
                    <a:srgbClr val="000000">
                      <a:alpha val="70000"/>
                    </a:srgbClr>
                  </a:outerShdw>
                </a:effectLst>
                <a:latin typeface="Arial"/>
                <a:cs typeface="Arial"/>
              </a:rPr>
              <a:t>Chào mừng quý thầy cô về </a:t>
            </a:r>
            <a:r>
              <a:rPr lang="en-US" sz="3600" kern="10" smtClean="0">
                <a:ln w="18415">
                  <a:solidFill>
                    <a:srgbClr val="FF0000"/>
                  </a:solidFill>
                  <a:round/>
                  <a:headEnd/>
                  <a:tailEnd/>
                </a:ln>
                <a:solidFill>
                  <a:srgbClr val="0000FF"/>
                </a:solidFill>
                <a:effectLst>
                  <a:outerShdw algn="tl" rotWithShape="0">
                    <a:srgbClr val="000000">
                      <a:alpha val="70000"/>
                    </a:srgbClr>
                  </a:outerShdw>
                </a:effectLst>
                <a:latin typeface="Arial"/>
                <a:cs typeface="Arial"/>
              </a:rPr>
              <a:t>dự  </a:t>
            </a:r>
            <a:r>
              <a:rPr lang="en-US" sz="3600" kern="10">
                <a:ln w="18415">
                  <a:solidFill>
                    <a:srgbClr val="FF0000"/>
                  </a:solidFill>
                  <a:round/>
                  <a:headEnd/>
                  <a:tailEnd/>
                </a:ln>
                <a:solidFill>
                  <a:srgbClr val="0000FF"/>
                </a:solidFill>
                <a:effectLst>
                  <a:outerShdw algn="tl" rotWithShape="0">
                    <a:srgbClr val="000000">
                      <a:alpha val="70000"/>
                    </a:srgbClr>
                  </a:outerShdw>
                </a:effectLst>
                <a:latin typeface="Arial"/>
                <a:cs typeface="Arial"/>
              </a:rPr>
              <a:t>giờ</a:t>
            </a:r>
          </a:p>
        </p:txBody>
      </p:sp>
      <p:sp>
        <p:nvSpPr>
          <p:cNvPr id="24586" name="WordArt 10"/>
          <p:cNvSpPr>
            <a:spLocks noChangeArrowheads="1" noChangeShapeType="1" noTextEdit="1"/>
          </p:cNvSpPr>
          <p:nvPr/>
        </p:nvSpPr>
        <p:spPr bwMode="auto">
          <a:xfrm>
            <a:off x="2736767" y="3562222"/>
            <a:ext cx="3642270" cy="11623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30596" tIns="15298" rIns="30596" bIns="15298" fromWordArt="1">
            <a:prstTxWarp prst="textPlain">
              <a:avLst>
                <a:gd name="adj" fmla="val 50000"/>
              </a:avLst>
            </a:prstTxWarp>
          </a:bodyPr>
          <a:lstStyle/>
          <a:p>
            <a:pPr algn="ctr"/>
            <a:r>
              <a:rPr lang="vi-VN" sz="3000" kern="10">
                <a:solidFill>
                  <a:srgbClr val="0000FF"/>
                </a:solidFill>
                <a:effectLst>
                  <a:outerShdw dist="35921" dir="2700000" algn="ctr" rotWithShape="0">
                    <a:srgbClr val="C0C0C0">
                      <a:alpha val="79999"/>
                    </a:srgbClr>
                  </a:outerShdw>
                </a:effectLst>
                <a:latin typeface="Arial"/>
                <a:cs typeface="Arial"/>
              </a:rPr>
              <a:t>Môn: Ngữ văn </a:t>
            </a:r>
            <a:r>
              <a:rPr lang="vi-VN" sz="3000" kern="10" smtClean="0">
                <a:solidFill>
                  <a:srgbClr val="0000FF"/>
                </a:solidFill>
                <a:effectLst>
                  <a:outerShdw dist="35921" dir="2700000" algn="ctr" rotWithShape="0">
                    <a:srgbClr val="C0C0C0">
                      <a:alpha val="79999"/>
                    </a:srgbClr>
                  </a:outerShdw>
                </a:effectLst>
                <a:latin typeface="Arial"/>
                <a:cs typeface="Arial"/>
              </a:rPr>
              <a:t>6</a:t>
            </a:r>
            <a:r>
              <a:rPr lang="en-US" sz="3000" kern="10" smtClean="0">
                <a:solidFill>
                  <a:srgbClr val="0000FF"/>
                </a:solidFill>
                <a:effectLst>
                  <a:outerShdw dist="35921" dir="2700000" algn="ctr" rotWithShape="0">
                    <a:srgbClr val="C0C0C0">
                      <a:alpha val="79999"/>
                    </a:srgbClr>
                  </a:outerShdw>
                </a:effectLst>
                <a:latin typeface="Arial"/>
                <a:cs typeface="Arial"/>
              </a:rPr>
              <a:t>A 4</a:t>
            </a:r>
            <a:endParaRPr lang="en-US" sz="3000" kern="10">
              <a:solidFill>
                <a:srgbClr val="0000FF"/>
              </a:solidFill>
              <a:effectLst>
                <a:outerShdw dist="35921" dir="2700000" algn="ctr" rotWithShape="0">
                  <a:srgbClr val="C0C0C0">
                    <a:alpha val="79999"/>
                  </a:srgbClr>
                </a:outerShdw>
              </a:effectLst>
              <a:latin typeface="Arial"/>
              <a:cs typeface="Arial"/>
            </a:endParaRPr>
          </a:p>
        </p:txBody>
      </p:sp>
      <p:sp>
        <p:nvSpPr>
          <p:cNvPr id="32776" name="WordArt 11"/>
          <p:cNvSpPr>
            <a:spLocks noChangeArrowheads="1" noChangeShapeType="1" noTextEdit="1"/>
          </p:cNvSpPr>
          <p:nvPr/>
        </p:nvSpPr>
        <p:spPr bwMode="auto">
          <a:xfrm>
            <a:off x="3014810" y="4419471"/>
            <a:ext cx="3190936" cy="5528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30596" tIns="15298" rIns="30596" bIns="15298" fromWordArt="1">
            <a:prstTxWarp prst="textPlain">
              <a:avLst>
                <a:gd name="adj" fmla="val 50000"/>
              </a:avLst>
            </a:prstTxWarp>
          </a:bodyPr>
          <a:lstStyle/>
          <a:p>
            <a:pPr algn="ctr"/>
            <a:endParaRPr lang="en-US" sz="3000" kern="10">
              <a:solidFill>
                <a:srgbClr val="FF00FF"/>
              </a:solidFill>
              <a:effectLst>
                <a:outerShdw dist="45791" dir="2021404" algn="ctr" rotWithShape="0">
                  <a:srgbClr val="B2B2B2">
                    <a:alpha val="79999"/>
                  </a:srgbClr>
                </a:outerShdw>
              </a:effectLst>
              <a:latin typeface=".VnAristoteH"/>
            </a:endParaRPr>
          </a:p>
        </p:txBody>
      </p:sp>
      <p:sp>
        <p:nvSpPr>
          <p:cNvPr id="32777" name="WordArt 12"/>
          <p:cNvSpPr>
            <a:spLocks noChangeArrowheads="1" noChangeShapeType="1" noTextEdit="1"/>
          </p:cNvSpPr>
          <p:nvPr/>
        </p:nvSpPr>
        <p:spPr bwMode="auto">
          <a:xfrm>
            <a:off x="4738968" y="5409942"/>
            <a:ext cx="2808155" cy="832151"/>
          </a:xfrm>
          <a:prstGeom prst="rect">
            <a:avLst/>
          </a:prstGeom>
        </p:spPr>
        <p:txBody>
          <a:bodyPr wrap="none" lIns="30596" tIns="15298" rIns="30596" bIns="15298" fromWordArt="1">
            <a:prstTxWarp prst="textPlain">
              <a:avLst>
                <a:gd name="adj" fmla="val 50000"/>
              </a:avLst>
            </a:prstTxWarp>
          </a:bodyPr>
          <a:lstStyle/>
          <a:p>
            <a:endParaRPr lang="en-US" sz="3000" kern="10">
              <a:ln w="12700">
                <a:solidFill>
                  <a:srgbClr val="3333CC"/>
                </a:solidFill>
                <a:round/>
                <a:headEnd/>
                <a:tailEnd/>
              </a:ln>
              <a:solidFill>
                <a:srgbClr val="B2B2B2">
                  <a:alpha val="50195"/>
                </a:srgbClr>
              </a:solidFill>
              <a:effectLst>
                <a:outerShdw dist="45791" dir="2021404" algn="ctr" rotWithShape="0">
                  <a:srgbClr val="9999FF"/>
                </a:outerShdw>
              </a:effectLst>
              <a:latin typeface=".VnBahamasBH"/>
            </a:endParaRPr>
          </a:p>
        </p:txBody>
      </p:sp>
      <p:sp>
        <p:nvSpPr>
          <p:cNvPr id="24590" name="TextBox 14"/>
          <p:cNvSpPr txBox="1">
            <a:spLocks noChangeArrowheads="1"/>
          </p:cNvSpPr>
          <p:nvPr/>
        </p:nvSpPr>
        <p:spPr bwMode="auto">
          <a:xfrm>
            <a:off x="2472302" y="4871909"/>
            <a:ext cx="4387269" cy="49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0596" tIns="15298" rIns="30596" bIns="1529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vi-VN" sz="3000" b="1" smtClean="0">
                <a:solidFill>
                  <a:srgbClr val="0000FF"/>
                </a:solidFill>
                <a:latin typeface="Times New Roman" panose="02020603050405020304" pitchFamily="18" charset="0"/>
                <a:cs typeface="Times New Roman" panose="02020603050405020304" pitchFamily="18" charset="0"/>
              </a:rPr>
              <a:t>Giáo viên: Phạm Thị Vĩnh</a:t>
            </a:r>
            <a:endParaRPr lang="en-US" altLang="vi-VN" sz="3000" b="1">
              <a:solidFill>
                <a:srgbClr val="0000FF"/>
              </a:solidFill>
              <a:latin typeface="Times New Roman" panose="02020603050405020304" pitchFamily="18" charset="0"/>
              <a:cs typeface="Times New Roman" panose="02020603050405020304" pitchFamily="18" charset="0"/>
            </a:endParaRPr>
          </a:p>
        </p:txBody>
      </p:sp>
      <p:pic>
        <p:nvPicPr>
          <p:cNvPr id="32779" name="Picture 14" descr="buch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03151" y="1623871"/>
            <a:ext cx="1501064" cy="153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Shape 10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2434" y="456943"/>
            <a:ext cx="1779579" cy="129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4" descr="blumen-pflanzen09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818817">
            <a:off x="6667554" y="323108"/>
            <a:ext cx="1128841" cy="127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36766" y="6353432"/>
            <a:ext cx="890024" cy="5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4"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2434" y="5028943"/>
            <a:ext cx="1223490" cy="182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61122" y="6248529"/>
            <a:ext cx="723291" cy="6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04834" y="6273628"/>
            <a:ext cx="778243" cy="5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1145" y="6276847"/>
            <a:ext cx="722822" cy="50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85279" y="4800471"/>
            <a:ext cx="1223490" cy="205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09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2000" fill="hold" grpId="0" nodeType="withEffect">
                                  <p:stCondLst>
                                    <p:cond delay="0"/>
                                  </p:stCondLst>
                                  <p:childTnLst>
                                    <p:animEffect transition="out" filter="fade">
                                      <p:cBhvr>
                                        <p:cTn id="6" dur="2000" tmFilter="0, 0; .2, .5; .8, .5; 1, 0"/>
                                        <p:tgtEl>
                                          <p:spTgt spid="24585"/>
                                        </p:tgtEl>
                                      </p:cBhvr>
                                    </p:animEffect>
                                    <p:animScale>
                                      <p:cBhvr>
                                        <p:cTn id="7" dur="1000" autoRev="1" fill="hold"/>
                                        <p:tgtEl>
                                          <p:spTgt spid="2458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53" presetClass="entr" presetSubtype="0" fill="hold" grpId="0" nodeType="withEffect">
                                  <p:stCondLst>
                                    <p:cond delay="0"/>
                                  </p:stCondLst>
                                  <p:childTnLst>
                                    <p:set>
                                      <p:cBhvr>
                                        <p:cTn id="9" dur="1" fill="hold">
                                          <p:stCondLst>
                                            <p:cond delay="0"/>
                                          </p:stCondLst>
                                        </p:cTn>
                                        <p:tgtEl>
                                          <p:spTgt spid="24586"/>
                                        </p:tgtEl>
                                        <p:attrNameLst>
                                          <p:attrName>style.visibility</p:attrName>
                                        </p:attrNameLst>
                                      </p:cBhvr>
                                      <p:to>
                                        <p:strVal val="visible"/>
                                      </p:to>
                                    </p:set>
                                    <p:anim calcmode="lin" valueType="num">
                                      <p:cBhvr>
                                        <p:cTn id="10" dur="2000" fill="hold"/>
                                        <p:tgtEl>
                                          <p:spTgt spid="24586"/>
                                        </p:tgtEl>
                                        <p:attrNameLst>
                                          <p:attrName>ppt_w</p:attrName>
                                        </p:attrNameLst>
                                      </p:cBhvr>
                                      <p:tavLst>
                                        <p:tav tm="0">
                                          <p:val>
                                            <p:fltVal val="0"/>
                                          </p:val>
                                        </p:tav>
                                        <p:tav tm="100000">
                                          <p:val>
                                            <p:strVal val="#ppt_w"/>
                                          </p:val>
                                        </p:tav>
                                      </p:tavLst>
                                    </p:anim>
                                    <p:anim calcmode="lin" valueType="num">
                                      <p:cBhvr>
                                        <p:cTn id="11" dur="2000" fill="hold"/>
                                        <p:tgtEl>
                                          <p:spTgt spid="24586"/>
                                        </p:tgtEl>
                                        <p:attrNameLst>
                                          <p:attrName>ppt_h</p:attrName>
                                        </p:attrNameLst>
                                      </p:cBhvr>
                                      <p:tavLst>
                                        <p:tav tm="0">
                                          <p:val>
                                            <p:fltVal val="0"/>
                                          </p:val>
                                        </p:tav>
                                        <p:tav tm="100000">
                                          <p:val>
                                            <p:strVal val="#ppt_h"/>
                                          </p:val>
                                        </p:tav>
                                      </p:tavLst>
                                    </p:anim>
                                    <p:animEffect transition="in" filter="fade">
                                      <p:cBhvr>
                                        <p:cTn id="12" dur="2000"/>
                                        <p:tgtEl>
                                          <p:spTgt spid="24586"/>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24590"/>
                                        </p:tgtEl>
                                        <p:attrNameLst>
                                          <p:attrName>style.visibility</p:attrName>
                                        </p:attrNameLst>
                                      </p:cBhvr>
                                      <p:to>
                                        <p:strVal val="visible"/>
                                      </p:to>
                                    </p:set>
                                    <p:anim calcmode="lin" valueType="num">
                                      <p:cBhvr>
                                        <p:cTn id="15" dur="2000" fill="hold"/>
                                        <p:tgtEl>
                                          <p:spTgt spid="24590"/>
                                        </p:tgtEl>
                                        <p:attrNameLst>
                                          <p:attrName>ppt_w</p:attrName>
                                        </p:attrNameLst>
                                      </p:cBhvr>
                                      <p:tavLst>
                                        <p:tav tm="0">
                                          <p:val>
                                            <p:fltVal val="0"/>
                                          </p:val>
                                        </p:tav>
                                        <p:tav tm="100000">
                                          <p:val>
                                            <p:strVal val="#ppt_w"/>
                                          </p:val>
                                        </p:tav>
                                      </p:tavLst>
                                    </p:anim>
                                    <p:anim calcmode="lin" valueType="num">
                                      <p:cBhvr>
                                        <p:cTn id="16" dur="2000" fill="hold"/>
                                        <p:tgtEl>
                                          <p:spTgt spid="24590"/>
                                        </p:tgtEl>
                                        <p:attrNameLst>
                                          <p:attrName>ppt_h</p:attrName>
                                        </p:attrNameLst>
                                      </p:cBhvr>
                                      <p:tavLst>
                                        <p:tav tm="0">
                                          <p:val>
                                            <p:fltVal val="0"/>
                                          </p:val>
                                        </p:tav>
                                        <p:tav tm="100000">
                                          <p:val>
                                            <p:strVal val="#ppt_h"/>
                                          </p:val>
                                        </p:tav>
                                      </p:tavLst>
                                    </p:anim>
                                    <p:animEffect transition="in" filter="fade">
                                      <p:cBhvr>
                                        <p:cTn id="17" dur="20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86" grpId="0" animBg="1"/>
      <p:bldP spid="2459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01613"/>
            <a:ext cx="28194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hangingPunct="1">
              <a:defRPr/>
            </a:pPr>
            <a:r>
              <a:rPr lang="en-US" sz="2800" dirty="0" err="1">
                <a:solidFill>
                  <a:schemeClr val="tx1"/>
                </a:solidFill>
              </a:rPr>
              <a:t>Tìm</a:t>
            </a:r>
            <a:r>
              <a:rPr lang="en-US" sz="2800" dirty="0">
                <a:solidFill>
                  <a:schemeClr val="tx1"/>
                </a:solidFill>
              </a:rPr>
              <a:t> </a:t>
            </a:r>
            <a:r>
              <a:rPr lang="en-US" sz="2800" dirty="0" err="1">
                <a:solidFill>
                  <a:schemeClr val="tx1"/>
                </a:solidFill>
              </a:rPr>
              <a:t>hiểu</a:t>
            </a:r>
            <a:r>
              <a:rPr lang="en-US" sz="2800" dirty="0">
                <a:solidFill>
                  <a:schemeClr val="tx1"/>
                </a:solidFill>
              </a:rPr>
              <a:t> </a:t>
            </a:r>
            <a:r>
              <a:rPr lang="en-US" sz="2800" dirty="0" err="1">
                <a:solidFill>
                  <a:schemeClr val="tx1"/>
                </a:solidFill>
              </a:rPr>
              <a:t>tác</a:t>
            </a:r>
            <a:r>
              <a:rPr lang="en-US" sz="2800" dirty="0">
                <a:solidFill>
                  <a:schemeClr val="tx1"/>
                </a:solidFill>
              </a:rPr>
              <a:t> </a:t>
            </a:r>
            <a:r>
              <a:rPr lang="en-US" sz="2800" dirty="0" err="1">
                <a:solidFill>
                  <a:schemeClr val="tx1"/>
                </a:solidFill>
              </a:rPr>
              <a:t>giả</a:t>
            </a:r>
            <a:endParaRPr lang="en-US" sz="2800" dirty="0">
              <a:solidFill>
                <a:schemeClr val="tx1"/>
              </a:solidFill>
            </a:endParaRPr>
          </a:p>
        </p:txBody>
      </p:sp>
      <p:sp>
        <p:nvSpPr>
          <p:cNvPr id="2" name="Rounded Rectangle 1"/>
          <p:cNvSpPr/>
          <p:nvPr/>
        </p:nvSpPr>
        <p:spPr>
          <a:xfrm>
            <a:off x="533400" y="1169988"/>
            <a:ext cx="4876800" cy="123983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a:solidFill>
                  <a:schemeClr val="tx1"/>
                </a:solidFill>
              </a:rPr>
              <a:t>Ta-go (1861-1941) </a:t>
            </a:r>
            <a:r>
              <a:rPr lang="en-US" sz="2800" dirty="0" err="1">
                <a:solidFill>
                  <a:schemeClr val="tx1"/>
                </a:solidFill>
              </a:rPr>
              <a:t>tên</a:t>
            </a:r>
            <a:r>
              <a:rPr lang="en-US" sz="2800" dirty="0">
                <a:solidFill>
                  <a:schemeClr val="tx1"/>
                </a:solidFill>
              </a:rPr>
              <a:t> </a:t>
            </a:r>
            <a:r>
              <a:rPr lang="en-US" sz="2800" dirty="0" err="1">
                <a:solidFill>
                  <a:schemeClr val="tx1"/>
                </a:solidFill>
              </a:rPr>
              <a:t>đầy</a:t>
            </a:r>
            <a:r>
              <a:rPr lang="en-US" sz="2800" dirty="0">
                <a:solidFill>
                  <a:schemeClr val="tx1"/>
                </a:solidFill>
              </a:rPr>
              <a:t> </a:t>
            </a:r>
            <a:r>
              <a:rPr lang="en-US" sz="2800" dirty="0" err="1">
                <a:solidFill>
                  <a:schemeClr val="tx1"/>
                </a:solidFill>
              </a:rPr>
              <a:t>đủ</a:t>
            </a:r>
            <a:r>
              <a:rPr lang="en-US" sz="2800" dirty="0">
                <a:solidFill>
                  <a:schemeClr val="tx1"/>
                </a:solidFill>
              </a:rPr>
              <a:t> </a:t>
            </a:r>
            <a:r>
              <a:rPr lang="en-US" sz="2800" dirty="0" err="1">
                <a:solidFill>
                  <a:schemeClr val="tx1"/>
                </a:solidFill>
              </a:rPr>
              <a:t>là</a:t>
            </a:r>
            <a:r>
              <a:rPr lang="en-US" sz="2800" dirty="0">
                <a:solidFill>
                  <a:schemeClr val="tx1"/>
                </a:solidFill>
              </a:rPr>
              <a:t> Ra-bin-</a:t>
            </a:r>
            <a:r>
              <a:rPr lang="en-US" sz="2800" dirty="0" err="1">
                <a:solidFill>
                  <a:schemeClr val="tx1"/>
                </a:solidFill>
              </a:rPr>
              <a:t>đra</a:t>
            </a:r>
            <a:r>
              <a:rPr lang="en-US" sz="2800" dirty="0">
                <a:solidFill>
                  <a:schemeClr val="tx1"/>
                </a:solidFill>
              </a:rPr>
              <a:t>-</a:t>
            </a:r>
            <a:r>
              <a:rPr lang="en-US" sz="2800" dirty="0" err="1">
                <a:solidFill>
                  <a:schemeClr val="tx1"/>
                </a:solidFill>
              </a:rPr>
              <a:t>nát</a:t>
            </a:r>
            <a:r>
              <a:rPr lang="en-US" sz="2800" dirty="0">
                <a:solidFill>
                  <a:schemeClr val="tx1"/>
                </a:solidFill>
              </a:rPr>
              <a:t> Ta-go.</a:t>
            </a:r>
          </a:p>
        </p:txBody>
      </p:sp>
      <p:sp>
        <p:nvSpPr>
          <p:cNvPr id="6" name="Rounded Rectangle 5"/>
          <p:cNvSpPr/>
          <p:nvPr/>
        </p:nvSpPr>
        <p:spPr>
          <a:xfrm>
            <a:off x="636588" y="2576513"/>
            <a:ext cx="8278812" cy="9286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err="1">
                <a:solidFill>
                  <a:schemeClr val="tx1"/>
                </a:solidFill>
              </a:rPr>
              <a:t>Ông</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hiện</a:t>
            </a:r>
            <a:r>
              <a:rPr lang="en-US" sz="2800" dirty="0">
                <a:solidFill>
                  <a:schemeClr val="tx1"/>
                </a:solidFill>
              </a:rPr>
              <a:t> </a:t>
            </a:r>
            <a:r>
              <a:rPr lang="en-US" sz="2800" dirty="0" err="1">
                <a:solidFill>
                  <a:schemeClr val="tx1"/>
                </a:solidFill>
              </a:rPr>
              <a:t>đại</a:t>
            </a:r>
            <a:r>
              <a:rPr lang="en-US" sz="2800" dirty="0">
                <a:solidFill>
                  <a:schemeClr val="tx1"/>
                </a:solidFill>
              </a:rPr>
              <a:t> </a:t>
            </a:r>
            <a:r>
              <a:rPr lang="en-US" sz="2800" dirty="0" err="1">
                <a:solidFill>
                  <a:schemeClr val="tx1"/>
                </a:solidFill>
              </a:rPr>
              <a:t>lớn</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Ấn</a:t>
            </a:r>
            <a:r>
              <a:rPr lang="en-US" sz="2800" dirty="0">
                <a:solidFill>
                  <a:schemeClr val="tx1"/>
                </a:solidFill>
              </a:rPr>
              <a:t> </a:t>
            </a:r>
            <a:r>
              <a:rPr lang="en-US" sz="2800" dirty="0" err="1">
                <a:solidFill>
                  <a:schemeClr val="tx1"/>
                </a:solidFill>
              </a:rPr>
              <a:t>Độ</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người</a:t>
            </a:r>
            <a:r>
              <a:rPr lang="en-US" sz="2800" dirty="0">
                <a:solidFill>
                  <a:schemeClr val="tx1"/>
                </a:solidFill>
              </a:rPr>
              <a:t> </a:t>
            </a:r>
            <a:r>
              <a:rPr lang="en-US" sz="2800" dirty="0" err="1">
                <a:solidFill>
                  <a:schemeClr val="tx1"/>
                </a:solidFill>
              </a:rPr>
              <a:t>Châu</a:t>
            </a:r>
            <a:r>
              <a:rPr lang="en-US" sz="2800" dirty="0">
                <a:solidFill>
                  <a:schemeClr val="tx1"/>
                </a:solidFill>
              </a:rPr>
              <a:t> Á </a:t>
            </a:r>
            <a:r>
              <a:rPr lang="en-US" sz="2800" dirty="0" err="1">
                <a:solidFill>
                  <a:schemeClr val="tx1"/>
                </a:solidFill>
              </a:rPr>
              <a:t>đầu</a:t>
            </a:r>
            <a:r>
              <a:rPr lang="en-US" sz="2800" dirty="0">
                <a:solidFill>
                  <a:schemeClr val="tx1"/>
                </a:solidFill>
              </a:rPr>
              <a:t> </a:t>
            </a:r>
            <a:r>
              <a:rPr lang="en-US" sz="2800" dirty="0" err="1">
                <a:solidFill>
                  <a:schemeClr val="tx1"/>
                </a:solidFill>
              </a:rPr>
              <a:t>tiên</a:t>
            </a:r>
            <a:r>
              <a:rPr lang="en-US" sz="2800" dirty="0">
                <a:solidFill>
                  <a:schemeClr val="tx1"/>
                </a:solidFill>
              </a:rPr>
              <a:t> </a:t>
            </a:r>
            <a:r>
              <a:rPr lang="en-US" sz="2800" dirty="0" err="1">
                <a:solidFill>
                  <a:schemeClr val="tx1"/>
                </a:solidFill>
              </a:rPr>
              <a:t>nhận</a:t>
            </a:r>
            <a:r>
              <a:rPr lang="en-US" sz="2800" dirty="0">
                <a:solidFill>
                  <a:schemeClr val="tx1"/>
                </a:solidFill>
              </a:rPr>
              <a:t> </a:t>
            </a:r>
            <a:r>
              <a:rPr lang="en-US" sz="2800" dirty="0" err="1">
                <a:solidFill>
                  <a:schemeClr val="tx1"/>
                </a:solidFill>
              </a:rPr>
              <a:t>giải</a:t>
            </a:r>
            <a:r>
              <a:rPr lang="en-US" sz="2800" dirty="0">
                <a:solidFill>
                  <a:schemeClr val="tx1"/>
                </a:solidFill>
              </a:rPr>
              <a:t> Nobel </a:t>
            </a:r>
            <a:r>
              <a:rPr lang="en-US" sz="2800" dirty="0" err="1">
                <a:solidFill>
                  <a:schemeClr val="tx1"/>
                </a:solidFill>
              </a:rPr>
              <a:t>văn</a:t>
            </a:r>
            <a:r>
              <a:rPr lang="en-US" sz="2800" dirty="0">
                <a:solidFill>
                  <a:schemeClr val="tx1"/>
                </a:solidFill>
              </a:rPr>
              <a:t> </a:t>
            </a:r>
            <a:r>
              <a:rPr lang="en-US" sz="2800" dirty="0" err="1">
                <a:solidFill>
                  <a:schemeClr val="tx1"/>
                </a:solidFill>
              </a:rPr>
              <a:t>chương</a:t>
            </a:r>
            <a:r>
              <a:rPr lang="en-US" sz="2800" dirty="0">
                <a:solidFill>
                  <a:schemeClr val="tx1"/>
                </a:solidFill>
              </a:rPr>
              <a:t>(1913)</a:t>
            </a:r>
          </a:p>
        </p:txBody>
      </p:sp>
      <p:sp>
        <p:nvSpPr>
          <p:cNvPr id="7" name="Rounded Rectangle 6"/>
          <p:cNvSpPr/>
          <p:nvPr/>
        </p:nvSpPr>
        <p:spPr>
          <a:xfrm>
            <a:off x="407988" y="4668838"/>
            <a:ext cx="8583612" cy="96996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err="1">
                <a:solidFill>
                  <a:schemeClr val="tx1"/>
                </a:solidFill>
              </a:rPr>
              <a:t>Thơ</a:t>
            </a:r>
            <a:r>
              <a:rPr lang="en-US" sz="2800" dirty="0">
                <a:solidFill>
                  <a:schemeClr val="tx1"/>
                </a:solidFill>
              </a:rPr>
              <a:t> </a:t>
            </a:r>
            <a:r>
              <a:rPr lang="en-US" sz="2800" dirty="0" err="1">
                <a:solidFill>
                  <a:schemeClr val="tx1"/>
                </a:solidFill>
              </a:rPr>
              <a:t>ông</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hiện</a:t>
            </a:r>
            <a:r>
              <a:rPr lang="en-US" sz="2800" dirty="0">
                <a:solidFill>
                  <a:schemeClr val="tx1"/>
                </a:solidFill>
              </a:rPr>
              <a:t> </a:t>
            </a:r>
            <a:r>
              <a:rPr lang="en-US" sz="2800" dirty="0" err="1">
                <a:solidFill>
                  <a:schemeClr val="tx1"/>
                </a:solidFill>
              </a:rPr>
              <a:t>tinh</a:t>
            </a:r>
            <a:r>
              <a:rPr lang="en-US" sz="2800" dirty="0">
                <a:solidFill>
                  <a:schemeClr val="tx1"/>
                </a:solidFill>
              </a:rPr>
              <a:t> </a:t>
            </a:r>
            <a:r>
              <a:rPr lang="en-US" sz="2800" dirty="0" err="1">
                <a:solidFill>
                  <a:schemeClr val="tx1"/>
                </a:solidFill>
              </a:rPr>
              <a:t>thần</a:t>
            </a:r>
            <a:r>
              <a:rPr lang="en-US" sz="2800" dirty="0">
                <a:solidFill>
                  <a:schemeClr val="tx1"/>
                </a:solidFill>
              </a:rPr>
              <a:t> </a:t>
            </a:r>
            <a:r>
              <a:rPr lang="en-US" sz="2800" dirty="0" err="1">
                <a:solidFill>
                  <a:schemeClr val="tx1"/>
                </a:solidFill>
              </a:rPr>
              <a:t>dân</a:t>
            </a:r>
            <a:r>
              <a:rPr lang="en-US" sz="2800" dirty="0">
                <a:solidFill>
                  <a:schemeClr val="tx1"/>
                </a:solidFill>
              </a:rPr>
              <a:t> </a:t>
            </a:r>
            <a:r>
              <a:rPr lang="en-US" sz="2800" dirty="0" err="1">
                <a:solidFill>
                  <a:schemeClr val="tx1"/>
                </a:solidFill>
              </a:rPr>
              <a:t>tộc</a:t>
            </a:r>
            <a:r>
              <a:rPr lang="en-US" sz="2800" dirty="0">
                <a:solidFill>
                  <a:schemeClr val="tx1"/>
                </a:solidFill>
              </a:rPr>
              <a:t>- </a:t>
            </a:r>
            <a:r>
              <a:rPr lang="en-US" sz="2800" dirty="0" err="1">
                <a:solidFill>
                  <a:schemeClr val="tx1"/>
                </a:solidFill>
              </a:rPr>
              <a:t>dân</a:t>
            </a:r>
            <a:r>
              <a:rPr lang="en-US" sz="2800" dirty="0">
                <a:solidFill>
                  <a:schemeClr val="tx1"/>
                </a:solidFill>
              </a:rPr>
              <a:t> </a:t>
            </a:r>
            <a:r>
              <a:rPr lang="en-US" sz="2800" dirty="0" err="1">
                <a:solidFill>
                  <a:schemeClr val="tx1"/>
                </a:solidFill>
              </a:rPr>
              <a:t>chủ</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văn</a:t>
            </a:r>
            <a:r>
              <a:rPr lang="en-US" sz="2800" dirty="0">
                <a:solidFill>
                  <a:schemeClr val="tx1"/>
                </a:solidFill>
              </a:rPr>
              <a:t> </a:t>
            </a:r>
            <a:r>
              <a:rPr lang="en-US" sz="2800" dirty="0" err="1">
                <a:solidFill>
                  <a:schemeClr val="tx1"/>
                </a:solidFill>
              </a:rPr>
              <a:t>sâu</a:t>
            </a:r>
            <a:r>
              <a:rPr lang="en-US" sz="2800" dirty="0">
                <a:solidFill>
                  <a:schemeClr val="tx1"/>
                </a:solidFill>
              </a:rPr>
              <a:t> </a:t>
            </a:r>
            <a:r>
              <a:rPr lang="en-US" sz="2800" dirty="0" err="1">
                <a:solidFill>
                  <a:schemeClr val="tx1"/>
                </a:solidFill>
              </a:rPr>
              <a:t>sắc</a:t>
            </a:r>
            <a:r>
              <a:rPr lang="en-US" sz="2800" dirty="0">
                <a:solidFill>
                  <a:schemeClr val="tx1"/>
                </a:solidFill>
              </a:rPr>
              <a:t>, </a:t>
            </a:r>
            <a:r>
              <a:rPr lang="en-US" sz="2800" dirty="0" err="1">
                <a:solidFill>
                  <a:schemeClr val="tx1"/>
                </a:solidFill>
              </a:rPr>
              <a:t>vừa</a:t>
            </a:r>
            <a:r>
              <a:rPr lang="en-US" sz="2800" dirty="0">
                <a:solidFill>
                  <a:schemeClr val="tx1"/>
                </a:solidFill>
              </a:rPr>
              <a:t> </a:t>
            </a:r>
            <a:r>
              <a:rPr lang="en-US" sz="2800" dirty="0" err="1">
                <a:solidFill>
                  <a:schemeClr val="tx1"/>
                </a:solidFill>
              </a:rPr>
              <a:t>thấm</a:t>
            </a:r>
            <a:r>
              <a:rPr lang="en-US" sz="2800" dirty="0">
                <a:solidFill>
                  <a:schemeClr val="tx1"/>
                </a:solidFill>
              </a:rPr>
              <a:t> </a:t>
            </a:r>
            <a:r>
              <a:rPr lang="en-US" sz="2800" dirty="0" err="1">
                <a:solidFill>
                  <a:schemeClr val="tx1"/>
                </a:solidFill>
              </a:rPr>
              <a:t>đẫm</a:t>
            </a:r>
            <a:r>
              <a:rPr lang="en-US" sz="2800" dirty="0">
                <a:solidFill>
                  <a:schemeClr val="tx1"/>
                </a:solidFill>
              </a:rPr>
              <a:t> </a:t>
            </a:r>
            <a:r>
              <a:rPr lang="en-US" sz="2800" err="1">
                <a:solidFill>
                  <a:schemeClr val="tx1"/>
                </a:solidFill>
              </a:rPr>
              <a:t>triết</a:t>
            </a:r>
            <a:r>
              <a:rPr lang="en-US" sz="2800">
                <a:solidFill>
                  <a:schemeClr val="tx1"/>
                </a:solidFill>
              </a:rPr>
              <a:t> </a:t>
            </a:r>
            <a:r>
              <a:rPr lang="en-US" sz="2800" smtClean="0">
                <a:solidFill>
                  <a:schemeClr val="tx1"/>
                </a:solidFill>
              </a:rPr>
              <a:t>lí.</a:t>
            </a:r>
            <a:endParaRPr lang="en-US" sz="2800" dirty="0">
              <a:solidFill>
                <a:schemeClr val="tx1"/>
              </a:solidFill>
            </a:endParaRPr>
          </a:p>
        </p:txBody>
      </p:sp>
      <p:sp>
        <p:nvSpPr>
          <p:cNvPr id="8" name="Rounded Rectangle 7"/>
          <p:cNvSpPr/>
          <p:nvPr/>
        </p:nvSpPr>
        <p:spPr>
          <a:xfrm>
            <a:off x="923925" y="5832475"/>
            <a:ext cx="8067675" cy="87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err="1">
                <a:solidFill>
                  <a:schemeClr val="tx1"/>
                </a:solidFill>
              </a:rPr>
              <a:t>Thơ</a:t>
            </a:r>
            <a:r>
              <a:rPr lang="en-US" sz="2800" dirty="0">
                <a:solidFill>
                  <a:schemeClr val="tx1"/>
                </a:solidFill>
              </a:rPr>
              <a:t> </a:t>
            </a:r>
            <a:r>
              <a:rPr lang="en-US" sz="2800" dirty="0" err="1">
                <a:solidFill>
                  <a:schemeClr val="tx1"/>
                </a:solidFill>
              </a:rPr>
              <a:t>ông</a:t>
            </a:r>
            <a:r>
              <a:rPr lang="en-US" sz="2800" dirty="0">
                <a:solidFill>
                  <a:schemeClr val="tx1"/>
                </a:solidFill>
              </a:rPr>
              <a:t> </a:t>
            </a:r>
            <a:r>
              <a:rPr lang="en-US" sz="2800" dirty="0" err="1">
                <a:solidFill>
                  <a:schemeClr val="tx1"/>
                </a:solidFill>
              </a:rPr>
              <a:t>thường</a:t>
            </a:r>
            <a:r>
              <a:rPr lang="en-US" sz="2800" dirty="0">
                <a:solidFill>
                  <a:schemeClr val="tx1"/>
                </a:solidFill>
              </a:rPr>
              <a:t>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ảnh</a:t>
            </a:r>
            <a:r>
              <a:rPr lang="en-US" sz="2800" dirty="0">
                <a:solidFill>
                  <a:schemeClr val="tx1"/>
                </a:solidFill>
              </a:rPr>
              <a:t> </a:t>
            </a:r>
            <a:r>
              <a:rPr lang="en-US" sz="2800" dirty="0" err="1">
                <a:solidFill>
                  <a:schemeClr val="tx1"/>
                </a:solidFill>
              </a:rPr>
              <a:t>biểu</a:t>
            </a:r>
            <a:r>
              <a:rPr lang="en-US" sz="2800" dirty="0">
                <a:solidFill>
                  <a:schemeClr val="tx1"/>
                </a:solidFill>
              </a:rPr>
              <a:t> </a:t>
            </a:r>
            <a:r>
              <a:rPr lang="en-US" sz="2800" dirty="0" err="1">
                <a:solidFill>
                  <a:schemeClr val="tx1"/>
                </a:solidFill>
              </a:rPr>
              <a:t>tượng</a:t>
            </a:r>
            <a:r>
              <a:rPr lang="en-US" sz="2800" dirty="0">
                <a:solidFill>
                  <a:schemeClr val="tx1"/>
                </a:solidFill>
              </a:rPr>
              <a:t>, </a:t>
            </a:r>
            <a:r>
              <a:rPr lang="en-US" sz="2800" dirty="0" err="1">
                <a:solidFill>
                  <a:schemeClr val="tx1"/>
                </a:solidFill>
              </a:rPr>
              <a:t>thủ</a:t>
            </a:r>
            <a:r>
              <a:rPr lang="en-US" sz="2800" dirty="0">
                <a:solidFill>
                  <a:schemeClr val="tx1"/>
                </a:solidFill>
              </a:rPr>
              <a:t> </a:t>
            </a:r>
            <a:r>
              <a:rPr lang="en-US" sz="2800" dirty="0" err="1">
                <a:solidFill>
                  <a:schemeClr val="tx1"/>
                </a:solidFill>
              </a:rPr>
              <a:t>pháp</a:t>
            </a:r>
            <a:r>
              <a:rPr lang="en-US" sz="2800" dirty="0">
                <a:solidFill>
                  <a:schemeClr val="tx1"/>
                </a:solidFill>
              </a:rPr>
              <a:t> </a:t>
            </a:r>
            <a:r>
              <a:rPr lang="en-US" sz="2800" dirty="0" err="1">
                <a:solidFill>
                  <a:schemeClr val="tx1"/>
                </a:solidFill>
              </a:rPr>
              <a:t>trùng</a:t>
            </a:r>
            <a:r>
              <a:rPr lang="en-US" sz="2800" dirty="0">
                <a:solidFill>
                  <a:schemeClr val="tx1"/>
                </a:solidFill>
              </a:rPr>
              <a:t> </a:t>
            </a:r>
            <a:r>
              <a:rPr lang="en-US" sz="2800" dirty="0" err="1">
                <a:solidFill>
                  <a:schemeClr val="tx1"/>
                </a:solidFill>
              </a:rPr>
              <a:t>điệp</a:t>
            </a:r>
            <a:r>
              <a:rPr lang="en-US" sz="2800" dirty="0">
                <a:solidFill>
                  <a:schemeClr val="tx1"/>
                </a:solidFill>
              </a:rPr>
              <a:t>, </a:t>
            </a:r>
            <a:r>
              <a:rPr lang="en-US" sz="2800" dirty="0" err="1">
                <a:solidFill>
                  <a:schemeClr val="tx1"/>
                </a:solidFill>
              </a:rPr>
              <a:t>lối</a:t>
            </a:r>
            <a:r>
              <a:rPr lang="en-US" sz="2800" dirty="0">
                <a:solidFill>
                  <a:schemeClr val="tx1"/>
                </a:solidFill>
              </a:rPr>
              <a:t> </a:t>
            </a:r>
            <a:r>
              <a:rPr lang="en-US" sz="2800" dirty="0" err="1">
                <a:solidFill>
                  <a:schemeClr val="tx1"/>
                </a:solidFill>
              </a:rPr>
              <a:t>liên</a:t>
            </a:r>
            <a:r>
              <a:rPr lang="en-US" sz="2800" dirty="0">
                <a:solidFill>
                  <a:schemeClr val="tx1"/>
                </a:solidFill>
              </a:rPr>
              <a:t> </a:t>
            </a:r>
            <a:r>
              <a:rPr lang="en-US" sz="2800" dirty="0" err="1">
                <a:solidFill>
                  <a:schemeClr val="tx1"/>
                </a:solidFill>
              </a:rPr>
              <a:t>tưởng</a:t>
            </a:r>
            <a:r>
              <a:rPr lang="en-US" sz="2800" dirty="0">
                <a:solidFill>
                  <a:schemeClr val="tx1"/>
                </a:solidFill>
              </a:rPr>
              <a:t>, so </a:t>
            </a:r>
            <a:r>
              <a:rPr lang="en-US" sz="2800" dirty="0" err="1">
                <a:solidFill>
                  <a:schemeClr val="tx1"/>
                </a:solidFill>
              </a:rPr>
              <a:t>sánh</a:t>
            </a:r>
            <a:r>
              <a:rPr lang="en-US" sz="2800" dirty="0">
                <a:solidFill>
                  <a:schemeClr val="tx1"/>
                </a:solidFill>
              </a:rPr>
              <a:t> </a:t>
            </a:r>
            <a:r>
              <a:rPr lang="en-US" sz="2800" dirty="0" err="1">
                <a:solidFill>
                  <a:schemeClr val="tx1"/>
                </a:solidFill>
              </a:rPr>
              <a:t>thú</a:t>
            </a:r>
            <a:r>
              <a:rPr lang="en-US" sz="2800" dirty="0">
                <a:solidFill>
                  <a:schemeClr val="tx1"/>
                </a:solidFill>
              </a:rPr>
              <a:t> </a:t>
            </a:r>
            <a:r>
              <a:rPr lang="en-US" sz="2800" dirty="0" err="1">
                <a:solidFill>
                  <a:schemeClr val="tx1"/>
                </a:solidFill>
              </a:rPr>
              <a:t>vị</a:t>
            </a:r>
            <a:r>
              <a:rPr lang="en-US" sz="2800" dirty="0">
                <a:solidFill>
                  <a:schemeClr val="tx1"/>
                </a:solidFill>
              </a:rPr>
              <a:t>.</a:t>
            </a:r>
          </a:p>
        </p:txBody>
      </p:sp>
      <p:pic>
        <p:nvPicPr>
          <p:cNvPr id="14" name="Picture 11" descr="Untitled-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692775" y="0"/>
            <a:ext cx="3451225" cy="24098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38200" y="3657600"/>
            <a:ext cx="8153400" cy="8699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err="1">
                <a:solidFill>
                  <a:schemeClr val="tx1"/>
                </a:solidFill>
              </a:rPr>
              <a:t>Gia</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sáng</a:t>
            </a:r>
            <a:r>
              <a:rPr lang="en-US" sz="2800" dirty="0">
                <a:solidFill>
                  <a:schemeClr val="tx1"/>
                </a:solidFill>
              </a:rPr>
              <a:t> </a:t>
            </a:r>
            <a:r>
              <a:rPr lang="en-US" sz="2800" dirty="0" err="1">
                <a:solidFill>
                  <a:schemeClr val="tx1"/>
                </a:solidFill>
              </a:rPr>
              <a:t>tác</a:t>
            </a:r>
            <a:r>
              <a:rPr lang="en-US" sz="2800" dirty="0">
                <a:solidFill>
                  <a:schemeClr val="tx1"/>
                </a:solidFill>
              </a:rPr>
              <a:t> </a:t>
            </a:r>
            <a:r>
              <a:rPr lang="en-US" sz="2800" dirty="0" err="1">
                <a:solidFill>
                  <a:schemeClr val="tx1"/>
                </a:solidFill>
              </a:rPr>
              <a:t>đồ</a:t>
            </a:r>
            <a:r>
              <a:rPr lang="en-US" sz="2800" dirty="0">
                <a:solidFill>
                  <a:schemeClr val="tx1"/>
                </a:solidFill>
              </a:rPr>
              <a:t> </a:t>
            </a:r>
            <a:r>
              <a:rPr lang="en-US" sz="2800" dirty="0" err="1">
                <a:solidFill>
                  <a:schemeClr val="tx1"/>
                </a:solidFill>
              </a:rPr>
              <a:t>sộ</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loại</a:t>
            </a:r>
            <a:r>
              <a:rPr lang="en-US" sz="2800" dirty="0">
                <a:solidFill>
                  <a:schemeClr val="tx1"/>
                </a:solidFill>
              </a:rPr>
              <a:t> </a:t>
            </a:r>
            <a:r>
              <a:rPr lang="en-US" sz="2800" dirty="0" err="1">
                <a:solidFill>
                  <a:schemeClr val="tx1"/>
                </a:solidFill>
              </a:rPr>
              <a:t>phong</a:t>
            </a:r>
            <a:r>
              <a:rPr lang="en-US" sz="2800" dirty="0">
                <a:solidFill>
                  <a:schemeClr val="tx1"/>
                </a:solidFill>
              </a:rPr>
              <a:t> </a:t>
            </a:r>
            <a:r>
              <a:rPr lang="en-US" sz="2800" dirty="0" err="1">
                <a:solidFill>
                  <a:schemeClr val="tx1"/>
                </a:solidFill>
              </a:rPr>
              <a:t>phú</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kịch</a:t>
            </a:r>
            <a:r>
              <a:rPr lang="en-US" sz="2800" dirty="0">
                <a:solidFill>
                  <a:schemeClr val="tx1"/>
                </a:solidFill>
              </a:rPr>
              <a:t>, </a:t>
            </a:r>
            <a:r>
              <a:rPr lang="en-US" sz="2800" dirty="0" err="1">
                <a:solidFill>
                  <a:schemeClr val="tx1"/>
                </a:solidFill>
              </a:rPr>
              <a:t>tiểu</a:t>
            </a:r>
            <a:r>
              <a:rPr lang="en-US" sz="2800" dirty="0">
                <a:solidFill>
                  <a:schemeClr val="tx1"/>
                </a:solidFill>
              </a:rPr>
              <a:t> </a:t>
            </a:r>
            <a:r>
              <a:rPr lang="en-US" sz="2800" dirty="0" err="1">
                <a:solidFill>
                  <a:schemeClr val="tx1"/>
                </a:solidFill>
              </a:rPr>
              <a:t>thuyết</a:t>
            </a:r>
            <a:r>
              <a:rPr lang="en-US" sz="2800" dirty="0">
                <a:solidFill>
                  <a:schemeClr val="tx1"/>
                </a:solidFill>
              </a:rPr>
              <a:t>, </a:t>
            </a:r>
            <a:r>
              <a:rPr lang="en-US" sz="2800" dirty="0" err="1">
                <a:solidFill>
                  <a:schemeClr val="tx1"/>
                </a:solidFill>
              </a:rPr>
              <a:t>truyện</a:t>
            </a:r>
            <a:r>
              <a:rPr lang="en-US" sz="2800" dirty="0">
                <a:solidFill>
                  <a:schemeClr val="tx1"/>
                </a:solidFill>
              </a:rPr>
              <a:t> </a:t>
            </a:r>
            <a:r>
              <a:rPr lang="en-US" sz="2800" dirty="0" err="1">
                <a:solidFill>
                  <a:schemeClr val="tx1"/>
                </a:solidFill>
              </a:rPr>
              <a:t>ngắn</a:t>
            </a:r>
            <a:r>
              <a:rPr lang="en-US" sz="2800" dirty="0">
                <a:solidFill>
                  <a:schemeClr val="tx1"/>
                </a:solidFill>
              </a:rPr>
              <a:t>.</a:t>
            </a:r>
          </a:p>
        </p:txBody>
      </p:sp>
    </p:spTree>
    <p:extLst>
      <p:ext uri="{BB962C8B-B14F-4D97-AF65-F5344CB8AC3E}">
        <p14:creationId xmlns:p14="http://schemas.microsoft.com/office/powerpoint/2010/main" val="2129497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lower1_div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410325"/>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Magnolia-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6400800"/>
            <a:ext cx="95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Magnolia-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6410325"/>
            <a:ext cx="14097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Magnolia-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95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descr="Untitled-2"/>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0" y="0"/>
            <a:ext cx="5181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7" descr="Untitled-1"/>
          <p:cNvPicPr>
            <a:picLocks noChangeAspect="1" noChangeArrowheads="1"/>
          </p:cNvPicPr>
          <p:nvPr/>
        </p:nvPicPr>
        <p:blipFill>
          <a:blip r:embed="rId6">
            <a:lum bright="12000" contrast="24000"/>
            <a:extLst>
              <a:ext uri="{28A0092B-C50C-407E-A947-70E740481C1C}">
                <a14:useLocalDpi xmlns:a14="http://schemas.microsoft.com/office/drawing/2010/main" val="0"/>
              </a:ext>
            </a:extLst>
          </a:blip>
          <a:srcRect/>
          <a:stretch>
            <a:fillRect/>
          </a:stretch>
        </p:blipFill>
        <p:spPr bwMode="auto">
          <a:xfrm>
            <a:off x="5105400" y="0"/>
            <a:ext cx="4038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354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139270"/>
                                        </p:tgtEl>
                                        <p:attrNameLst>
                                          <p:attrName>style.visibility</p:attrName>
                                        </p:attrNameLst>
                                      </p:cBhvr>
                                      <p:to>
                                        <p:strVal val="visible"/>
                                      </p:to>
                                    </p:set>
                                    <p:anim calcmode="lin" valueType="num">
                                      <p:cBhvr>
                                        <p:cTn id="7" dur="500" decel="50000" fill="hold">
                                          <p:stCondLst>
                                            <p:cond delay="0"/>
                                          </p:stCondLst>
                                        </p:cTn>
                                        <p:tgtEl>
                                          <p:spTgt spid="13927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92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9270"/>
                                        </p:tgtEl>
                                        <p:attrNameLst>
                                          <p:attrName>ppt_w</p:attrName>
                                        </p:attrNameLst>
                                      </p:cBhvr>
                                      <p:tavLst>
                                        <p:tav tm="0">
                                          <p:val>
                                            <p:strVal val="#ppt_w*.05"/>
                                          </p:val>
                                        </p:tav>
                                        <p:tav tm="100000">
                                          <p:val>
                                            <p:strVal val="#ppt_w"/>
                                          </p:val>
                                        </p:tav>
                                      </p:tavLst>
                                    </p:anim>
                                    <p:anim calcmode="lin" valueType="num">
                                      <p:cBhvr>
                                        <p:cTn id="10" dur="1000" fill="hold"/>
                                        <p:tgtEl>
                                          <p:spTgt spid="1392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92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92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92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9270"/>
                                        </p:tgtEl>
                                      </p:cBhvr>
                                    </p:animEffect>
                                  </p:childTnLst>
                                </p:cTn>
                              </p:par>
                            </p:childTnLst>
                          </p:cTn>
                        </p:par>
                        <p:par>
                          <p:cTn id="15" fill="hold" nodeType="afterGroup">
                            <p:stCondLst>
                              <p:cond delay="1000"/>
                            </p:stCondLst>
                            <p:childTnLst>
                              <p:par>
                                <p:cTn id="16" presetID="34" presetClass="entr" presetSubtype="0" fill="hold" nodeType="afterEffect">
                                  <p:stCondLst>
                                    <p:cond delay="0"/>
                                  </p:stCondLst>
                                  <p:childTnLst>
                                    <p:set>
                                      <p:cBhvr>
                                        <p:cTn id="17" dur="1" fill="hold">
                                          <p:stCondLst>
                                            <p:cond delay="0"/>
                                          </p:stCondLst>
                                        </p:cTn>
                                        <p:tgtEl>
                                          <p:spTgt spid="139271"/>
                                        </p:tgtEl>
                                        <p:attrNameLst>
                                          <p:attrName>style.visibility</p:attrName>
                                        </p:attrNameLst>
                                      </p:cBhvr>
                                      <p:to>
                                        <p:strVal val="visible"/>
                                      </p:to>
                                    </p:set>
                                    <p:anim from="(-#ppt_w/2)" to="(#ppt_x)" calcmode="lin" valueType="num">
                                      <p:cBhvr>
                                        <p:cTn id="18" dur="600" fill="hold">
                                          <p:stCondLst>
                                            <p:cond delay="0"/>
                                          </p:stCondLst>
                                        </p:cTn>
                                        <p:tgtEl>
                                          <p:spTgt spid="139271"/>
                                        </p:tgtEl>
                                        <p:attrNameLst>
                                          <p:attrName>ppt_x</p:attrName>
                                        </p:attrNameLst>
                                      </p:cBhvr>
                                    </p:anim>
                                    <p:anim from="0" to="-1.0" calcmode="lin" valueType="num">
                                      <p:cBhvr>
                                        <p:cTn id="19" dur="200" decel="50000" autoRev="1" fill="hold">
                                          <p:stCondLst>
                                            <p:cond delay="600"/>
                                          </p:stCondLst>
                                        </p:cTn>
                                        <p:tgtEl>
                                          <p:spTgt spid="139271"/>
                                        </p:tgtEl>
                                        <p:attrNameLst>
                                          <p:attrName>xshear</p:attrName>
                                        </p:attrNameLst>
                                      </p:cBhvr>
                                    </p:anim>
                                    <p:animScale>
                                      <p:cBhvr>
                                        <p:cTn id="20" dur="200" decel="100000" autoRev="1" fill="hold">
                                          <p:stCondLst>
                                            <p:cond delay="600"/>
                                          </p:stCondLst>
                                        </p:cTn>
                                        <p:tgtEl>
                                          <p:spTgt spid="139271"/>
                                        </p:tgtEl>
                                      </p:cBhvr>
                                      <p:from x="100000" y="100000"/>
                                      <p:to x="80000" y="100000"/>
                                    </p:animScale>
                                    <p:anim by="(#ppt_h/3+#ppt_w*0.1)" calcmode="lin" valueType="num">
                                      <p:cBhvr additive="sum">
                                        <p:cTn id="21" dur="200" decel="100000" autoRev="1" fill="hold">
                                          <p:stCondLst>
                                            <p:cond delay="600"/>
                                          </p:stCondLst>
                                        </p:cTn>
                                        <p:tgtEl>
                                          <p:spTgt spid="13927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90800" y="152400"/>
            <a:ext cx="5181600" cy="6096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rPr>
              <a:t>Giới</a:t>
            </a:r>
            <a:r>
              <a:rPr lang="en-US" sz="2800" dirty="0">
                <a:solidFill>
                  <a:schemeClr val="tx1"/>
                </a:solidFill>
              </a:rPr>
              <a:t> </a:t>
            </a:r>
            <a:r>
              <a:rPr lang="en-US" sz="2800" dirty="0" err="1">
                <a:solidFill>
                  <a:schemeClr val="tx1"/>
                </a:solidFill>
              </a:rPr>
              <a:t>thiệu</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tác</a:t>
            </a:r>
            <a:r>
              <a:rPr lang="en-US" sz="2800" dirty="0">
                <a:solidFill>
                  <a:schemeClr val="tx1"/>
                </a:solidFill>
              </a:rPr>
              <a:t> </a:t>
            </a:r>
            <a:r>
              <a:rPr lang="en-US" sz="2800" dirty="0" err="1">
                <a:solidFill>
                  <a:schemeClr val="tx1"/>
                </a:solidFill>
              </a:rPr>
              <a:t>phẩm</a:t>
            </a:r>
            <a:endParaRPr lang="en-US" sz="2800" dirty="0">
              <a:solidFill>
                <a:schemeClr val="tx1"/>
              </a:solidFill>
            </a:endParaRPr>
          </a:p>
        </p:txBody>
      </p:sp>
      <p:sp>
        <p:nvSpPr>
          <p:cNvPr id="5" name="Rounded Rectangle 4"/>
          <p:cNvSpPr/>
          <p:nvPr/>
        </p:nvSpPr>
        <p:spPr>
          <a:xfrm>
            <a:off x="1905000" y="1295400"/>
            <a:ext cx="7086600" cy="1447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i="1" dirty="0" err="1">
                <a:solidFill>
                  <a:schemeClr val="tx1"/>
                </a:solidFill>
              </a:rPr>
              <a:t>Mây</a:t>
            </a:r>
            <a:r>
              <a:rPr lang="en-US" sz="2800" b="1" i="1" dirty="0">
                <a:solidFill>
                  <a:schemeClr val="tx1"/>
                </a:solidFill>
              </a:rPr>
              <a:t> </a:t>
            </a:r>
            <a:r>
              <a:rPr lang="en-US" sz="2800" b="1" i="1" dirty="0" err="1">
                <a:solidFill>
                  <a:schemeClr val="tx1"/>
                </a:solidFill>
              </a:rPr>
              <a:t>và</a:t>
            </a:r>
            <a:r>
              <a:rPr lang="en-US" sz="2800" b="1" i="1" dirty="0">
                <a:solidFill>
                  <a:schemeClr val="tx1"/>
                </a:solidFill>
              </a:rPr>
              <a:t> </a:t>
            </a:r>
            <a:r>
              <a:rPr lang="en-US" sz="2800" b="1" i="1" dirty="0" err="1">
                <a:solidFill>
                  <a:schemeClr val="tx1"/>
                </a:solidFill>
              </a:rPr>
              <a:t>Sóng</a:t>
            </a:r>
            <a:r>
              <a:rPr lang="en-US" sz="2800" b="1" i="1" dirty="0">
                <a:solidFill>
                  <a:schemeClr val="tx1"/>
                </a:solidFill>
              </a:rPr>
              <a:t> </a:t>
            </a:r>
            <a:r>
              <a:rPr lang="en-US" sz="2800" dirty="0">
                <a:solidFill>
                  <a:schemeClr val="tx1"/>
                </a:solidFill>
              </a:rPr>
              <a:t>in </a:t>
            </a:r>
            <a:r>
              <a:rPr lang="en-US" sz="2800" dirty="0" err="1">
                <a:solidFill>
                  <a:schemeClr val="tx1"/>
                </a:solidFill>
              </a:rPr>
              <a:t>trong</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b="1" i="1" dirty="0" err="1">
                <a:solidFill>
                  <a:schemeClr val="tx1"/>
                </a:solidFill>
              </a:rPr>
              <a:t>Trẻ</a:t>
            </a:r>
            <a:r>
              <a:rPr lang="en-US" sz="2800" b="1" i="1" dirty="0">
                <a:solidFill>
                  <a:schemeClr val="tx1"/>
                </a:solidFill>
              </a:rPr>
              <a:t> </a:t>
            </a:r>
            <a:r>
              <a:rPr lang="en-US" sz="2800" b="1" i="1" dirty="0" err="1">
                <a:solidFill>
                  <a:schemeClr val="tx1"/>
                </a:solidFill>
              </a:rPr>
              <a:t>thơ</a:t>
            </a:r>
            <a:r>
              <a:rPr lang="en-US" sz="2800" b="1" i="1" dirty="0">
                <a:solidFill>
                  <a:schemeClr val="tx1"/>
                </a:solidFill>
              </a:rPr>
              <a:t>(1909), </a:t>
            </a:r>
            <a:r>
              <a:rPr lang="en-US" sz="2800" b="1" i="1" dirty="0" err="1">
                <a:solidFill>
                  <a:schemeClr val="tx1"/>
                </a:solidFill>
              </a:rPr>
              <a:t>sau</a:t>
            </a:r>
            <a:r>
              <a:rPr lang="en-US" sz="2800" b="1" i="1" dirty="0">
                <a:solidFill>
                  <a:schemeClr val="tx1"/>
                </a:solidFill>
              </a:rPr>
              <a:t> </a:t>
            </a:r>
            <a:r>
              <a:rPr lang="en-US" sz="2800" b="1" i="1" dirty="0" err="1">
                <a:solidFill>
                  <a:schemeClr val="tx1"/>
                </a:solidFill>
              </a:rPr>
              <a:t>được</a:t>
            </a:r>
            <a:r>
              <a:rPr lang="en-US" sz="2800" b="1" i="1" dirty="0">
                <a:solidFill>
                  <a:schemeClr val="tx1"/>
                </a:solidFill>
              </a:rPr>
              <a:t> Ta-go </a:t>
            </a:r>
            <a:r>
              <a:rPr lang="en-US" sz="2800" b="1" i="1" dirty="0" err="1">
                <a:solidFill>
                  <a:schemeClr val="tx1"/>
                </a:solidFill>
              </a:rPr>
              <a:t>dịch</a:t>
            </a:r>
            <a:r>
              <a:rPr lang="en-US" sz="2800" b="1" i="1" dirty="0">
                <a:solidFill>
                  <a:schemeClr val="tx1"/>
                </a:solidFill>
              </a:rPr>
              <a:t> </a:t>
            </a:r>
            <a:r>
              <a:rPr lang="en-US" sz="2800" b="1" i="1" dirty="0" err="1">
                <a:solidFill>
                  <a:schemeClr val="tx1"/>
                </a:solidFill>
              </a:rPr>
              <a:t>ra</a:t>
            </a:r>
            <a:r>
              <a:rPr lang="en-US" sz="2800" b="1" i="1" dirty="0">
                <a:solidFill>
                  <a:schemeClr val="tx1"/>
                </a:solidFill>
              </a:rPr>
              <a:t> </a:t>
            </a:r>
            <a:r>
              <a:rPr lang="en-US" sz="2800" b="1" i="1" dirty="0" err="1">
                <a:solidFill>
                  <a:schemeClr val="tx1"/>
                </a:solidFill>
              </a:rPr>
              <a:t>tiếng</a:t>
            </a:r>
            <a:r>
              <a:rPr lang="en-US" sz="2800" b="1" i="1" dirty="0">
                <a:solidFill>
                  <a:schemeClr val="tx1"/>
                </a:solidFill>
              </a:rPr>
              <a:t> </a:t>
            </a:r>
            <a:r>
              <a:rPr lang="en-US" sz="2800" b="1" i="1" dirty="0" err="1">
                <a:solidFill>
                  <a:schemeClr val="tx1"/>
                </a:solidFill>
              </a:rPr>
              <a:t>Anh</a:t>
            </a:r>
            <a:r>
              <a:rPr lang="en-US" sz="2800" b="1" i="1" dirty="0">
                <a:solidFill>
                  <a:schemeClr val="tx1"/>
                </a:solidFill>
              </a:rPr>
              <a:t> </a:t>
            </a:r>
            <a:r>
              <a:rPr lang="en-US" sz="2800" b="1" i="1" dirty="0" err="1">
                <a:solidFill>
                  <a:schemeClr val="tx1"/>
                </a:solidFill>
              </a:rPr>
              <a:t>và</a:t>
            </a:r>
            <a:r>
              <a:rPr lang="en-US" sz="2800" b="1" i="1" dirty="0">
                <a:solidFill>
                  <a:schemeClr val="tx1"/>
                </a:solidFill>
              </a:rPr>
              <a:t> in </a:t>
            </a:r>
            <a:r>
              <a:rPr lang="en-US" sz="2800" b="1" i="1" dirty="0" err="1">
                <a:solidFill>
                  <a:schemeClr val="tx1"/>
                </a:solidFill>
              </a:rPr>
              <a:t>trong</a:t>
            </a:r>
            <a:r>
              <a:rPr lang="en-US" sz="2800" b="1" i="1" dirty="0">
                <a:solidFill>
                  <a:schemeClr val="tx1"/>
                </a:solidFill>
              </a:rPr>
              <a:t> </a:t>
            </a:r>
            <a:r>
              <a:rPr lang="en-US" sz="2800" b="1" i="1" dirty="0" err="1">
                <a:solidFill>
                  <a:schemeClr val="tx1"/>
                </a:solidFill>
              </a:rPr>
              <a:t>tập</a:t>
            </a:r>
            <a:r>
              <a:rPr lang="en-US" sz="2800" b="1" i="1" dirty="0">
                <a:solidFill>
                  <a:schemeClr val="tx1"/>
                </a:solidFill>
              </a:rPr>
              <a:t> </a:t>
            </a:r>
            <a:r>
              <a:rPr lang="en-US" sz="2800" b="1" i="1" dirty="0" err="1">
                <a:solidFill>
                  <a:schemeClr val="tx1"/>
                </a:solidFill>
              </a:rPr>
              <a:t>Trăng</a:t>
            </a:r>
            <a:r>
              <a:rPr lang="en-US" sz="2800" b="1" i="1" dirty="0">
                <a:solidFill>
                  <a:schemeClr val="tx1"/>
                </a:solidFill>
              </a:rPr>
              <a:t> non(1915) </a:t>
            </a:r>
            <a:endParaRPr lang="en-US" sz="2800" dirty="0">
              <a:solidFill>
                <a:schemeClr val="tx1"/>
              </a:solidFill>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95800" y="4800600"/>
            <a:ext cx="4648200" cy="1828800"/>
          </a:xfrm>
          <a:noFill/>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00600"/>
            <a:ext cx="426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133600" y="3048000"/>
            <a:ext cx="6705600" cy="17526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smtClean="0">
                <a:solidFill>
                  <a:schemeClr val="tx1"/>
                </a:solidFill>
              </a:rPr>
              <a:t>Ca ngợi tình mẫu tử</a:t>
            </a:r>
            <a:endParaRPr lang="en-US" sz="2800" dirty="0">
              <a:solidFill>
                <a:schemeClr val="tx1"/>
              </a:solidFill>
            </a:endParaRPr>
          </a:p>
        </p:txBody>
      </p:sp>
      <p:sp>
        <p:nvSpPr>
          <p:cNvPr id="9" name="Rounded Rectangle 8"/>
          <p:cNvSpPr/>
          <p:nvPr/>
        </p:nvSpPr>
        <p:spPr>
          <a:xfrm>
            <a:off x="152400" y="1703388"/>
            <a:ext cx="1752600" cy="762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rPr>
              <a:t>Xuất</a:t>
            </a:r>
            <a:r>
              <a:rPr lang="en-US" sz="2800" dirty="0">
                <a:solidFill>
                  <a:schemeClr val="tx1"/>
                </a:solidFill>
              </a:rPr>
              <a:t> </a:t>
            </a:r>
            <a:r>
              <a:rPr lang="en-US" sz="2800" dirty="0" err="1">
                <a:solidFill>
                  <a:schemeClr val="tx1"/>
                </a:solidFill>
              </a:rPr>
              <a:t>xứ</a:t>
            </a:r>
            <a:r>
              <a:rPr lang="en-US" dirty="0"/>
              <a:t>:</a:t>
            </a:r>
          </a:p>
        </p:txBody>
      </p:sp>
      <p:sp>
        <p:nvSpPr>
          <p:cNvPr id="10" name="Rounded Rectangle 9"/>
          <p:cNvSpPr/>
          <p:nvPr/>
        </p:nvSpPr>
        <p:spPr>
          <a:xfrm>
            <a:off x="138113" y="3532188"/>
            <a:ext cx="1995487" cy="762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smtClean="0">
                <a:solidFill>
                  <a:schemeClr val="tx1"/>
                </a:solidFill>
              </a:rPr>
              <a:t>Chủ đề </a:t>
            </a:r>
            <a:endParaRPr lang="en-US" sz="2800" dirty="0">
              <a:solidFill>
                <a:schemeClr val="tx1"/>
              </a:solidFill>
            </a:endParaRPr>
          </a:p>
        </p:txBody>
      </p:sp>
    </p:spTree>
    <p:extLst>
      <p:ext uri="{BB962C8B-B14F-4D97-AF65-F5344CB8AC3E}">
        <p14:creationId xmlns:p14="http://schemas.microsoft.com/office/powerpoint/2010/main" val="3546790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286000"/>
            <a:ext cx="1524000" cy="1524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solidFill>
                  <a:schemeClr val="tx1"/>
                </a:solidFill>
              </a:rPr>
              <a:t>Thể</a:t>
            </a:r>
            <a:r>
              <a:rPr lang="en-US" sz="3600" b="1" dirty="0">
                <a:solidFill>
                  <a:schemeClr val="tx1"/>
                </a:solidFill>
              </a:rPr>
              <a:t> </a:t>
            </a:r>
            <a:r>
              <a:rPr lang="en-US" sz="3600" b="1" dirty="0" err="1">
                <a:solidFill>
                  <a:schemeClr val="tx1"/>
                </a:solidFill>
              </a:rPr>
              <a:t>thơ</a:t>
            </a:r>
            <a:endParaRPr lang="en-US" sz="3600" b="1" dirty="0">
              <a:solidFill>
                <a:schemeClr val="tx1"/>
              </a:solidFill>
            </a:endParaRPr>
          </a:p>
        </p:txBody>
      </p:sp>
      <p:sp>
        <p:nvSpPr>
          <p:cNvPr id="5" name="Rounded Rectangle 4"/>
          <p:cNvSpPr/>
          <p:nvPr/>
        </p:nvSpPr>
        <p:spPr>
          <a:xfrm>
            <a:off x="1752600" y="152400"/>
            <a:ext cx="4724400" cy="609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dirty="0" err="1">
                <a:solidFill>
                  <a:schemeClr val="tx1"/>
                </a:solidFill>
              </a:rPr>
              <a:t>Số</a:t>
            </a:r>
            <a:r>
              <a:rPr lang="en-US" sz="3200" dirty="0">
                <a:solidFill>
                  <a:schemeClr val="tx1"/>
                </a:solidFill>
              </a:rPr>
              <a:t> </a:t>
            </a:r>
            <a:r>
              <a:rPr lang="en-US" sz="3200" dirty="0" err="1">
                <a:solidFill>
                  <a:schemeClr val="tx1"/>
                </a:solidFill>
              </a:rPr>
              <a:t>dòng</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b="1" dirty="0">
                <a:solidFill>
                  <a:schemeClr val="tx1"/>
                </a:solidFill>
              </a:rPr>
              <a:t>21 </a:t>
            </a:r>
            <a:r>
              <a:rPr lang="en-US" sz="3200" b="1" dirty="0" err="1">
                <a:solidFill>
                  <a:schemeClr val="tx1"/>
                </a:solidFill>
              </a:rPr>
              <a:t>dòng</a:t>
            </a:r>
            <a:endParaRPr lang="en-US" sz="3200" dirty="0">
              <a:solidFill>
                <a:schemeClr val="tx1"/>
              </a:solidFill>
            </a:endParaRPr>
          </a:p>
        </p:txBody>
      </p:sp>
      <p:sp>
        <p:nvSpPr>
          <p:cNvPr id="6" name="Rounded Rectangle 5"/>
          <p:cNvSpPr/>
          <p:nvPr/>
        </p:nvSpPr>
        <p:spPr>
          <a:xfrm>
            <a:off x="1752600" y="990600"/>
            <a:ext cx="6934200" cy="1600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dirty="0" err="1">
                <a:solidFill>
                  <a:schemeClr val="tx1"/>
                </a:solidFill>
              </a:rPr>
              <a:t>Số</a:t>
            </a:r>
            <a:r>
              <a:rPr lang="en-US" sz="2800" b="1" dirty="0">
                <a:solidFill>
                  <a:schemeClr val="tx1"/>
                </a:solidFill>
              </a:rPr>
              <a:t> </a:t>
            </a:r>
            <a:r>
              <a:rPr lang="en-US" sz="2800" b="1" dirty="0" err="1">
                <a:solidFill>
                  <a:schemeClr val="tx1"/>
                </a:solidFill>
              </a:rPr>
              <a:t>tiếng</a:t>
            </a:r>
            <a:r>
              <a:rPr lang="en-US" sz="2800" b="1" dirty="0">
                <a:solidFill>
                  <a:schemeClr val="tx1"/>
                </a:solidFill>
              </a:rPr>
              <a:t> </a:t>
            </a:r>
            <a:r>
              <a:rPr lang="en-US" sz="2800" b="1" dirty="0" err="1">
                <a:solidFill>
                  <a:schemeClr val="tx1"/>
                </a:solidFill>
              </a:rPr>
              <a:t>trong</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dòng</a:t>
            </a:r>
            <a:r>
              <a:rPr lang="en-US" sz="2800" dirty="0">
                <a:solidFill>
                  <a:schemeClr val="tx1"/>
                </a:solidFill>
              </a:rPr>
              <a:t> : </a:t>
            </a:r>
            <a:r>
              <a:rPr lang="en-US" sz="2800" dirty="0" err="1">
                <a:solidFill>
                  <a:schemeClr val="tx1"/>
                </a:solidFill>
              </a:rPr>
              <a:t>không</a:t>
            </a:r>
            <a:r>
              <a:rPr lang="en-US" sz="2800" dirty="0">
                <a:solidFill>
                  <a:schemeClr val="tx1"/>
                </a:solidFill>
              </a:rPr>
              <a:t> </a:t>
            </a:r>
            <a:r>
              <a:rPr lang="en-US" sz="2800" dirty="0" err="1">
                <a:solidFill>
                  <a:schemeClr val="tx1"/>
                </a:solidFill>
              </a:rPr>
              <a:t>giống</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dòng</a:t>
            </a:r>
            <a:r>
              <a:rPr lang="en-US" sz="2800" dirty="0">
                <a:solidFill>
                  <a:schemeClr val="tx1"/>
                </a:solidFill>
              </a:rPr>
              <a:t> </a:t>
            </a:r>
            <a:r>
              <a:rPr lang="en-US" sz="2800" dirty="0" err="1">
                <a:solidFill>
                  <a:schemeClr val="tx1"/>
                </a:solidFill>
              </a:rPr>
              <a:t>ngắn</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có</a:t>
            </a:r>
            <a:r>
              <a:rPr lang="en-US" sz="2800" dirty="0">
                <a:solidFill>
                  <a:schemeClr val="tx1"/>
                </a:solidFill>
              </a:rPr>
              <a:t>  7 </a:t>
            </a:r>
            <a:r>
              <a:rPr lang="en-US" sz="2800" dirty="0" err="1">
                <a:solidFill>
                  <a:schemeClr val="tx1"/>
                </a:solidFill>
              </a:rPr>
              <a:t>tiếng</a:t>
            </a:r>
            <a:r>
              <a:rPr lang="en-US" sz="2800" dirty="0">
                <a:solidFill>
                  <a:schemeClr val="tx1"/>
                </a:solidFill>
              </a:rPr>
              <a:t>, </a:t>
            </a:r>
            <a:r>
              <a:rPr lang="en-US" sz="2800" dirty="0" err="1">
                <a:solidFill>
                  <a:schemeClr val="tx1"/>
                </a:solidFill>
              </a:rPr>
              <a:t>dòng</a:t>
            </a:r>
            <a:r>
              <a:rPr lang="en-US" sz="2800" dirty="0">
                <a:solidFill>
                  <a:schemeClr val="tx1"/>
                </a:solidFill>
              </a:rPr>
              <a:t> </a:t>
            </a:r>
            <a:r>
              <a:rPr lang="en-US" sz="2800" dirty="0" err="1">
                <a:solidFill>
                  <a:schemeClr val="tx1"/>
                </a:solidFill>
              </a:rPr>
              <a:t>dài</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có</a:t>
            </a:r>
            <a:r>
              <a:rPr lang="en-US" sz="2800" dirty="0">
                <a:solidFill>
                  <a:schemeClr val="tx1"/>
                </a:solidFill>
              </a:rPr>
              <a:t> 22 </a:t>
            </a:r>
            <a:r>
              <a:rPr lang="en-US" sz="2800" dirty="0" err="1">
                <a:solidFill>
                  <a:schemeClr val="tx1"/>
                </a:solidFill>
              </a:rPr>
              <a:t>tiếng</a:t>
            </a:r>
            <a:r>
              <a:rPr lang="en-US" sz="2800" dirty="0">
                <a:solidFill>
                  <a:schemeClr val="tx1"/>
                </a:solidFill>
              </a:rPr>
              <a:t>)</a:t>
            </a:r>
          </a:p>
        </p:txBody>
      </p:sp>
      <p:sp>
        <p:nvSpPr>
          <p:cNvPr id="7" name="Rounded Rectangle 6"/>
          <p:cNvSpPr/>
          <p:nvPr/>
        </p:nvSpPr>
        <p:spPr>
          <a:xfrm>
            <a:off x="1707573" y="2819400"/>
            <a:ext cx="7010400" cy="21058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chemeClr val="tx1"/>
                </a:solidFill>
              </a:rPr>
              <a:t>Gieo</a:t>
            </a:r>
            <a:r>
              <a:rPr lang="en-US" sz="3600" dirty="0">
                <a:solidFill>
                  <a:schemeClr val="tx1"/>
                </a:solidFill>
              </a:rPr>
              <a:t> </a:t>
            </a:r>
            <a:r>
              <a:rPr lang="en-US" sz="3600" dirty="0" err="1">
                <a:solidFill>
                  <a:schemeClr val="tx1"/>
                </a:solidFill>
              </a:rPr>
              <a:t>vần</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câu</a:t>
            </a:r>
            <a:r>
              <a:rPr lang="en-US" sz="3600" dirty="0">
                <a:solidFill>
                  <a:schemeClr val="tx1"/>
                </a:solidFill>
              </a:rPr>
              <a:t> </a:t>
            </a:r>
            <a:r>
              <a:rPr lang="en-US" sz="3600" dirty="0" err="1">
                <a:solidFill>
                  <a:schemeClr val="tx1"/>
                </a:solidFill>
              </a:rPr>
              <a:t>thơ</a:t>
            </a:r>
            <a:r>
              <a:rPr lang="en-US" sz="3600" dirty="0">
                <a:solidFill>
                  <a:schemeClr val="tx1"/>
                </a:solidFill>
              </a:rPr>
              <a:t> </a:t>
            </a:r>
            <a:r>
              <a:rPr lang="en-US" sz="3600" dirty="0" err="1">
                <a:solidFill>
                  <a:schemeClr val="tx1"/>
                </a:solidFill>
              </a:rPr>
              <a:t>không</a:t>
            </a:r>
            <a:r>
              <a:rPr lang="en-US" sz="3600" dirty="0">
                <a:solidFill>
                  <a:schemeClr val="tx1"/>
                </a:solidFill>
              </a:rPr>
              <a:t> </a:t>
            </a:r>
            <a:r>
              <a:rPr lang="en-US" sz="3600" dirty="0" err="1">
                <a:solidFill>
                  <a:schemeClr val="tx1"/>
                </a:solidFill>
              </a:rPr>
              <a:t>gieo</a:t>
            </a:r>
            <a:r>
              <a:rPr lang="en-US" sz="3600" dirty="0">
                <a:solidFill>
                  <a:schemeClr val="tx1"/>
                </a:solidFill>
              </a:rPr>
              <a:t> </a:t>
            </a:r>
            <a:r>
              <a:rPr lang="en-US" sz="3600" dirty="0" err="1">
                <a:solidFill>
                  <a:schemeClr val="tx1"/>
                </a:solidFill>
              </a:rPr>
              <a:t>vần</a:t>
            </a:r>
            <a:r>
              <a:rPr lang="en-US" sz="3600" dirty="0">
                <a:solidFill>
                  <a:schemeClr val="tx1"/>
                </a:solidFill>
              </a:rPr>
              <a:t> </a:t>
            </a:r>
            <a:r>
              <a:rPr lang="en-US" sz="3600" err="1">
                <a:solidFill>
                  <a:schemeClr val="tx1"/>
                </a:solidFill>
              </a:rPr>
              <a:t>với</a:t>
            </a:r>
            <a:r>
              <a:rPr lang="en-US" sz="3600">
                <a:solidFill>
                  <a:schemeClr val="tx1"/>
                </a:solidFill>
              </a:rPr>
              <a:t> nhau nhưng vẫn giàu nhạc điệu do yếu tố lặp lại.</a:t>
            </a:r>
            <a:endParaRPr lang="en-US" sz="3600" dirty="0">
              <a:solidFill>
                <a:schemeClr val="tx1"/>
              </a:solidFill>
            </a:endParaRPr>
          </a:p>
        </p:txBody>
      </p:sp>
      <p:sp>
        <p:nvSpPr>
          <p:cNvPr id="13" name="Rectangle 12"/>
          <p:cNvSpPr/>
          <p:nvPr/>
        </p:nvSpPr>
        <p:spPr>
          <a:xfrm>
            <a:off x="1728355" y="5867400"/>
            <a:ext cx="5676900" cy="7985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smtClean="0">
                <a:solidFill>
                  <a:schemeClr val="tx1"/>
                </a:solidFill>
              </a:rPr>
              <a:t> </a:t>
            </a:r>
            <a:r>
              <a:rPr lang="en-US" sz="4000" b="1" dirty="0" err="1">
                <a:solidFill>
                  <a:schemeClr val="tx1"/>
                </a:solidFill>
              </a:rPr>
              <a:t>Thể</a:t>
            </a:r>
            <a:r>
              <a:rPr lang="en-US" sz="4000" b="1" dirty="0">
                <a:solidFill>
                  <a:schemeClr val="tx1"/>
                </a:solidFill>
              </a:rPr>
              <a:t> </a:t>
            </a:r>
            <a:r>
              <a:rPr lang="en-US" sz="4000" b="1" dirty="0" err="1">
                <a:solidFill>
                  <a:schemeClr val="tx1"/>
                </a:solidFill>
              </a:rPr>
              <a:t>thơ</a:t>
            </a:r>
            <a:r>
              <a:rPr lang="en-US" sz="4000" b="1" dirty="0">
                <a:solidFill>
                  <a:schemeClr val="tx1"/>
                </a:solidFill>
              </a:rPr>
              <a:t> </a:t>
            </a:r>
            <a:r>
              <a:rPr lang="en-US" sz="4000" b="1" err="1">
                <a:solidFill>
                  <a:schemeClr val="tx1"/>
                </a:solidFill>
              </a:rPr>
              <a:t>tự</a:t>
            </a:r>
            <a:r>
              <a:rPr lang="en-US" sz="4000" b="1">
                <a:solidFill>
                  <a:schemeClr val="tx1"/>
                </a:solidFill>
              </a:rPr>
              <a:t> </a:t>
            </a:r>
            <a:r>
              <a:rPr lang="en-US" sz="4000" b="1" smtClean="0">
                <a:solidFill>
                  <a:schemeClr val="tx1"/>
                </a:solidFill>
              </a:rPr>
              <a:t>do</a:t>
            </a:r>
            <a:endParaRPr lang="en-US" sz="4000" b="1" dirty="0">
              <a:solidFill>
                <a:schemeClr val="tx1"/>
              </a:solidFill>
            </a:endParaRPr>
          </a:p>
        </p:txBody>
      </p:sp>
      <p:sp>
        <p:nvSpPr>
          <p:cNvPr id="14" name="Down Arrow 13"/>
          <p:cNvSpPr/>
          <p:nvPr/>
        </p:nvSpPr>
        <p:spPr>
          <a:xfrm>
            <a:off x="4114800" y="4925292"/>
            <a:ext cx="381000" cy="935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058106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 calcmode="lin" valueType="num">
                                      <p:cBhvr additive="base">
                                        <p:cTn id="4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153400" cy="5509200"/>
          </a:xfrm>
          <a:prstGeom prst="rect">
            <a:avLst/>
          </a:prstGeom>
        </p:spPr>
        <p:txBody>
          <a:bodyPr wrap="square">
            <a:spAutoFit/>
          </a:bodyPr>
          <a:lstStyle/>
          <a:p>
            <a:pPr algn="ctr"/>
            <a:r>
              <a:rPr lang="it-IT" altLang="en-US" sz="3200" b="1" smtClean="0">
                <a:latin typeface="Times New Roman" pitchFamily="18" charset="0"/>
                <a:cs typeface="Times New Roman" pitchFamily="18" charset="0"/>
              </a:rPr>
              <a:t> </a:t>
            </a:r>
            <a:r>
              <a:rPr lang="it-IT" altLang="en-US" sz="4400" b="1">
                <a:solidFill>
                  <a:srgbClr val="FF0000"/>
                </a:solidFill>
                <a:latin typeface="Times New Roman" pitchFamily="18" charset="0"/>
                <a:cs typeface="Times New Roman" pitchFamily="18" charset="0"/>
              </a:rPr>
              <a:t>Bố cục</a:t>
            </a:r>
            <a:r>
              <a:rPr lang="it-IT" altLang="en-US" sz="4400" b="1" smtClean="0">
                <a:solidFill>
                  <a:srgbClr val="FF0000"/>
                </a:solidFill>
                <a:latin typeface="Times New Roman" pitchFamily="18" charset="0"/>
                <a:cs typeface="Times New Roman" pitchFamily="18" charset="0"/>
              </a:rPr>
              <a:t>: 2 </a:t>
            </a:r>
            <a:r>
              <a:rPr lang="it-IT" altLang="en-US" sz="4400" b="1">
                <a:solidFill>
                  <a:srgbClr val="FF0000"/>
                </a:solidFill>
                <a:latin typeface="Times New Roman" pitchFamily="18" charset="0"/>
                <a:cs typeface="Times New Roman" pitchFamily="18" charset="0"/>
              </a:rPr>
              <a:t>phần</a:t>
            </a:r>
          </a:p>
          <a:p>
            <a:pPr algn="just">
              <a:buFontTx/>
              <a:buChar char="-"/>
            </a:pPr>
            <a:r>
              <a:rPr lang="it-IT" altLang="en-US" sz="4400" b="1">
                <a:latin typeface="Times New Roman" pitchFamily="18" charset="0"/>
                <a:cs typeface="Times New Roman" pitchFamily="18" charset="0"/>
              </a:rPr>
              <a:t>Phần 1:</a:t>
            </a:r>
            <a:r>
              <a:rPr lang="it-IT" altLang="en-US" sz="4400">
                <a:latin typeface="Times New Roman" pitchFamily="18" charset="0"/>
                <a:cs typeface="Times New Roman" pitchFamily="18" charset="0"/>
              </a:rPr>
              <a:t> từ đầu đến </a:t>
            </a:r>
            <a:r>
              <a:rPr lang="it-IT" altLang="en-US" sz="4400" i="1" smtClean="0">
                <a:latin typeface="Times New Roman" pitchFamily="18" charset="0"/>
                <a:cs typeface="Times New Roman" pitchFamily="18" charset="0"/>
              </a:rPr>
              <a:t>trời </a:t>
            </a:r>
            <a:r>
              <a:rPr lang="it-IT" altLang="en-US" sz="4400" i="1">
                <a:latin typeface="Times New Roman" pitchFamily="18" charset="0"/>
                <a:cs typeface="Times New Roman" pitchFamily="18" charset="0"/>
              </a:rPr>
              <a:t>xanh </a:t>
            </a:r>
            <a:r>
              <a:rPr lang="it-IT" altLang="en-US" sz="4400" i="1" smtClean="0">
                <a:latin typeface="Times New Roman" pitchFamily="18" charset="0"/>
                <a:cs typeface="Times New Roman" pitchFamily="18" charset="0"/>
              </a:rPr>
              <a:t>thẳm</a:t>
            </a:r>
            <a:r>
              <a:rPr lang="it-IT" altLang="en-US" sz="4400" smtClean="0">
                <a:latin typeface="Times New Roman" pitchFamily="18" charset="0"/>
                <a:cs typeface="Times New Roman" pitchFamily="18" charset="0"/>
              </a:rPr>
              <a:t>. </a:t>
            </a:r>
            <a:r>
              <a:rPr lang="it-IT" altLang="en-US" sz="4400">
                <a:latin typeface="Times New Roman" pitchFamily="18" charset="0"/>
                <a:cs typeface="Times New Roman" pitchFamily="18" charset="0"/>
              </a:rPr>
              <a:t>-&gt; Em bé kể với mẹ nghe về những người ở </a:t>
            </a:r>
            <a:r>
              <a:rPr lang="it-IT" altLang="en-US" sz="4400" smtClean="0">
                <a:latin typeface="Times New Roman" pitchFamily="18" charset="0"/>
                <a:cs typeface="Times New Roman" pitchFamily="18" charset="0"/>
              </a:rPr>
              <a:t>trên mây và </a:t>
            </a:r>
            <a:r>
              <a:rPr lang="it-IT" altLang="en-US" sz="4400">
                <a:latin typeface="Times New Roman" pitchFamily="18" charset="0"/>
                <a:cs typeface="Times New Roman" pitchFamily="18" charset="0"/>
              </a:rPr>
              <a:t>trò chơi thứ nhất của </a:t>
            </a:r>
            <a:r>
              <a:rPr lang="it-IT" altLang="en-US" sz="4400" smtClean="0">
                <a:latin typeface="Times New Roman" pitchFamily="18" charset="0"/>
                <a:cs typeface="Times New Roman" pitchFamily="18" charset="0"/>
              </a:rPr>
              <a:t>em.</a:t>
            </a:r>
            <a:endParaRPr lang="en-US" altLang="en-US" sz="4400">
              <a:latin typeface="Times New Roman" pitchFamily="18" charset="0"/>
              <a:cs typeface="Times New Roman" pitchFamily="18" charset="0"/>
            </a:endParaRPr>
          </a:p>
          <a:p>
            <a:pPr algn="just">
              <a:buFontTx/>
              <a:buChar char="-"/>
            </a:pPr>
            <a:r>
              <a:rPr lang="en-US" altLang="en-US" sz="4400" b="1">
                <a:latin typeface="Times New Roman" pitchFamily="18" charset="0"/>
                <a:cs typeface="Times New Roman" pitchFamily="18" charset="0"/>
              </a:rPr>
              <a:t>Phần 2: </a:t>
            </a:r>
            <a:r>
              <a:rPr lang="en-US" altLang="en-US" sz="4400" smtClean="0">
                <a:latin typeface="Times New Roman" pitchFamily="18" charset="0"/>
                <a:cs typeface="Times New Roman" pitchFamily="18" charset="0"/>
              </a:rPr>
              <a:t>Còn </a:t>
            </a:r>
            <a:r>
              <a:rPr lang="en-US" altLang="en-US" sz="4400">
                <a:latin typeface="Times New Roman" pitchFamily="18" charset="0"/>
                <a:cs typeface="Times New Roman" pitchFamily="18" charset="0"/>
              </a:rPr>
              <a:t>lại-&gt;</a:t>
            </a:r>
            <a:r>
              <a:rPr lang="it-IT" altLang="en-US" sz="4400">
                <a:latin typeface="Times New Roman" pitchFamily="18" charset="0"/>
                <a:cs typeface="Times New Roman" pitchFamily="18" charset="0"/>
              </a:rPr>
              <a:t> Em bé kể với mẹ nghe về những người ở </a:t>
            </a:r>
            <a:r>
              <a:rPr lang="it-IT" altLang="en-US" sz="4400" smtClean="0">
                <a:latin typeface="Times New Roman" pitchFamily="18" charset="0"/>
                <a:cs typeface="Times New Roman" pitchFamily="18" charset="0"/>
              </a:rPr>
              <a:t>trong sóng </a:t>
            </a:r>
            <a:r>
              <a:rPr lang="it-IT" altLang="en-US" sz="4400">
                <a:latin typeface="Times New Roman" pitchFamily="18" charset="0"/>
                <a:cs typeface="Times New Roman" pitchFamily="18" charset="0"/>
              </a:rPr>
              <a:t>và trò chơi thứ </a:t>
            </a:r>
            <a:r>
              <a:rPr lang="it-IT" altLang="en-US" sz="4400" smtClean="0">
                <a:latin typeface="Times New Roman" pitchFamily="18" charset="0"/>
                <a:cs typeface="Times New Roman" pitchFamily="18" charset="0"/>
              </a:rPr>
              <a:t>hai </a:t>
            </a:r>
            <a:r>
              <a:rPr lang="it-IT" altLang="en-US" sz="4400">
                <a:latin typeface="Times New Roman" pitchFamily="18" charset="0"/>
                <a:cs typeface="Times New Roman" pitchFamily="18" charset="0"/>
              </a:rPr>
              <a:t>của </a:t>
            </a:r>
            <a:r>
              <a:rPr lang="it-IT" altLang="en-US" sz="4400" smtClean="0">
                <a:latin typeface="Times New Roman" pitchFamily="18" charset="0"/>
                <a:cs typeface="Times New Roman" pitchFamily="18" charset="0"/>
              </a:rPr>
              <a:t>em.</a:t>
            </a:r>
            <a:endParaRPr lang="it-IT" altLang="en-US" sz="4400">
              <a:latin typeface="Times New Roman" pitchFamily="18" charset="0"/>
              <a:cs typeface="Times New Roman" pitchFamily="18" charset="0"/>
            </a:endParaRPr>
          </a:p>
        </p:txBody>
      </p:sp>
    </p:spTree>
    <p:extLst>
      <p:ext uri="{BB962C8B-B14F-4D97-AF65-F5344CB8AC3E}">
        <p14:creationId xmlns:p14="http://schemas.microsoft.com/office/powerpoint/2010/main" val="4164060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sp>
        <p:nvSpPr>
          <p:cNvPr id="4" name="Oval 3"/>
          <p:cNvSpPr/>
          <p:nvPr/>
        </p:nvSpPr>
        <p:spPr>
          <a:xfrm>
            <a:off x="1676400" y="1946275"/>
            <a:ext cx="3968750" cy="102552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0"/>
              </a:spcAft>
              <a:defRPr/>
            </a:pPr>
            <a:r>
              <a:rPr lang="en-US" sz="2800" dirty="0" err="1">
                <a:solidFill>
                  <a:schemeClr val="tx1"/>
                </a:solidFill>
              </a:rPr>
              <a:t>Cấu</a:t>
            </a:r>
            <a:r>
              <a:rPr lang="en-US" sz="2800" dirty="0">
                <a:solidFill>
                  <a:schemeClr val="tx1"/>
                </a:solidFill>
              </a:rPr>
              <a:t> </a:t>
            </a:r>
            <a:r>
              <a:rPr lang="en-US" sz="2800" dirty="0" err="1">
                <a:solidFill>
                  <a:schemeClr val="tx1"/>
                </a:solidFill>
              </a:rPr>
              <a:t>trúc</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thơ</a:t>
            </a:r>
            <a:endParaRPr lang="en-US" sz="2800" dirty="0">
              <a:solidFill>
                <a:schemeClr val="tx1"/>
              </a:solidFill>
              <a:latin typeface="Times New Roman"/>
              <a:ea typeface="Times New Roman"/>
            </a:endParaRPr>
          </a:p>
        </p:txBody>
      </p:sp>
      <p:sp>
        <p:nvSpPr>
          <p:cNvPr id="5" name="Rounded Rectangle 4"/>
          <p:cNvSpPr/>
          <p:nvPr/>
        </p:nvSpPr>
        <p:spPr>
          <a:xfrm>
            <a:off x="381000" y="1208088"/>
            <a:ext cx="5334000" cy="533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dirty="0" err="1">
                <a:solidFill>
                  <a:schemeClr val="tx1"/>
                </a:solidFill>
              </a:rPr>
              <a:t>Bài</a:t>
            </a:r>
            <a:r>
              <a:rPr lang="en-US" sz="2400" dirty="0">
                <a:solidFill>
                  <a:schemeClr val="tx1"/>
                </a:solidFill>
              </a:rPr>
              <a:t> </a:t>
            </a:r>
            <a:r>
              <a:rPr lang="en-US" sz="2400" dirty="0" err="1">
                <a:solidFill>
                  <a:schemeClr val="tx1"/>
                </a:solidFill>
              </a:rPr>
              <a:t>thơ</a:t>
            </a:r>
            <a:r>
              <a:rPr lang="en-US" sz="2400" dirty="0">
                <a:solidFill>
                  <a:schemeClr val="tx1"/>
                </a:solidFill>
              </a:rPr>
              <a:t> </a:t>
            </a:r>
            <a:r>
              <a:rPr lang="en-US" sz="2400" dirty="0" err="1">
                <a:solidFill>
                  <a:schemeClr val="tx1"/>
                </a:solidFill>
              </a:rPr>
              <a:t>giống</a:t>
            </a:r>
            <a:r>
              <a:rPr lang="en-US" sz="2400" dirty="0">
                <a:solidFill>
                  <a:schemeClr val="tx1"/>
                </a:solidFill>
              </a:rPr>
              <a:t> </a:t>
            </a:r>
            <a:r>
              <a:rPr lang="en-US" sz="2400" dirty="0" err="1">
                <a:solidFill>
                  <a:schemeClr val="tx1"/>
                </a:solidFill>
              </a:rPr>
              <a:t>như</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câu</a:t>
            </a:r>
            <a:r>
              <a:rPr lang="en-US" sz="2400" dirty="0">
                <a:solidFill>
                  <a:schemeClr val="tx1"/>
                </a:solidFill>
              </a:rPr>
              <a:t> </a:t>
            </a:r>
            <a:r>
              <a:rPr lang="en-US" sz="2400" dirty="0" err="1">
                <a:solidFill>
                  <a:schemeClr val="tx1"/>
                </a:solidFill>
              </a:rPr>
              <a:t>chuyện</a:t>
            </a:r>
            <a:r>
              <a:rPr lang="en-US" sz="2400" dirty="0">
                <a:solidFill>
                  <a:schemeClr val="tx1"/>
                </a:solidFill>
              </a:rPr>
              <a:t> </a:t>
            </a:r>
            <a:r>
              <a:rPr lang="en-US" sz="2400" dirty="0" err="1">
                <a:solidFill>
                  <a:schemeClr val="tx1"/>
                </a:solidFill>
              </a:rPr>
              <a:t>kể</a:t>
            </a:r>
            <a:r>
              <a:rPr lang="en-US" sz="2400" dirty="0">
                <a:solidFill>
                  <a:schemeClr val="tx1"/>
                </a:solidFill>
              </a:rPr>
              <a:t>:</a:t>
            </a:r>
          </a:p>
        </p:txBody>
      </p:sp>
      <p:sp>
        <p:nvSpPr>
          <p:cNvPr id="6" name="Rectangle 5"/>
          <p:cNvSpPr/>
          <p:nvPr/>
        </p:nvSpPr>
        <p:spPr>
          <a:xfrm>
            <a:off x="2174875" y="111125"/>
            <a:ext cx="4800600" cy="838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dirty="0" err="1">
                <a:solidFill>
                  <a:schemeClr val="tx1"/>
                </a:solidFill>
              </a:rPr>
              <a:t>Người</a:t>
            </a:r>
            <a:r>
              <a:rPr lang="en-US" sz="2400" dirty="0">
                <a:solidFill>
                  <a:schemeClr val="tx1"/>
                </a:solidFill>
              </a:rPr>
              <a:t> </a:t>
            </a:r>
            <a:r>
              <a:rPr lang="en-US" sz="2400" dirty="0" err="1">
                <a:solidFill>
                  <a:schemeClr val="tx1"/>
                </a:solidFill>
              </a:rPr>
              <a:t>kể</a:t>
            </a:r>
            <a:r>
              <a:rPr lang="en-US" sz="2400" dirty="0">
                <a:solidFill>
                  <a:schemeClr val="tx1"/>
                </a:solidFill>
              </a:rPr>
              <a:t> </a:t>
            </a:r>
            <a:r>
              <a:rPr lang="en-US" sz="2400" dirty="0" err="1">
                <a:solidFill>
                  <a:schemeClr val="tx1"/>
                </a:solidFill>
              </a:rPr>
              <a:t>chuyện</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b="1" dirty="0" err="1">
                <a:solidFill>
                  <a:schemeClr val="tx1"/>
                </a:solidFill>
              </a:rPr>
              <a:t>em</a:t>
            </a:r>
            <a:r>
              <a:rPr lang="en-US" sz="2400" b="1" dirty="0">
                <a:solidFill>
                  <a:schemeClr val="tx1"/>
                </a:solidFill>
              </a:rPr>
              <a:t> </a:t>
            </a:r>
            <a:r>
              <a:rPr lang="en-US" sz="2400" b="1" dirty="0" err="1">
                <a:solidFill>
                  <a:schemeClr val="tx1"/>
                </a:solidFill>
              </a:rPr>
              <a:t>bé</a:t>
            </a:r>
            <a:endParaRPr lang="en-US" sz="2400" dirty="0">
              <a:solidFill>
                <a:schemeClr val="tx1"/>
              </a:solidFill>
            </a:endParaRPr>
          </a:p>
          <a:p>
            <a:pPr eaLnBrk="1" hangingPunct="1">
              <a:defRPr/>
            </a:pPr>
            <a:r>
              <a:rPr lang="en-US" sz="2400" dirty="0" err="1">
                <a:solidFill>
                  <a:schemeClr val="tx1"/>
                </a:solidFill>
              </a:rPr>
              <a:t>Người</a:t>
            </a:r>
            <a:r>
              <a:rPr lang="en-US" sz="2400" dirty="0">
                <a:solidFill>
                  <a:schemeClr val="tx1"/>
                </a:solidFill>
              </a:rPr>
              <a:t> </a:t>
            </a:r>
            <a:r>
              <a:rPr lang="en-US" sz="2400" dirty="0" err="1">
                <a:solidFill>
                  <a:schemeClr val="tx1"/>
                </a:solidFill>
              </a:rPr>
              <a:t>nghe</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b="1" dirty="0" err="1">
                <a:solidFill>
                  <a:schemeClr val="tx1"/>
                </a:solidFill>
              </a:rPr>
              <a:t>người</a:t>
            </a:r>
            <a:r>
              <a:rPr lang="en-US" sz="2400" b="1" dirty="0">
                <a:solidFill>
                  <a:schemeClr val="tx1"/>
                </a:solidFill>
              </a:rPr>
              <a:t> </a:t>
            </a:r>
            <a:r>
              <a:rPr lang="en-US" sz="2400" b="1" dirty="0" err="1">
                <a:solidFill>
                  <a:schemeClr val="tx1"/>
                </a:solidFill>
              </a:rPr>
              <a:t>mẹ</a:t>
            </a:r>
            <a:r>
              <a:rPr lang="en-US" sz="2400" b="1" dirty="0">
                <a:solidFill>
                  <a:schemeClr val="tx1"/>
                </a:solidFill>
              </a:rPr>
              <a:t>.</a:t>
            </a:r>
            <a:endParaRPr lang="en-US" sz="2400" dirty="0">
              <a:solidFill>
                <a:schemeClr val="tx1"/>
              </a:solidFill>
            </a:endParaRPr>
          </a:p>
        </p:txBody>
      </p:sp>
      <p:sp>
        <p:nvSpPr>
          <p:cNvPr id="7" name="Rounded Rectangle 6"/>
          <p:cNvSpPr/>
          <p:nvPr/>
        </p:nvSpPr>
        <p:spPr>
          <a:xfrm>
            <a:off x="5410200" y="2057400"/>
            <a:ext cx="35814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dirty="0" err="1">
                <a:solidFill>
                  <a:schemeClr val="tx1"/>
                </a:solidFill>
              </a:rPr>
              <a:t>Cốt</a:t>
            </a:r>
            <a:r>
              <a:rPr lang="en-US" sz="2400" dirty="0">
                <a:solidFill>
                  <a:schemeClr val="tx1"/>
                </a:solidFill>
              </a:rPr>
              <a:t> </a:t>
            </a:r>
            <a:r>
              <a:rPr lang="en-US" sz="2400" dirty="0" err="1">
                <a:solidFill>
                  <a:schemeClr val="tx1"/>
                </a:solidFill>
              </a:rPr>
              <a:t>truyện</a:t>
            </a:r>
            <a:r>
              <a:rPr lang="en-US" sz="2400" dirty="0">
                <a:solidFill>
                  <a:schemeClr val="tx1"/>
                </a:solidFill>
              </a:rPr>
              <a:t> </a:t>
            </a:r>
            <a:r>
              <a:rPr lang="en-US" sz="2400" dirty="0" err="1">
                <a:solidFill>
                  <a:schemeClr val="tx1"/>
                </a:solidFill>
              </a:rPr>
              <a:t>kể</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việc</a:t>
            </a:r>
            <a:r>
              <a:rPr lang="en-US" sz="2400" dirty="0">
                <a:solidFill>
                  <a:schemeClr val="tx1"/>
                </a:solidFill>
              </a:rPr>
              <a:t>:</a:t>
            </a:r>
          </a:p>
        </p:txBody>
      </p:sp>
      <p:sp>
        <p:nvSpPr>
          <p:cNvPr id="8" name="Rounded Rectangle 7"/>
          <p:cNvSpPr/>
          <p:nvPr/>
        </p:nvSpPr>
        <p:spPr>
          <a:xfrm>
            <a:off x="5715000" y="2978150"/>
            <a:ext cx="3276600" cy="3657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err="1">
                <a:solidFill>
                  <a:schemeClr val="tx1"/>
                </a:solidFill>
              </a:rPr>
              <a:t>trên</a:t>
            </a:r>
            <a:r>
              <a:rPr lang="en-US" sz="2400">
                <a:solidFill>
                  <a:schemeClr val="tx1"/>
                </a:solidFill>
              </a:rPr>
              <a:t> </a:t>
            </a:r>
            <a:r>
              <a:rPr lang="en-US" sz="2400" smtClean="0">
                <a:solidFill>
                  <a:schemeClr val="tx1"/>
                </a:solidFill>
              </a:rPr>
              <a:t>mây, trong sóng </a:t>
            </a:r>
            <a:r>
              <a:rPr lang="en-US" sz="2400" dirty="0" err="1">
                <a:solidFill>
                  <a:schemeClr val="tx1"/>
                </a:solidFill>
              </a:rPr>
              <a:t>rủ</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đi</a:t>
            </a:r>
            <a:r>
              <a:rPr lang="en-US" sz="2400" dirty="0">
                <a:solidFill>
                  <a:schemeClr val="tx1"/>
                </a:solidFill>
              </a:rPr>
              <a:t> </a:t>
            </a:r>
            <a:r>
              <a:rPr lang="en-US" sz="2400" dirty="0" err="1">
                <a:solidFill>
                  <a:schemeClr val="tx1"/>
                </a:solidFill>
              </a:rPr>
              <a:t>chơi</a:t>
            </a:r>
            <a:r>
              <a:rPr lang="en-US" sz="2400" dirty="0">
                <a:solidFill>
                  <a:schemeClr val="tx1"/>
                </a:solidFill>
              </a:rPr>
              <a:t>.</a:t>
            </a:r>
          </a:p>
          <a:p>
            <a:pPr eaLnBrk="1" hangingPunct="1">
              <a:defRPr/>
            </a:pPr>
            <a:r>
              <a:rPr lang="en-US" sz="2400" smtClean="0">
                <a:solidFill>
                  <a:schemeClr val="tx1"/>
                </a:solidFill>
              </a:rPr>
              <a:t>+ </a:t>
            </a:r>
            <a:r>
              <a:rPr lang="en-US" sz="2400" dirty="0" err="1">
                <a:solidFill>
                  <a:schemeClr val="tx1"/>
                </a:solidFill>
              </a:rPr>
              <a:t>Nhưng</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bé</a:t>
            </a:r>
            <a:r>
              <a:rPr lang="en-US" sz="2400" dirty="0">
                <a:solidFill>
                  <a:schemeClr val="tx1"/>
                </a:solidFill>
              </a:rPr>
              <a:t> </a:t>
            </a:r>
            <a:r>
              <a:rPr lang="en-US" sz="2400" dirty="0" err="1">
                <a:solidFill>
                  <a:schemeClr val="tx1"/>
                </a:solidFill>
              </a:rPr>
              <a:t>đều</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chối</a:t>
            </a:r>
            <a:r>
              <a:rPr lang="en-US" sz="2400" dirty="0">
                <a:solidFill>
                  <a:schemeClr val="tx1"/>
                </a:solidFill>
              </a:rPr>
              <a:t> </a:t>
            </a:r>
            <a:r>
              <a:rPr lang="en-US" sz="2400" dirty="0" err="1">
                <a:solidFill>
                  <a:schemeClr val="tx1"/>
                </a:solidFill>
              </a:rPr>
              <a:t>hai</a:t>
            </a:r>
            <a:r>
              <a:rPr lang="en-US" sz="2400" dirty="0">
                <a:solidFill>
                  <a:schemeClr val="tx1"/>
                </a:solidFill>
              </a:rPr>
              <a:t> </a:t>
            </a:r>
            <a:r>
              <a:rPr lang="en-US" sz="2400" dirty="0" err="1">
                <a:solidFill>
                  <a:schemeClr val="tx1"/>
                </a:solidFill>
              </a:rPr>
              <a:t>lời</a:t>
            </a:r>
            <a:r>
              <a:rPr lang="en-US" sz="2400" dirty="0">
                <a:solidFill>
                  <a:schemeClr val="tx1"/>
                </a:solidFill>
              </a:rPr>
              <a:t> </a:t>
            </a:r>
            <a:r>
              <a:rPr lang="en-US" sz="2400" dirty="0" err="1">
                <a:solidFill>
                  <a:schemeClr val="tx1"/>
                </a:solidFill>
              </a:rPr>
              <a:t>mời</a:t>
            </a:r>
            <a:r>
              <a:rPr lang="en-US" sz="2400" dirty="0">
                <a:solidFill>
                  <a:schemeClr val="tx1"/>
                </a:solidFill>
              </a:rPr>
              <a:t> </a:t>
            </a:r>
            <a:r>
              <a:rPr lang="en-US" sz="2400" dirty="0" err="1">
                <a:solidFill>
                  <a:schemeClr val="tx1"/>
                </a:solidFill>
              </a:rPr>
              <a:t>gọi</a:t>
            </a:r>
            <a:r>
              <a:rPr lang="en-US" sz="2400" dirty="0">
                <a:solidFill>
                  <a:schemeClr val="tx1"/>
                </a:solidFill>
              </a:rPr>
              <a:t> </a:t>
            </a:r>
            <a:r>
              <a:rPr lang="en-US" sz="2400" dirty="0" err="1">
                <a:solidFill>
                  <a:schemeClr val="tx1"/>
                </a:solidFill>
              </a:rPr>
              <a:t>đó</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sáng</a:t>
            </a:r>
            <a:r>
              <a:rPr lang="en-US" sz="2400" dirty="0">
                <a:solidFill>
                  <a:schemeClr val="tx1"/>
                </a:solidFill>
              </a:rPr>
              <a:t> </a:t>
            </a:r>
            <a:r>
              <a:rPr lang="en-US" sz="2400" dirty="0" err="1">
                <a:solidFill>
                  <a:schemeClr val="tx1"/>
                </a:solidFill>
              </a:rPr>
              <a:t>tạo</a:t>
            </a:r>
            <a:r>
              <a:rPr lang="en-US" sz="2400" dirty="0">
                <a:solidFill>
                  <a:schemeClr val="tx1"/>
                </a:solidFill>
              </a:rPr>
              <a:t> </a:t>
            </a:r>
            <a:r>
              <a:rPr lang="en-US" sz="2400" dirty="0" err="1">
                <a:solidFill>
                  <a:schemeClr val="tx1"/>
                </a:solidFill>
              </a:rPr>
              <a:t>ra</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chơi</a:t>
            </a:r>
            <a:r>
              <a:rPr lang="en-US" sz="2400" dirty="0">
                <a:solidFill>
                  <a:schemeClr val="tx1"/>
                </a:solidFill>
              </a:rPr>
              <a:t> </a:t>
            </a:r>
            <a:r>
              <a:rPr lang="en-US" sz="2400" dirty="0" err="1">
                <a:solidFill>
                  <a:schemeClr val="tx1"/>
                </a:solidFill>
              </a:rPr>
              <a:t>mới</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chơi</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mẹ</a:t>
            </a:r>
            <a:r>
              <a:rPr lang="en-US" sz="2400" dirty="0">
                <a:solidFill>
                  <a:schemeClr val="tx1"/>
                </a:solidFill>
              </a:rPr>
              <a:t>.</a:t>
            </a:r>
          </a:p>
        </p:txBody>
      </p:sp>
      <p:sp>
        <p:nvSpPr>
          <p:cNvPr id="9" name="Rectangle 8"/>
          <p:cNvSpPr/>
          <p:nvPr/>
        </p:nvSpPr>
        <p:spPr>
          <a:xfrm>
            <a:off x="76200" y="3200400"/>
            <a:ext cx="5568950" cy="3657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giống</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err="1">
                <a:solidFill>
                  <a:schemeClr val="tx1"/>
                </a:solidFill>
              </a:rPr>
              <a:t>trình</a:t>
            </a:r>
            <a:r>
              <a:rPr lang="en-US" sz="2400">
                <a:solidFill>
                  <a:schemeClr val="tx1"/>
                </a:solidFill>
              </a:rPr>
              <a:t> </a:t>
            </a:r>
            <a:r>
              <a:rPr lang="en-US" sz="2400" smtClean="0">
                <a:solidFill>
                  <a:schemeClr val="tx1"/>
                </a:solidFill>
              </a:rPr>
              <a:t>tự câu </a:t>
            </a:r>
            <a:r>
              <a:rPr lang="en-US" sz="2400" dirty="0" err="1">
                <a:solidFill>
                  <a:schemeClr val="tx1"/>
                </a:solidFill>
              </a:rPr>
              <a:t>chuyện</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hình</a:t>
            </a:r>
            <a:r>
              <a:rPr lang="en-US" sz="2400" dirty="0">
                <a:solidFill>
                  <a:schemeClr val="tx1"/>
                </a:solidFill>
              </a:rPr>
              <a:t> </a:t>
            </a:r>
            <a:r>
              <a:rPr lang="en-US" sz="2400" dirty="0" err="1">
                <a:solidFill>
                  <a:schemeClr val="tx1"/>
                </a:solidFill>
              </a:rPr>
              <a:t>ảnh</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hai</a:t>
            </a:r>
            <a:r>
              <a:rPr lang="en-US" sz="2400" dirty="0">
                <a:solidFill>
                  <a:schemeClr val="tx1"/>
                </a:solidFill>
              </a:rPr>
              <a:t> </a:t>
            </a:r>
            <a:r>
              <a:rPr lang="en-US" sz="2400" dirty="0" err="1">
                <a:solidFill>
                  <a:schemeClr val="tx1"/>
                </a:solidFill>
              </a:rPr>
              <a:t>phần</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thơ</a:t>
            </a:r>
            <a:r>
              <a:rPr lang="en-US" sz="2400" dirty="0">
                <a:solidFill>
                  <a:schemeClr val="tx1"/>
                </a:solidFill>
              </a:rPr>
              <a:t>.</a:t>
            </a:r>
          </a:p>
          <a:p>
            <a:pPr eaLnBrk="1" hangingPunct="1">
              <a:defRPr/>
            </a:pPr>
            <a:r>
              <a:rPr lang="en-US" sz="2400" dirty="0">
                <a:solidFill>
                  <a:schemeClr val="tx1"/>
                </a:solidFill>
              </a:rPr>
              <a:t>+ </a:t>
            </a:r>
            <a:r>
              <a:rPr lang="en-US" sz="2400" dirty="0" err="1">
                <a:solidFill>
                  <a:schemeClr val="tx1"/>
                </a:solidFill>
              </a:rPr>
              <a:t>Cấu</a:t>
            </a:r>
            <a:r>
              <a:rPr lang="en-US" sz="2400" dirty="0">
                <a:solidFill>
                  <a:schemeClr val="tx1"/>
                </a:solidFill>
              </a:rPr>
              <a:t> </a:t>
            </a:r>
            <a:r>
              <a:rPr lang="en-US" sz="2400" dirty="0" err="1">
                <a:solidFill>
                  <a:schemeClr val="tx1"/>
                </a:solidFill>
              </a:rPr>
              <a:t>trúc</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thơ</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hiện</a:t>
            </a:r>
            <a:r>
              <a:rPr lang="en-US" sz="2400" dirty="0">
                <a:solidFill>
                  <a:schemeClr val="tx1"/>
                </a:solidFill>
              </a:rPr>
              <a:t> </a:t>
            </a:r>
            <a:r>
              <a:rPr lang="en-US" sz="2400" dirty="0" err="1">
                <a:solidFill>
                  <a:schemeClr val="tx1"/>
                </a:solidFill>
              </a:rPr>
              <a:t>rõ</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kết</a:t>
            </a:r>
            <a:r>
              <a:rPr lang="en-US" sz="2400" dirty="0">
                <a:solidFill>
                  <a:schemeClr val="tx1"/>
                </a:solidFill>
              </a:rPr>
              <a:t> </a:t>
            </a:r>
            <a:r>
              <a:rPr lang="en-US" sz="2400" dirty="0" err="1">
                <a:solidFill>
                  <a:schemeClr val="tx1"/>
                </a:solidFill>
              </a:rPr>
              <a:t>hợp</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yếu</a:t>
            </a:r>
            <a:r>
              <a:rPr lang="en-US" sz="2400" dirty="0">
                <a:solidFill>
                  <a:schemeClr val="tx1"/>
                </a:solidFill>
              </a:rPr>
              <a:t> </a:t>
            </a:r>
            <a:r>
              <a:rPr lang="en-US" sz="2400" dirty="0" err="1">
                <a:solidFill>
                  <a:schemeClr val="tx1"/>
                </a:solidFill>
              </a:rPr>
              <a:t>tố</a:t>
            </a:r>
            <a:r>
              <a:rPr lang="en-US" sz="2400" dirty="0">
                <a:solidFill>
                  <a:schemeClr val="tx1"/>
                </a:solidFill>
              </a:rPr>
              <a:t> </a:t>
            </a:r>
            <a:r>
              <a:rPr lang="en-US" sz="2400" dirty="0" err="1">
                <a:solidFill>
                  <a:schemeClr val="tx1"/>
                </a:solidFill>
              </a:rPr>
              <a:t>tự</a:t>
            </a:r>
            <a:r>
              <a:rPr lang="en-US" sz="2400" dirty="0">
                <a:solidFill>
                  <a:schemeClr val="tx1"/>
                </a:solidFill>
              </a:rPr>
              <a:t> </a:t>
            </a:r>
            <a:r>
              <a:rPr lang="en-US" sz="2400" dirty="0" err="1">
                <a:solidFill>
                  <a:schemeClr val="tx1"/>
                </a:solidFill>
              </a:rPr>
              <a:t>sự</a:t>
            </a:r>
            <a:r>
              <a:rPr lang="en-US" sz="2400" dirty="0">
                <a:solidFill>
                  <a:schemeClr val="tx1"/>
                </a:solidFill>
              </a:rPr>
              <a:t> ( </a:t>
            </a:r>
            <a:r>
              <a:rPr lang="en-US" sz="2400" dirty="0" err="1">
                <a:solidFill>
                  <a:schemeClr val="tx1"/>
                </a:solidFill>
              </a:rPr>
              <a:t>kể</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câu</a:t>
            </a:r>
            <a:r>
              <a:rPr lang="en-US" sz="2400" dirty="0">
                <a:solidFill>
                  <a:schemeClr val="tx1"/>
                </a:solidFill>
              </a:rPr>
              <a:t> </a:t>
            </a:r>
            <a:r>
              <a:rPr lang="en-US" sz="2400" dirty="0" err="1">
                <a:solidFill>
                  <a:schemeClr val="tx1"/>
                </a:solidFill>
              </a:rPr>
              <a:t>chuyện</a:t>
            </a:r>
            <a:r>
              <a:rPr lang="en-US" sz="2400" dirty="0">
                <a:solidFill>
                  <a:schemeClr val="tx1"/>
                </a:solidFill>
              </a:rPr>
              <a:t>) </a:t>
            </a:r>
            <a:r>
              <a:rPr lang="en-US" sz="2400" dirty="0" err="1">
                <a:solidFill>
                  <a:schemeClr val="tx1"/>
                </a:solidFill>
              </a:rPr>
              <a:t>với</a:t>
            </a:r>
            <a:r>
              <a:rPr lang="en-US" sz="2400" dirty="0">
                <a:solidFill>
                  <a:schemeClr val="tx1"/>
                </a:solidFill>
              </a:rPr>
              <a:t> </a:t>
            </a:r>
            <a:r>
              <a:rPr lang="en-US" sz="2400" dirty="0" err="1">
                <a:solidFill>
                  <a:schemeClr val="tx1"/>
                </a:solidFill>
              </a:rPr>
              <a:t>miêu</a:t>
            </a:r>
            <a:r>
              <a:rPr lang="en-US" sz="2400" dirty="0">
                <a:solidFill>
                  <a:schemeClr val="tx1"/>
                </a:solidFill>
              </a:rPr>
              <a:t> </a:t>
            </a:r>
            <a:r>
              <a:rPr lang="en-US" sz="2400" dirty="0" err="1">
                <a:solidFill>
                  <a:schemeClr val="tx1"/>
                </a:solidFill>
              </a:rPr>
              <a:t>tả</a:t>
            </a:r>
            <a:r>
              <a:rPr lang="en-US" sz="2400" dirty="0">
                <a:solidFill>
                  <a:schemeClr val="tx1"/>
                </a:solidFill>
              </a:rPr>
              <a:t>( </a:t>
            </a:r>
            <a:r>
              <a:rPr lang="en-US" sz="2400" dirty="0" err="1">
                <a:solidFill>
                  <a:schemeClr val="tx1"/>
                </a:solidFill>
              </a:rPr>
              <a:t>tái</a:t>
            </a:r>
            <a:r>
              <a:rPr lang="en-US" sz="2400" dirty="0">
                <a:solidFill>
                  <a:schemeClr val="tx1"/>
                </a:solidFill>
              </a:rPr>
              <a:t> </a:t>
            </a:r>
            <a:r>
              <a:rPr lang="en-US" sz="2400" dirty="0" err="1">
                <a:solidFill>
                  <a:schemeClr val="tx1"/>
                </a:solidFill>
              </a:rPr>
              <a:t>hiện</a:t>
            </a:r>
            <a:r>
              <a:rPr lang="en-US" sz="2400" dirty="0">
                <a:solidFill>
                  <a:schemeClr val="tx1"/>
                </a:solidFill>
              </a:rPr>
              <a:t> </a:t>
            </a:r>
            <a:r>
              <a:rPr lang="en-US" sz="2400" dirty="0" err="1">
                <a:solidFill>
                  <a:schemeClr val="tx1"/>
                </a:solidFill>
              </a:rPr>
              <a:t>đặc</a:t>
            </a:r>
            <a:r>
              <a:rPr lang="en-US" sz="2400" dirty="0">
                <a:solidFill>
                  <a:schemeClr val="tx1"/>
                </a:solidFill>
              </a:rPr>
              <a:t> </a:t>
            </a:r>
            <a:r>
              <a:rPr lang="en-US" sz="2400" dirty="0" err="1">
                <a:solidFill>
                  <a:schemeClr val="tx1"/>
                </a:solidFill>
              </a:rPr>
              <a:t>điểm</a:t>
            </a:r>
            <a:r>
              <a:rPr lang="en-US" sz="2400" dirty="0">
                <a:solidFill>
                  <a:schemeClr val="tx1"/>
                </a:solidFill>
              </a:rPr>
              <a:t> </a:t>
            </a:r>
            <a:r>
              <a:rPr lang="en-US" sz="2400" dirty="0" err="1">
                <a:solidFill>
                  <a:schemeClr val="tx1"/>
                </a:solidFill>
              </a:rPr>
              <a:t>nổi</a:t>
            </a:r>
            <a:r>
              <a:rPr lang="en-US" sz="2400" dirty="0">
                <a:solidFill>
                  <a:schemeClr val="tx1"/>
                </a:solidFill>
              </a:rPr>
              <a:t> </a:t>
            </a:r>
            <a:r>
              <a:rPr lang="en-US" sz="2400" dirty="0" err="1">
                <a:solidFill>
                  <a:schemeClr val="tx1"/>
                </a:solidFill>
              </a:rPr>
              <a:t>bật</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đối</a:t>
            </a:r>
            <a:r>
              <a:rPr lang="en-US" sz="2400" dirty="0">
                <a:solidFill>
                  <a:schemeClr val="tx1"/>
                </a:solidFill>
              </a:rPr>
              <a:t> </a:t>
            </a:r>
            <a:r>
              <a:rPr lang="en-US" sz="2400" dirty="0" err="1">
                <a:solidFill>
                  <a:schemeClr val="tx1"/>
                </a:solidFill>
              </a:rPr>
              <a:t>tượng</a:t>
            </a:r>
            <a:r>
              <a:rPr lang="en-US" sz="2400" dirty="0">
                <a:solidFill>
                  <a:schemeClr val="tx1"/>
                </a:solidFill>
              </a:rPr>
              <a:t>)</a:t>
            </a:r>
          </a:p>
          <a:p>
            <a:pPr eaLnBrk="1" hangingPunct="1">
              <a:defRPr/>
            </a:pPr>
            <a:r>
              <a:rPr lang="en-US" sz="2400" dirty="0">
                <a:solidFill>
                  <a:schemeClr val="tx1"/>
                </a:solidFill>
              </a:rPr>
              <a:t>+ </a:t>
            </a:r>
            <a:r>
              <a:rPr lang="en-US" sz="2400" dirty="0" err="1">
                <a:solidFill>
                  <a:schemeClr val="tx1"/>
                </a:solidFill>
              </a:rPr>
              <a:t>Cấu</a:t>
            </a:r>
            <a:r>
              <a:rPr lang="en-US" sz="2400" dirty="0">
                <a:solidFill>
                  <a:schemeClr val="tx1"/>
                </a:solidFill>
              </a:rPr>
              <a:t> </a:t>
            </a:r>
            <a:r>
              <a:rPr lang="en-US" sz="2400" dirty="0" err="1">
                <a:solidFill>
                  <a:schemeClr val="tx1"/>
                </a:solidFill>
              </a:rPr>
              <a:t>trúc</a:t>
            </a:r>
            <a:r>
              <a:rPr lang="en-US" sz="2400" dirty="0">
                <a:solidFill>
                  <a:schemeClr val="tx1"/>
                </a:solidFill>
              </a:rPr>
              <a:t> </a:t>
            </a:r>
            <a:r>
              <a:rPr lang="en-US" sz="2400" dirty="0" err="1">
                <a:solidFill>
                  <a:schemeClr val="tx1"/>
                </a:solidFill>
              </a:rPr>
              <a:t>như</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câu</a:t>
            </a:r>
            <a:r>
              <a:rPr lang="en-US" sz="2400" dirty="0">
                <a:solidFill>
                  <a:schemeClr val="tx1"/>
                </a:solidFill>
              </a:rPr>
              <a:t> </a:t>
            </a:r>
            <a:r>
              <a:rPr lang="en-US" sz="2400" dirty="0" err="1">
                <a:solidFill>
                  <a:schemeClr val="tx1"/>
                </a:solidFill>
              </a:rPr>
              <a:t>chuyện</a:t>
            </a:r>
            <a:r>
              <a:rPr lang="en-US" sz="2400" dirty="0">
                <a:solidFill>
                  <a:schemeClr val="tx1"/>
                </a:solidFill>
              </a:rPr>
              <a:t> </a:t>
            </a:r>
            <a:r>
              <a:rPr lang="en-US" sz="2400" dirty="0" err="1">
                <a:solidFill>
                  <a:schemeClr val="tx1"/>
                </a:solidFill>
              </a:rPr>
              <a:t>kể</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phương</a:t>
            </a:r>
            <a:r>
              <a:rPr lang="en-US" sz="2400" dirty="0">
                <a:solidFill>
                  <a:schemeClr val="tx1"/>
                </a:solidFill>
              </a:rPr>
              <a:t> </a:t>
            </a:r>
            <a:r>
              <a:rPr lang="en-US" sz="2400" dirty="0" err="1">
                <a:solidFill>
                  <a:schemeClr val="tx1"/>
                </a:solidFill>
              </a:rPr>
              <a:t>tiện</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nhà</a:t>
            </a:r>
            <a:r>
              <a:rPr lang="en-US" sz="2400" dirty="0">
                <a:solidFill>
                  <a:schemeClr val="tx1"/>
                </a:solidFill>
              </a:rPr>
              <a:t> </a:t>
            </a:r>
            <a:r>
              <a:rPr lang="en-US" sz="2400" dirty="0" err="1">
                <a:solidFill>
                  <a:schemeClr val="tx1"/>
                </a:solidFill>
              </a:rPr>
              <a:t>thơ</a:t>
            </a:r>
            <a:r>
              <a:rPr lang="en-US" sz="2400" dirty="0">
                <a:solidFill>
                  <a:schemeClr val="tx1"/>
                </a:solidFill>
              </a:rPr>
              <a:t> </a:t>
            </a:r>
            <a:r>
              <a:rPr lang="en-US" sz="2400" dirty="0" err="1">
                <a:solidFill>
                  <a:schemeClr val="tx1"/>
                </a:solidFill>
              </a:rPr>
              <a:t>bộc</a:t>
            </a:r>
            <a:r>
              <a:rPr lang="en-US" sz="2400" dirty="0">
                <a:solidFill>
                  <a:schemeClr val="tx1"/>
                </a:solidFill>
              </a:rPr>
              <a:t> </a:t>
            </a:r>
            <a:r>
              <a:rPr lang="en-US" sz="2400" dirty="0" err="1">
                <a:solidFill>
                  <a:schemeClr val="tx1"/>
                </a:solidFill>
              </a:rPr>
              <a:t>lộ</a:t>
            </a:r>
            <a:r>
              <a:rPr lang="en-US" sz="2400" dirty="0">
                <a:solidFill>
                  <a:schemeClr val="tx1"/>
                </a:solidFill>
              </a:rPr>
              <a:t> </a:t>
            </a:r>
            <a:r>
              <a:rPr lang="en-US" sz="2400" dirty="0" err="1">
                <a:solidFill>
                  <a:schemeClr val="tx1"/>
                </a:solidFill>
              </a:rPr>
              <a:t>tình</a:t>
            </a:r>
            <a:r>
              <a:rPr lang="en-US" sz="2400" dirty="0">
                <a:solidFill>
                  <a:schemeClr val="tx1"/>
                </a:solidFill>
              </a:rPr>
              <a:t> </a:t>
            </a:r>
            <a:r>
              <a:rPr lang="en-US" sz="2400" dirty="0" err="1">
                <a:solidFill>
                  <a:schemeClr val="tx1"/>
                </a:solidFill>
              </a:rPr>
              <a:t>cảm</a:t>
            </a:r>
            <a:r>
              <a:rPr lang="en-US" sz="2400" dirty="0">
                <a:solidFill>
                  <a:schemeClr val="tx1"/>
                </a:solidFill>
              </a:rPr>
              <a:t>, </a:t>
            </a:r>
            <a:r>
              <a:rPr lang="en-US" sz="2400" dirty="0" err="1">
                <a:solidFill>
                  <a:schemeClr val="tx1"/>
                </a:solidFill>
              </a:rPr>
              <a:t>cảm</a:t>
            </a:r>
            <a:r>
              <a:rPr lang="en-US" sz="2400" dirty="0">
                <a:solidFill>
                  <a:schemeClr val="tx1"/>
                </a:solidFill>
              </a:rPr>
              <a:t> </a:t>
            </a:r>
            <a:r>
              <a:rPr lang="en-US" sz="2400" dirty="0" err="1">
                <a:solidFill>
                  <a:schemeClr val="tx1"/>
                </a:solidFill>
              </a:rPr>
              <a:t>xúc</a:t>
            </a:r>
            <a:r>
              <a:rPr lang="en-US" sz="2400" dirty="0">
                <a:solidFill>
                  <a:schemeClr val="tx1"/>
                </a:solidFill>
              </a:rPr>
              <a:t>.</a:t>
            </a:r>
          </a:p>
        </p:txBody>
      </p:sp>
      <p:sp>
        <p:nvSpPr>
          <p:cNvPr id="10" name="Down Arrow 9"/>
          <p:cNvSpPr/>
          <p:nvPr/>
        </p:nvSpPr>
        <p:spPr>
          <a:xfrm>
            <a:off x="3048000" y="2971800"/>
            <a:ext cx="1143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Down Arrow 10"/>
          <p:cNvSpPr/>
          <p:nvPr/>
        </p:nvSpPr>
        <p:spPr>
          <a:xfrm>
            <a:off x="7086600" y="2743200"/>
            <a:ext cx="266700" cy="234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87000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additive="base">
                                        <p:cTn id="5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 calcmode="lin" valueType="num">
                                      <p:cBhvr additive="base">
                                        <p:cTn id="5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nodeType="click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fade">
                                      <p:cBhvr>
                                        <p:cTn id="71" dur="1000"/>
                                        <p:tgtEl>
                                          <p:spTgt spid="9">
                                            <p:txEl>
                                              <p:pRg st="0" end="0"/>
                                            </p:txEl>
                                          </p:spTgt>
                                        </p:tgtEl>
                                      </p:cBhvr>
                                    </p:animEffect>
                                    <p:anim calcmode="lin" valueType="num">
                                      <p:cBhvr>
                                        <p:cTn id="7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nodeType="clickEffect">
                                  <p:stCondLst>
                                    <p:cond delay="0"/>
                                  </p:stCondLst>
                                  <p:childTnLst>
                                    <p:set>
                                      <p:cBhvr>
                                        <p:cTn id="77" dur="1" fill="hold">
                                          <p:stCondLst>
                                            <p:cond delay="0"/>
                                          </p:stCondLst>
                                        </p:cTn>
                                        <p:tgtEl>
                                          <p:spTgt spid="9">
                                            <p:txEl>
                                              <p:pRg st="1" end="1"/>
                                            </p:txEl>
                                          </p:spTgt>
                                        </p:tgtEl>
                                        <p:attrNameLst>
                                          <p:attrName>style.visibility</p:attrName>
                                        </p:attrNameLst>
                                      </p:cBhvr>
                                      <p:to>
                                        <p:strVal val="visible"/>
                                      </p:to>
                                    </p:set>
                                    <p:animEffect transition="in" filter="fade">
                                      <p:cBhvr>
                                        <p:cTn id="78" dur="1000"/>
                                        <p:tgtEl>
                                          <p:spTgt spid="9">
                                            <p:txEl>
                                              <p:pRg st="1" end="1"/>
                                            </p:txEl>
                                          </p:spTgt>
                                        </p:tgtEl>
                                      </p:cBhvr>
                                    </p:animEffect>
                                    <p:anim calcmode="lin" valueType="num">
                                      <p:cBhvr>
                                        <p:cTn id="7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entr" presetSubtype="0" fill="hold" nodeType="clickEffect">
                                  <p:stCondLst>
                                    <p:cond delay="0"/>
                                  </p:stCondLst>
                                  <p:childTnLst>
                                    <p:set>
                                      <p:cBhvr>
                                        <p:cTn id="84" dur="1" fill="hold">
                                          <p:stCondLst>
                                            <p:cond delay="0"/>
                                          </p:stCondLst>
                                        </p:cTn>
                                        <p:tgtEl>
                                          <p:spTgt spid="9">
                                            <p:txEl>
                                              <p:pRg st="2" end="2"/>
                                            </p:txEl>
                                          </p:spTgt>
                                        </p:tgtEl>
                                        <p:attrNameLst>
                                          <p:attrName>style.visibility</p:attrName>
                                        </p:attrNameLst>
                                      </p:cBhvr>
                                      <p:to>
                                        <p:strVal val="visible"/>
                                      </p:to>
                                    </p:set>
                                    <p:animEffect transition="in" filter="fade">
                                      <p:cBhvr>
                                        <p:cTn id="85" dur="1000"/>
                                        <p:tgtEl>
                                          <p:spTgt spid="9">
                                            <p:txEl>
                                              <p:pRg st="2" end="2"/>
                                            </p:txEl>
                                          </p:spTgt>
                                        </p:tgtEl>
                                      </p:cBhvr>
                                    </p:animEffect>
                                    <p:anim calcmode="lin" valueType="num">
                                      <p:cBhvr>
                                        <p:cTn id="8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sp>
        <p:nvSpPr>
          <p:cNvPr id="4" name="Flowchart: Decision 3"/>
          <p:cNvSpPr/>
          <p:nvPr/>
        </p:nvSpPr>
        <p:spPr>
          <a:xfrm>
            <a:off x="443344" y="-27709"/>
            <a:ext cx="8472055" cy="2133600"/>
          </a:xfrm>
          <a:prstGeom prst="flowChartDecisi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smtClean="0">
                <a:solidFill>
                  <a:schemeClr val="tx1"/>
                </a:solidFill>
                <a:latin typeface="Times New Roman" pitchFamily="18" charset="0"/>
                <a:cs typeface="Times New Roman" pitchFamily="18" charset="0"/>
              </a:rPr>
              <a:t>II. Khám </a:t>
            </a:r>
            <a:r>
              <a:rPr lang="en-US" sz="3600" b="1" dirty="0" err="1">
                <a:solidFill>
                  <a:schemeClr val="tx1"/>
                </a:solidFill>
                <a:latin typeface="Times New Roman" pitchFamily="18" charset="0"/>
                <a:cs typeface="Times New Roman" pitchFamily="18" charset="0"/>
              </a:rPr>
              <a:t>phá</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văn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bản</a:t>
            </a:r>
            <a:r>
              <a:rPr lang="en-US" sz="3600" b="1" dirty="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
        <p:nvSpPr>
          <p:cNvPr id="6" name="Rounded Rectangle 5"/>
          <p:cNvSpPr/>
          <p:nvPr/>
        </p:nvSpPr>
        <p:spPr>
          <a:xfrm>
            <a:off x="304800" y="2743200"/>
            <a:ext cx="8763000" cy="3810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600" b="1" smtClean="0">
                <a:solidFill>
                  <a:schemeClr val="tx1"/>
                </a:solidFill>
                <a:latin typeface="Times New Roman" pitchFamily="18" charset="0"/>
                <a:cs typeface="Times New Roman" pitchFamily="18" charset="0"/>
              </a:rPr>
              <a:t>1. Lời rủ rê, mời gọi của  những người sống ở trên mây và trong sóng.</a:t>
            </a:r>
            <a:endParaRPr lang="en-US" sz="3600" dirty="0">
              <a:solidFill>
                <a:schemeClr val="tx1"/>
              </a:solidFill>
              <a:latin typeface="Times New Roman" pitchFamily="18" charset="0"/>
              <a:cs typeface="Times New Roman" pitchFamily="18" charset="0"/>
            </a:endParaRPr>
          </a:p>
          <a:p>
            <a:pPr>
              <a:defRPr/>
            </a:pPr>
            <a:r>
              <a:rPr lang="en-US" sz="3600" b="1" smtClean="0">
                <a:solidFill>
                  <a:schemeClr val="tx1"/>
                </a:solidFill>
                <a:latin typeface="Times New Roman" pitchFamily="18" charset="0"/>
                <a:cs typeface="Times New Roman" pitchFamily="18" charset="0"/>
              </a:rPr>
              <a:t>2</a:t>
            </a:r>
            <a:r>
              <a:rPr lang="en-US" sz="3600" b="1">
                <a:solidFill>
                  <a:schemeClr val="tx1"/>
                </a:solidFill>
                <a:latin typeface="Times New Roman" pitchFamily="18" charset="0"/>
                <a:cs typeface="Times New Roman" pitchFamily="18" charset="0"/>
              </a:rPr>
              <a:t>.</a:t>
            </a:r>
            <a:r>
              <a:rPr lang="en-US" sz="3600" b="1" smtClean="0">
                <a:solidFill>
                  <a:schemeClr val="tx1"/>
                </a:solidFill>
                <a:latin typeface="Times New Roman" pitchFamily="18" charset="0"/>
                <a:cs typeface="Times New Roman" pitchFamily="18" charset="0"/>
              </a:rPr>
              <a:t> Lời từ chối của em bé với </a:t>
            </a:r>
            <a:r>
              <a:rPr lang="en-US" sz="3600" b="1">
                <a:solidFill>
                  <a:schemeClr val="tx1"/>
                </a:solidFill>
                <a:latin typeface="Times New Roman" pitchFamily="18" charset="0"/>
                <a:cs typeface="Times New Roman" pitchFamily="18" charset="0"/>
              </a:rPr>
              <a:t>những người sống ở trên mây và trong sóng.</a:t>
            </a:r>
            <a:endParaRPr lang="en-US" sz="3600" dirty="0">
              <a:solidFill>
                <a:schemeClr val="tx1"/>
              </a:solidFill>
              <a:latin typeface="Times New Roman" pitchFamily="18" charset="0"/>
              <a:cs typeface="Times New Roman" pitchFamily="18" charset="0"/>
            </a:endParaRPr>
          </a:p>
          <a:p>
            <a:pPr eaLnBrk="1" hangingPunct="1">
              <a:defRPr/>
            </a:pPr>
            <a:r>
              <a:rPr lang="en-US" sz="3600" b="1" smtClean="0">
                <a:solidFill>
                  <a:schemeClr val="tx1"/>
                </a:solidFill>
                <a:latin typeface="Times New Roman" pitchFamily="18" charset="0"/>
                <a:cs typeface="Times New Roman" pitchFamily="18" charset="0"/>
              </a:rPr>
              <a:t>3. Em bé sáng tạo trò chơi của mình.</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3961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457200"/>
            <a:ext cx="8915400" cy="4495800"/>
          </a:xfrm>
          <a:prstGeom prst="round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smtClean="0">
                <a:solidFill>
                  <a:schemeClr val="tx1"/>
                </a:solidFill>
                <a:latin typeface="Times New Roman" pitchFamily="18" charset="0"/>
                <a:cs typeface="Times New Roman" pitchFamily="18" charset="0"/>
              </a:rPr>
              <a:t>II. Khám phá văn bản:</a:t>
            </a:r>
          </a:p>
          <a:p>
            <a:pPr>
              <a:defRPr/>
            </a:pPr>
            <a:r>
              <a:rPr lang="en-US" sz="4000" b="1" smtClean="0">
                <a:solidFill>
                  <a:schemeClr val="tx1"/>
                </a:solidFill>
                <a:latin typeface="Times New Roman" pitchFamily="18" charset="0"/>
                <a:cs typeface="Times New Roman" pitchFamily="18" charset="0"/>
              </a:rPr>
              <a:t>1. Lời </a:t>
            </a:r>
            <a:r>
              <a:rPr lang="en-US" sz="4000" b="1">
                <a:solidFill>
                  <a:schemeClr val="tx1"/>
                </a:solidFill>
                <a:latin typeface="Times New Roman" pitchFamily="18" charset="0"/>
                <a:cs typeface="Times New Roman" pitchFamily="18" charset="0"/>
              </a:rPr>
              <a:t>rủ rê, mời gọi của  những người sống ở trên mây và trong sóng.</a:t>
            </a:r>
            <a:endParaRPr lang="en-US"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6175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0"/>
            <a:ext cx="9220199" cy="6986528"/>
          </a:xfrm>
          <a:prstGeom prst="rect">
            <a:avLst/>
          </a:prstGeom>
          <a:noFill/>
        </p:spPr>
        <p:txBody>
          <a:bodyPr wrap="square" rtlCol="0">
            <a:spAutoFit/>
          </a:bodyPr>
          <a:lstStyle/>
          <a:p>
            <a:pPr algn="ctr"/>
            <a:r>
              <a:rPr lang="en-US" sz="3200" smtClean="0">
                <a:solidFill>
                  <a:srgbClr val="C00000"/>
                </a:solidFill>
                <a:latin typeface="Times New Roman" pitchFamily="18" charset="0"/>
                <a:cs typeface="Times New Roman" pitchFamily="18" charset="0"/>
              </a:rPr>
              <a:t>Phiếu học tập số 1</a:t>
            </a:r>
          </a:p>
          <a:p>
            <a:pPr algn="ctr"/>
            <a:r>
              <a:rPr lang="en-US" sz="3200" smtClean="0">
                <a:solidFill>
                  <a:srgbClr val="C00000"/>
                </a:solidFill>
                <a:latin typeface="Times New Roman" pitchFamily="18" charset="0"/>
                <a:cs typeface="Times New Roman" pitchFamily="18" charset="0"/>
              </a:rPr>
              <a:t>Học </a:t>
            </a:r>
            <a:r>
              <a:rPr lang="en-US" sz="3200">
                <a:solidFill>
                  <a:srgbClr val="C00000"/>
                </a:solidFill>
                <a:latin typeface="Times New Roman" pitchFamily="18" charset="0"/>
                <a:cs typeface="Times New Roman" pitchFamily="18" charset="0"/>
              </a:rPr>
              <a:t>sinh thảo luận theo cặp (thời gian 2</a:t>
            </a:r>
            <a:r>
              <a:rPr lang="en-US" sz="3200" smtClean="0">
                <a:solidFill>
                  <a:srgbClr val="C00000"/>
                </a:solidFill>
                <a:latin typeface="Times New Roman" pitchFamily="18" charset="0"/>
                <a:cs typeface="Times New Roman" pitchFamily="18" charset="0"/>
              </a:rPr>
              <a:t> </a:t>
            </a:r>
            <a:r>
              <a:rPr lang="en-US" sz="3200">
                <a:solidFill>
                  <a:srgbClr val="C00000"/>
                </a:solidFill>
                <a:latin typeface="Times New Roman" pitchFamily="18" charset="0"/>
                <a:cs typeface="Times New Roman" pitchFamily="18" charset="0"/>
              </a:rPr>
              <a:t>phút</a:t>
            </a:r>
            <a:r>
              <a:rPr lang="en-US" sz="3200" smtClean="0">
                <a:solidFill>
                  <a:srgbClr val="C00000"/>
                </a:solidFill>
                <a:latin typeface="Times New Roman" pitchFamily="18" charset="0"/>
                <a:cs typeface="Times New Roman" pitchFamily="18" charset="0"/>
              </a:rPr>
              <a:t>)</a:t>
            </a:r>
          </a:p>
          <a:p>
            <a:pPr algn="just"/>
            <a:r>
              <a:rPr lang="en-US" sz="3200" u="sng" smtClean="0">
                <a:latin typeface="Times New Roman" pitchFamily="18" charset="0"/>
                <a:cs typeface="Times New Roman" pitchFamily="18" charset="0"/>
              </a:rPr>
              <a:t>Câu 1</a:t>
            </a:r>
            <a:r>
              <a:rPr lang="en-US" sz="3200" u="sng">
                <a:latin typeface="Times New Roman" pitchFamily="18" charset="0"/>
                <a:cs typeface="Times New Roman" pitchFamily="18" charset="0"/>
              </a:rPr>
              <a:t>:</a:t>
            </a:r>
            <a:r>
              <a:rPr lang="en-US" sz="3200">
                <a:latin typeface="Times New Roman" pitchFamily="18" charset="0"/>
                <a:cs typeface="Times New Roman" pitchFamily="18" charset="0"/>
              </a:rPr>
              <a:t> Mây và sóng đã rủ rê em bé như thế nào?</a:t>
            </a:r>
          </a:p>
          <a:p>
            <a:pPr algn="just"/>
            <a:r>
              <a:rPr lang="en-US" sz="3200" u="sng" smtClean="0">
                <a:latin typeface="Times New Roman" pitchFamily="18" charset="0"/>
                <a:cs typeface="Times New Roman" pitchFamily="18" charset="0"/>
              </a:rPr>
              <a:t>Câu </a:t>
            </a:r>
            <a:r>
              <a:rPr lang="en-US" sz="3200" u="sng">
                <a:latin typeface="Times New Roman" pitchFamily="18" charset="0"/>
                <a:cs typeface="Times New Roman" pitchFamily="18" charset="0"/>
              </a:rPr>
              <a:t>2:</a:t>
            </a:r>
            <a:r>
              <a:rPr lang="en-US" sz="3200">
                <a:latin typeface="Times New Roman" pitchFamily="18" charset="0"/>
                <a:cs typeface="Times New Roman" pitchFamily="18" charset="0"/>
              </a:rPr>
              <a:t> Em </a:t>
            </a:r>
            <a:r>
              <a:rPr lang="en-US" sz="3200" smtClean="0">
                <a:latin typeface="Times New Roman" pitchFamily="18" charset="0"/>
                <a:cs typeface="Times New Roman" pitchFamily="18" charset="0"/>
              </a:rPr>
              <a:t>có nhận xét gì về thế giới </a:t>
            </a:r>
            <a:r>
              <a:rPr lang="en-US" sz="3200">
                <a:latin typeface="Times New Roman" pitchFamily="18" charset="0"/>
                <a:cs typeface="Times New Roman" pitchFamily="18" charset="0"/>
              </a:rPr>
              <a:t>mà mây và sóng vẽ </a:t>
            </a:r>
            <a:r>
              <a:rPr lang="en-US" sz="3200" smtClean="0">
                <a:latin typeface="Times New Roman" pitchFamily="18" charset="0"/>
                <a:cs typeface="Times New Roman" pitchFamily="18" charset="0"/>
              </a:rPr>
              <a:t>ra.</a:t>
            </a:r>
            <a:endParaRPr lang="en-US" sz="3200">
              <a:latin typeface="Times New Roman" pitchFamily="18" charset="0"/>
              <a:cs typeface="Times New Roman" pitchFamily="18" charset="0"/>
            </a:endParaRPr>
          </a:p>
          <a:p>
            <a:pPr algn="just"/>
            <a:r>
              <a:rPr lang="en-US" sz="3200" u="sng">
                <a:latin typeface="Times New Roman" pitchFamily="18" charset="0"/>
                <a:cs typeface="Times New Roman" pitchFamily="18" charset="0"/>
              </a:rPr>
              <a:t>Câu 3: </a:t>
            </a:r>
            <a:r>
              <a:rPr lang="en-US" sz="3200">
                <a:latin typeface="Times New Roman" pitchFamily="18" charset="0"/>
                <a:cs typeface="Times New Roman" pitchFamily="18" charset="0"/>
              </a:rPr>
              <a:t>Khi được mây và sóng vẽ ra thế giới ấy em bé có muốn được đi chơi không? Vì sao em biết? </a:t>
            </a:r>
            <a:r>
              <a:rPr lang="en-US" sz="3200" smtClean="0">
                <a:latin typeface="Times New Roman" pitchFamily="18" charset="0"/>
                <a:cs typeface="Times New Roman" pitchFamily="18" charset="0"/>
              </a:rPr>
              <a:t>Qua đó em nhận thấy Ta -go là một nhà thơ như thế nào?</a:t>
            </a:r>
          </a:p>
          <a:p>
            <a:pPr algn="just"/>
            <a:r>
              <a:rPr lang="en-US" sz="3200" u="sng"/>
              <a:t>Câu 4:</a:t>
            </a:r>
            <a:r>
              <a:rPr lang="en-US" sz="3200"/>
              <a:t> Mây và sóng đã chỉ cho em bé đến với mình bằng cách nào?</a:t>
            </a:r>
          </a:p>
          <a:p>
            <a:pPr algn="just"/>
            <a:r>
              <a:rPr lang="en-US" sz="3200" smtClean="0">
                <a:latin typeface="Times New Roman" pitchFamily="18" charset="0"/>
                <a:cs typeface="Times New Roman" pitchFamily="18" charset="0"/>
              </a:rPr>
              <a:t> </a:t>
            </a:r>
            <a:r>
              <a:rPr lang="en-US" sz="3200" u="sng" smtClean="0">
                <a:latin typeface="Times New Roman" pitchFamily="18" charset="0"/>
                <a:cs typeface="Times New Roman" pitchFamily="18" charset="0"/>
              </a:rPr>
              <a:t>Câu 5:</a:t>
            </a:r>
            <a:r>
              <a:rPr lang="en-US" sz="3200" smtClean="0">
                <a:latin typeface="Times New Roman" pitchFamily="18" charset="0"/>
                <a:cs typeface="Times New Roman" pitchFamily="18" charset="0"/>
              </a:rPr>
              <a:t> Tác giả sử dụng những biện pháp nghệ thuật nào? </a:t>
            </a:r>
            <a:r>
              <a:rPr lang="en-US" sz="3200"/>
              <a:t>Hình ảnh mây và sóng có ý nghĩa gì? </a:t>
            </a:r>
          </a:p>
          <a:p>
            <a:pPr algn="just"/>
            <a:endParaRPr lang="en-US" sz="3200" smtClean="0"/>
          </a:p>
          <a:p>
            <a:pPr algn="just"/>
            <a:endParaRPr lang="en-US" sz="3200"/>
          </a:p>
        </p:txBody>
      </p:sp>
    </p:spTree>
    <p:extLst>
      <p:ext uri="{BB962C8B-B14F-4D97-AF65-F5344CB8AC3E}">
        <p14:creationId xmlns:p14="http://schemas.microsoft.com/office/powerpoint/2010/main" val="2955480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457200"/>
            <a:ext cx="8915400" cy="4495800"/>
          </a:xfrm>
          <a:prstGeom prst="round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smtClean="0">
                <a:solidFill>
                  <a:schemeClr val="tx1"/>
                </a:solidFill>
                <a:latin typeface="Times New Roman" pitchFamily="18" charset="0"/>
                <a:cs typeface="Times New Roman" pitchFamily="18" charset="0"/>
              </a:rPr>
              <a:t>II. Khám phá văn bản:</a:t>
            </a:r>
          </a:p>
          <a:p>
            <a:pPr>
              <a:defRPr/>
            </a:pPr>
            <a:r>
              <a:rPr lang="en-US" sz="4000" b="1" smtClean="0">
                <a:solidFill>
                  <a:schemeClr val="tx1"/>
                </a:solidFill>
                <a:latin typeface="Times New Roman" pitchFamily="18" charset="0"/>
                <a:cs typeface="Times New Roman" pitchFamily="18" charset="0"/>
              </a:rPr>
              <a:t>1. Lời </a:t>
            </a:r>
            <a:r>
              <a:rPr lang="en-US" sz="4000" b="1">
                <a:solidFill>
                  <a:schemeClr val="tx1"/>
                </a:solidFill>
                <a:latin typeface="Times New Roman" pitchFamily="18" charset="0"/>
                <a:cs typeface="Times New Roman" pitchFamily="18" charset="0"/>
              </a:rPr>
              <a:t>rủ rê, mời gọi của  những người sống ở trên mây và trong sóng.</a:t>
            </a:r>
            <a:endParaRPr lang="en-US"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24397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9134A27-1245-435C-808E-B0F1080B6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762000" y="3116997"/>
            <a:ext cx="8001000" cy="830997"/>
          </a:xfrm>
          <a:prstGeom prst="rect">
            <a:avLst/>
          </a:prstGeom>
          <a:noFill/>
        </p:spPr>
        <p:txBody>
          <a:bodyPr wrap="square" rtlCol="0">
            <a:spAutoFit/>
          </a:bodyPr>
          <a:lstStyle/>
          <a:p>
            <a:r>
              <a:rPr lang="en-US" sz="4800" b="1" smtClean="0">
                <a:latin typeface="Times New Roman" pitchFamily="18" charset="0"/>
                <a:cs typeface="Times New Roman" pitchFamily="18" charset="0"/>
              </a:rPr>
              <a:t>HOẠT ĐỘNG KHỞI ĐỘNG</a:t>
            </a:r>
            <a:endParaRPr lang="en-US" sz="4800" b="1">
              <a:latin typeface="Times New Roman" pitchFamily="18" charset="0"/>
              <a:cs typeface="Times New Roman" pitchFamily="18" charset="0"/>
            </a:endParaRPr>
          </a:p>
        </p:txBody>
      </p:sp>
    </p:spTree>
    <p:extLst>
      <p:ext uri="{BB962C8B-B14F-4D97-AF65-F5344CB8AC3E}">
        <p14:creationId xmlns:p14="http://schemas.microsoft.com/office/powerpoint/2010/main" val="319785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272" y="228600"/>
            <a:ext cx="8465127" cy="5909310"/>
          </a:xfrm>
          <a:prstGeom prst="rect">
            <a:avLst/>
          </a:prstGeom>
        </p:spPr>
        <p:txBody>
          <a:bodyPr wrap="square">
            <a:spAutoFit/>
          </a:bodyPr>
          <a:lstStyle/>
          <a:p>
            <a:pPr algn="just"/>
            <a:r>
              <a:rPr lang="vi-VN" altLang="en-US" sz="4000" smtClean="0">
                <a:solidFill>
                  <a:srgbClr val="FF0000"/>
                </a:solidFill>
                <a:latin typeface="Times New Roman" pitchFamily="18" charset="0"/>
                <a:cs typeface="Times New Roman" pitchFamily="18" charset="0"/>
              </a:rPr>
              <a:t>+ </a:t>
            </a:r>
            <a:r>
              <a:rPr lang="en-US" altLang="en-US" sz="4000" b="1">
                <a:solidFill>
                  <a:srgbClr val="FF0000"/>
                </a:solidFill>
                <a:latin typeface="Times New Roman" pitchFamily="18" charset="0"/>
                <a:cs typeface="Times New Roman" pitchFamily="18" charset="0"/>
              </a:rPr>
              <a:t>T</a:t>
            </a:r>
            <a:r>
              <a:rPr lang="vi-VN" altLang="en-US" sz="4000" b="1">
                <a:solidFill>
                  <a:srgbClr val="FF0000"/>
                </a:solidFill>
                <a:latin typeface="Times New Roman" pitchFamily="18" charset="0"/>
                <a:cs typeface="Times New Roman" pitchFamily="18" charset="0"/>
              </a:rPr>
              <a:t>rên mây</a:t>
            </a:r>
            <a:r>
              <a:rPr lang="vi-VN" altLang="en-US" sz="4000">
                <a:solidFill>
                  <a:srgbClr val="000000"/>
                </a:solidFill>
                <a:latin typeface="Times New Roman" pitchFamily="18" charset="0"/>
                <a:cs typeface="Times New Roman" pitchFamily="18" charset="0"/>
              </a:rPr>
              <a:t>: “Bọn tớ chơi từ khi thức dậy cho đến lúc chiều tà. Bọn tớ chơi với bình minh vàng, bọn tớ chơi với vầng trăng bạc</a:t>
            </a:r>
            <a:r>
              <a:rPr lang="vi-VN" altLang="en-US" sz="4000" smtClean="0">
                <a:solidFill>
                  <a:srgbClr val="000000"/>
                </a:solidFill>
                <a:latin typeface="Times New Roman" pitchFamily="18" charset="0"/>
                <a:cs typeface="Times New Roman" pitchFamily="18" charset="0"/>
              </a:rPr>
              <a:t>”</a:t>
            </a:r>
            <a:r>
              <a:rPr lang="en-US" altLang="en-US" sz="4000" smtClean="0">
                <a:solidFill>
                  <a:srgbClr val="000000"/>
                </a:solidFill>
                <a:latin typeface="Times New Roman" pitchFamily="18" charset="0"/>
                <a:cs typeface="Times New Roman" pitchFamily="18" charset="0"/>
              </a:rPr>
              <a:t>.</a:t>
            </a:r>
            <a:endParaRPr lang="vi-VN" altLang="en-US" sz="4000">
              <a:solidFill>
                <a:srgbClr val="000000"/>
              </a:solidFill>
              <a:latin typeface="Times New Roman" pitchFamily="18" charset="0"/>
              <a:cs typeface="Times New Roman" pitchFamily="18" charset="0"/>
            </a:endParaRPr>
          </a:p>
          <a:p>
            <a:pPr algn="just"/>
            <a:r>
              <a:rPr lang="vi-VN" altLang="en-US" sz="4000">
                <a:solidFill>
                  <a:srgbClr val="FF0000"/>
                </a:solidFill>
                <a:latin typeface="Times New Roman" pitchFamily="18" charset="0"/>
                <a:cs typeface="Times New Roman" pitchFamily="18" charset="0"/>
              </a:rPr>
              <a:t>+</a:t>
            </a:r>
            <a:r>
              <a:rPr lang="en-US" altLang="en-US" sz="4000">
                <a:solidFill>
                  <a:srgbClr val="FF0000"/>
                </a:solidFill>
                <a:latin typeface="Times New Roman" pitchFamily="18" charset="0"/>
                <a:cs typeface="Times New Roman" pitchFamily="18" charset="0"/>
              </a:rPr>
              <a:t> </a:t>
            </a:r>
            <a:r>
              <a:rPr lang="en-US" altLang="en-US" sz="4000" b="1">
                <a:solidFill>
                  <a:srgbClr val="FF0000"/>
                </a:solidFill>
                <a:latin typeface="Times New Roman" pitchFamily="18" charset="0"/>
                <a:cs typeface="Times New Roman" pitchFamily="18" charset="0"/>
              </a:rPr>
              <a:t>Trong</a:t>
            </a:r>
            <a:r>
              <a:rPr lang="vi-VN" altLang="en-US" sz="4000" b="1">
                <a:solidFill>
                  <a:srgbClr val="FF0000"/>
                </a:solidFill>
                <a:latin typeface="Times New Roman" pitchFamily="18" charset="0"/>
                <a:cs typeface="Times New Roman" pitchFamily="18" charset="0"/>
              </a:rPr>
              <a:t> sóng</a:t>
            </a:r>
            <a:r>
              <a:rPr lang="vi-VN" altLang="en-US" sz="4000">
                <a:solidFill>
                  <a:srgbClr val="FF0000"/>
                </a:solidFill>
                <a:latin typeface="Times New Roman" pitchFamily="18" charset="0"/>
                <a:cs typeface="Times New Roman" pitchFamily="18" charset="0"/>
              </a:rPr>
              <a:t>: </a:t>
            </a:r>
            <a:r>
              <a:rPr lang="vi-VN" altLang="en-US" sz="4000">
                <a:solidFill>
                  <a:srgbClr val="000000"/>
                </a:solidFill>
                <a:latin typeface="Times New Roman" pitchFamily="18" charset="0"/>
                <a:cs typeface="Times New Roman" pitchFamily="18" charset="0"/>
              </a:rPr>
              <a:t>“Bọn tớ ca hát từ sáng sớm cho đến hoàng hôn. Bọn tớ ngao du nơi này nơi nọ mà không biết từng đến nơi nao?”</a:t>
            </a:r>
          </a:p>
          <a:p>
            <a:pPr algn="just"/>
            <a:r>
              <a:rPr lang="en-US" sz="4000" smtClean="0">
                <a:latin typeface="Times New Roman" pitchFamily="18" charset="0"/>
                <a:cs typeface="Times New Roman" pitchFamily="18" charset="0"/>
              </a:rPr>
              <a:t> </a:t>
            </a:r>
            <a:endParaRPr lang="en-US" sz="4000">
              <a:latin typeface="Times New Roman" pitchFamily="18" charset="0"/>
              <a:cs typeface="Times New Roman" pitchFamily="18" charset="0"/>
            </a:endParaRPr>
          </a:p>
          <a:p>
            <a:pPr algn="just"/>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48710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lower1_div_md_wh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6618288"/>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28600" y="304800"/>
            <a:ext cx="8839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en-US" sz="3600" smtClean="0">
                <a:latin typeface="Times New Roman" pitchFamily="18" charset="0"/>
                <a:cs typeface="Times New Roman" pitchFamily="18" charset="0"/>
              </a:rPr>
              <a:t>- </a:t>
            </a:r>
            <a:r>
              <a:rPr lang="vi-VN" altLang="en-US" sz="3600" smtClean="0">
                <a:latin typeface="Times New Roman" pitchFamily="18" charset="0"/>
                <a:cs typeface="Times New Roman" pitchFamily="18" charset="0"/>
              </a:rPr>
              <a:t> </a:t>
            </a:r>
            <a:r>
              <a:rPr lang="vi-VN" altLang="en-US" sz="3600">
                <a:latin typeface="Times New Roman" pitchFamily="18" charset="0"/>
                <a:cs typeface="Times New Roman" pitchFamily="18" charset="0"/>
              </a:rPr>
              <a:t>Thế giới mà mây và sóng vẽ ra là thế giới diệu kì, bí ẩn</a:t>
            </a:r>
            <a:r>
              <a:rPr lang="vi-VN" altLang="en-US" sz="3600" smtClean="0">
                <a:latin typeface="Times New Roman" pitchFamily="18" charset="0"/>
                <a:cs typeface="Times New Roman" pitchFamily="18" charset="0"/>
              </a:rPr>
              <a:t>, </a:t>
            </a:r>
            <a:r>
              <a:rPr lang="en-US" altLang="en-US" sz="3600" smtClean="0">
                <a:latin typeface="Times New Roman" pitchFamily="18" charset="0"/>
                <a:cs typeface="Times New Roman" pitchFamily="18" charset="0"/>
              </a:rPr>
              <a:t>rất lung linh, huyền ảo </a:t>
            </a:r>
            <a:r>
              <a:rPr lang="vi-VN" altLang="en-US" sz="3600" smtClean="0">
                <a:latin typeface="Times New Roman" pitchFamily="18" charset="0"/>
                <a:cs typeface="Times New Roman" pitchFamily="18" charset="0"/>
              </a:rPr>
              <a:t>đặc </a:t>
            </a:r>
            <a:r>
              <a:rPr lang="vi-VN" altLang="en-US" sz="3600">
                <a:latin typeface="Times New Roman" pitchFamily="18" charset="0"/>
                <a:cs typeface="Times New Roman" pitchFamily="18" charset="0"/>
              </a:rPr>
              <a:t>biệt </a:t>
            </a:r>
            <a:r>
              <a:rPr lang="en-US" altLang="en-US" sz="3600" smtClean="0">
                <a:latin typeface="Times New Roman" pitchFamily="18" charset="0"/>
                <a:cs typeface="Times New Roman" pitchFamily="18" charset="0"/>
              </a:rPr>
              <a:t>có sức hấp dẫn</a:t>
            </a:r>
            <a:r>
              <a:rPr lang="vi-VN" altLang="en-US" sz="3600" smtClean="0">
                <a:latin typeface="Times New Roman" pitchFamily="18" charset="0"/>
                <a:cs typeface="Times New Roman" pitchFamily="18" charset="0"/>
              </a:rPr>
              <a:t> </a:t>
            </a:r>
            <a:r>
              <a:rPr lang="vi-VN" altLang="en-US" sz="3600">
                <a:latin typeface="Times New Roman" pitchFamily="18" charset="0"/>
                <a:cs typeface="Times New Roman" pitchFamily="18" charset="0"/>
              </a:rPr>
              <a:t>đối với trẻ </a:t>
            </a:r>
            <a:r>
              <a:rPr lang="vi-VN" altLang="en-US" sz="3600" smtClean="0">
                <a:latin typeface="Times New Roman" pitchFamily="18" charset="0"/>
                <a:cs typeface="Times New Roman" pitchFamily="18" charset="0"/>
              </a:rPr>
              <a:t>thơ</a:t>
            </a:r>
            <a:r>
              <a:rPr lang="en-US" altLang="en-US" sz="3600" smtClean="0">
                <a:latin typeface="Times New Roman" pitchFamily="18" charset="0"/>
                <a:cs typeface="Times New Roman" pitchFamily="18" charset="0"/>
              </a:rPr>
              <a:t>.</a:t>
            </a:r>
          </a:p>
          <a:p>
            <a:pPr algn="just" eaLnBrk="1" hangingPunct="1"/>
            <a:r>
              <a:rPr lang="en-US" altLang="en-US" sz="3600" smtClean="0">
                <a:latin typeface="Times New Roman" pitchFamily="18" charset="0"/>
                <a:cs typeface="Times New Roman" pitchFamily="18" charset="0"/>
              </a:rPr>
              <a:t>- Đối với em bé thế giới đó vô cùng hấp dẫn, gợi những khát khao khám phá được những điều mới lạ. Những câu hỏi của em bé ẩn chứa niềm háo hức, thiết tha mong được lãng du tới những xứ sở thần tiên, được rong ruổi khắp nơi, được vui với những trò chơi thú vị, hấp dẫn.</a:t>
            </a:r>
          </a:p>
          <a:p>
            <a:pPr algn="just" eaLnBrk="1" hangingPunct="1"/>
            <a:r>
              <a:rPr lang="en-US" altLang="en-US" sz="3600" smtClean="0">
                <a:solidFill>
                  <a:srgbClr val="FF0000"/>
                </a:solidFill>
                <a:latin typeface="Times New Roman" pitchFamily="18" charset="0"/>
                <a:cs typeface="Times New Roman" pitchFamily="18" charset="0"/>
              </a:rPr>
              <a:t>=&gt; Nhà thơ am hiểu tâm lí trẻ thơ.</a:t>
            </a:r>
            <a:endParaRPr lang="vi-VN" altLang="en-US" sz="3600">
              <a:solidFill>
                <a:srgbClr val="FF0000"/>
              </a:solidFill>
              <a:latin typeface="Times New Roman" pitchFamily="18" charset="0"/>
              <a:cs typeface="Times New Roman" pitchFamily="18" charset="0"/>
            </a:endParaRPr>
          </a:p>
          <a:p>
            <a:pPr eaLnBrk="1" hangingPunct="1"/>
            <a:endParaRPr lang="en-US" altLang="en-US" sz="2000">
              <a:latin typeface="Times New Roman" pitchFamily="18" charset="0"/>
              <a:cs typeface="Times New Roman" pitchFamily="18" charset="0"/>
            </a:endParaRPr>
          </a:p>
        </p:txBody>
      </p:sp>
    </p:spTree>
    <p:extLst>
      <p:ext uri="{BB962C8B-B14F-4D97-AF65-F5344CB8AC3E}">
        <p14:creationId xmlns:p14="http://schemas.microsoft.com/office/powerpoint/2010/main" val="167903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81000"/>
            <a:ext cx="8458200" cy="5447645"/>
          </a:xfrm>
          <a:prstGeom prst="rect">
            <a:avLst/>
          </a:prstGeom>
        </p:spPr>
        <p:txBody>
          <a:bodyPr wrap="square">
            <a:spAutoFit/>
          </a:bodyPr>
          <a:lstStyle/>
          <a:p>
            <a:pPr algn="just"/>
            <a:r>
              <a:rPr lang="vi-VN" altLang="en-US" sz="4000" b="1" smtClean="0">
                <a:solidFill>
                  <a:srgbClr val="000000"/>
                </a:solidFill>
                <a:latin typeface="Times New Roman" pitchFamily="18" charset="0"/>
                <a:cs typeface="Times New Roman" pitchFamily="18" charset="0"/>
              </a:rPr>
              <a:t>- Cách đến với mây và sóng:</a:t>
            </a:r>
          </a:p>
          <a:p>
            <a:pPr algn="just"/>
            <a:r>
              <a:rPr lang="vi-VN" altLang="en-US" sz="4000" smtClean="0">
                <a:solidFill>
                  <a:srgbClr val="000000"/>
                </a:solidFill>
                <a:latin typeface="Times New Roman" pitchFamily="18" charset="0"/>
                <a:cs typeface="Times New Roman" pitchFamily="18" charset="0"/>
              </a:rPr>
              <a:t> + Đến với mây: đến nơi tận cùng trái đất và đưa tay lên trời</a:t>
            </a:r>
            <a:r>
              <a:rPr lang="en-US" altLang="en-US" sz="4000" smtClean="0">
                <a:solidFill>
                  <a:srgbClr val="000000"/>
                </a:solidFill>
                <a:latin typeface="Times New Roman" pitchFamily="18" charset="0"/>
                <a:cs typeface="Times New Roman" pitchFamily="18" charset="0"/>
              </a:rPr>
              <a:t>, nhấc bổng lên tận tầng mây.</a:t>
            </a:r>
            <a:endParaRPr lang="vi-VN" altLang="en-US" sz="4000" smtClean="0">
              <a:solidFill>
                <a:srgbClr val="000000"/>
              </a:solidFill>
              <a:latin typeface="Times New Roman" pitchFamily="18" charset="0"/>
              <a:cs typeface="Times New Roman" pitchFamily="18" charset="0"/>
            </a:endParaRPr>
          </a:p>
          <a:p>
            <a:pPr algn="just"/>
            <a:r>
              <a:rPr lang="vi-VN" altLang="en-US" sz="4000" smtClean="0">
                <a:solidFill>
                  <a:srgbClr val="000000"/>
                </a:solidFill>
                <a:latin typeface="Times New Roman" pitchFamily="18" charset="0"/>
                <a:cs typeface="Times New Roman" pitchFamily="18" charset="0"/>
              </a:rPr>
              <a:t> + Đến với sóng: đến rìa biển cả và nhắm nghiền mắt lại</a:t>
            </a:r>
            <a:r>
              <a:rPr lang="en-US" altLang="en-US" sz="4000" smtClean="0">
                <a:solidFill>
                  <a:srgbClr val="000000"/>
                </a:solidFill>
                <a:latin typeface="Times New Roman" pitchFamily="18" charset="0"/>
                <a:cs typeface="Times New Roman" pitchFamily="18" charset="0"/>
              </a:rPr>
              <a:t>, sẽ được làn sóng nâng đi.</a:t>
            </a:r>
            <a:endParaRPr lang="vi-VN" altLang="en-US" sz="4000" smtClean="0">
              <a:solidFill>
                <a:srgbClr val="000000"/>
              </a:solidFill>
              <a:latin typeface="Times New Roman" pitchFamily="18" charset="0"/>
              <a:cs typeface="Times New Roman" pitchFamily="18" charset="0"/>
            </a:endParaRPr>
          </a:p>
          <a:p>
            <a:pPr algn="just"/>
            <a:r>
              <a:rPr lang="en-US" altLang="en-US" sz="4000" smtClean="0">
                <a:solidFill>
                  <a:srgbClr val="C00000"/>
                </a:solidFill>
                <a:latin typeface="Times New Roman" pitchFamily="18" charset="0"/>
                <a:cs typeface="Times New Roman" pitchFamily="18" charset="0"/>
              </a:rPr>
              <a:t>=&gt; </a:t>
            </a:r>
            <a:r>
              <a:rPr lang="en-US" altLang="en-US" sz="4000">
                <a:solidFill>
                  <a:srgbClr val="C00000"/>
                </a:solidFill>
                <a:latin typeface="Times New Roman" pitchFamily="18" charset="0"/>
                <a:cs typeface="Times New Roman" pitchFamily="18" charset="0"/>
              </a:rPr>
              <a:t>R</a:t>
            </a:r>
            <a:r>
              <a:rPr lang="vi-VN" altLang="en-US" sz="4000" smtClean="0">
                <a:solidFill>
                  <a:srgbClr val="C00000"/>
                </a:solidFill>
                <a:latin typeface="Times New Roman" pitchFamily="18" charset="0"/>
                <a:cs typeface="Times New Roman" pitchFamily="18" charset="0"/>
              </a:rPr>
              <a:t>ất dễ thực hiện, thú vị, hấp dẫn</a:t>
            </a:r>
            <a:r>
              <a:rPr lang="en-US" altLang="en-US" sz="4000" smtClean="0">
                <a:solidFill>
                  <a:srgbClr val="C00000"/>
                </a:solidFill>
                <a:latin typeface="Times New Roman" pitchFamily="18" charset="0"/>
                <a:cs typeface="Times New Roman" pitchFamily="18" charset="0"/>
              </a:rPr>
              <a:t>. </a:t>
            </a:r>
            <a:endParaRPr lang="vi-VN" altLang="en-US" sz="4000" smtClean="0">
              <a:solidFill>
                <a:srgbClr val="C00000"/>
              </a:solidFill>
              <a:latin typeface="Times New Roman" pitchFamily="18" charset="0"/>
              <a:cs typeface="Times New Roman" pitchFamily="18" charset="0"/>
            </a:endParaRPr>
          </a:p>
          <a:p>
            <a:pPr algn="just"/>
            <a:endParaRPr lang="vi-VN" alt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312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9220200" cy="707886"/>
          </a:xfrm>
          <a:prstGeom prst="rect">
            <a:avLst/>
          </a:prstGeom>
          <a:noFill/>
        </p:spPr>
        <p:txBody>
          <a:bodyPr wrap="square" rtlCol="0">
            <a:spAutoFit/>
          </a:bodyPr>
          <a:lstStyle/>
          <a:p>
            <a:r>
              <a:rPr lang="en-US" smtClean="0">
                <a:solidFill>
                  <a:schemeClr val="tx2"/>
                </a:solidFill>
              </a:rPr>
              <a:t>- </a:t>
            </a:r>
            <a:r>
              <a:rPr lang="en-US" sz="4000" smtClean="0">
                <a:solidFill>
                  <a:schemeClr val="tx2"/>
                </a:solidFill>
              </a:rPr>
              <a:t>Nghệ thuật: nhân hóa, ẩn dụ , điệp ngữ,...</a:t>
            </a:r>
            <a:endParaRPr lang="en-US" sz="4000">
              <a:solidFill>
                <a:schemeClr val="tx2"/>
              </a:solidFill>
            </a:endParaRPr>
          </a:p>
        </p:txBody>
      </p:sp>
      <p:sp>
        <p:nvSpPr>
          <p:cNvPr id="5" name="TextBox 4"/>
          <p:cNvSpPr txBox="1"/>
          <p:nvPr/>
        </p:nvSpPr>
        <p:spPr>
          <a:xfrm>
            <a:off x="304800" y="1305818"/>
            <a:ext cx="8001000" cy="5570756"/>
          </a:xfrm>
          <a:prstGeom prst="rect">
            <a:avLst/>
          </a:prstGeom>
          <a:noFill/>
        </p:spPr>
        <p:txBody>
          <a:bodyPr wrap="square" rtlCol="0">
            <a:spAutoFit/>
          </a:bodyPr>
          <a:lstStyle/>
          <a:p>
            <a:pPr algn="just"/>
            <a:r>
              <a:rPr lang="en-US" altLang="en-US" sz="3200" smtClean="0">
                <a:solidFill>
                  <a:srgbClr val="000000"/>
                </a:solidFill>
                <a:latin typeface="Times New Roman" pitchFamily="18" charset="0"/>
                <a:cs typeface="Times New Roman" pitchFamily="18" charset="0"/>
              </a:rPr>
              <a:t>- </a:t>
            </a:r>
            <a:r>
              <a:rPr lang="vi-VN" altLang="en-US" sz="4000" smtClean="0">
                <a:solidFill>
                  <a:srgbClr val="000000"/>
                </a:solidFill>
                <a:latin typeface="Times New Roman" pitchFamily="18" charset="0"/>
                <a:cs typeface="Times New Roman" pitchFamily="18" charset="0"/>
              </a:rPr>
              <a:t>“</a:t>
            </a:r>
            <a:r>
              <a:rPr lang="vi-VN" altLang="en-US" sz="4000">
                <a:solidFill>
                  <a:srgbClr val="FF0000"/>
                </a:solidFill>
                <a:latin typeface="Times New Roman" pitchFamily="18" charset="0"/>
                <a:cs typeface="Times New Roman" pitchFamily="18" charset="0"/>
              </a:rPr>
              <a:t>Bọn tớ chơi </a:t>
            </a:r>
            <a:r>
              <a:rPr lang="vi-VN" altLang="en-US" sz="4000">
                <a:solidFill>
                  <a:srgbClr val="000000"/>
                </a:solidFill>
                <a:latin typeface="Times New Roman" pitchFamily="18" charset="0"/>
                <a:cs typeface="Times New Roman" pitchFamily="18" charset="0"/>
              </a:rPr>
              <a:t>từ khi thức dậy cho đến lúc chiều tà. </a:t>
            </a:r>
            <a:r>
              <a:rPr lang="vi-VN" altLang="en-US" sz="4000">
                <a:solidFill>
                  <a:srgbClr val="FF0000"/>
                </a:solidFill>
                <a:latin typeface="Times New Roman" pitchFamily="18" charset="0"/>
                <a:cs typeface="Times New Roman" pitchFamily="18" charset="0"/>
              </a:rPr>
              <a:t>Bọn tớ chơi </a:t>
            </a:r>
            <a:r>
              <a:rPr lang="vi-VN" altLang="en-US" sz="4000">
                <a:solidFill>
                  <a:srgbClr val="000000"/>
                </a:solidFill>
                <a:latin typeface="Times New Roman" pitchFamily="18" charset="0"/>
                <a:cs typeface="Times New Roman" pitchFamily="18" charset="0"/>
              </a:rPr>
              <a:t>với </a:t>
            </a:r>
            <a:r>
              <a:rPr lang="vi-VN" altLang="en-US" sz="4000">
                <a:solidFill>
                  <a:srgbClr val="FF0000"/>
                </a:solidFill>
                <a:latin typeface="Times New Roman" pitchFamily="18" charset="0"/>
                <a:cs typeface="Times New Roman" pitchFamily="18" charset="0"/>
              </a:rPr>
              <a:t>bình minh vàng</a:t>
            </a:r>
            <a:r>
              <a:rPr lang="vi-VN" altLang="en-US" sz="4000">
                <a:solidFill>
                  <a:srgbClr val="000000"/>
                </a:solidFill>
                <a:latin typeface="Times New Roman" pitchFamily="18" charset="0"/>
                <a:cs typeface="Times New Roman" pitchFamily="18" charset="0"/>
              </a:rPr>
              <a:t>, </a:t>
            </a:r>
            <a:r>
              <a:rPr lang="vi-VN" altLang="en-US" sz="4000">
                <a:solidFill>
                  <a:srgbClr val="FF0000"/>
                </a:solidFill>
                <a:latin typeface="Times New Roman" pitchFamily="18" charset="0"/>
                <a:cs typeface="Times New Roman" pitchFamily="18" charset="0"/>
              </a:rPr>
              <a:t>bọn tớ chơi</a:t>
            </a:r>
            <a:r>
              <a:rPr lang="vi-VN" altLang="en-US" sz="4000">
                <a:solidFill>
                  <a:srgbClr val="000000"/>
                </a:solidFill>
                <a:latin typeface="Times New Roman" pitchFamily="18" charset="0"/>
                <a:cs typeface="Times New Roman" pitchFamily="18" charset="0"/>
              </a:rPr>
              <a:t> với </a:t>
            </a:r>
            <a:r>
              <a:rPr lang="vi-VN" altLang="en-US" sz="4000">
                <a:solidFill>
                  <a:srgbClr val="FF0000"/>
                </a:solidFill>
                <a:latin typeface="Times New Roman" pitchFamily="18" charset="0"/>
                <a:cs typeface="Times New Roman" pitchFamily="18" charset="0"/>
              </a:rPr>
              <a:t>vầng trăng bạc</a:t>
            </a:r>
            <a:r>
              <a:rPr lang="vi-VN" altLang="en-US" sz="4000" smtClean="0">
                <a:solidFill>
                  <a:srgbClr val="000000"/>
                </a:solidFill>
                <a:latin typeface="Times New Roman" pitchFamily="18" charset="0"/>
                <a:cs typeface="Times New Roman" pitchFamily="18" charset="0"/>
              </a:rPr>
              <a:t>”</a:t>
            </a:r>
            <a:r>
              <a:rPr lang="en-US" altLang="en-US" sz="4000" smtClean="0">
                <a:solidFill>
                  <a:srgbClr val="000000"/>
                </a:solidFill>
                <a:latin typeface="Times New Roman" pitchFamily="18" charset="0"/>
                <a:cs typeface="Times New Roman" pitchFamily="18" charset="0"/>
              </a:rPr>
              <a:t>.</a:t>
            </a:r>
          </a:p>
          <a:p>
            <a:pPr algn="just"/>
            <a:r>
              <a:rPr lang="en-US" altLang="en-US" sz="4000" smtClean="0">
                <a:solidFill>
                  <a:srgbClr val="000000"/>
                </a:solidFill>
                <a:latin typeface="Times New Roman" pitchFamily="18" charset="0"/>
                <a:cs typeface="Times New Roman" pitchFamily="18" charset="0"/>
              </a:rPr>
              <a:t>- </a:t>
            </a:r>
            <a:r>
              <a:rPr lang="vi-VN" altLang="en-US" sz="4000" smtClean="0">
                <a:solidFill>
                  <a:srgbClr val="000000"/>
                </a:solidFill>
                <a:latin typeface="Times New Roman" pitchFamily="18" charset="0"/>
                <a:cs typeface="Times New Roman" pitchFamily="18" charset="0"/>
              </a:rPr>
              <a:t>“</a:t>
            </a:r>
            <a:r>
              <a:rPr lang="vi-VN" altLang="en-US" sz="4000">
                <a:solidFill>
                  <a:srgbClr val="FF0000"/>
                </a:solidFill>
                <a:latin typeface="Times New Roman" pitchFamily="18" charset="0"/>
                <a:cs typeface="Times New Roman" pitchFamily="18" charset="0"/>
              </a:rPr>
              <a:t>Bọn tớ </a:t>
            </a:r>
            <a:r>
              <a:rPr lang="vi-VN" altLang="en-US" sz="4000">
                <a:solidFill>
                  <a:srgbClr val="000000"/>
                </a:solidFill>
                <a:latin typeface="Times New Roman" pitchFamily="18" charset="0"/>
                <a:cs typeface="Times New Roman" pitchFamily="18" charset="0"/>
              </a:rPr>
              <a:t>ca hát từ sáng sớm cho đến hoàng hôn. </a:t>
            </a:r>
            <a:r>
              <a:rPr lang="vi-VN" altLang="en-US" sz="4000">
                <a:solidFill>
                  <a:srgbClr val="FF0000"/>
                </a:solidFill>
                <a:latin typeface="Times New Roman" pitchFamily="18" charset="0"/>
                <a:cs typeface="Times New Roman" pitchFamily="18" charset="0"/>
              </a:rPr>
              <a:t>Bọn tớ </a:t>
            </a:r>
            <a:r>
              <a:rPr lang="vi-VN" altLang="en-US" sz="4000">
                <a:solidFill>
                  <a:srgbClr val="000000"/>
                </a:solidFill>
                <a:latin typeface="Times New Roman" pitchFamily="18" charset="0"/>
                <a:cs typeface="Times New Roman" pitchFamily="18" charset="0"/>
              </a:rPr>
              <a:t>ngao du nơi này nơi nọ mà không biết từng đến nơi nao?”</a:t>
            </a:r>
          </a:p>
          <a:p>
            <a:endParaRPr lang="vi-VN" altLang="en-US">
              <a:solidFill>
                <a:srgbClr val="000000"/>
              </a:solidFill>
              <a:latin typeface="Times New Roman" pitchFamily="18" charset="0"/>
              <a:cs typeface="Times New Roman" pitchFamily="18" charset="0"/>
            </a:endParaRPr>
          </a:p>
          <a:p>
            <a:endParaRPr lang="en-US"/>
          </a:p>
        </p:txBody>
      </p:sp>
    </p:spTree>
    <p:extLst>
      <p:ext uri="{BB962C8B-B14F-4D97-AF65-F5344CB8AC3E}">
        <p14:creationId xmlns:p14="http://schemas.microsoft.com/office/powerpoint/2010/main" val="3514156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1055" y="609600"/>
            <a:ext cx="7772400" cy="4401205"/>
          </a:xfrm>
          <a:prstGeom prst="rect">
            <a:avLst/>
          </a:prstGeom>
        </p:spPr>
        <p:txBody>
          <a:bodyPr wrap="square">
            <a:spAutoFit/>
          </a:bodyPr>
          <a:lstStyle/>
          <a:p>
            <a:pPr algn="just"/>
            <a:r>
              <a:rPr lang="en-US" altLang="en-US" sz="4000" smtClean="0">
                <a:solidFill>
                  <a:srgbClr val="FF0000"/>
                </a:solidFill>
                <a:latin typeface="Times New Roman" pitchFamily="18" charset="0"/>
                <a:cs typeface="Times New Roman" pitchFamily="18" charset="0"/>
              </a:rPr>
              <a:t>- </a:t>
            </a:r>
            <a:r>
              <a:rPr lang="vi-VN" altLang="en-US" sz="4000" smtClean="0">
                <a:solidFill>
                  <a:srgbClr val="FF0000"/>
                </a:solidFill>
                <a:latin typeface="Times New Roman" pitchFamily="18" charset="0"/>
                <a:cs typeface="Times New Roman" pitchFamily="18" charset="0"/>
              </a:rPr>
              <a:t> </a:t>
            </a:r>
            <a:r>
              <a:rPr lang="vi-VN" altLang="en-US" sz="4000">
                <a:solidFill>
                  <a:srgbClr val="FF0000"/>
                </a:solidFill>
                <a:latin typeface="Times New Roman" pitchFamily="18" charset="0"/>
                <a:cs typeface="Times New Roman" pitchFamily="18" charset="0"/>
              </a:rPr>
              <a:t>“</a:t>
            </a:r>
            <a:r>
              <a:rPr lang="en-US" altLang="en-US" sz="4000">
                <a:solidFill>
                  <a:srgbClr val="FF0000"/>
                </a:solidFill>
                <a:latin typeface="Times New Roman" pitchFamily="18" charset="0"/>
                <a:cs typeface="Times New Roman" pitchFamily="18" charset="0"/>
              </a:rPr>
              <a:t>M</a:t>
            </a:r>
            <a:r>
              <a:rPr lang="vi-VN" altLang="en-US" sz="4000">
                <a:solidFill>
                  <a:srgbClr val="FF0000"/>
                </a:solidFill>
                <a:latin typeface="Times New Roman" pitchFamily="18" charset="0"/>
                <a:cs typeface="Times New Roman" pitchFamily="18" charset="0"/>
              </a:rPr>
              <a:t>ây” và “sóng” là biểu tượng cho thế giới thần </a:t>
            </a:r>
            <a:r>
              <a:rPr lang="vi-VN" altLang="en-US" sz="4000" smtClean="0">
                <a:solidFill>
                  <a:srgbClr val="FF0000"/>
                </a:solidFill>
                <a:latin typeface="Times New Roman" pitchFamily="18" charset="0"/>
                <a:cs typeface="Times New Roman" pitchFamily="18" charset="0"/>
              </a:rPr>
              <a:t>tiên</a:t>
            </a:r>
            <a:r>
              <a:rPr lang="en-US" altLang="en-US" sz="4000" smtClean="0">
                <a:solidFill>
                  <a:srgbClr val="FF0000"/>
                </a:solidFill>
                <a:latin typeface="Times New Roman" pitchFamily="18" charset="0"/>
                <a:cs typeface="Times New Roman" pitchFamily="18" charset="0"/>
              </a:rPr>
              <a:t>,</a:t>
            </a:r>
            <a:r>
              <a:rPr lang="vi-VN" altLang="en-US" sz="4000" smtClean="0">
                <a:solidFill>
                  <a:srgbClr val="FF0000"/>
                </a:solidFill>
                <a:latin typeface="Times New Roman" pitchFamily="18" charset="0"/>
                <a:cs typeface="Times New Roman" pitchFamily="18" charset="0"/>
              </a:rPr>
              <a:t> </a:t>
            </a:r>
            <a:r>
              <a:rPr lang="vi-VN" altLang="en-US" sz="4000">
                <a:solidFill>
                  <a:srgbClr val="FF0000"/>
                </a:solidFill>
                <a:latin typeface="Times New Roman" pitchFamily="18" charset="0"/>
                <a:cs typeface="Times New Roman" pitchFamily="18" charset="0"/>
              </a:rPr>
              <a:t>kì ảo mà em bé tưởng tượng </a:t>
            </a:r>
            <a:r>
              <a:rPr lang="vi-VN" altLang="en-US" sz="4000" smtClean="0">
                <a:solidFill>
                  <a:srgbClr val="FF0000"/>
                </a:solidFill>
                <a:latin typeface="Times New Roman" pitchFamily="18" charset="0"/>
                <a:cs typeface="Times New Roman" pitchFamily="18" charset="0"/>
              </a:rPr>
              <a:t>ra</a:t>
            </a:r>
            <a:r>
              <a:rPr lang="en-US" altLang="en-US" sz="4000" smtClean="0">
                <a:solidFill>
                  <a:srgbClr val="FF0000"/>
                </a:solidFill>
                <a:latin typeface="Times New Roman" pitchFamily="18" charset="0"/>
                <a:cs typeface="Times New Roman" pitchFamily="18" charset="0"/>
              </a:rPr>
              <a:t>.</a:t>
            </a:r>
          </a:p>
          <a:p>
            <a:pPr algn="just"/>
            <a:r>
              <a:rPr lang="en-US" altLang="en-US" sz="4000" smtClean="0">
                <a:solidFill>
                  <a:srgbClr val="FF0000"/>
                </a:solidFill>
                <a:latin typeface="Times New Roman" pitchFamily="18" charset="0"/>
                <a:cs typeface="Times New Roman" pitchFamily="18" charset="0"/>
              </a:rPr>
              <a:t>-</a:t>
            </a:r>
            <a:r>
              <a:rPr lang="en-US" altLang="en-US" sz="4000" smtClean="0">
                <a:solidFill>
                  <a:srgbClr val="000000"/>
                </a:solidFill>
                <a:latin typeface="Times New Roman" pitchFamily="18" charset="0"/>
                <a:cs typeface="Times New Roman" pitchFamily="18" charset="0"/>
              </a:rPr>
              <a:t> </a:t>
            </a:r>
            <a:r>
              <a:rPr lang="vi-VN" altLang="en-US" sz="4000" smtClean="0">
                <a:solidFill>
                  <a:srgbClr val="FF0000"/>
                </a:solidFill>
                <a:latin typeface="Times New Roman" pitchFamily="18" charset="0"/>
                <a:cs typeface="Times New Roman" pitchFamily="18" charset="0"/>
              </a:rPr>
              <a:t>“</a:t>
            </a:r>
            <a:r>
              <a:rPr lang="en-US" altLang="en-US" sz="4000" smtClean="0">
                <a:solidFill>
                  <a:srgbClr val="FF0000"/>
                </a:solidFill>
                <a:latin typeface="Times New Roman" pitchFamily="18" charset="0"/>
                <a:cs typeface="Times New Roman" pitchFamily="18" charset="0"/>
              </a:rPr>
              <a:t>M</a:t>
            </a:r>
            <a:r>
              <a:rPr lang="vi-VN" altLang="en-US" sz="4000" smtClean="0">
                <a:solidFill>
                  <a:srgbClr val="FF0000"/>
                </a:solidFill>
                <a:latin typeface="Times New Roman" pitchFamily="18" charset="0"/>
                <a:cs typeface="Times New Roman" pitchFamily="18" charset="0"/>
              </a:rPr>
              <a:t>ây</a:t>
            </a:r>
            <a:r>
              <a:rPr lang="vi-VN" altLang="en-US" sz="4000">
                <a:solidFill>
                  <a:srgbClr val="FF0000"/>
                </a:solidFill>
                <a:latin typeface="Times New Roman" pitchFamily="18" charset="0"/>
                <a:cs typeface="Times New Roman" pitchFamily="18" charset="0"/>
              </a:rPr>
              <a:t>” và “sóng” cũng là những thú vui, những cám dỗ trong cuộc sống thường ngày mà con người rất dễ bị thu hút</a:t>
            </a:r>
            <a:r>
              <a:rPr lang="en-US" altLang="en-US" sz="4000">
                <a:solidFill>
                  <a:srgbClr val="FF0000"/>
                </a:solidFill>
                <a:latin typeface="Times New Roman" pitchFamily="18" charset="0"/>
                <a:cs typeface="Times New Roman" pitchFamily="18" charset="0"/>
              </a:rPr>
              <a:t>.</a:t>
            </a:r>
            <a:endParaRPr lang="en-US" sz="4000">
              <a:solidFill>
                <a:srgbClr val="FF0000"/>
              </a:solidFill>
            </a:endParaRPr>
          </a:p>
        </p:txBody>
      </p:sp>
    </p:spTree>
    <p:extLst>
      <p:ext uri="{BB962C8B-B14F-4D97-AF65-F5344CB8AC3E}">
        <p14:creationId xmlns:p14="http://schemas.microsoft.com/office/powerpoint/2010/main" val="2347194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9134A27-1245-435C-808E-B0F1080B6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81000" y="2286000"/>
            <a:ext cx="8534400" cy="830997"/>
          </a:xfrm>
          <a:prstGeom prst="rect">
            <a:avLst/>
          </a:prstGeom>
          <a:noFill/>
        </p:spPr>
        <p:txBody>
          <a:bodyPr wrap="square" rtlCol="0">
            <a:spAutoFit/>
          </a:bodyPr>
          <a:lstStyle/>
          <a:p>
            <a:pPr algn="ctr"/>
            <a:r>
              <a:rPr lang="en-US" sz="4800" smtClean="0">
                <a:solidFill>
                  <a:srgbClr val="FF0000"/>
                </a:solidFill>
                <a:latin typeface="Times New Roman" pitchFamily="18" charset="0"/>
                <a:cs typeface="Times New Roman" pitchFamily="18" charset="0"/>
              </a:rPr>
              <a:t>GÓC CHIA SẺ</a:t>
            </a:r>
            <a:endParaRPr lang="en-US" sz="4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642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838200"/>
            <a:ext cx="8534400" cy="6740307"/>
          </a:xfrm>
          <a:prstGeom prst="rect">
            <a:avLst/>
          </a:prstGeom>
          <a:noFill/>
        </p:spPr>
        <p:txBody>
          <a:bodyPr wrap="square">
            <a:spAutoFit/>
          </a:bodyPr>
          <a:lstStyle/>
          <a:p>
            <a:pPr algn="just" eaLnBrk="1" fontAlgn="auto" hangingPunct="1">
              <a:spcBef>
                <a:spcPts val="0"/>
              </a:spcBef>
              <a:spcAft>
                <a:spcPts val="0"/>
              </a:spcAft>
              <a:defRPr/>
            </a:pPr>
            <a:r>
              <a:rPr lang="vi-VN" sz="3600" smtClean="0">
                <a:solidFill>
                  <a:srgbClr val="000000"/>
                </a:solidFill>
                <a:latin typeface="+mj-lt"/>
              </a:rPr>
              <a:t>- </a:t>
            </a:r>
            <a:r>
              <a:rPr lang="vi-VN" sz="3600" b="1" dirty="0">
                <a:solidFill>
                  <a:srgbClr val="FF0000"/>
                </a:solidFill>
                <a:latin typeface="+mj-lt"/>
              </a:rPr>
              <a:t>Lí do em bé từ chối lời mời</a:t>
            </a:r>
            <a:r>
              <a:rPr lang="vi-VN" sz="3600" dirty="0">
                <a:solidFill>
                  <a:srgbClr val="FF0000"/>
                </a:solidFill>
                <a:latin typeface="+mj-lt"/>
              </a:rPr>
              <a:t>: vì em nghĩ tới mẹ, mẹ em đang đợi và luôn mong muốn em bé ở nhà -&gt; mẹ chính là lí do khiến em bé từ chối những lời mời hấp </a:t>
            </a:r>
            <a:r>
              <a:rPr lang="vi-VN" sz="3600">
                <a:solidFill>
                  <a:srgbClr val="FF0000"/>
                </a:solidFill>
                <a:latin typeface="+mj-lt"/>
              </a:rPr>
              <a:t>dẫn </a:t>
            </a:r>
            <a:r>
              <a:rPr lang="vi-VN" sz="3600" smtClean="0">
                <a:solidFill>
                  <a:srgbClr val="FF0000"/>
                </a:solidFill>
                <a:latin typeface="+mj-lt"/>
              </a:rPr>
              <a:t>đó</a:t>
            </a:r>
            <a:r>
              <a:rPr lang="en-US" sz="3600" smtClean="0">
                <a:solidFill>
                  <a:srgbClr val="FF0000"/>
                </a:solidFill>
                <a:latin typeface="+mj-lt"/>
              </a:rPr>
              <a:t>.</a:t>
            </a:r>
            <a:endParaRPr lang="vi-VN" sz="3600" dirty="0">
              <a:solidFill>
                <a:srgbClr val="FF0000"/>
              </a:solidFill>
              <a:latin typeface="+mj-lt"/>
            </a:endParaRPr>
          </a:p>
          <a:p>
            <a:pPr algn="just" eaLnBrk="1" fontAlgn="auto" hangingPunct="1">
              <a:spcBef>
                <a:spcPts val="0"/>
              </a:spcBef>
              <a:spcAft>
                <a:spcPts val="0"/>
              </a:spcAft>
              <a:defRPr/>
            </a:pPr>
            <a:r>
              <a:rPr lang="vi-VN" sz="3600" b="1" dirty="0">
                <a:solidFill>
                  <a:srgbClr val="000000"/>
                </a:solidFill>
                <a:latin typeface="+mj-lt"/>
              </a:rPr>
              <a:t>- Nghệ thuật: đối thoại</a:t>
            </a:r>
          </a:p>
          <a:p>
            <a:pPr algn="just" eaLnBrk="1" fontAlgn="auto" hangingPunct="1">
              <a:spcBef>
                <a:spcPts val="0"/>
              </a:spcBef>
              <a:spcAft>
                <a:spcPts val="0"/>
              </a:spcAft>
              <a:defRPr/>
            </a:pPr>
            <a:r>
              <a:rPr lang="vi-VN" sz="3600" dirty="0">
                <a:solidFill>
                  <a:srgbClr val="000000"/>
                </a:solidFill>
                <a:latin typeface="+mj-lt"/>
              </a:rPr>
              <a:t>⇒ Dù luyến tiệc cuộc vui, nhưng sự từ chối lời mời gọi đã thể hiện tình yêu thương mẹ thiết tha của em bé, lúc nào em cũng nghĩ đến mẹ, luôn mong muốn ở bên mẹ. Mẹ với tình yêu thương đã trở thành sức mạnh, nguồn động lực cho em bé vượt qua những cám dỗ</a:t>
            </a:r>
            <a:endParaRPr lang="en-US" sz="3600" dirty="0">
              <a:latin typeface="+mj-lt"/>
            </a:endParaRPr>
          </a:p>
        </p:txBody>
      </p:sp>
      <p:sp>
        <p:nvSpPr>
          <p:cNvPr id="2" name="Rectangle 1"/>
          <p:cNvSpPr/>
          <p:nvPr/>
        </p:nvSpPr>
        <p:spPr>
          <a:xfrm>
            <a:off x="152400" y="0"/>
            <a:ext cx="8229600" cy="1077218"/>
          </a:xfrm>
          <a:prstGeom prst="rect">
            <a:avLst/>
          </a:prstGeom>
        </p:spPr>
        <p:txBody>
          <a:bodyPr wrap="square">
            <a:spAutoFit/>
          </a:bodyPr>
          <a:lstStyle/>
          <a:p>
            <a:r>
              <a:rPr lang="en-US" sz="3200" b="1" smtClean="0">
                <a:solidFill>
                  <a:srgbClr val="FF0000"/>
                </a:solidFill>
                <a:latin typeface="Times New Roman" pitchFamily="18" charset="0"/>
                <a:cs typeface="Times New Roman" pitchFamily="18" charset="0"/>
              </a:rPr>
              <a:t>2. Lời </a:t>
            </a:r>
            <a:r>
              <a:rPr lang="en-US" sz="3200" b="1">
                <a:solidFill>
                  <a:srgbClr val="FF0000"/>
                </a:solidFill>
                <a:latin typeface="Times New Roman" pitchFamily="18" charset="0"/>
                <a:cs typeface="Times New Roman" pitchFamily="18" charset="0"/>
              </a:rPr>
              <a:t>từ chối của em bé với những người sống ở trên mây và trong sóng.</a:t>
            </a:r>
            <a:endParaRPr lang="en-US" sz="3200">
              <a:solidFill>
                <a:srgbClr val="FF0000"/>
              </a:solidFill>
            </a:endParaRPr>
          </a:p>
        </p:txBody>
      </p:sp>
    </p:spTree>
    <p:extLst>
      <p:ext uri="{BB962C8B-B14F-4D97-AF65-F5344CB8AC3E}">
        <p14:creationId xmlns:p14="http://schemas.microsoft.com/office/powerpoint/2010/main" val="947331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61963"/>
          </a:xfrm>
          <a:prstGeom prst="rect">
            <a:avLst/>
          </a:prstGeom>
          <a:gradFill rotWithShape="1">
            <a:gsLst>
              <a:gs pos="0">
                <a:schemeClr val="folHlink"/>
              </a:gs>
              <a:gs pos="50000">
                <a:schemeClr val="bg1"/>
              </a:gs>
              <a:gs pos="100000">
                <a:schemeClr val="folHlink"/>
              </a:gs>
            </a:gsLst>
            <a:lin ang="2700000" scaled="1"/>
          </a:gradFill>
          <a:ln w="9525">
            <a:solidFill>
              <a:srgbClr val="0000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2400" b="1" dirty="0" err="1">
                <a:solidFill>
                  <a:srgbClr val="0000CC"/>
                </a:solidFill>
                <a:latin typeface="Times New Roman" panose="02020603050405020304" pitchFamily="18" charset="0"/>
                <a:cs typeface="Arial" panose="020B0604020202020204" pitchFamily="34" charset="0"/>
              </a:rPr>
              <a:t>Em</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sáng</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tạo</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trò</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chơi</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cùng</a:t>
            </a:r>
            <a:r>
              <a:rPr lang="en-US" altLang="en-US" sz="2400" b="1" dirty="0">
                <a:solidFill>
                  <a:srgbClr val="0000CC"/>
                </a:solidFill>
                <a:latin typeface="Times New Roman" panose="02020603050405020304" pitchFamily="18" charset="0"/>
                <a:cs typeface="Arial" panose="020B0604020202020204" pitchFamily="34" charset="0"/>
              </a:rPr>
              <a:t> </a:t>
            </a:r>
            <a:r>
              <a:rPr lang="en-US" altLang="en-US" sz="2400" b="1" dirty="0" err="1">
                <a:solidFill>
                  <a:srgbClr val="0000CC"/>
                </a:solidFill>
                <a:latin typeface="Times New Roman" panose="02020603050405020304" pitchFamily="18" charset="0"/>
                <a:cs typeface="Arial" panose="020B0604020202020204" pitchFamily="34" charset="0"/>
              </a:rPr>
              <a:t>mẹ</a:t>
            </a:r>
            <a:endParaRPr lang="en-US" altLang="en-US" b="1" i="1" dirty="0">
              <a:solidFill>
                <a:srgbClr val="0000CC"/>
              </a:solidFill>
              <a:cs typeface="Arial" panose="020B0604020202020204" pitchFamily="34" charset="0"/>
            </a:endParaRPr>
          </a:p>
        </p:txBody>
      </p:sp>
      <p:sp>
        <p:nvSpPr>
          <p:cNvPr id="8" name="Rectangle 2"/>
          <p:cNvSpPr txBox="1">
            <a:spLocks noChangeArrowheads="1"/>
          </p:cNvSpPr>
          <p:nvPr/>
        </p:nvSpPr>
        <p:spPr bwMode="auto">
          <a:xfrm>
            <a:off x="4800600" y="1828800"/>
            <a:ext cx="43434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90000"/>
              </a:lnSpc>
            </a:pPr>
            <a:endParaRPr lang="en-US" altLang="vi-VN" sz="2400" i="1">
              <a:solidFill>
                <a:srgbClr val="000000"/>
              </a:solidFill>
              <a:latin typeface="Times New Roman" pitchFamily="18" charset="0"/>
            </a:endParaRPr>
          </a:p>
          <a:p>
            <a:pPr eaLnBrk="1" hangingPunct="1">
              <a:lnSpc>
                <a:spcPct val="90000"/>
              </a:lnSpc>
            </a:pPr>
            <a:r>
              <a:rPr lang="en-US" altLang="vi-VN" sz="2200" b="1">
                <a:solidFill>
                  <a:srgbClr val="0000FF"/>
                </a:solidFill>
                <a:latin typeface="Times New Roman" pitchFamily="18" charset="0"/>
              </a:rPr>
              <a:t>Con là sóng, mẹ là bến bờ kì lạ.</a:t>
            </a:r>
          </a:p>
          <a:p>
            <a:pPr eaLnBrk="1" hangingPunct="1">
              <a:lnSpc>
                <a:spcPct val="90000"/>
              </a:lnSpc>
            </a:pPr>
            <a:r>
              <a:rPr lang="en-US" altLang="vi-VN" sz="2200" b="1">
                <a:solidFill>
                  <a:srgbClr val="0000FF"/>
                </a:solidFill>
                <a:latin typeface="Times New Roman" pitchFamily="18" charset="0"/>
              </a:rPr>
              <a:t>  Con lăn, lăn, lăn mãi rồi sẽ cười vang vỡ tan vào lòng mẹ </a:t>
            </a:r>
          </a:p>
          <a:p>
            <a:pPr eaLnBrk="1" hangingPunct="1">
              <a:lnSpc>
                <a:spcPct val="90000"/>
              </a:lnSpc>
            </a:pPr>
            <a:r>
              <a:rPr lang="en-US" altLang="vi-VN" sz="2200" b="1" i="1">
                <a:solidFill>
                  <a:srgbClr val="000000"/>
                </a:solidFill>
                <a:latin typeface="Times New Roman" pitchFamily="18" charset="0"/>
              </a:rPr>
              <a:t>Và không ai trên thế gian này biết mẹ con ta ở chốn nào</a:t>
            </a:r>
          </a:p>
          <a:p>
            <a:pPr eaLnBrk="1" hangingPunct="1">
              <a:lnSpc>
                <a:spcPct val="90000"/>
              </a:lnSpc>
            </a:pPr>
            <a:endParaRPr lang="en-US" altLang="vi-VN" sz="2600" b="1" u="sng">
              <a:solidFill>
                <a:srgbClr val="0070C0"/>
              </a:solidFill>
              <a:latin typeface="Times New Roman" pitchFamily="18" charset="0"/>
            </a:endParaRPr>
          </a:p>
        </p:txBody>
      </p:sp>
      <p:sp>
        <p:nvSpPr>
          <p:cNvPr id="20489" name="TextBox 8"/>
          <p:cNvSpPr txBox="1">
            <a:spLocks noChangeArrowheads="1"/>
          </p:cNvSpPr>
          <p:nvPr/>
        </p:nvSpPr>
        <p:spPr bwMode="auto">
          <a:xfrm>
            <a:off x="100013" y="914400"/>
            <a:ext cx="50292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2200" b="1">
                <a:solidFill>
                  <a:srgbClr val="0000FF"/>
                </a:solidFill>
                <a:latin typeface="Times New Roman" pitchFamily="18" charset="0"/>
              </a:rPr>
              <a:t>Con là mây, mẹ là trăng</a:t>
            </a:r>
          </a:p>
          <a:p>
            <a:pPr eaLnBrk="1" hangingPunct="1"/>
            <a:r>
              <a:rPr lang="en-US" altLang="en-US" sz="2200" b="1">
                <a:solidFill>
                  <a:srgbClr val="0000FF"/>
                </a:solidFill>
                <a:latin typeface="Times New Roman" pitchFamily="18" charset="0"/>
              </a:rPr>
              <a:t>Hai bàn tay con ôm lấy mẹ</a:t>
            </a:r>
          </a:p>
          <a:p>
            <a:pPr eaLnBrk="1" hangingPunct="1"/>
            <a:r>
              <a:rPr lang="en-US" altLang="en-US" sz="2200" b="1">
                <a:solidFill>
                  <a:srgbClr val="0000FF"/>
                </a:solidFill>
                <a:latin typeface="Times New Roman" pitchFamily="18" charset="0"/>
              </a:rPr>
              <a:t>Và mái nhà ta</a:t>
            </a:r>
            <a:r>
              <a:rPr lang="en-US" altLang="en-US" sz="2200" b="1" i="1">
                <a:solidFill>
                  <a:srgbClr val="0000FF"/>
                </a:solidFill>
                <a:latin typeface="Times New Roman" pitchFamily="18" charset="0"/>
              </a:rPr>
              <a:t> </a:t>
            </a:r>
            <a:r>
              <a:rPr lang="en-US" altLang="en-US" sz="2200" b="1">
                <a:solidFill>
                  <a:srgbClr val="0000FF"/>
                </a:solidFill>
                <a:latin typeface="Times New Roman" pitchFamily="18" charset="0"/>
              </a:rPr>
              <a:t>là bầu trời xanh thẳm</a:t>
            </a:r>
          </a:p>
        </p:txBody>
      </p:sp>
      <p:cxnSp>
        <p:nvCxnSpPr>
          <p:cNvPr id="20490" name="Straight Connector 10"/>
          <p:cNvCxnSpPr>
            <a:cxnSpLocks noChangeShapeType="1"/>
          </p:cNvCxnSpPr>
          <p:nvPr/>
        </p:nvCxnSpPr>
        <p:spPr bwMode="auto">
          <a:xfrm rot="5400000">
            <a:off x="4040188" y="3046412"/>
            <a:ext cx="1371600" cy="3175"/>
          </a:xfrm>
          <a:prstGeom prst="line">
            <a:avLst/>
          </a:prstGeom>
          <a:noFill/>
          <a:ln w="28575" algn="ctr">
            <a:solidFill>
              <a:srgbClr val="006600"/>
            </a:solidFill>
            <a:round/>
            <a:headEnd/>
            <a:tailEnd/>
          </a:ln>
          <a:extLst>
            <a:ext uri="{909E8E84-426E-40DD-AFC4-6F175D3DCCD1}">
              <a14:hiddenFill xmlns:a14="http://schemas.microsoft.com/office/drawing/2010/main">
                <a:noFill/>
              </a14:hiddenFill>
            </a:ext>
          </a:extLst>
        </p:spPr>
      </p:cxnSp>
      <p:sp>
        <p:nvSpPr>
          <p:cNvPr id="20492" name="AutoShape 12"/>
          <p:cNvSpPr>
            <a:spLocks noChangeArrowheads="1"/>
          </p:cNvSpPr>
          <p:nvPr/>
        </p:nvSpPr>
        <p:spPr bwMode="auto">
          <a:xfrm>
            <a:off x="4114800" y="914400"/>
            <a:ext cx="4495800" cy="1600200"/>
          </a:xfrm>
          <a:prstGeom prst="cloudCallout">
            <a:avLst>
              <a:gd name="adj1" fmla="val -43431"/>
              <a:gd name="adj2" fmla="val 43949"/>
            </a:avLst>
          </a:prstGeom>
          <a:solidFill>
            <a:srgbClr val="FFFFFF"/>
          </a:soli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200" b="1">
                <a:solidFill>
                  <a:srgbClr val="FF0000"/>
                </a:solidFill>
                <a:latin typeface="Times New Roman" pitchFamily="18" charset="0"/>
              </a:rPr>
              <a:t>Từ chối lời mời của mây và sóng. Em bé đã nghĩ ra trò chơi nào?</a:t>
            </a:r>
          </a:p>
        </p:txBody>
      </p:sp>
      <p:sp>
        <p:nvSpPr>
          <p:cNvPr id="20493" name="Line 13"/>
          <p:cNvSpPr>
            <a:spLocks noChangeShapeType="1"/>
          </p:cNvSpPr>
          <p:nvPr/>
        </p:nvSpPr>
        <p:spPr bwMode="auto">
          <a:xfrm>
            <a:off x="990600" y="1295400"/>
            <a:ext cx="45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4"/>
          <p:cNvSpPr>
            <a:spLocks noChangeShapeType="1"/>
          </p:cNvSpPr>
          <p:nvPr/>
        </p:nvSpPr>
        <p:spPr bwMode="auto">
          <a:xfrm>
            <a:off x="2438400" y="1295400"/>
            <a:ext cx="533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Text Box 15"/>
          <p:cNvSpPr txBox="1">
            <a:spLocks noChangeArrowheads="1"/>
          </p:cNvSpPr>
          <p:nvPr/>
        </p:nvSpPr>
        <p:spPr bwMode="auto">
          <a:xfrm>
            <a:off x="0" y="2333625"/>
            <a:ext cx="4495800" cy="2462213"/>
          </a:xfrm>
          <a:prstGeom prst="rect">
            <a:avLst/>
          </a:prstGeom>
          <a:noFill/>
          <a:ln>
            <a:noFill/>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r>
              <a:rPr lang="en-US" altLang="en-US" b="1" dirty="0">
                <a:solidFill>
                  <a:srgbClr val="0000FF"/>
                </a:solidFill>
              </a:rPr>
              <a:t>-&gt;</a:t>
            </a:r>
            <a:r>
              <a:rPr lang="en-US" altLang="en-US" dirty="0"/>
              <a:t> </a:t>
            </a:r>
            <a:r>
              <a:rPr lang="en-US" altLang="en-US" sz="2200" b="1" dirty="0" err="1">
                <a:solidFill>
                  <a:srgbClr val="0000FF"/>
                </a:solidFill>
                <a:latin typeface="Times New Roman" pitchFamily="18" charset="0"/>
              </a:rPr>
              <a:t>hình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ảnh</a:t>
            </a:r>
            <a:r>
              <a:rPr lang="en-US" altLang="en-US" sz="2200" b="1" dirty="0">
                <a:solidFill>
                  <a:srgbClr val="0000FF"/>
                </a:solidFill>
                <a:latin typeface="Times New Roman" pitchFamily="18" charset="0"/>
              </a:rPr>
              <a:t> so </a:t>
            </a:r>
            <a:r>
              <a:rPr lang="en-US" altLang="en-US" sz="2200" b="1" dirty="0" err="1">
                <a:solidFill>
                  <a:srgbClr val="0000FF"/>
                </a:solidFill>
                <a:latin typeface="Times New Roman" pitchFamily="18" charset="0"/>
              </a:rPr>
              <a:t>sánh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mang</a:t>
            </a:r>
            <a:r>
              <a:rPr lang="en-US" altLang="en-US" sz="2200" b="1" dirty="0">
                <a:solidFill>
                  <a:srgbClr val="0000FF"/>
                </a:solidFill>
                <a:latin typeface="Times New Roman" pitchFamily="18" charset="0"/>
              </a:rPr>
              <a:t> ý </a:t>
            </a:r>
            <a:r>
              <a:rPr lang="en-US" altLang="en-US" sz="2200" b="1" dirty="0" err="1">
                <a:solidFill>
                  <a:srgbClr val="0000FF"/>
                </a:solidFill>
                <a:latin typeface="Times New Roman" pitchFamily="18" charset="0"/>
              </a:rPr>
              <a:t>nghĩa</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biểu</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tượng</a:t>
            </a:r>
            <a:endParaRPr lang="en-US" altLang="en-US" sz="2200" b="1" dirty="0">
              <a:solidFill>
                <a:srgbClr val="0000FF"/>
              </a:solidFill>
              <a:latin typeface="Times New Roman" pitchFamily="18" charset="0"/>
            </a:endParaRPr>
          </a:p>
          <a:p>
            <a:pPr marL="342900" indent="-342900" eaLnBrk="1" fontAlgn="auto" hangingPunct="1">
              <a:spcBef>
                <a:spcPts val="0"/>
              </a:spcBef>
              <a:spcAft>
                <a:spcPts val="0"/>
              </a:spcAft>
              <a:buFontTx/>
              <a:buChar char="-"/>
              <a:defRPr/>
            </a:pPr>
            <a:r>
              <a:rPr lang="en-US" altLang="en-US" sz="2200" b="1" dirty="0" err="1">
                <a:solidFill>
                  <a:srgbClr val="0000FF"/>
                </a:solidFill>
                <a:latin typeface="Times New Roman" pitchFamily="18" charset="0"/>
              </a:rPr>
              <a:t>Mây</a:t>
            </a:r>
            <a:r>
              <a:rPr lang="en-US" altLang="en-US" sz="2200" b="1" dirty="0">
                <a:solidFill>
                  <a:srgbClr val="0000FF"/>
                </a:solidFill>
                <a:latin typeface="Times New Roman" pitchFamily="18" charset="0"/>
              </a:rPr>
              <a:t> – con: </a:t>
            </a:r>
            <a:r>
              <a:rPr lang="en-US" altLang="en-US" sz="2200" b="1" dirty="0" err="1">
                <a:solidFill>
                  <a:srgbClr val="0000FF"/>
                </a:solidFill>
                <a:latin typeface="Times New Roman" pitchFamily="18" charset="0"/>
              </a:rPr>
              <a:t>ngây</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thơ</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trong</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sáng</a:t>
            </a:r>
            <a:endParaRPr lang="en-US" altLang="en-US" sz="2200" b="1" dirty="0">
              <a:solidFill>
                <a:srgbClr val="0000FF"/>
              </a:solidFill>
              <a:latin typeface="Times New Roman" pitchFamily="18" charset="0"/>
            </a:endParaRPr>
          </a:p>
          <a:p>
            <a:pPr marL="342900" indent="-342900" eaLnBrk="1" fontAlgn="auto" hangingPunct="1">
              <a:spcBef>
                <a:spcPts val="0"/>
              </a:spcBef>
              <a:spcAft>
                <a:spcPts val="0"/>
              </a:spcAft>
              <a:buFontTx/>
              <a:buChar char="-"/>
              <a:defRPr/>
            </a:pPr>
            <a:r>
              <a:rPr lang="en-US" altLang="en-US" sz="2200" b="1" dirty="0" err="1">
                <a:solidFill>
                  <a:srgbClr val="0000FF"/>
                </a:solidFill>
                <a:latin typeface="Times New Roman" pitchFamily="18" charset="0"/>
              </a:rPr>
              <a:t>Trăng</a:t>
            </a:r>
            <a:r>
              <a:rPr lang="en-US" altLang="en-US" sz="2200" b="1" dirty="0">
                <a:solidFill>
                  <a:srgbClr val="0000FF"/>
                </a:solidFill>
                <a:latin typeface="Times New Roman" pitchFamily="18" charset="0"/>
              </a:rPr>
              <a:t> – </a:t>
            </a:r>
            <a:r>
              <a:rPr lang="en-US" altLang="en-US" sz="2200" b="1" dirty="0" err="1">
                <a:solidFill>
                  <a:srgbClr val="0000FF"/>
                </a:solidFill>
                <a:latin typeface="Times New Roman" pitchFamily="18" charset="0"/>
              </a:rPr>
              <a:t>mẹ</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dịu</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dàng</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ấm</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áp</a:t>
            </a:r>
            <a:endParaRPr lang="en-US" altLang="en-US" sz="2200" b="1" dirty="0">
              <a:solidFill>
                <a:srgbClr val="0000FF"/>
              </a:solidFill>
              <a:latin typeface="Times New Roman" pitchFamily="18" charset="0"/>
            </a:endParaRPr>
          </a:p>
          <a:p>
            <a:pPr marL="342900" indent="-342900" eaLnBrk="1" fontAlgn="auto" hangingPunct="1">
              <a:spcBef>
                <a:spcPts val="0"/>
              </a:spcBef>
              <a:spcAft>
                <a:spcPts val="0"/>
              </a:spcAft>
              <a:buFontTx/>
              <a:buChar char="-"/>
              <a:defRPr/>
            </a:pPr>
            <a:r>
              <a:rPr lang="en-US" altLang="en-US" sz="2200" b="1" dirty="0">
                <a:solidFill>
                  <a:srgbClr val="0000FF"/>
                </a:solidFill>
                <a:latin typeface="Times New Roman" pitchFamily="18" charset="0"/>
              </a:rPr>
              <a:t>=&gt; </a:t>
            </a:r>
            <a:r>
              <a:rPr lang="en-US" altLang="en-US" sz="2200" b="1" dirty="0" err="1">
                <a:solidFill>
                  <a:srgbClr val="0000FF"/>
                </a:solidFill>
                <a:latin typeface="Times New Roman" pitchFamily="18" charset="0"/>
              </a:rPr>
              <a:t>ngợi</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ca</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tình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mẫu</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tử</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gắn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bó</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quấn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quýt</a:t>
            </a:r>
            <a:endParaRPr lang="en-US" altLang="en-US" sz="2200" b="1" dirty="0">
              <a:solidFill>
                <a:srgbClr val="0000FF"/>
              </a:solidFill>
              <a:latin typeface="Times New Roman" pitchFamily="18" charset="0"/>
            </a:endParaRPr>
          </a:p>
          <a:p>
            <a:pPr eaLnBrk="1" fontAlgn="auto" hangingPunct="1">
              <a:spcBef>
                <a:spcPts val="0"/>
              </a:spcBef>
              <a:spcAft>
                <a:spcPts val="0"/>
              </a:spcAft>
              <a:defRPr/>
            </a:pPr>
            <a:endParaRPr lang="en-US" altLang="en-US" sz="2200" b="1" dirty="0">
              <a:solidFill>
                <a:srgbClr val="0000FF"/>
              </a:solidFill>
              <a:latin typeface="Times New Roman" pitchFamily="18" charset="0"/>
            </a:endParaRPr>
          </a:p>
        </p:txBody>
      </p:sp>
      <p:sp>
        <p:nvSpPr>
          <p:cNvPr id="20496" name="Line 16"/>
          <p:cNvSpPr>
            <a:spLocks noChangeShapeType="1"/>
          </p:cNvSpPr>
          <p:nvPr/>
        </p:nvSpPr>
        <p:spPr bwMode="auto">
          <a:xfrm>
            <a:off x="685800" y="198120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19"/>
          <p:cNvSpPr>
            <a:spLocks noChangeShapeType="1"/>
          </p:cNvSpPr>
          <p:nvPr/>
        </p:nvSpPr>
        <p:spPr bwMode="auto">
          <a:xfrm>
            <a:off x="2286000" y="2057400"/>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0"/>
          <p:cNvSpPr>
            <a:spLocks noChangeShapeType="1"/>
          </p:cNvSpPr>
          <p:nvPr/>
        </p:nvSpPr>
        <p:spPr bwMode="auto">
          <a:xfrm>
            <a:off x="5791200" y="2819400"/>
            <a:ext cx="45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1"/>
          <p:cNvSpPr>
            <a:spLocks noChangeShapeType="1"/>
          </p:cNvSpPr>
          <p:nvPr/>
        </p:nvSpPr>
        <p:spPr bwMode="auto">
          <a:xfrm>
            <a:off x="7162800" y="2819400"/>
            <a:ext cx="14478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2"/>
          <p:cNvSpPr>
            <a:spLocks noChangeShapeType="1"/>
          </p:cNvSpPr>
          <p:nvPr/>
        </p:nvSpPr>
        <p:spPr bwMode="auto">
          <a:xfrm>
            <a:off x="5715000" y="3124200"/>
            <a:ext cx="1676400"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3"/>
          <p:cNvSpPr>
            <a:spLocks noChangeShapeType="1"/>
          </p:cNvSpPr>
          <p:nvPr/>
        </p:nvSpPr>
        <p:spPr bwMode="auto">
          <a:xfrm>
            <a:off x="8305800" y="3124200"/>
            <a:ext cx="533400"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Line 24"/>
          <p:cNvSpPr>
            <a:spLocks noChangeShapeType="1"/>
          </p:cNvSpPr>
          <p:nvPr/>
        </p:nvSpPr>
        <p:spPr bwMode="auto">
          <a:xfrm>
            <a:off x="5029200" y="3429000"/>
            <a:ext cx="2743200"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5" name="AutoShape 25"/>
          <p:cNvSpPr>
            <a:spLocks noChangeArrowheads="1"/>
          </p:cNvSpPr>
          <p:nvPr/>
        </p:nvSpPr>
        <p:spPr bwMode="auto">
          <a:xfrm>
            <a:off x="4953000" y="990600"/>
            <a:ext cx="3962400" cy="1143000"/>
          </a:xfrm>
          <a:prstGeom prst="wedgeRectCallout">
            <a:avLst>
              <a:gd name="adj1" fmla="val -43630"/>
              <a:gd name="adj2" fmla="val 67361"/>
            </a:avLst>
          </a:prstGeom>
          <a:solidFill>
            <a:srgbClr val="FFFFFF"/>
          </a:solidFill>
          <a:ln w="2857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200" b="1">
                <a:solidFill>
                  <a:srgbClr val="FF0000"/>
                </a:solidFill>
                <a:latin typeface="Times New Roman" pitchFamily="18" charset="0"/>
              </a:rPr>
              <a:t>Tác giả đã sử dụng những biện pháp nghệ thuật nào khi miêu tả trò chơi của em bé?</a:t>
            </a:r>
          </a:p>
        </p:txBody>
      </p:sp>
      <p:sp>
        <p:nvSpPr>
          <p:cNvPr id="20506" name="Line 26"/>
          <p:cNvSpPr>
            <a:spLocks noChangeShapeType="1"/>
          </p:cNvSpPr>
          <p:nvPr/>
        </p:nvSpPr>
        <p:spPr bwMode="auto">
          <a:xfrm>
            <a:off x="2133600" y="1600200"/>
            <a:ext cx="1219200"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2"/>
          <p:cNvSpPr txBox="1">
            <a:spLocks noChangeArrowheads="1"/>
          </p:cNvSpPr>
          <p:nvPr/>
        </p:nvSpPr>
        <p:spPr bwMode="auto">
          <a:xfrm>
            <a:off x="3962400" y="4114800"/>
            <a:ext cx="5108575" cy="2967038"/>
          </a:xfrm>
          <a:prstGeom prst="rect">
            <a:avLst/>
          </a:prstGeom>
          <a:noFill/>
          <a:ln>
            <a:noFill/>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Điệp</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ngữ</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lăn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hình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ảnh</a:t>
            </a:r>
            <a:r>
              <a:rPr lang="en-US" altLang="en-US" sz="2200" b="1" dirty="0">
                <a:solidFill>
                  <a:srgbClr val="0000FF"/>
                </a:solidFill>
                <a:latin typeface="Times New Roman" pitchFamily="18" charset="0"/>
              </a:rPr>
              <a:t> so </a:t>
            </a:r>
            <a:r>
              <a:rPr lang="en-US" altLang="en-US" sz="2200" b="1" dirty="0" err="1">
                <a:solidFill>
                  <a:srgbClr val="0000FF"/>
                </a:solidFill>
                <a:latin typeface="Times New Roman" pitchFamily="18" charset="0"/>
              </a:rPr>
              <a:t>sánh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mang</a:t>
            </a:r>
            <a:r>
              <a:rPr lang="en-US" altLang="en-US" sz="2200" b="1" dirty="0">
                <a:solidFill>
                  <a:srgbClr val="0000FF"/>
                </a:solidFill>
                <a:latin typeface="Times New Roman" pitchFamily="18" charset="0"/>
              </a:rPr>
              <a:t> ý </a:t>
            </a:r>
            <a:r>
              <a:rPr lang="en-US" altLang="en-US" sz="2200" b="1" dirty="0" err="1">
                <a:solidFill>
                  <a:srgbClr val="0000FF"/>
                </a:solidFill>
                <a:latin typeface="Times New Roman" pitchFamily="18" charset="0"/>
              </a:rPr>
              <a:t>nghĩa</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biểu</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tượng</a:t>
            </a:r>
            <a:r>
              <a:rPr lang="en-US" altLang="en-US" sz="2200" b="1" dirty="0">
                <a:solidFill>
                  <a:srgbClr val="0000FF"/>
                </a:solidFill>
                <a:latin typeface="Times New Roman" pitchFamily="18" charset="0"/>
              </a:rPr>
              <a:t>:</a:t>
            </a:r>
          </a:p>
          <a:p>
            <a:pPr marL="342900" indent="-342900" eaLnBrk="1" fontAlgn="auto" hangingPunct="1">
              <a:spcBef>
                <a:spcPts val="0"/>
              </a:spcBef>
              <a:spcAft>
                <a:spcPts val="0"/>
              </a:spcAft>
              <a:buFontTx/>
              <a:buChar char="-"/>
              <a:defRPr/>
            </a:pPr>
            <a:r>
              <a:rPr lang="en-US" altLang="en-US" sz="2200" b="1" dirty="0" err="1">
                <a:solidFill>
                  <a:srgbClr val="0000FF"/>
                </a:solidFill>
                <a:latin typeface="Times New Roman" pitchFamily="18" charset="0"/>
              </a:rPr>
              <a:t>Sóng</a:t>
            </a:r>
            <a:r>
              <a:rPr lang="en-US" altLang="en-US" sz="2200" b="1" dirty="0">
                <a:solidFill>
                  <a:srgbClr val="0000FF"/>
                </a:solidFill>
                <a:latin typeface="Times New Roman" pitchFamily="18" charset="0"/>
              </a:rPr>
              <a:t> – con: </a:t>
            </a:r>
            <a:r>
              <a:rPr lang="en-US" altLang="en-US" sz="2200" b="1" dirty="0" err="1">
                <a:solidFill>
                  <a:srgbClr val="0000FF"/>
                </a:solidFill>
                <a:latin typeface="Times New Roman" pitchFamily="18" charset="0"/>
              </a:rPr>
              <a:t>hồn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nhiên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tinh</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nghịch</a:t>
            </a:r>
            <a:endParaRPr lang="en-US" altLang="en-US" sz="2200" b="1" dirty="0">
              <a:solidFill>
                <a:srgbClr val="0000FF"/>
              </a:solidFill>
              <a:latin typeface="Times New Roman" pitchFamily="18" charset="0"/>
            </a:endParaRPr>
          </a:p>
          <a:p>
            <a:pPr marL="342900" indent="-342900" eaLnBrk="1" fontAlgn="auto" hangingPunct="1">
              <a:spcBef>
                <a:spcPts val="0"/>
              </a:spcBef>
              <a:spcAft>
                <a:spcPts val="0"/>
              </a:spcAft>
              <a:buFontTx/>
              <a:buChar char="-"/>
              <a:defRPr/>
            </a:pPr>
            <a:r>
              <a:rPr lang="en-US" altLang="en-US" sz="2200" b="1" dirty="0" err="1">
                <a:solidFill>
                  <a:srgbClr val="0000FF"/>
                </a:solidFill>
                <a:latin typeface="Times New Roman" pitchFamily="18" charset="0"/>
              </a:rPr>
              <a:t>Bến</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bờ</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kì</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lạ</a:t>
            </a:r>
            <a:r>
              <a:rPr lang="en-US" altLang="en-US" sz="2200" b="1" dirty="0">
                <a:solidFill>
                  <a:srgbClr val="0000FF"/>
                </a:solidFill>
                <a:latin typeface="Times New Roman" pitchFamily="18" charset="0"/>
              </a:rPr>
              <a:t> - </a:t>
            </a:r>
            <a:r>
              <a:rPr lang="en-US" altLang="en-US" sz="2200" b="1" dirty="0" err="1">
                <a:solidFill>
                  <a:srgbClr val="0000FF"/>
                </a:solidFill>
                <a:latin typeface="Times New Roman" pitchFamily="18" charset="0"/>
              </a:rPr>
              <a:t>mẹ</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sự</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bao</a:t>
            </a:r>
            <a:r>
              <a:rPr lang="en-US" altLang="en-US" sz="2200" b="1" dirty="0">
                <a:solidFill>
                  <a:srgbClr val="0000FF"/>
                </a:solidFill>
                <a:latin typeface="Times New Roman" pitchFamily="18" charset="0"/>
              </a:rPr>
              <a:t> la, </a:t>
            </a:r>
            <a:r>
              <a:rPr lang="en-US" altLang="en-US" sz="2200" b="1" dirty="0" err="1">
                <a:solidFill>
                  <a:srgbClr val="0000FF"/>
                </a:solidFill>
                <a:latin typeface="Times New Roman" pitchFamily="18" charset="0"/>
              </a:rPr>
              <a:t>khoan</a:t>
            </a:r>
            <a:r>
              <a:rPr lang="en-US" altLang="en-US" sz="2200" b="1" dirty="0">
                <a:solidFill>
                  <a:srgbClr val="0000FF"/>
                </a:solidFill>
                <a:latin typeface="Times New Roman" pitchFamily="18" charset="0"/>
              </a:rPr>
              <a:t> dung</a:t>
            </a:r>
          </a:p>
          <a:p>
            <a:pPr marL="342900" indent="-342900" eaLnBrk="1" fontAlgn="auto" hangingPunct="1">
              <a:spcBef>
                <a:spcPts val="0"/>
              </a:spcBef>
              <a:spcAft>
                <a:spcPts val="0"/>
              </a:spcAft>
              <a:buFontTx/>
              <a:buChar char="-"/>
              <a:defRPr/>
            </a:pPr>
            <a:r>
              <a:rPr lang="en-US" altLang="en-US" sz="2200" b="1" dirty="0">
                <a:solidFill>
                  <a:srgbClr val="0000FF"/>
                </a:solidFill>
                <a:latin typeface="Times New Roman" pitchFamily="18" charset="0"/>
              </a:rPr>
              <a:t>=&gt; </a:t>
            </a:r>
            <a:r>
              <a:rPr lang="en-US" altLang="en-US" sz="2200" b="1" dirty="0" err="1">
                <a:solidFill>
                  <a:srgbClr val="0000FF"/>
                </a:solidFill>
                <a:latin typeface="Times New Roman" pitchFamily="18" charset="0"/>
              </a:rPr>
              <a:t>ngợi</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ca</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từ</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mẫu</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tử</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thiêng</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liêng</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bất</a:t>
            </a:r>
            <a:r>
              <a:rPr lang="en-US" altLang="en-US" sz="2200" b="1" dirty="0">
                <a:solidFill>
                  <a:srgbClr val="0000FF"/>
                </a:solidFill>
                <a:latin typeface="Times New Roman" pitchFamily="18" charset="0"/>
              </a:rPr>
              <a:t> </a:t>
            </a:r>
            <a:r>
              <a:rPr lang="en-US" altLang="en-US" sz="2200" b="1" dirty="0" err="1">
                <a:solidFill>
                  <a:srgbClr val="0000FF"/>
                </a:solidFill>
                <a:latin typeface="Times New Roman" pitchFamily="18" charset="0"/>
              </a:rPr>
              <a:t>diệt</a:t>
            </a:r>
            <a:endParaRPr lang="en-US" altLang="en-US" sz="2200" b="1" dirty="0">
              <a:solidFill>
                <a:srgbClr val="0000FF"/>
              </a:solidFill>
              <a:latin typeface="Times New Roman" pitchFamily="18" charset="0"/>
            </a:endParaRPr>
          </a:p>
        </p:txBody>
      </p:sp>
    </p:spTree>
    <p:extLst>
      <p:ext uri="{BB962C8B-B14F-4D97-AF65-F5344CB8AC3E}">
        <p14:creationId xmlns:p14="http://schemas.microsoft.com/office/powerpoint/2010/main" val="19171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92"/>
                                        </p:tgtEl>
                                        <p:attrNameLst>
                                          <p:attrName>style.visibility</p:attrName>
                                        </p:attrNameLst>
                                      </p:cBhvr>
                                      <p:to>
                                        <p:strVal val="visible"/>
                                      </p:to>
                                    </p:set>
                                    <p:anim calcmode="lin" valueType="num">
                                      <p:cBhvr additive="base">
                                        <p:cTn id="7" dur="500" fill="hold"/>
                                        <p:tgtEl>
                                          <p:spTgt spid="20492"/>
                                        </p:tgtEl>
                                        <p:attrNameLst>
                                          <p:attrName>ppt_x</p:attrName>
                                        </p:attrNameLst>
                                      </p:cBhvr>
                                      <p:tavLst>
                                        <p:tav tm="0">
                                          <p:val>
                                            <p:strVal val="#ppt_x"/>
                                          </p:val>
                                        </p:tav>
                                        <p:tav tm="100000">
                                          <p:val>
                                            <p:strVal val="#ppt_x"/>
                                          </p:val>
                                        </p:tav>
                                      </p:tavLst>
                                    </p:anim>
                                    <p:anim calcmode="lin" valueType="num">
                                      <p:cBhvr additive="base">
                                        <p:cTn id="8"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grpId="1" nodeType="clickEffect">
                                  <p:stCondLst>
                                    <p:cond delay="0"/>
                                  </p:stCondLst>
                                  <p:childTnLst>
                                    <p:animEffect transition="out" filter="diamond(in)">
                                      <p:cBhvr>
                                        <p:cTn id="12" dur="500"/>
                                        <p:tgtEl>
                                          <p:spTgt spid="20492"/>
                                        </p:tgtEl>
                                      </p:cBhvr>
                                    </p:animEffect>
                                    <p:set>
                                      <p:cBhvr>
                                        <p:cTn id="13" dur="1" fill="hold">
                                          <p:stCondLst>
                                            <p:cond delay="499"/>
                                          </p:stCondLst>
                                        </p:cTn>
                                        <p:tgtEl>
                                          <p:spTgt spid="204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0489"/>
                                        </p:tgtEl>
                                        <p:attrNameLst>
                                          <p:attrName>style.visibility</p:attrName>
                                        </p:attrNameLst>
                                      </p:cBhvr>
                                      <p:to>
                                        <p:strVal val="visible"/>
                                      </p:to>
                                    </p:set>
                                    <p:animEffect transition="in" filter="diamond(in)">
                                      <p:cBhvr>
                                        <p:cTn id="18" dur="2000"/>
                                        <p:tgtEl>
                                          <p:spTgt spid="2048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0490"/>
                                        </p:tgtEl>
                                        <p:attrNameLst>
                                          <p:attrName>style.visibility</p:attrName>
                                        </p:attrNameLst>
                                      </p:cBhvr>
                                      <p:to>
                                        <p:strVal val="visible"/>
                                      </p:to>
                                    </p:set>
                                    <p:animEffect transition="in" filter="blinds(horizontal)">
                                      <p:cBhvr>
                                        <p:cTn id="23" dur="500"/>
                                        <p:tgtEl>
                                          <p:spTgt spid="204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0505"/>
                                        </p:tgtEl>
                                        <p:attrNameLst>
                                          <p:attrName>style.visibility</p:attrName>
                                        </p:attrNameLst>
                                      </p:cBhvr>
                                      <p:to>
                                        <p:strVal val="visible"/>
                                      </p:to>
                                    </p:set>
                                    <p:animEffect transition="in" filter="box(in)">
                                      <p:cBhvr>
                                        <p:cTn id="33" dur="500"/>
                                        <p:tgtEl>
                                          <p:spTgt spid="2050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xit" presetSubtype="16" fill="hold" grpId="1" nodeType="clickEffect">
                                  <p:stCondLst>
                                    <p:cond delay="0"/>
                                  </p:stCondLst>
                                  <p:childTnLst>
                                    <p:animEffect transition="out" filter="box(in)">
                                      <p:cBhvr>
                                        <p:cTn id="37" dur="500"/>
                                        <p:tgtEl>
                                          <p:spTgt spid="20505"/>
                                        </p:tgtEl>
                                      </p:cBhvr>
                                    </p:animEffect>
                                    <p:set>
                                      <p:cBhvr>
                                        <p:cTn id="38" dur="1" fill="hold">
                                          <p:stCondLst>
                                            <p:cond delay="499"/>
                                          </p:stCondLst>
                                        </p:cTn>
                                        <p:tgtEl>
                                          <p:spTgt spid="20505"/>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493"/>
                                        </p:tgtEl>
                                        <p:attrNameLst>
                                          <p:attrName>style.visibility</p:attrName>
                                        </p:attrNameLst>
                                      </p:cBhvr>
                                      <p:to>
                                        <p:strVal val="visible"/>
                                      </p:to>
                                    </p:set>
                                    <p:animEffect transition="in" filter="blinds(horizontal)">
                                      <p:cBhvr>
                                        <p:cTn id="43" dur="500"/>
                                        <p:tgtEl>
                                          <p:spTgt spid="204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0494"/>
                                        </p:tgtEl>
                                        <p:attrNameLst>
                                          <p:attrName>style.visibility</p:attrName>
                                        </p:attrNameLst>
                                      </p:cBhvr>
                                      <p:to>
                                        <p:strVal val="visible"/>
                                      </p:to>
                                    </p:set>
                                    <p:animEffect transition="in" filter="blinds(horizontal)">
                                      <p:cBhvr>
                                        <p:cTn id="48" dur="500"/>
                                        <p:tgtEl>
                                          <p:spTgt spid="2049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0506"/>
                                        </p:tgtEl>
                                        <p:attrNameLst>
                                          <p:attrName>style.visibility</p:attrName>
                                        </p:attrNameLst>
                                      </p:cBhvr>
                                      <p:to>
                                        <p:strVal val="visible"/>
                                      </p:to>
                                    </p:set>
                                    <p:animEffect transition="in" filter="blinds(horizontal)">
                                      <p:cBhvr>
                                        <p:cTn id="53" dur="500"/>
                                        <p:tgtEl>
                                          <p:spTgt spid="2050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blinds(horizontal)">
                                      <p:cBhvr>
                                        <p:cTn id="58" dur="500"/>
                                        <p:tgtEl>
                                          <p:spTgt spid="2049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499"/>
                                        </p:tgtEl>
                                        <p:attrNameLst>
                                          <p:attrName>style.visibility</p:attrName>
                                        </p:attrNameLst>
                                      </p:cBhvr>
                                      <p:to>
                                        <p:strVal val="visible"/>
                                      </p:to>
                                    </p:set>
                                    <p:animEffect transition="in" filter="blinds(horizontal)">
                                      <p:cBhvr>
                                        <p:cTn id="63" dur="500"/>
                                        <p:tgtEl>
                                          <p:spTgt spid="2049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0500"/>
                                        </p:tgtEl>
                                        <p:attrNameLst>
                                          <p:attrName>style.visibility</p:attrName>
                                        </p:attrNameLst>
                                      </p:cBhvr>
                                      <p:to>
                                        <p:strVal val="visible"/>
                                      </p:to>
                                    </p:set>
                                    <p:animEffect transition="in" filter="blinds(horizontal)">
                                      <p:cBhvr>
                                        <p:cTn id="68" dur="500"/>
                                        <p:tgtEl>
                                          <p:spTgt spid="2050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0501"/>
                                        </p:tgtEl>
                                        <p:attrNameLst>
                                          <p:attrName>style.visibility</p:attrName>
                                        </p:attrNameLst>
                                      </p:cBhvr>
                                      <p:to>
                                        <p:strVal val="visible"/>
                                      </p:to>
                                    </p:set>
                                    <p:animEffect transition="in" filter="blinds(horizontal)">
                                      <p:cBhvr>
                                        <p:cTn id="73" dur="500"/>
                                        <p:tgtEl>
                                          <p:spTgt spid="2050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0502"/>
                                        </p:tgtEl>
                                        <p:attrNameLst>
                                          <p:attrName>style.visibility</p:attrName>
                                        </p:attrNameLst>
                                      </p:cBhvr>
                                      <p:to>
                                        <p:strVal val="visible"/>
                                      </p:to>
                                    </p:set>
                                    <p:animEffect transition="in" filter="blinds(horizontal)">
                                      <p:cBhvr>
                                        <p:cTn id="78" dur="500"/>
                                        <p:tgtEl>
                                          <p:spTgt spid="2050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0503"/>
                                        </p:tgtEl>
                                        <p:attrNameLst>
                                          <p:attrName>style.visibility</p:attrName>
                                        </p:attrNameLst>
                                      </p:cBhvr>
                                      <p:to>
                                        <p:strVal val="visible"/>
                                      </p:to>
                                    </p:set>
                                    <p:animEffect transition="in" filter="blinds(horizontal)">
                                      <p:cBhvr>
                                        <p:cTn id="83" dur="500"/>
                                        <p:tgtEl>
                                          <p:spTgt spid="20503"/>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20504"/>
                                        </p:tgtEl>
                                        <p:attrNameLst>
                                          <p:attrName>style.visibility</p:attrName>
                                        </p:attrNameLst>
                                      </p:cBhvr>
                                      <p:to>
                                        <p:strVal val="visible"/>
                                      </p:to>
                                    </p:set>
                                    <p:animEffect transition="in" filter="blinds(horizontal)">
                                      <p:cBhvr>
                                        <p:cTn id="86" dur="500"/>
                                        <p:tgtEl>
                                          <p:spTgt spid="2050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0495"/>
                                        </p:tgtEl>
                                        <p:attrNameLst>
                                          <p:attrName>style.visibility</p:attrName>
                                        </p:attrNameLst>
                                      </p:cBhvr>
                                      <p:to>
                                        <p:strVal val="visible"/>
                                      </p:to>
                                    </p:set>
                                    <p:animEffect transition="in" filter="blinds(horizontal)">
                                      <p:cBhvr>
                                        <p:cTn id="91" dur="500"/>
                                        <p:tgtEl>
                                          <p:spTgt spid="2049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dissolve">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489" grpId="0"/>
      <p:bldP spid="20492" grpId="0" animBg="1"/>
      <p:bldP spid="20492" grpId="1" animBg="1"/>
      <p:bldP spid="20493" grpId="0" animBg="1"/>
      <p:bldP spid="20494" grpId="0" animBg="1"/>
      <p:bldP spid="20495" grpId="0"/>
      <p:bldP spid="20496" grpId="0" animBg="1"/>
      <p:bldP spid="20499" grpId="0" animBg="1"/>
      <p:bldP spid="20500" grpId="0" animBg="1"/>
      <p:bldP spid="20501" grpId="0" animBg="1"/>
      <p:bldP spid="20502" grpId="0" animBg="1"/>
      <p:bldP spid="20503" grpId="0" animBg="1"/>
      <p:bldP spid="20504" grpId="0" animBg="1"/>
      <p:bldP spid="20505" grpId="0" animBg="1"/>
      <p:bldP spid="20505" grpId="1" animBg="1"/>
      <p:bldP spid="2050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610600" cy="3785652"/>
          </a:xfrm>
          <a:prstGeom prst="rect">
            <a:avLst/>
          </a:prstGeom>
        </p:spPr>
        <p:txBody>
          <a:bodyPr wrap="square">
            <a:spAutoFit/>
          </a:bodyPr>
          <a:lstStyle/>
          <a:p>
            <a:pPr>
              <a:defRPr/>
            </a:pPr>
            <a:r>
              <a:rPr lang="en-US" altLang="en-US" sz="4800" b="1" smtClean="0">
                <a:solidFill>
                  <a:srgbClr val="FF0000"/>
                </a:solidFill>
                <a:latin typeface="Times New Roman" pitchFamily="18" charset="0"/>
                <a:sym typeface="Wingdings" pitchFamily="2" charset="2"/>
              </a:rPr>
              <a:t></a:t>
            </a:r>
            <a:r>
              <a:rPr lang="en-US" altLang="en-US" sz="4800" b="1" smtClean="0">
                <a:solidFill>
                  <a:srgbClr val="FF0000"/>
                </a:solidFill>
                <a:latin typeface="Times New Roman" pitchFamily="18" charset="0"/>
              </a:rPr>
              <a:t>Điệp </a:t>
            </a:r>
            <a:r>
              <a:rPr lang="en-US" altLang="en-US" sz="4800" b="1">
                <a:solidFill>
                  <a:srgbClr val="FF0000"/>
                </a:solidFill>
                <a:latin typeface="Times New Roman" pitchFamily="18" charset="0"/>
              </a:rPr>
              <a:t>ngữ: lăn; </a:t>
            </a:r>
            <a:r>
              <a:rPr lang="en-US" altLang="en-US" sz="4800" b="1">
                <a:solidFill>
                  <a:srgbClr val="FF0000"/>
                </a:solidFill>
                <a:latin typeface="Times New Roman" pitchFamily="18" charset="0"/>
              </a:rPr>
              <a:t>hình </a:t>
            </a:r>
            <a:r>
              <a:rPr lang="en-US" altLang="en-US" sz="4800" b="1" smtClean="0">
                <a:solidFill>
                  <a:srgbClr val="FF0000"/>
                </a:solidFill>
                <a:latin typeface="Times New Roman" pitchFamily="18" charset="0"/>
              </a:rPr>
              <a:t>ảnh</a:t>
            </a:r>
          </a:p>
          <a:p>
            <a:pPr>
              <a:defRPr/>
            </a:pPr>
            <a:r>
              <a:rPr lang="en-US" altLang="en-US" sz="4800" b="1" smtClean="0">
                <a:solidFill>
                  <a:srgbClr val="FF0000"/>
                </a:solidFill>
                <a:latin typeface="Times New Roman" pitchFamily="18" charset="0"/>
              </a:rPr>
              <a:t> </a:t>
            </a:r>
            <a:r>
              <a:rPr lang="en-US" altLang="en-US" sz="4800" b="1">
                <a:solidFill>
                  <a:srgbClr val="FF0000"/>
                </a:solidFill>
                <a:latin typeface="Times New Roman" pitchFamily="18" charset="0"/>
              </a:rPr>
              <a:t>so sánh  mang ý </a:t>
            </a:r>
            <a:r>
              <a:rPr lang="en-US" altLang="en-US" sz="4800" b="1">
                <a:solidFill>
                  <a:srgbClr val="FF0000"/>
                </a:solidFill>
                <a:latin typeface="Times New Roman" pitchFamily="18" charset="0"/>
              </a:rPr>
              <a:t>nghĩa </a:t>
            </a:r>
            <a:r>
              <a:rPr lang="en-US" altLang="en-US" sz="4800" b="1" smtClean="0">
                <a:solidFill>
                  <a:srgbClr val="FF0000"/>
                </a:solidFill>
                <a:latin typeface="Times New Roman" pitchFamily="18" charset="0"/>
              </a:rPr>
              <a:t>biểu </a:t>
            </a:r>
            <a:r>
              <a:rPr lang="en-US" altLang="en-US" sz="4800" b="1">
                <a:solidFill>
                  <a:srgbClr val="FF0000"/>
                </a:solidFill>
                <a:latin typeface="Times New Roman" pitchFamily="18" charset="0"/>
              </a:rPr>
              <a:t>tượng:</a:t>
            </a:r>
          </a:p>
          <a:p>
            <a:pPr>
              <a:defRPr/>
            </a:pPr>
            <a:r>
              <a:rPr lang="en-US" altLang="en-US" sz="4800" b="1" smtClean="0">
                <a:solidFill>
                  <a:srgbClr val="FF0000"/>
                </a:solidFill>
                <a:latin typeface="Times New Roman" pitchFamily="18" charset="0"/>
              </a:rPr>
              <a:t>=&gt; Ngợi </a:t>
            </a:r>
            <a:r>
              <a:rPr lang="en-US" altLang="en-US" sz="4800" b="1">
                <a:solidFill>
                  <a:srgbClr val="FF0000"/>
                </a:solidFill>
                <a:latin typeface="Times New Roman" pitchFamily="18" charset="0"/>
              </a:rPr>
              <a:t>ca </a:t>
            </a:r>
            <a:r>
              <a:rPr lang="en-US" altLang="en-US" sz="4800" b="1" smtClean="0">
                <a:solidFill>
                  <a:srgbClr val="FF0000"/>
                </a:solidFill>
                <a:latin typeface="Times New Roman" pitchFamily="18" charset="0"/>
              </a:rPr>
              <a:t>tình </a:t>
            </a:r>
            <a:r>
              <a:rPr lang="en-US" altLang="en-US" sz="4800" b="1">
                <a:solidFill>
                  <a:srgbClr val="FF0000"/>
                </a:solidFill>
                <a:latin typeface="Times New Roman" pitchFamily="18" charset="0"/>
              </a:rPr>
              <a:t>mẫu </a:t>
            </a:r>
            <a:r>
              <a:rPr lang="en-US" altLang="en-US" sz="4800" b="1">
                <a:solidFill>
                  <a:srgbClr val="FF0000"/>
                </a:solidFill>
                <a:latin typeface="Times New Roman" pitchFamily="18" charset="0"/>
              </a:rPr>
              <a:t>tử </a:t>
            </a:r>
            <a:r>
              <a:rPr lang="en-US" altLang="en-US" sz="4800" b="1">
                <a:solidFill>
                  <a:srgbClr val="FF0000"/>
                </a:solidFill>
                <a:latin typeface="Times New Roman" pitchFamily="18" charset="0"/>
              </a:rPr>
              <a:t> </a:t>
            </a:r>
            <a:r>
              <a:rPr lang="en-US" altLang="en-US" sz="4800" b="1" smtClean="0">
                <a:solidFill>
                  <a:srgbClr val="FF0000"/>
                </a:solidFill>
                <a:latin typeface="Times New Roman" pitchFamily="18" charset="0"/>
              </a:rPr>
              <a:t>thiêng </a:t>
            </a:r>
            <a:r>
              <a:rPr lang="en-US" altLang="en-US" sz="4800" b="1">
                <a:solidFill>
                  <a:srgbClr val="FF0000"/>
                </a:solidFill>
                <a:latin typeface="Times New Roman" pitchFamily="18" charset="0"/>
              </a:rPr>
              <a:t>liêng bất diệt</a:t>
            </a:r>
            <a:endParaRPr lang="en-US" altLang="en-US" sz="4800" b="1" dirty="0">
              <a:solidFill>
                <a:srgbClr val="FF0000"/>
              </a:solidFill>
              <a:latin typeface="Times New Roman" pitchFamily="18" charset="0"/>
            </a:endParaRPr>
          </a:p>
        </p:txBody>
      </p:sp>
    </p:spTree>
    <p:extLst>
      <p:ext uri="{BB962C8B-B14F-4D97-AF65-F5344CB8AC3E}">
        <p14:creationId xmlns:p14="http://schemas.microsoft.com/office/powerpoint/2010/main" val="21986320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smtClean="0"/>
          </a:p>
        </p:txBody>
      </p:sp>
      <p:sp>
        <p:nvSpPr>
          <p:cNvPr id="62467" name="Content Placeholder 2"/>
          <p:cNvSpPr>
            <a:spLocks noGrp="1"/>
          </p:cNvSpPr>
          <p:nvPr>
            <p:ph idx="1"/>
          </p:nvPr>
        </p:nvSpPr>
        <p:spPr/>
        <p:txBody>
          <a:bodyPr/>
          <a:lstStyle/>
          <a:p>
            <a:endParaRPr lang="en-US" altLang="en-US" smtClean="0"/>
          </a:p>
        </p:txBody>
      </p:sp>
      <p:sp>
        <p:nvSpPr>
          <p:cNvPr id="4" name="Flowchart: Decision 3"/>
          <p:cNvSpPr/>
          <p:nvPr/>
        </p:nvSpPr>
        <p:spPr>
          <a:xfrm>
            <a:off x="2971800" y="228600"/>
            <a:ext cx="4495800" cy="609600"/>
          </a:xfrm>
          <a:prstGeom prst="flowChartDecisi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TỔNG KẾT</a:t>
            </a:r>
          </a:p>
        </p:txBody>
      </p:sp>
      <p:sp>
        <p:nvSpPr>
          <p:cNvPr id="5" name="Rounded Rectangle 4"/>
          <p:cNvSpPr/>
          <p:nvPr/>
        </p:nvSpPr>
        <p:spPr>
          <a:xfrm>
            <a:off x="3089275" y="1309688"/>
            <a:ext cx="2819400" cy="6096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NGHỆ THUẬT</a:t>
            </a:r>
          </a:p>
        </p:txBody>
      </p:sp>
      <p:sp>
        <p:nvSpPr>
          <p:cNvPr id="7" name="Rounded Rectangle 6"/>
          <p:cNvSpPr/>
          <p:nvPr/>
        </p:nvSpPr>
        <p:spPr>
          <a:xfrm>
            <a:off x="1066800" y="2895600"/>
            <a:ext cx="7543800" cy="3200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tự</a:t>
            </a:r>
            <a:r>
              <a:rPr lang="en-US" sz="2800" dirty="0">
                <a:solidFill>
                  <a:schemeClr val="tx1"/>
                </a:solidFill>
              </a:rPr>
              <a:t> do, </a:t>
            </a:r>
            <a:r>
              <a:rPr lang="en-US" sz="2800" dirty="0" err="1">
                <a:solidFill>
                  <a:schemeClr val="tx1"/>
                </a:solidFill>
              </a:rPr>
              <a:t>ngôn</a:t>
            </a:r>
            <a:r>
              <a:rPr lang="en-US" sz="2800" dirty="0">
                <a:solidFill>
                  <a:schemeClr val="tx1"/>
                </a:solidFill>
              </a:rPr>
              <a:t> </a:t>
            </a:r>
            <a:r>
              <a:rPr lang="en-US" sz="2800" dirty="0" err="1">
                <a:solidFill>
                  <a:schemeClr val="tx1"/>
                </a:solidFill>
              </a:rPr>
              <a:t>ngữ</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hàm</a:t>
            </a:r>
            <a:r>
              <a:rPr lang="en-US" sz="2800" dirty="0">
                <a:solidFill>
                  <a:schemeClr val="tx1"/>
                </a:solidFill>
              </a:rPr>
              <a:t> </a:t>
            </a:r>
            <a:r>
              <a:rPr lang="en-US" sz="2800" dirty="0" err="1">
                <a:solidFill>
                  <a:schemeClr val="tx1"/>
                </a:solidFill>
              </a:rPr>
              <a:t>súc</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ảnh</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đẹp</a:t>
            </a:r>
            <a:r>
              <a:rPr lang="en-US" sz="2800" dirty="0">
                <a:solidFill>
                  <a:schemeClr val="tx1"/>
                </a:solidFill>
              </a:rPr>
              <a:t>, </a:t>
            </a:r>
            <a:r>
              <a:rPr lang="en-US" sz="2800" dirty="0" err="1">
                <a:solidFill>
                  <a:schemeClr val="tx1"/>
                </a:solidFill>
              </a:rPr>
              <a:t>giàu</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trữ</a:t>
            </a:r>
            <a:r>
              <a:rPr lang="en-US" sz="2800" dirty="0">
                <a:solidFill>
                  <a:schemeClr val="tx1"/>
                </a:solidFill>
              </a:rPr>
              <a:t> </a:t>
            </a:r>
            <a:r>
              <a:rPr lang="en-US" sz="2800" dirty="0" err="1">
                <a:solidFill>
                  <a:schemeClr val="tx1"/>
                </a:solidFill>
              </a:rPr>
              <a:t>tình</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mang</a:t>
            </a:r>
            <a:r>
              <a:rPr lang="en-US" sz="2800" dirty="0">
                <a:solidFill>
                  <a:schemeClr val="tx1"/>
                </a:solidFill>
              </a:rPr>
              <a:t> ý </a:t>
            </a:r>
            <a:r>
              <a:rPr lang="en-US" sz="2800" dirty="0" err="1">
                <a:solidFill>
                  <a:schemeClr val="tx1"/>
                </a:solidFill>
              </a:rPr>
              <a:t>nghĩa</a:t>
            </a:r>
            <a:r>
              <a:rPr lang="en-US" sz="2800" dirty="0">
                <a:solidFill>
                  <a:schemeClr val="tx1"/>
                </a:solidFill>
              </a:rPr>
              <a:t> </a:t>
            </a:r>
            <a:r>
              <a:rPr lang="en-US" sz="2800" dirty="0" err="1">
                <a:solidFill>
                  <a:schemeClr val="tx1"/>
                </a:solidFill>
              </a:rPr>
              <a:t>biểu</a:t>
            </a:r>
            <a:r>
              <a:rPr lang="en-US" sz="2800" dirty="0">
                <a:solidFill>
                  <a:schemeClr val="tx1"/>
                </a:solidFill>
              </a:rPr>
              <a:t> </a:t>
            </a:r>
            <a:r>
              <a:rPr lang="en-US" sz="2800" dirty="0" err="1">
                <a:solidFill>
                  <a:schemeClr val="tx1"/>
                </a:solidFill>
              </a:rPr>
              <a:t>tượng</a:t>
            </a:r>
            <a:r>
              <a:rPr lang="en-US" sz="2800" dirty="0">
                <a:solidFill>
                  <a:schemeClr val="tx1"/>
                </a:solidFill>
              </a:rPr>
              <a:t> </a:t>
            </a:r>
            <a:r>
              <a:rPr lang="en-US" sz="2800" dirty="0" err="1">
                <a:solidFill>
                  <a:schemeClr val="tx1"/>
                </a:solidFill>
              </a:rPr>
              <a:t>cao</a:t>
            </a:r>
            <a:r>
              <a:rPr lang="en-US" sz="2800" dirty="0">
                <a:solidFill>
                  <a:schemeClr val="tx1"/>
                </a:solidFill>
              </a:rPr>
              <a:t>.</a:t>
            </a:r>
          </a:p>
          <a:p>
            <a:pPr marL="342900" indent="-342900" eaLnBrk="1" hangingPunct="1">
              <a:buFontTx/>
              <a:buChar char="-"/>
              <a:defRPr/>
            </a:pPr>
            <a:r>
              <a:rPr lang="en-US" sz="2800" dirty="0" err="1">
                <a:solidFill>
                  <a:schemeClr val="tx1"/>
                </a:solidFill>
              </a:rPr>
              <a:t>Kết</a:t>
            </a:r>
            <a:r>
              <a:rPr lang="en-US" sz="2800" dirty="0">
                <a:solidFill>
                  <a:schemeClr val="tx1"/>
                </a:solidFill>
              </a:rPr>
              <a:t> </a:t>
            </a:r>
            <a:r>
              <a:rPr lang="en-US" sz="2800" dirty="0" err="1">
                <a:solidFill>
                  <a:schemeClr val="tx1"/>
                </a:solidFill>
              </a:rPr>
              <a:t>cấu</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a:solidFill>
                  <a:schemeClr val="tx1"/>
                </a:solidFill>
              </a:rPr>
              <a:t>một</a:t>
            </a:r>
            <a:r>
              <a:rPr lang="en-US" sz="2800" dirty="0">
                <a:solidFill>
                  <a:schemeClr val="tx1"/>
                </a:solidFill>
              </a:rPr>
              <a:t> </a:t>
            </a:r>
            <a:r>
              <a:rPr lang="en-US" sz="2800" dirty="0" err="1">
                <a:solidFill>
                  <a:schemeClr val="tx1"/>
                </a:solidFill>
              </a:rPr>
              <a:t>câu</a:t>
            </a:r>
            <a:r>
              <a:rPr lang="en-US" sz="2800" dirty="0">
                <a:solidFill>
                  <a:schemeClr val="tx1"/>
                </a:solidFill>
              </a:rPr>
              <a:t> </a:t>
            </a:r>
            <a:r>
              <a:rPr lang="en-US" sz="2800" dirty="0" err="1">
                <a:solidFill>
                  <a:schemeClr val="tx1"/>
                </a:solidFill>
              </a:rPr>
              <a:t>chuyện</a:t>
            </a:r>
            <a:r>
              <a:rPr lang="en-US" sz="2800" dirty="0">
                <a:solidFill>
                  <a:schemeClr val="tx1"/>
                </a:solidFill>
              </a:rPr>
              <a:t> </a:t>
            </a:r>
            <a:r>
              <a:rPr lang="en-US" sz="2800" dirty="0" err="1">
                <a:solidFill>
                  <a:schemeClr val="tx1"/>
                </a:solidFill>
              </a:rPr>
              <a:t>kể</a:t>
            </a:r>
            <a:r>
              <a:rPr lang="en-US" sz="2800" dirty="0">
                <a:solidFill>
                  <a:schemeClr val="tx1"/>
                </a:solidFill>
              </a:rPr>
              <a:t> </a:t>
            </a:r>
            <a:r>
              <a:rPr lang="en-US" sz="2800" dirty="0" err="1">
                <a:solidFill>
                  <a:schemeClr val="tx1"/>
                </a:solidFill>
              </a:rPr>
              <a:t>tạo</a:t>
            </a:r>
            <a:r>
              <a:rPr lang="en-US" sz="2800" dirty="0">
                <a:solidFill>
                  <a:schemeClr val="tx1"/>
                </a:solidFill>
              </a:rPr>
              <a:t> </a:t>
            </a:r>
            <a:r>
              <a:rPr lang="en-US" sz="2800" dirty="0" err="1">
                <a:solidFill>
                  <a:schemeClr val="tx1"/>
                </a:solidFill>
              </a:rPr>
              <a:t>ấn</a:t>
            </a:r>
            <a:r>
              <a:rPr lang="en-US" sz="2800" dirty="0">
                <a:solidFill>
                  <a:schemeClr val="tx1"/>
                </a:solidFill>
              </a:rPr>
              <a:t> </a:t>
            </a:r>
            <a:r>
              <a:rPr lang="en-US" sz="2800" dirty="0" err="1">
                <a:solidFill>
                  <a:schemeClr val="tx1"/>
                </a:solidFill>
              </a:rPr>
              <a:t>tượng</a:t>
            </a:r>
            <a:r>
              <a:rPr lang="en-US" sz="2800" dirty="0">
                <a:solidFill>
                  <a:schemeClr val="tx1"/>
                </a:solidFill>
              </a:rPr>
              <a:t> </a:t>
            </a:r>
            <a:r>
              <a:rPr lang="en-US" sz="2800" dirty="0" err="1">
                <a:solidFill>
                  <a:schemeClr val="tx1"/>
                </a:solidFill>
              </a:rPr>
              <a:t>thú</a:t>
            </a:r>
            <a:r>
              <a:rPr lang="en-US" sz="2800" dirty="0">
                <a:solidFill>
                  <a:schemeClr val="tx1"/>
                </a:solidFill>
              </a:rPr>
              <a:t> </a:t>
            </a:r>
            <a:r>
              <a:rPr lang="en-US" sz="2800" dirty="0" err="1">
                <a:solidFill>
                  <a:schemeClr val="tx1"/>
                </a:solidFill>
              </a:rPr>
              <a:t>vị</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thức</a:t>
            </a:r>
            <a:r>
              <a:rPr lang="en-US" sz="2800" dirty="0">
                <a:solidFill>
                  <a:schemeClr val="tx1"/>
                </a:solidFill>
              </a:rPr>
              <a:t> </a:t>
            </a:r>
            <a:r>
              <a:rPr lang="en-US" sz="2800" dirty="0" err="1">
                <a:solidFill>
                  <a:schemeClr val="tx1"/>
                </a:solidFill>
              </a:rPr>
              <a:t>đối</a:t>
            </a:r>
            <a:r>
              <a:rPr lang="en-US" sz="2800" dirty="0">
                <a:solidFill>
                  <a:schemeClr val="tx1"/>
                </a:solidFill>
              </a:rPr>
              <a:t> </a:t>
            </a:r>
            <a:r>
              <a:rPr lang="en-US" sz="2800" dirty="0" err="1">
                <a:solidFill>
                  <a:schemeClr val="tx1"/>
                </a:solidFill>
              </a:rPr>
              <a:t>thoại</a:t>
            </a:r>
            <a:r>
              <a:rPr lang="en-US" sz="2800" dirty="0">
                <a:solidFill>
                  <a:schemeClr val="tx1"/>
                </a:solidFill>
              </a:rPr>
              <a:t> </a:t>
            </a:r>
            <a:r>
              <a:rPr lang="en-US" sz="2800" dirty="0" err="1">
                <a:solidFill>
                  <a:schemeClr val="tx1"/>
                </a:solidFill>
              </a:rPr>
              <a:t>lồng</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kể</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em</a:t>
            </a:r>
            <a:r>
              <a:rPr lang="en-US" sz="2800" dirty="0">
                <a:solidFill>
                  <a:schemeClr val="tx1"/>
                </a:solidFill>
              </a:rPr>
              <a:t> </a:t>
            </a:r>
            <a:r>
              <a:rPr lang="en-US" sz="2800" dirty="0" err="1">
                <a:solidFill>
                  <a:schemeClr val="tx1"/>
                </a:solidFill>
              </a:rPr>
              <a:t>bé</a:t>
            </a:r>
            <a:r>
              <a:rPr lang="en-US" sz="2800" dirty="0">
                <a:solidFill>
                  <a:schemeClr val="tx1"/>
                </a:solidFill>
              </a:rPr>
              <a:t>.</a:t>
            </a:r>
          </a:p>
          <a:p>
            <a:pPr marL="342900" indent="-342900" eaLnBrk="1" hangingPunct="1">
              <a:buFontTx/>
              <a:buChar char="-"/>
              <a:defRPr/>
            </a:pPr>
            <a:r>
              <a:rPr lang="en-US" sz="2800" dirty="0" err="1">
                <a:solidFill>
                  <a:schemeClr val="tx1"/>
                </a:solidFill>
              </a:rPr>
              <a:t>Các</a:t>
            </a:r>
            <a:r>
              <a:rPr lang="en-US" sz="2800" dirty="0">
                <a:solidFill>
                  <a:schemeClr val="tx1"/>
                </a:solidFill>
              </a:rPr>
              <a:t> </a:t>
            </a:r>
            <a:r>
              <a:rPr lang="en-US" sz="2800" dirty="0" err="1">
                <a:solidFill>
                  <a:schemeClr val="tx1"/>
                </a:solidFill>
              </a:rPr>
              <a:t>biện</a:t>
            </a:r>
            <a:r>
              <a:rPr lang="en-US" sz="2800" dirty="0">
                <a:solidFill>
                  <a:schemeClr val="tx1"/>
                </a:solidFill>
              </a:rPr>
              <a:t> </a:t>
            </a:r>
            <a:r>
              <a:rPr lang="en-US" sz="2800" dirty="0" err="1">
                <a:solidFill>
                  <a:schemeClr val="tx1"/>
                </a:solidFill>
              </a:rPr>
              <a:t>pháp</a:t>
            </a:r>
            <a:r>
              <a:rPr lang="en-US" sz="2800" dirty="0">
                <a:solidFill>
                  <a:schemeClr val="tx1"/>
                </a:solidFill>
              </a:rPr>
              <a:t> </a:t>
            </a:r>
            <a:r>
              <a:rPr lang="en-US" sz="2800" dirty="0" err="1">
                <a:solidFill>
                  <a:schemeClr val="tx1"/>
                </a:solidFill>
              </a:rPr>
              <a:t>tu</a:t>
            </a:r>
            <a:r>
              <a:rPr lang="en-US" sz="2800" dirty="0">
                <a:solidFill>
                  <a:schemeClr val="tx1"/>
                </a:solidFill>
              </a:rPr>
              <a:t> </a:t>
            </a:r>
            <a:r>
              <a:rPr lang="en-US" sz="2800" dirty="0" err="1">
                <a:solidFill>
                  <a:schemeClr val="tx1"/>
                </a:solidFill>
              </a:rPr>
              <a:t>từ</a:t>
            </a:r>
            <a:r>
              <a:rPr lang="en-US" sz="2800" dirty="0">
                <a:solidFill>
                  <a:schemeClr val="tx1"/>
                </a:solidFill>
              </a:rPr>
              <a:t>: so </a:t>
            </a:r>
            <a:r>
              <a:rPr lang="en-US" sz="2800" dirty="0" err="1">
                <a:solidFill>
                  <a:schemeClr val="tx1"/>
                </a:solidFill>
              </a:rPr>
              <a:t>sánh</a:t>
            </a:r>
            <a:r>
              <a:rPr lang="en-US" sz="2800" dirty="0">
                <a:solidFill>
                  <a:schemeClr val="tx1"/>
                </a:solidFill>
              </a:rPr>
              <a:t>, </a:t>
            </a:r>
            <a:r>
              <a:rPr lang="en-US" sz="2800" dirty="0" err="1">
                <a:solidFill>
                  <a:schemeClr val="tx1"/>
                </a:solidFill>
              </a:rPr>
              <a:t>ẩn</a:t>
            </a:r>
            <a:r>
              <a:rPr lang="en-US" sz="2800" dirty="0">
                <a:solidFill>
                  <a:schemeClr val="tx1"/>
                </a:solidFill>
              </a:rPr>
              <a:t> </a:t>
            </a:r>
            <a:r>
              <a:rPr lang="en-US" sz="2800" dirty="0" err="1">
                <a:solidFill>
                  <a:schemeClr val="tx1"/>
                </a:solidFill>
              </a:rPr>
              <a:t>dụ</a:t>
            </a:r>
            <a:r>
              <a:rPr lang="en-US" sz="2800" dirty="0">
                <a:solidFill>
                  <a:schemeClr val="tx1"/>
                </a:solidFill>
              </a:rPr>
              <a:t>, </a:t>
            </a:r>
            <a:r>
              <a:rPr lang="en-US" sz="2800" dirty="0" err="1">
                <a:solidFill>
                  <a:schemeClr val="tx1"/>
                </a:solidFill>
              </a:rPr>
              <a:t>điệp</a:t>
            </a:r>
            <a:r>
              <a:rPr lang="en-US" sz="2800" dirty="0">
                <a:solidFill>
                  <a:schemeClr val="tx1"/>
                </a:solidFill>
              </a:rPr>
              <a:t> </a:t>
            </a:r>
            <a:r>
              <a:rPr lang="en-US" sz="2800" dirty="0" err="1">
                <a:solidFill>
                  <a:schemeClr val="tx1"/>
                </a:solidFill>
              </a:rPr>
              <a:t>ngữ</a:t>
            </a:r>
            <a:r>
              <a:rPr lang="en-US" sz="2800" dirty="0">
                <a:solidFill>
                  <a:schemeClr val="tx1"/>
                </a:solidFill>
              </a:rPr>
              <a:t>.</a:t>
            </a:r>
          </a:p>
        </p:txBody>
      </p:sp>
    </p:spTree>
    <p:extLst>
      <p:ext uri="{BB962C8B-B14F-4D97-AF65-F5344CB8AC3E}">
        <p14:creationId xmlns:p14="http://schemas.microsoft.com/office/powerpoint/2010/main" val="236374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 calcmode="lin" valueType="num">
                                      <p:cBhvr additive="base">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additive="base">
                                        <p:cTn id="3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 calcmode="lin" valueType="num">
                                      <p:cBhvr additive="base">
                                        <p:cTn id="3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74640"/>
            <a:ext cx="8519268" cy="5851525"/>
          </a:xfrm>
        </p:spPr>
        <p:txBody>
          <a:bodyPr>
            <a:normAutofit/>
          </a:bodyPr>
          <a:lstStyle/>
          <a:p>
            <a:pPr marL="0" indent="0">
              <a:buNone/>
            </a:pPr>
            <a:r>
              <a:rPr lang="en-US" sz="4000" b="1" smtClean="0">
                <a:solidFill>
                  <a:srgbClr val="C00000"/>
                </a:solidFill>
                <a:latin typeface="Times New Roman" pitchFamily="18" charset="0"/>
                <a:cs typeface="Times New Roman" pitchFamily="18" charset="0"/>
              </a:rPr>
              <a:t>Đọc và thực hiện nhiệm vụ sau: </a:t>
            </a:r>
          </a:p>
          <a:p>
            <a:pPr marL="0" indent="0">
              <a:buNone/>
            </a:pPr>
            <a:r>
              <a:rPr lang="en-US" sz="4000" b="1" smtClean="0">
                <a:solidFill>
                  <a:srgbClr val="002060"/>
                </a:solidFill>
                <a:latin typeface="Times New Roman" pitchFamily="18" charset="0"/>
                <a:cs typeface="Times New Roman" pitchFamily="18" charset="0"/>
              </a:rPr>
              <a:t>+ Quan sát và lắng nghe ca khúc “Nhật kí của mẹ” do ca sĩ Hiền Thục thể hiện.</a:t>
            </a:r>
          </a:p>
          <a:p>
            <a:pPr marL="0" indent="0">
              <a:buNone/>
            </a:pPr>
            <a:r>
              <a:rPr lang="en-US" sz="4000" b="1" smtClean="0">
                <a:solidFill>
                  <a:srgbClr val="002060"/>
                </a:solidFill>
                <a:latin typeface="Times New Roman" pitchFamily="18" charset="0"/>
                <a:cs typeface="Times New Roman" pitchFamily="18" charset="0"/>
              </a:rPr>
              <a:t>+ Em hãy ghi lại và chia sẻ những điều em cảm nhận được sau </a:t>
            </a:r>
            <a:r>
              <a:rPr lang="en-US" sz="4000" b="1">
                <a:solidFill>
                  <a:srgbClr val="002060"/>
                </a:solidFill>
                <a:latin typeface="Times New Roman" pitchFamily="18" charset="0"/>
                <a:cs typeface="Times New Roman" pitchFamily="18" charset="0"/>
              </a:rPr>
              <a:t>k</a:t>
            </a:r>
            <a:r>
              <a:rPr lang="en-US" sz="4000" b="1" smtClean="0">
                <a:solidFill>
                  <a:srgbClr val="002060"/>
                </a:solidFill>
                <a:latin typeface="Times New Roman" pitchFamily="18" charset="0"/>
                <a:cs typeface="Times New Roman" pitchFamily="18" charset="0"/>
              </a:rPr>
              <a:t>hi nghe ca khúc trên.</a:t>
            </a:r>
          </a:p>
          <a:p>
            <a:pPr marL="0" indent="0">
              <a:buNone/>
            </a:pPr>
            <a:endParaRPr lang="en-US" sz="400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56821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smtClean="0"/>
          </a:p>
        </p:txBody>
      </p:sp>
      <p:sp>
        <p:nvSpPr>
          <p:cNvPr id="63491" name="Content Placeholder 2"/>
          <p:cNvSpPr>
            <a:spLocks noGrp="1"/>
          </p:cNvSpPr>
          <p:nvPr>
            <p:ph idx="1"/>
          </p:nvPr>
        </p:nvSpPr>
        <p:spPr/>
        <p:txBody>
          <a:bodyPr/>
          <a:lstStyle/>
          <a:p>
            <a:endParaRPr lang="en-US" altLang="en-US" smtClean="0"/>
          </a:p>
        </p:txBody>
      </p:sp>
      <p:sp>
        <p:nvSpPr>
          <p:cNvPr id="4" name="Flowchart: Decision 3"/>
          <p:cNvSpPr/>
          <p:nvPr/>
        </p:nvSpPr>
        <p:spPr>
          <a:xfrm>
            <a:off x="2971800" y="228600"/>
            <a:ext cx="4495800" cy="609600"/>
          </a:xfrm>
          <a:prstGeom prst="flowChartDecisi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TỔNG KẾT</a:t>
            </a:r>
          </a:p>
        </p:txBody>
      </p:sp>
      <p:sp>
        <p:nvSpPr>
          <p:cNvPr id="6" name="Rounded Rectangle 5"/>
          <p:cNvSpPr/>
          <p:nvPr/>
        </p:nvSpPr>
        <p:spPr>
          <a:xfrm>
            <a:off x="3262313" y="1169988"/>
            <a:ext cx="2819400" cy="609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NỘI DUNG</a:t>
            </a:r>
          </a:p>
        </p:txBody>
      </p:sp>
      <p:sp>
        <p:nvSpPr>
          <p:cNvPr id="8" name="Rounded Rectangle 7"/>
          <p:cNvSpPr/>
          <p:nvPr/>
        </p:nvSpPr>
        <p:spPr>
          <a:xfrm>
            <a:off x="381000" y="2071688"/>
            <a:ext cx="8499475" cy="455771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xa</a:t>
            </a:r>
            <a:r>
              <a:rPr lang="en-US" sz="2800" dirty="0">
                <a:solidFill>
                  <a:schemeClr val="tx1"/>
                </a:solidFill>
              </a:rPr>
              <a:t> </a:t>
            </a:r>
            <a:r>
              <a:rPr lang="en-US" sz="2800" dirty="0" err="1">
                <a:solidFill>
                  <a:schemeClr val="tx1"/>
                </a:solidFill>
              </a:rPr>
              <a:t>xôi</a:t>
            </a:r>
            <a:r>
              <a:rPr lang="en-US" sz="2800" dirty="0">
                <a:solidFill>
                  <a:schemeClr val="tx1"/>
                </a:solidFill>
              </a:rPr>
              <a:t>, </a:t>
            </a:r>
            <a:r>
              <a:rPr lang="en-US" sz="2800" dirty="0" err="1">
                <a:solidFill>
                  <a:schemeClr val="tx1"/>
                </a:solidFill>
              </a:rPr>
              <a:t>bí</a:t>
            </a:r>
            <a:r>
              <a:rPr lang="en-US" sz="2800" dirty="0">
                <a:solidFill>
                  <a:schemeClr val="tx1"/>
                </a:solidFill>
              </a:rPr>
              <a:t> </a:t>
            </a:r>
            <a:r>
              <a:rPr lang="en-US" sz="2800" dirty="0" err="1">
                <a:solidFill>
                  <a:schemeClr val="tx1"/>
                </a:solidFill>
              </a:rPr>
              <a:t>ẩn</a:t>
            </a:r>
            <a:r>
              <a:rPr lang="en-US" sz="2800" dirty="0">
                <a:solidFill>
                  <a:schemeClr val="tx1"/>
                </a:solidFill>
              </a:rPr>
              <a:t>, do </a:t>
            </a:r>
            <a:r>
              <a:rPr lang="en-US" sz="2800" dirty="0" err="1">
                <a:solidFill>
                  <a:schemeClr val="tx1"/>
                </a:solidFill>
              </a:rPr>
              <a:t>đấng</a:t>
            </a:r>
            <a:r>
              <a:rPr lang="en-US" sz="2800" dirty="0">
                <a:solidFill>
                  <a:schemeClr val="tx1"/>
                </a:solidFill>
              </a:rPr>
              <a:t> </a:t>
            </a:r>
            <a:r>
              <a:rPr lang="en-US" sz="2800" dirty="0" err="1">
                <a:solidFill>
                  <a:schemeClr val="tx1"/>
                </a:solidFill>
              </a:rPr>
              <a:t>siêu</a:t>
            </a:r>
            <a:r>
              <a:rPr lang="en-US" sz="2800" dirty="0">
                <a:solidFill>
                  <a:schemeClr val="tx1"/>
                </a:solidFill>
              </a:rPr>
              <a:t> </a:t>
            </a:r>
            <a:r>
              <a:rPr lang="en-US" sz="2800" dirty="0" err="1">
                <a:solidFill>
                  <a:schemeClr val="tx1"/>
                </a:solidFill>
              </a:rPr>
              <a:t>nhân</a:t>
            </a:r>
            <a:r>
              <a:rPr lang="en-US" sz="2800" dirty="0">
                <a:solidFill>
                  <a:schemeClr val="tx1"/>
                </a:solidFill>
              </a:rPr>
              <a:t> ban </a:t>
            </a:r>
            <a:r>
              <a:rPr lang="en-US" sz="2800" dirty="0" err="1">
                <a:solidFill>
                  <a:schemeClr val="tx1"/>
                </a:solidFill>
              </a:rPr>
              <a:t>cho</a:t>
            </a:r>
            <a:r>
              <a:rPr lang="en-US" sz="2800" dirty="0">
                <a:solidFill>
                  <a:schemeClr val="tx1"/>
                </a:solidFill>
              </a:rPr>
              <a:t> </a:t>
            </a:r>
            <a:r>
              <a:rPr lang="en-US" sz="2800" dirty="0" err="1">
                <a:solidFill>
                  <a:schemeClr val="tx1"/>
                </a:solidFill>
              </a:rPr>
              <a:t>mà</a:t>
            </a:r>
            <a:r>
              <a:rPr lang="en-US" sz="2800" dirty="0">
                <a:solidFill>
                  <a:schemeClr val="tx1"/>
                </a:solidFill>
              </a:rPr>
              <a:t> </a:t>
            </a:r>
            <a:r>
              <a:rPr lang="en-US" sz="2800" dirty="0" err="1">
                <a:solidFill>
                  <a:schemeClr val="tx1"/>
                </a:solidFill>
              </a:rPr>
              <a:t>giản</a:t>
            </a:r>
            <a:r>
              <a:rPr lang="en-US" sz="2800" dirty="0">
                <a:solidFill>
                  <a:schemeClr val="tx1"/>
                </a:solidFill>
              </a:rPr>
              <a:t> </a:t>
            </a:r>
            <a:r>
              <a:rPr lang="en-US" sz="2800" dirty="0" err="1">
                <a:solidFill>
                  <a:schemeClr val="tx1"/>
                </a:solidFill>
              </a:rPr>
              <a:t>dị</a:t>
            </a:r>
            <a:r>
              <a:rPr lang="en-US" sz="2800" dirty="0">
                <a:solidFill>
                  <a:schemeClr val="tx1"/>
                </a:solidFill>
              </a:rPr>
              <a:t>, </a:t>
            </a:r>
            <a:r>
              <a:rPr lang="en-US" sz="2800" dirty="0" err="1">
                <a:solidFill>
                  <a:schemeClr val="tx1"/>
                </a:solidFill>
              </a:rPr>
              <a:t>gần</a:t>
            </a:r>
            <a:r>
              <a:rPr lang="en-US" sz="2800" dirty="0">
                <a:solidFill>
                  <a:schemeClr val="tx1"/>
                </a:solidFill>
              </a:rPr>
              <a:t> </a:t>
            </a:r>
            <a:r>
              <a:rPr lang="en-US" sz="2800" dirty="0" err="1">
                <a:solidFill>
                  <a:schemeClr val="tx1"/>
                </a:solidFill>
              </a:rPr>
              <a:t>gũi</a:t>
            </a:r>
            <a:r>
              <a:rPr lang="en-US" sz="2800" dirty="0">
                <a:solidFill>
                  <a:schemeClr val="tx1"/>
                </a:solidFill>
              </a:rPr>
              <a:t>, ở </a:t>
            </a:r>
            <a:r>
              <a:rPr lang="en-US" sz="2800" dirty="0" err="1">
                <a:solidFill>
                  <a:schemeClr val="tx1"/>
                </a:solidFill>
              </a:rPr>
              <a:t>ngay</a:t>
            </a:r>
            <a:r>
              <a:rPr lang="en-US" sz="2800" dirty="0">
                <a:solidFill>
                  <a:schemeClr val="tx1"/>
                </a:solidFill>
              </a:rPr>
              <a:t> </a:t>
            </a:r>
            <a:r>
              <a:rPr lang="en-US" sz="2800" dirty="0" err="1">
                <a:solidFill>
                  <a:schemeClr val="tx1"/>
                </a:solidFill>
              </a:rPr>
              <a:t>bên</a:t>
            </a:r>
            <a:r>
              <a:rPr lang="en-US" sz="2800" dirty="0">
                <a:solidFill>
                  <a:schemeClr val="tx1"/>
                </a:solidFill>
              </a:rPr>
              <a:t> </a:t>
            </a:r>
            <a:r>
              <a:rPr lang="en-US" sz="2800" dirty="0" err="1">
                <a:solidFill>
                  <a:schemeClr val="tx1"/>
                </a:solidFill>
              </a:rPr>
              <a:t>cạnh</a:t>
            </a:r>
            <a:r>
              <a:rPr lang="en-US" sz="2800" dirty="0">
                <a:solidFill>
                  <a:schemeClr val="tx1"/>
                </a:solidFill>
              </a:rPr>
              <a:t> </a:t>
            </a:r>
            <a:r>
              <a:rPr lang="en-US" sz="2800" dirty="0" err="1">
                <a:solidFill>
                  <a:schemeClr val="tx1"/>
                </a:solidFill>
              </a:rPr>
              <a:t>chúng</a:t>
            </a:r>
            <a:r>
              <a:rPr lang="en-US" sz="2800" dirty="0">
                <a:solidFill>
                  <a:schemeClr val="tx1"/>
                </a:solidFill>
              </a:rPr>
              <a:t> ta, do </a:t>
            </a:r>
            <a:r>
              <a:rPr lang="en-US" sz="2800" dirty="0" err="1">
                <a:solidFill>
                  <a:schemeClr val="tx1"/>
                </a:solidFill>
              </a:rPr>
              <a:t>chúng</a:t>
            </a:r>
            <a:r>
              <a:rPr lang="en-US" sz="2800" dirty="0">
                <a:solidFill>
                  <a:schemeClr val="tx1"/>
                </a:solidFill>
              </a:rPr>
              <a:t> ta </a:t>
            </a:r>
            <a:r>
              <a:rPr lang="en-US" sz="2800" dirty="0" err="1">
                <a:solidFill>
                  <a:schemeClr val="tx1"/>
                </a:solidFill>
              </a:rPr>
              <a:t>tạo</a:t>
            </a:r>
            <a:r>
              <a:rPr lang="en-US" sz="2800" dirty="0">
                <a:solidFill>
                  <a:schemeClr val="tx1"/>
                </a:solidFill>
              </a:rPr>
              <a:t> </a:t>
            </a:r>
            <a:r>
              <a:rPr lang="en-US" sz="2800" dirty="0" err="1">
                <a:solidFill>
                  <a:schemeClr val="tx1"/>
                </a:solidFill>
              </a:rPr>
              <a:t>dựng</a:t>
            </a:r>
            <a:r>
              <a:rPr lang="en-US" sz="2800" dirty="0">
                <a:solidFill>
                  <a:schemeClr val="tx1"/>
                </a:solidFill>
              </a:rPr>
              <a:t>.</a:t>
            </a:r>
          </a:p>
          <a:p>
            <a:pPr eaLnBrk="1" hangingPunct="1">
              <a:defRPr/>
            </a:pPr>
            <a:r>
              <a:rPr lang="en-US" sz="2800" dirty="0">
                <a:solidFill>
                  <a:schemeClr val="tx1"/>
                </a:solidFill>
              </a:rPr>
              <a:t>+ </a:t>
            </a:r>
            <a:r>
              <a:rPr lang="en-US" sz="2800" dirty="0" err="1">
                <a:solidFill>
                  <a:schemeClr val="tx1"/>
                </a:solidFill>
              </a:rPr>
              <a:t>Tình</a:t>
            </a:r>
            <a:r>
              <a:rPr lang="en-US" sz="2800" dirty="0">
                <a:solidFill>
                  <a:schemeClr val="tx1"/>
                </a:solidFill>
              </a:rPr>
              <a:t> </a:t>
            </a:r>
            <a:r>
              <a:rPr lang="en-US" sz="2800" dirty="0" err="1">
                <a:solidFill>
                  <a:schemeClr val="tx1"/>
                </a:solidFill>
              </a:rPr>
              <a:t>mẫu</a:t>
            </a:r>
            <a:r>
              <a:rPr lang="en-US" sz="2800" dirty="0">
                <a:solidFill>
                  <a:schemeClr val="tx1"/>
                </a:solidFill>
              </a:rPr>
              <a:t> </a:t>
            </a:r>
            <a:r>
              <a:rPr lang="en-US" sz="2800" dirty="0" err="1">
                <a:solidFill>
                  <a:schemeClr val="tx1"/>
                </a:solidFill>
              </a:rPr>
              <a:t>tử</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tình</a:t>
            </a:r>
            <a:r>
              <a:rPr lang="en-US" sz="2800" dirty="0">
                <a:solidFill>
                  <a:schemeClr val="tx1"/>
                </a:solidFill>
              </a:rPr>
              <a:t> </a:t>
            </a:r>
            <a:r>
              <a:rPr lang="en-US" sz="2800" dirty="0" err="1">
                <a:solidFill>
                  <a:schemeClr val="tx1"/>
                </a:solidFill>
              </a:rPr>
              <a:t>cảm</a:t>
            </a:r>
            <a:r>
              <a:rPr lang="en-US" sz="2800" dirty="0">
                <a:solidFill>
                  <a:schemeClr val="tx1"/>
                </a:solidFill>
              </a:rPr>
              <a:t> </a:t>
            </a:r>
            <a:r>
              <a:rPr lang="en-US" sz="2800" dirty="0" err="1">
                <a:solidFill>
                  <a:schemeClr val="tx1"/>
                </a:solidFill>
              </a:rPr>
              <a:t>thiêng</a:t>
            </a:r>
            <a:r>
              <a:rPr lang="en-US" sz="2800" dirty="0">
                <a:solidFill>
                  <a:schemeClr val="tx1"/>
                </a:solidFill>
              </a:rPr>
              <a:t> </a:t>
            </a:r>
            <a:r>
              <a:rPr lang="en-US" sz="2800" dirty="0" err="1">
                <a:solidFill>
                  <a:schemeClr val="tx1"/>
                </a:solidFill>
              </a:rPr>
              <a:t>liêng</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thế</a:t>
            </a:r>
            <a:r>
              <a:rPr lang="en-US" sz="2800" dirty="0">
                <a:solidFill>
                  <a:schemeClr val="tx1"/>
                </a:solidFill>
              </a:rPr>
              <a:t>  </a:t>
            </a:r>
            <a:r>
              <a:rPr lang="en-US" sz="2800" dirty="0" err="1">
                <a:solidFill>
                  <a:schemeClr val="tx1"/>
                </a:solidFill>
              </a:rPr>
              <a:t>giới</a:t>
            </a:r>
            <a:r>
              <a:rPr lang="en-US" sz="2800" dirty="0">
                <a:solidFill>
                  <a:schemeClr val="tx1"/>
                </a:solidFill>
              </a:rPr>
              <a:t> </a:t>
            </a:r>
            <a:r>
              <a:rPr lang="en-US" sz="2800" dirty="0" err="1">
                <a:solidFill>
                  <a:schemeClr val="tx1"/>
                </a:solidFill>
              </a:rPr>
              <a:t>diệu</a:t>
            </a:r>
            <a:r>
              <a:rPr lang="en-US" sz="2800" dirty="0">
                <a:solidFill>
                  <a:schemeClr val="tx1"/>
                </a:solidFill>
              </a:rPr>
              <a:t> </a:t>
            </a:r>
            <a:r>
              <a:rPr lang="en-US" sz="2800" dirty="0" err="1">
                <a:solidFill>
                  <a:schemeClr val="tx1"/>
                </a:solidFill>
              </a:rPr>
              <a:t>kì</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êm</a:t>
            </a:r>
            <a:r>
              <a:rPr lang="en-US" sz="2800" dirty="0">
                <a:solidFill>
                  <a:schemeClr val="tx1"/>
                </a:solidFill>
              </a:rPr>
              <a:t> </a:t>
            </a:r>
            <a:r>
              <a:rPr lang="en-US" sz="2800" dirty="0" err="1">
                <a:solidFill>
                  <a:schemeClr val="tx1"/>
                </a:solidFill>
              </a:rPr>
              <a:t>ái</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trẻ</a:t>
            </a:r>
            <a:r>
              <a:rPr lang="en-US" sz="2800" dirty="0">
                <a:solidFill>
                  <a:schemeClr val="tx1"/>
                </a:solidFill>
              </a:rPr>
              <a:t> </a:t>
            </a:r>
            <a:r>
              <a:rPr lang="en-US" sz="2800" dirty="0" err="1">
                <a:solidFill>
                  <a:schemeClr val="tx1"/>
                </a:solidFill>
              </a:rPr>
              <a:t>thơ</a:t>
            </a:r>
            <a:r>
              <a:rPr lang="en-US" sz="2800" dirty="0">
                <a:solidFill>
                  <a:schemeClr val="tx1"/>
                </a:solidFill>
              </a:rPr>
              <a:t>.</a:t>
            </a:r>
          </a:p>
          <a:p>
            <a:pPr eaLnBrk="1" hangingPunct="1">
              <a:defRPr/>
            </a:pPr>
            <a:r>
              <a:rPr lang="en-US" sz="2800" dirty="0">
                <a:solidFill>
                  <a:schemeClr val="tx1"/>
                </a:solidFill>
              </a:rPr>
              <a:t>+ </a:t>
            </a:r>
            <a:r>
              <a:rPr lang="en-US" sz="2800" dirty="0" err="1">
                <a:solidFill>
                  <a:schemeClr val="tx1"/>
                </a:solidFill>
              </a:rPr>
              <a:t>Tình</a:t>
            </a:r>
            <a:r>
              <a:rPr lang="en-US" sz="2800" dirty="0">
                <a:solidFill>
                  <a:schemeClr val="tx1"/>
                </a:solidFill>
              </a:rPr>
              <a:t> </a:t>
            </a:r>
            <a:r>
              <a:rPr lang="en-US" sz="2800" dirty="0" err="1">
                <a:solidFill>
                  <a:schemeClr val="tx1"/>
                </a:solidFill>
              </a:rPr>
              <a:t>yêu</a:t>
            </a:r>
            <a:r>
              <a:rPr lang="en-US" sz="2800" dirty="0">
                <a:solidFill>
                  <a:schemeClr val="tx1"/>
                </a:solidFill>
              </a:rPr>
              <a:t> </a:t>
            </a:r>
            <a:r>
              <a:rPr lang="en-US" sz="2800" dirty="0" err="1">
                <a:solidFill>
                  <a:schemeClr val="tx1"/>
                </a:solidFill>
              </a:rPr>
              <a:t>thương</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gia</a:t>
            </a:r>
            <a:r>
              <a:rPr lang="en-US" sz="2800" dirty="0">
                <a:solidFill>
                  <a:schemeClr val="tx1"/>
                </a:solidFill>
              </a:rPr>
              <a:t> </a:t>
            </a:r>
            <a:r>
              <a:rPr lang="en-US" sz="2800" dirty="0" err="1">
                <a:solidFill>
                  <a:schemeClr val="tx1"/>
                </a:solidFill>
              </a:rPr>
              <a:t>đình</a:t>
            </a:r>
            <a:r>
              <a:rPr lang="en-US" sz="2800" dirty="0">
                <a:solidFill>
                  <a:schemeClr val="tx1"/>
                </a:solidFill>
              </a:rPr>
              <a:t> </a:t>
            </a:r>
            <a:r>
              <a:rPr lang="en-US" sz="2800" dirty="0" err="1">
                <a:solidFill>
                  <a:schemeClr val="tx1"/>
                </a:solidFill>
              </a:rPr>
              <a:t>sẽ</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tựa</a:t>
            </a:r>
            <a:r>
              <a:rPr lang="en-US" sz="2800" dirty="0">
                <a:solidFill>
                  <a:schemeClr val="tx1"/>
                </a:solidFill>
              </a:rPr>
              <a:t>  </a:t>
            </a:r>
            <a:r>
              <a:rPr lang="en-US" sz="2800" dirty="0" err="1">
                <a:solidFill>
                  <a:schemeClr val="tx1"/>
                </a:solidFill>
              </a:rPr>
              <a:t>vững</a:t>
            </a:r>
            <a:r>
              <a:rPr lang="en-US" sz="2800" dirty="0">
                <a:solidFill>
                  <a:schemeClr val="tx1"/>
                </a:solidFill>
              </a:rPr>
              <a:t> </a:t>
            </a:r>
            <a:r>
              <a:rPr lang="en-US" sz="2800" dirty="0" err="1">
                <a:solidFill>
                  <a:schemeClr val="tx1"/>
                </a:solidFill>
              </a:rPr>
              <a:t>chắc</a:t>
            </a:r>
            <a:r>
              <a:rPr lang="en-US" sz="2800" dirty="0">
                <a:solidFill>
                  <a:schemeClr val="tx1"/>
                </a:solidFill>
              </a:rPr>
              <a:t> </a:t>
            </a:r>
            <a:r>
              <a:rPr lang="en-US" sz="2800" dirty="0" err="1">
                <a:solidFill>
                  <a:schemeClr val="tx1"/>
                </a:solidFill>
              </a:rPr>
              <a:t>để</a:t>
            </a:r>
            <a:r>
              <a:rPr lang="en-US" sz="2800" dirty="0">
                <a:solidFill>
                  <a:schemeClr val="tx1"/>
                </a:solidFill>
              </a:rPr>
              <a:t> ta </a:t>
            </a:r>
            <a:r>
              <a:rPr lang="en-US" sz="2800" dirty="0" err="1">
                <a:solidFill>
                  <a:schemeClr val="tx1"/>
                </a:solidFill>
              </a:rPr>
              <a:t>có</a:t>
            </a:r>
            <a:r>
              <a:rPr lang="en-US" sz="2800" dirty="0">
                <a:solidFill>
                  <a:schemeClr val="tx1"/>
                </a:solidFill>
              </a:rPr>
              <a:t> </a:t>
            </a:r>
            <a:r>
              <a:rPr lang="en-US" sz="2800" dirty="0" err="1">
                <a:solidFill>
                  <a:schemeClr val="tx1"/>
                </a:solidFill>
              </a:rPr>
              <a:t>dũng</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nói</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chối</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cám</a:t>
            </a:r>
            <a:r>
              <a:rPr lang="en-US" sz="2800" dirty="0">
                <a:solidFill>
                  <a:schemeClr val="tx1"/>
                </a:solidFill>
              </a:rPr>
              <a:t> </a:t>
            </a:r>
            <a:r>
              <a:rPr lang="en-US" sz="2800" dirty="0" err="1">
                <a:solidFill>
                  <a:schemeClr val="tx1"/>
                </a:solidFill>
              </a:rPr>
              <a:t>dỗ</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a:t>
            </a:r>
          </a:p>
          <a:p>
            <a:pPr eaLnBrk="1" hangingPunct="1">
              <a:defRPr/>
            </a:pPr>
            <a:r>
              <a:rPr lang="en-US" sz="2800" dirty="0">
                <a:solidFill>
                  <a:schemeClr val="tx1"/>
                </a:solidFill>
              </a:rPr>
              <a:t>+ </a:t>
            </a:r>
            <a:r>
              <a:rPr lang="en-US" sz="2800" dirty="0" err="1">
                <a:solidFill>
                  <a:schemeClr val="tx1"/>
                </a:solidFill>
              </a:rPr>
              <a:t>Tình</a:t>
            </a:r>
            <a:r>
              <a:rPr lang="en-US" sz="2800" dirty="0">
                <a:solidFill>
                  <a:schemeClr val="tx1"/>
                </a:solidFill>
              </a:rPr>
              <a:t> </a:t>
            </a:r>
            <a:r>
              <a:rPr lang="en-US" sz="2800" dirty="0" err="1">
                <a:solidFill>
                  <a:schemeClr val="tx1"/>
                </a:solidFill>
              </a:rPr>
              <a:t>yêu</a:t>
            </a:r>
            <a:r>
              <a:rPr lang="en-US" sz="2800" dirty="0">
                <a:solidFill>
                  <a:schemeClr val="tx1"/>
                </a:solidFill>
              </a:rPr>
              <a:t> </a:t>
            </a:r>
            <a:r>
              <a:rPr lang="en-US" sz="2800" dirty="0" err="1">
                <a:solidFill>
                  <a:schemeClr val="tx1"/>
                </a:solidFill>
              </a:rPr>
              <a:t>chính</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khởi</a:t>
            </a:r>
            <a:r>
              <a:rPr lang="en-US" sz="2800" dirty="0">
                <a:solidFill>
                  <a:schemeClr val="tx1"/>
                </a:solidFill>
              </a:rPr>
              <a:t> </a:t>
            </a:r>
            <a:r>
              <a:rPr lang="en-US" sz="2800" dirty="0" err="1">
                <a:solidFill>
                  <a:schemeClr val="tx1"/>
                </a:solidFill>
              </a:rPr>
              <a:t>nguồn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sự</a:t>
            </a:r>
            <a:r>
              <a:rPr lang="en-US" sz="2800" dirty="0">
                <a:solidFill>
                  <a:schemeClr val="tx1"/>
                </a:solidFill>
              </a:rPr>
              <a:t> </a:t>
            </a:r>
            <a:r>
              <a:rPr lang="en-US" sz="2800" dirty="0" err="1">
                <a:solidFill>
                  <a:schemeClr val="tx1"/>
                </a:solidFill>
              </a:rPr>
              <a:t>sáng</a:t>
            </a:r>
            <a:r>
              <a:rPr lang="en-US" sz="2800" dirty="0">
                <a:solidFill>
                  <a:schemeClr val="tx1"/>
                </a:solidFill>
              </a:rPr>
              <a:t> </a:t>
            </a:r>
            <a:r>
              <a:rPr lang="en-US" sz="2800" dirty="0" err="1">
                <a:solidFill>
                  <a:schemeClr val="tx1"/>
                </a:solidFill>
              </a:rPr>
              <a:t>tạo</a:t>
            </a:r>
            <a:r>
              <a:rPr lang="en-US" sz="2800" dirty="0">
                <a:solidFill>
                  <a:schemeClr val="tx1"/>
                </a:solidFill>
              </a:rPr>
              <a:t>.</a:t>
            </a:r>
          </a:p>
        </p:txBody>
      </p:sp>
    </p:spTree>
    <p:extLst>
      <p:ext uri="{BB962C8B-B14F-4D97-AF65-F5344CB8AC3E}">
        <p14:creationId xmlns:p14="http://schemas.microsoft.com/office/powerpoint/2010/main" val="119982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down)">
                                      <p:cBhvr>
                                        <p:cTn id="34" dur="500"/>
                                        <p:tgtEl>
                                          <p:spTgt spid="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circle(in)">
                                      <p:cBhvr>
                                        <p:cTn id="39" dur="2000"/>
                                        <p:tgtEl>
                                          <p:spTgt spid="8">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k.avi">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457200" y="304800"/>
            <a:ext cx="8229600" cy="6095999"/>
          </a:xfrm>
        </p:spPr>
      </p:pic>
    </p:spTree>
    <p:extLst>
      <p:ext uri="{BB962C8B-B14F-4D97-AF65-F5344CB8AC3E}">
        <p14:creationId xmlns:p14="http://schemas.microsoft.com/office/powerpoint/2010/main" val="1050978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74640"/>
            <a:ext cx="8519268" cy="5851525"/>
          </a:xfrm>
        </p:spPr>
        <p:txBody>
          <a:bodyPr>
            <a:normAutofit/>
          </a:bodyPr>
          <a:lstStyle/>
          <a:p>
            <a:pPr marL="0" indent="0">
              <a:buNone/>
            </a:pPr>
            <a:r>
              <a:rPr lang="en-US" sz="4000" b="1" smtClean="0">
                <a:solidFill>
                  <a:srgbClr val="C00000"/>
                </a:solidFill>
                <a:latin typeface="Times New Roman" pitchFamily="18" charset="0"/>
                <a:cs typeface="Times New Roman" pitchFamily="18" charset="0"/>
              </a:rPr>
              <a:t>Học sinh đọc và thực hiện nhiệm vụ </a:t>
            </a:r>
          </a:p>
          <a:p>
            <a:pPr marL="0" indent="0">
              <a:buNone/>
            </a:pPr>
            <a:r>
              <a:rPr lang="en-US" sz="4000" b="1" smtClean="0">
                <a:solidFill>
                  <a:srgbClr val="002060"/>
                </a:solidFill>
                <a:latin typeface="Times New Roman" pitchFamily="18" charset="0"/>
                <a:cs typeface="Times New Roman" pitchFamily="18" charset="0"/>
              </a:rPr>
              <a:t>+ Quan sát và lắng nghe ca khúc “Nhật kí của mẹ” do ca sĩ Hiền Thục thể hiện.</a:t>
            </a:r>
          </a:p>
          <a:p>
            <a:pPr marL="0" indent="0">
              <a:buNone/>
            </a:pPr>
            <a:r>
              <a:rPr lang="en-US" sz="4000" b="1" smtClean="0">
                <a:solidFill>
                  <a:srgbClr val="002060"/>
                </a:solidFill>
                <a:latin typeface="Times New Roman" pitchFamily="18" charset="0"/>
                <a:cs typeface="Times New Roman" pitchFamily="18" charset="0"/>
              </a:rPr>
              <a:t>+ Em hãy ghi lại và chia sẻ những điều em cảm nhận được sau </a:t>
            </a:r>
            <a:r>
              <a:rPr lang="en-US" sz="4000" b="1">
                <a:solidFill>
                  <a:srgbClr val="002060"/>
                </a:solidFill>
                <a:latin typeface="Times New Roman" pitchFamily="18" charset="0"/>
                <a:cs typeface="Times New Roman" pitchFamily="18" charset="0"/>
              </a:rPr>
              <a:t>k</a:t>
            </a:r>
            <a:r>
              <a:rPr lang="en-US" sz="4000" b="1" smtClean="0">
                <a:solidFill>
                  <a:srgbClr val="002060"/>
                </a:solidFill>
                <a:latin typeface="Times New Roman" pitchFamily="18" charset="0"/>
                <a:cs typeface="Times New Roman" pitchFamily="18" charset="0"/>
              </a:rPr>
              <a:t>hi nghe ca khúc trên.</a:t>
            </a:r>
          </a:p>
          <a:p>
            <a:pPr marL="0" indent="0">
              <a:buNone/>
            </a:pPr>
            <a:endParaRPr lang="en-US" sz="400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51373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altLang="en-US" smtClean="0"/>
          </a:p>
        </p:txBody>
      </p:sp>
      <p:sp>
        <p:nvSpPr>
          <p:cNvPr id="9219" name="Content Placeholder 2"/>
          <p:cNvSpPr>
            <a:spLocks noGrp="1"/>
          </p:cNvSpPr>
          <p:nvPr>
            <p:ph idx="1"/>
          </p:nvPr>
        </p:nvSpPr>
        <p:spPr/>
        <p:txBody>
          <a:bodyPr/>
          <a:lstStyle/>
          <a:p>
            <a:pPr eaLnBrk="1" hangingPunct="1"/>
            <a:endParaRPr lang="en-US" altLang="en-US"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15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090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81000"/>
            <a:ext cx="8991600" cy="6477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smtClean="0">
                <a:solidFill>
                  <a:srgbClr val="FF0000"/>
                </a:solidFill>
              </a:rPr>
              <a:t>Yêu cầu cần đạt:</a:t>
            </a:r>
            <a:endParaRPr lang="en-US" sz="3200" smtClean="0">
              <a:solidFill>
                <a:srgbClr val="002060"/>
              </a:solidFill>
            </a:endParaRPr>
          </a:p>
          <a:p>
            <a:pPr marL="285750" indent="-285750" eaLnBrk="1" hangingPunct="1">
              <a:buFontTx/>
              <a:buChar char="-"/>
              <a:defRPr/>
            </a:pPr>
            <a:r>
              <a:rPr lang="en-US" sz="3200" smtClean="0">
                <a:solidFill>
                  <a:srgbClr val="002060"/>
                </a:solidFill>
              </a:rPr>
              <a:t>Nhận </a:t>
            </a:r>
            <a:r>
              <a:rPr lang="en-US" sz="3200" dirty="0" err="1">
                <a:solidFill>
                  <a:srgbClr val="002060"/>
                </a:solidFill>
              </a:rPr>
              <a:t>biết</a:t>
            </a:r>
            <a:r>
              <a:rPr lang="en-US" sz="3200" dirty="0">
                <a:solidFill>
                  <a:srgbClr val="002060"/>
                </a:solidFill>
              </a:rPr>
              <a:t> </a:t>
            </a:r>
            <a:r>
              <a:rPr lang="en-US" sz="3200" err="1">
                <a:solidFill>
                  <a:srgbClr val="002060"/>
                </a:solidFill>
              </a:rPr>
              <a:t>được</a:t>
            </a:r>
            <a:r>
              <a:rPr lang="en-US" sz="3200">
                <a:solidFill>
                  <a:srgbClr val="002060"/>
                </a:solidFill>
              </a:rPr>
              <a:t> </a:t>
            </a:r>
            <a:r>
              <a:rPr lang="en-US" sz="3200" smtClean="0">
                <a:solidFill>
                  <a:srgbClr val="002060"/>
                </a:solidFill>
              </a:rPr>
              <a:t>đặc điểm của thể thơ tự do.</a:t>
            </a:r>
            <a:endParaRPr lang="en-US" sz="3200" dirty="0">
              <a:solidFill>
                <a:srgbClr val="002060"/>
              </a:solidFill>
            </a:endParaRPr>
          </a:p>
          <a:p>
            <a:pPr marL="285750" indent="-285750" eaLnBrk="1" hangingPunct="1">
              <a:buFontTx/>
              <a:buChar char="-"/>
              <a:defRPr/>
            </a:pPr>
            <a:r>
              <a:rPr lang="en-US" sz="3200" dirty="0" err="1">
                <a:solidFill>
                  <a:srgbClr val="002060"/>
                </a:solidFill>
              </a:rPr>
              <a:t>Bước</a:t>
            </a:r>
            <a:r>
              <a:rPr lang="en-US" sz="3200" dirty="0">
                <a:solidFill>
                  <a:srgbClr val="002060"/>
                </a:solidFill>
              </a:rPr>
              <a:t> </a:t>
            </a:r>
            <a:r>
              <a:rPr lang="en-US" sz="3200" dirty="0" err="1">
                <a:solidFill>
                  <a:srgbClr val="002060"/>
                </a:solidFill>
              </a:rPr>
              <a:t>đầu</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xét</a:t>
            </a:r>
            <a:r>
              <a:rPr lang="en-US" sz="3200" dirty="0">
                <a:solidFill>
                  <a:srgbClr val="002060"/>
                </a:solidFill>
              </a:rPr>
              <a:t> </a:t>
            </a:r>
            <a:r>
              <a:rPr lang="en-US" sz="3200" dirty="0" err="1">
                <a:solidFill>
                  <a:srgbClr val="002060"/>
                </a:solidFill>
              </a:rPr>
              <a:t>được</a:t>
            </a:r>
            <a:r>
              <a:rPr lang="en-US" sz="3200" dirty="0">
                <a:solidFill>
                  <a:srgbClr val="002060"/>
                </a:solidFill>
              </a:rPr>
              <a:t> </a:t>
            </a:r>
            <a:r>
              <a:rPr lang="en-US" sz="3200" dirty="0" err="1">
                <a:solidFill>
                  <a:srgbClr val="002060"/>
                </a:solidFill>
              </a:rPr>
              <a:t>nét</a:t>
            </a:r>
            <a:r>
              <a:rPr lang="en-US" sz="3200" dirty="0">
                <a:solidFill>
                  <a:srgbClr val="002060"/>
                </a:solidFill>
              </a:rPr>
              <a:t> </a:t>
            </a:r>
            <a:r>
              <a:rPr lang="en-US" sz="3200" dirty="0" err="1">
                <a:solidFill>
                  <a:srgbClr val="002060"/>
                </a:solidFill>
              </a:rPr>
              <a:t>độc</a:t>
            </a:r>
            <a:r>
              <a:rPr lang="en-US" sz="3200" dirty="0">
                <a:solidFill>
                  <a:srgbClr val="002060"/>
                </a:solidFill>
              </a:rPr>
              <a:t> </a:t>
            </a:r>
            <a:r>
              <a:rPr lang="en-US" sz="3200" dirty="0" err="1">
                <a:solidFill>
                  <a:srgbClr val="002060"/>
                </a:solidFill>
              </a:rPr>
              <a:t>đáo</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thơ</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hiện</a:t>
            </a:r>
            <a:r>
              <a:rPr lang="en-US" sz="3200" dirty="0">
                <a:solidFill>
                  <a:srgbClr val="002060"/>
                </a:solidFill>
              </a:rPr>
              <a:t> qua </a:t>
            </a:r>
            <a:r>
              <a:rPr lang="en-US" sz="3200" dirty="0" err="1">
                <a:solidFill>
                  <a:srgbClr val="002060"/>
                </a:solidFill>
              </a:rPr>
              <a:t>từ</a:t>
            </a:r>
            <a:r>
              <a:rPr lang="en-US" sz="3200" dirty="0">
                <a:solidFill>
                  <a:srgbClr val="002060"/>
                </a:solidFill>
              </a:rPr>
              <a:t> </a:t>
            </a:r>
            <a:r>
              <a:rPr lang="en-US" sz="3200" dirty="0" err="1">
                <a:solidFill>
                  <a:srgbClr val="002060"/>
                </a:solidFill>
              </a:rPr>
              <a:t>ngữ</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ảnh</a:t>
            </a:r>
            <a:r>
              <a:rPr lang="en-US" sz="3200" dirty="0">
                <a:solidFill>
                  <a:srgbClr val="002060"/>
                </a:solidFill>
              </a:rPr>
              <a:t>, </a:t>
            </a:r>
            <a:r>
              <a:rPr lang="en-US" sz="3200" dirty="0" err="1">
                <a:solidFill>
                  <a:srgbClr val="002060"/>
                </a:solidFill>
              </a:rPr>
              <a:t>biện</a:t>
            </a:r>
            <a:r>
              <a:rPr lang="en-US" sz="3200" dirty="0">
                <a:solidFill>
                  <a:srgbClr val="002060"/>
                </a:solidFill>
              </a:rPr>
              <a:t> </a:t>
            </a:r>
            <a:r>
              <a:rPr lang="en-US" sz="3200" dirty="0" err="1">
                <a:solidFill>
                  <a:srgbClr val="002060"/>
                </a:solidFill>
              </a:rPr>
              <a:t>pháp</a:t>
            </a:r>
            <a:r>
              <a:rPr lang="en-US" sz="3200" dirty="0">
                <a:solidFill>
                  <a:srgbClr val="002060"/>
                </a:solidFill>
              </a:rPr>
              <a:t> </a:t>
            </a:r>
            <a:r>
              <a:rPr lang="en-US" sz="3200" dirty="0" err="1">
                <a:solidFill>
                  <a:srgbClr val="002060"/>
                </a:solidFill>
              </a:rPr>
              <a:t>tu</a:t>
            </a:r>
            <a:r>
              <a:rPr lang="en-US" sz="3200" dirty="0">
                <a:solidFill>
                  <a:srgbClr val="002060"/>
                </a:solidFill>
              </a:rPr>
              <a:t> </a:t>
            </a:r>
            <a:r>
              <a:rPr lang="en-US" sz="3200" dirty="0" err="1">
                <a:solidFill>
                  <a:srgbClr val="002060"/>
                </a:solidFill>
              </a:rPr>
              <a:t>từ</a:t>
            </a:r>
            <a:endParaRPr lang="en-US" sz="3200" dirty="0">
              <a:solidFill>
                <a:srgbClr val="002060"/>
              </a:solidFill>
            </a:endParaRPr>
          </a:p>
          <a:p>
            <a:pPr eaLnBrk="1" hangingPunct="1">
              <a:defRPr/>
            </a:pPr>
            <a:r>
              <a:rPr lang="en-US" sz="3200" dirty="0">
                <a:solidFill>
                  <a:srgbClr val="002060"/>
                </a:solidFill>
              </a:rPr>
              <a:t> - </a:t>
            </a:r>
            <a:r>
              <a:rPr lang="en-US" sz="3200" dirty="0" err="1">
                <a:solidFill>
                  <a:srgbClr val="002060"/>
                </a:solidFill>
              </a:rPr>
              <a:t>Nhận</a:t>
            </a:r>
            <a:r>
              <a:rPr lang="en-US" sz="3200" dirty="0">
                <a:solidFill>
                  <a:srgbClr val="002060"/>
                </a:solidFill>
              </a:rPr>
              <a:t> </a:t>
            </a:r>
            <a:r>
              <a:rPr lang="en-US" sz="3200" dirty="0" err="1">
                <a:solidFill>
                  <a:srgbClr val="002060"/>
                </a:solidFill>
              </a:rPr>
              <a:t>biết</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a:t>
            </a:r>
            <a:r>
              <a:rPr lang="en-US" sz="3200" dirty="0" err="1">
                <a:solidFill>
                  <a:srgbClr val="002060"/>
                </a:solidFill>
              </a:rPr>
              <a:t>được</a:t>
            </a:r>
            <a:r>
              <a:rPr lang="en-US" sz="3200" dirty="0">
                <a:solidFill>
                  <a:srgbClr val="002060"/>
                </a:solidFill>
              </a:rPr>
              <a:t> </a:t>
            </a:r>
            <a:r>
              <a:rPr lang="en-US" sz="3200" dirty="0" err="1">
                <a:solidFill>
                  <a:srgbClr val="002060"/>
                </a:solidFill>
              </a:rPr>
              <a:t>tác</a:t>
            </a:r>
            <a:r>
              <a:rPr lang="en-US" sz="3200" dirty="0">
                <a:solidFill>
                  <a:srgbClr val="002060"/>
                </a:solidFill>
              </a:rPr>
              <a:t> </a:t>
            </a:r>
            <a:r>
              <a:rPr lang="en-US" sz="3200" dirty="0" err="1">
                <a:solidFill>
                  <a:srgbClr val="002060"/>
                </a:solidFill>
              </a:rPr>
              <a:t>dụng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yếu</a:t>
            </a:r>
            <a:r>
              <a:rPr lang="en-US" sz="3200" dirty="0">
                <a:solidFill>
                  <a:srgbClr val="002060"/>
                </a:solidFill>
              </a:rPr>
              <a:t> </a:t>
            </a:r>
            <a:r>
              <a:rPr lang="en-US" sz="3200" dirty="0" err="1">
                <a:solidFill>
                  <a:srgbClr val="002060"/>
                </a:solidFill>
              </a:rPr>
              <a:t>tố</a:t>
            </a:r>
            <a:r>
              <a:rPr lang="en-US" sz="3200" dirty="0">
                <a:solidFill>
                  <a:srgbClr val="002060"/>
                </a:solidFill>
              </a:rPr>
              <a:t> </a:t>
            </a:r>
            <a:r>
              <a:rPr lang="en-US" sz="3200" dirty="0" err="1">
                <a:solidFill>
                  <a:srgbClr val="002060"/>
                </a:solidFill>
              </a:rPr>
              <a:t>tự</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miêu</a:t>
            </a:r>
            <a:r>
              <a:rPr lang="en-US" sz="3200" dirty="0">
                <a:solidFill>
                  <a:srgbClr val="002060"/>
                </a:solidFill>
              </a:rPr>
              <a:t> </a:t>
            </a:r>
            <a:r>
              <a:rPr lang="en-US" sz="3200" dirty="0" err="1">
                <a:solidFill>
                  <a:srgbClr val="002060"/>
                </a:solidFill>
              </a:rPr>
              <a:t>tả</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err="1">
                <a:solidFill>
                  <a:srgbClr val="002060"/>
                </a:solidFill>
              </a:rPr>
              <a:t>thơ</a:t>
            </a:r>
            <a:r>
              <a:rPr lang="en-US" sz="3200" smtClean="0">
                <a:solidFill>
                  <a:srgbClr val="002060"/>
                </a:solidFill>
              </a:rPr>
              <a:t>.</a:t>
            </a:r>
          </a:p>
          <a:p>
            <a:pPr marL="457200" indent="-457200">
              <a:buFontTx/>
              <a:buChar char="-"/>
              <a:defRPr/>
            </a:pPr>
            <a:r>
              <a:rPr lang="en-US" sz="3200">
                <a:solidFill>
                  <a:srgbClr val="002060"/>
                </a:solidFill>
              </a:rPr>
              <a:t>Chủ động, tích cực học tập</a:t>
            </a:r>
          </a:p>
          <a:p>
            <a:pPr marL="457200" indent="-457200">
              <a:buFontTx/>
              <a:buChar char="-"/>
              <a:defRPr/>
            </a:pPr>
            <a:r>
              <a:rPr lang="en-US" sz="3200" smtClean="0">
                <a:solidFill>
                  <a:srgbClr val="002060"/>
                </a:solidFill>
              </a:rPr>
              <a:t>Nhận </a:t>
            </a:r>
            <a:r>
              <a:rPr lang="en-US" sz="3200">
                <a:solidFill>
                  <a:srgbClr val="002060"/>
                </a:solidFill>
              </a:rPr>
              <a:t>ra và điều chỉnh những sai sót, hạn chế  của bản </a:t>
            </a:r>
            <a:r>
              <a:rPr lang="en-US" sz="3200" smtClean="0">
                <a:solidFill>
                  <a:srgbClr val="002060"/>
                </a:solidFill>
              </a:rPr>
              <a:t>thân.</a:t>
            </a:r>
          </a:p>
          <a:p>
            <a:pPr>
              <a:defRPr/>
            </a:pPr>
            <a:r>
              <a:rPr lang="en-US" sz="3200" smtClean="0">
                <a:solidFill>
                  <a:srgbClr val="002060"/>
                </a:solidFill>
              </a:rPr>
              <a:t>-    Biết sống nhân ái, yêu gia đình, yêu vẻ đẹp thiên nhiên và cuộc sống.</a:t>
            </a:r>
            <a:endParaRPr lang="en-US" sz="3200">
              <a:solidFill>
                <a:srgbClr val="002060"/>
              </a:solidFill>
            </a:endParaRPr>
          </a:p>
          <a:p>
            <a:pPr eaLnBrk="1" hangingPunct="1">
              <a:defRPr/>
            </a:pPr>
            <a:endParaRPr lang="en-US" sz="2800" dirty="0">
              <a:solidFill>
                <a:srgbClr val="002060"/>
              </a:solidFill>
            </a:endParaRPr>
          </a:p>
        </p:txBody>
      </p:sp>
    </p:spTree>
    <p:extLst>
      <p:ext uri="{BB962C8B-B14F-4D97-AF65-F5344CB8AC3E}">
        <p14:creationId xmlns:p14="http://schemas.microsoft.com/office/powerpoint/2010/main" val="438984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1"/>
          <p:cNvSpPr>
            <a:spLocks noChangeArrowheads="1"/>
          </p:cNvSpPr>
          <p:nvPr/>
        </p:nvSpPr>
        <p:spPr bwMode="auto">
          <a:xfrm>
            <a:off x="990534" y="5334000"/>
            <a:ext cx="2666785" cy="70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7" tIns="46233" rIns="92467" bIns="46233">
            <a:spAutoFit/>
          </a:bodyPr>
          <a:lstStyle/>
          <a:p>
            <a:pPr eaLnBrk="1" hangingPunct="1">
              <a:spcBef>
                <a:spcPct val="50000"/>
              </a:spcBef>
            </a:pPr>
            <a:r>
              <a:rPr lang="en-US" altLang="en-US" sz="4000">
                <a:latin typeface="Times New Roman" pitchFamily="18" charset="0"/>
              </a:rPr>
              <a:t> </a:t>
            </a:r>
            <a:endParaRPr lang="en-US" altLang="en-US" sz="4000" b="1">
              <a:solidFill>
                <a:srgbClr val="0000FF"/>
              </a:solidFill>
              <a:latin typeface="Times New Roman" pitchFamily="18" charset="0"/>
            </a:endParaRPr>
          </a:p>
        </p:txBody>
      </p:sp>
      <p:sp>
        <p:nvSpPr>
          <p:cNvPr id="205847" name="AutoShape 23"/>
          <p:cNvSpPr>
            <a:spLocks noChangeArrowheads="1"/>
          </p:cNvSpPr>
          <p:nvPr/>
        </p:nvSpPr>
        <p:spPr bwMode="auto">
          <a:xfrm>
            <a:off x="12681" y="-305057"/>
            <a:ext cx="8915740" cy="6782057"/>
          </a:xfrm>
          <a:prstGeom prst="horizontalScroll">
            <a:avLst>
              <a:gd name="adj" fmla="val 12500"/>
            </a:avLst>
          </a:prstGeom>
          <a:solidFill>
            <a:srgbClr val="CCFF33"/>
          </a:solidFill>
          <a:ln w="57150">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7" tIns="46233" rIns="92467" bIns="46233" anchor="ctr"/>
          <a:lstStyle/>
          <a:p>
            <a:pPr algn="ctr" eaLnBrk="1" hangingPunct="1"/>
            <a:r>
              <a:rPr lang="en-US" altLang="en-US" sz="3600" b="1" smtClean="0">
                <a:solidFill>
                  <a:srgbClr val="FF0066"/>
                </a:solidFill>
                <a:latin typeface="Times New Roman" pitchFamily="18" charset="0"/>
              </a:rPr>
              <a:t>           HƯỚNG DẪN ĐỌC BÀI</a:t>
            </a:r>
          </a:p>
          <a:p>
            <a:pPr algn="ctr" eaLnBrk="1" hangingPunct="1"/>
            <a:r>
              <a:rPr lang="en-US" altLang="en-US" sz="3600" b="1" smtClean="0">
                <a:solidFill>
                  <a:srgbClr val="000066"/>
                </a:solidFill>
                <a:latin typeface="Times New Roman" pitchFamily="18" charset="0"/>
              </a:rPr>
              <a:t>- Đọc diễn cảm, giọng nhẹ nhàng.</a:t>
            </a:r>
          </a:p>
          <a:p>
            <a:pPr algn="just" eaLnBrk="1" hangingPunct="1"/>
            <a:r>
              <a:rPr lang="en-US" altLang="en-US" sz="3600" b="1">
                <a:solidFill>
                  <a:srgbClr val="000066"/>
                </a:solidFill>
                <a:latin typeface="Times New Roman" pitchFamily="18" charset="0"/>
              </a:rPr>
              <a:t> </a:t>
            </a:r>
            <a:r>
              <a:rPr lang="en-US" altLang="en-US" sz="3600" b="1" smtClean="0">
                <a:solidFill>
                  <a:srgbClr val="000066"/>
                </a:solidFill>
                <a:latin typeface="Times New Roman" pitchFamily="18" charset="0"/>
              </a:rPr>
              <a:t>    - Lưu ý đọc phần câu hỏi của em bé </a:t>
            </a:r>
          </a:p>
          <a:p>
            <a:pPr algn="just" eaLnBrk="1" hangingPunct="1"/>
            <a:r>
              <a:rPr lang="en-US" altLang="en-US" sz="3600" b="1" smtClean="0">
                <a:solidFill>
                  <a:srgbClr val="000066"/>
                </a:solidFill>
                <a:latin typeface="Times New Roman" pitchFamily="18" charset="0"/>
              </a:rPr>
              <a:t>với </a:t>
            </a:r>
            <a:r>
              <a:rPr lang="en-US" altLang="en-US" sz="3600" b="1">
                <a:solidFill>
                  <a:srgbClr val="000066"/>
                </a:solidFill>
                <a:latin typeface="Times New Roman" pitchFamily="18" charset="0"/>
              </a:rPr>
              <a:t>giọng vui thích.</a:t>
            </a:r>
          </a:p>
        </p:txBody>
      </p:sp>
    </p:spTree>
    <p:extLst>
      <p:ext uri="{BB962C8B-B14F-4D97-AF65-F5344CB8AC3E}">
        <p14:creationId xmlns:p14="http://schemas.microsoft.com/office/powerpoint/2010/main" val="185300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05847"/>
                                        </p:tgtEl>
                                        <p:attrNameLst>
                                          <p:attrName>style.visibility</p:attrName>
                                        </p:attrNameLst>
                                      </p:cBhvr>
                                      <p:to>
                                        <p:strVal val="visible"/>
                                      </p:to>
                                    </p:set>
                                    <p:animEffect transition="in" filter="diamond(in)">
                                      <p:cBhvr>
                                        <p:cTn id="7" dur="2000"/>
                                        <p:tgtEl>
                                          <p:spTgt spid="20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74640"/>
            <a:ext cx="8519268" cy="5851525"/>
          </a:xfrm>
        </p:spPr>
        <p:txBody>
          <a:bodyPr>
            <a:normAutofit fontScale="92500" lnSpcReduction="10000"/>
          </a:bodyPr>
          <a:lstStyle/>
          <a:p>
            <a:pPr marL="0" indent="0">
              <a:buNone/>
            </a:pPr>
            <a:r>
              <a:rPr lang="en-US" sz="4000" smtClean="0">
                <a:solidFill>
                  <a:srgbClr val="FF0000"/>
                </a:solidFill>
                <a:latin typeface="Times New Roman" pitchFamily="18" charset="0"/>
                <a:cs typeface="Times New Roman" pitchFamily="18" charset="0"/>
              </a:rPr>
              <a:t>Học sinh đọc và thực hiện nhiệm vụ bên dưới: (Hoạt động cá nhân - thời gian 1 phút)</a:t>
            </a:r>
          </a:p>
          <a:p>
            <a:pPr marL="0" indent="0" algn="just">
              <a:buNone/>
            </a:pPr>
            <a:r>
              <a:rPr lang="en-US" sz="4000" u="sng" smtClean="0">
                <a:latin typeface="Times New Roman" pitchFamily="18" charset="0"/>
                <a:cs typeface="Times New Roman" pitchFamily="18" charset="0"/>
              </a:rPr>
              <a:t>Câu 1</a:t>
            </a:r>
            <a:r>
              <a:rPr lang="en-US" sz="4000" smtClean="0">
                <a:latin typeface="Times New Roman" pitchFamily="18" charset="0"/>
                <a:cs typeface="Times New Roman" pitchFamily="18" charset="0"/>
              </a:rPr>
              <a:t>: Trình bày hiểu biết của em về nhà thơ Ta - go.</a:t>
            </a:r>
          </a:p>
          <a:p>
            <a:pPr marL="0" indent="0" algn="just">
              <a:buNone/>
            </a:pPr>
            <a:r>
              <a:rPr lang="en-US" sz="4000" u="sng" smtClean="0">
                <a:latin typeface="Times New Roman" pitchFamily="18" charset="0"/>
                <a:cs typeface="Times New Roman" pitchFamily="18" charset="0"/>
              </a:rPr>
              <a:t>Câu 2:</a:t>
            </a:r>
            <a:r>
              <a:rPr lang="en-US" sz="4000" smtClean="0">
                <a:latin typeface="Times New Roman" pitchFamily="18" charset="0"/>
                <a:cs typeface="Times New Roman" pitchFamily="18" charset="0"/>
              </a:rPr>
              <a:t> Nêu xuất xứ, chủ đề, phương thức biểu đạt chính và thể thơ của bài thơ.</a:t>
            </a:r>
          </a:p>
          <a:p>
            <a:pPr marL="0" indent="0" algn="just">
              <a:buNone/>
            </a:pPr>
            <a:r>
              <a:rPr lang="en-US" sz="4000" u="sng" smtClean="0">
                <a:latin typeface="Times New Roman" pitchFamily="18" charset="0"/>
                <a:cs typeface="Times New Roman" pitchFamily="18" charset="0"/>
              </a:rPr>
              <a:t>Câu 3:</a:t>
            </a:r>
            <a:r>
              <a:rPr lang="en-US" sz="4000" smtClean="0">
                <a:latin typeface="Times New Roman" pitchFamily="18" charset="0"/>
                <a:cs typeface="Times New Roman" pitchFamily="18" charset="0"/>
              </a:rPr>
              <a:t> Bài thơ được chia làm mấy phần, nội dung chính của từng phần?</a:t>
            </a:r>
          </a:p>
          <a:p>
            <a:pPr marL="0" indent="0" algn="just">
              <a:buNone/>
            </a:pPr>
            <a:r>
              <a:rPr lang="en-US" sz="4000" u="sng" smtClean="0">
                <a:latin typeface="Times New Roman" pitchFamily="18" charset="0"/>
                <a:cs typeface="Times New Roman" pitchFamily="18" charset="0"/>
              </a:rPr>
              <a:t>Câu 4:</a:t>
            </a:r>
            <a:r>
              <a:rPr lang="en-US" sz="4000" smtClean="0">
                <a:latin typeface="Times New Roman" pitchFamily="18" charset="0"/>
                <a:cs typeface="Times New Roman" pitchFamily="18" charset="0"/>
              </a:rPr>
              <a:t> Chỉ ra điểm giống nhau và khác nhau giữa hai phần trong bài thơ.</a:t>
            </a:r>
          </a:p>
          <a:p>
            <a:pPr marL="0" indent="0">
              <a:buNone/>
            </a:pPr>
            <a:endParaRPr lang="en-US" sz="400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37950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TotalTime>
  <Words>1903</Words>
  <Application>Microsoft Office PowerPoint</Application>
  <PresentationFormat>On-screen Show (4:3)</PresentationFormat>
  <Paragraphs>128</Paragraphs>
  <Slides>30</Slides>
  <Notes>3</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cp:revision>
  <dcterms:created xsi:type="dcterms:W3CDTF">2022-10-09T13:23:26Z</dcterms:created>
  <dcterms:modified xsi:type="dcterms:W3CDTF">2023-10-11T07:06:22Z</dcterms:modified>
</cp:coreProperties>
</file>