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25"/>
  </p:notesMasterIdLst>
  <p:sldIdLst>
    <p:sldId id="347" r:id="rId2"/>
    <p:sldId id="349" r:id="rId3"/>
    <p:sldId id="643" r:id="rId4"/>
    <p:sldId id="308" r:id="rId5"/>
    <p:sldId id="327" r:id="rId6"/>
    <p:sldId id="647" r:id="rId7"/>
    <p:sldId id="256" r:id="rId8"/>
    <p:sldId id="644" r:id="rId9"/>
    <p:sldId id="645" r:id="rId10"/>
    <p:sldId id="318" r:id="rId11"/>
    <p:sldId id="271" r:id="rId12"/>
    <p:sldId id="262" r:id="rId13"/>
    <p:sldId id="261" r:id="rId14"/>
    <p:sldId id="321" r:id="rId15"/>
    <p:sldId id="322" r:id="rId16"/>
    <p:sldId id="270" r:id="rId17"/>
    <p:sldId id="342" r:id="rId18"/>
    <p:sldId id="648" r:id="rId19"/>
    <p:sldId id="263" r:id="rId20"/>
    <p:sldId id="323" r:id="rId21"/>
    <p:sldId id="641" r:id="rId22"/>
    <p:sldId id="639" r:id="rId23"/>
    <p:sldId id="279" r:id="rId24"/>
  </p:sldIdLst>
  <p:sldSz cx="9144000" cy="5143500" type="screen16x9"/>
  <p:notesSz cx="6858000" cy="9144000"/>
  <p:embeddedFontLst>
    <p:embeddedFont>
      <p:font typeface="Dela Gothic One" panose="020B0604020202020204" charset="-128"/>
      <p:regular r:id="rId26"/>
    </p:embeddedFont>
    <p:embeddedFont>
      <p:font typeface="Bebas Neue" panose="020B0606020202050201" pitchFamily="34" charset="0"/>
      <p:regular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DM Sans" pitchFamily="2" charset="0"/>
      <p:regular r:id="rId32"/>
      <p:bold r:id="rId33"/>
      <p:italic r:id="rId34"/>
      <p:boldItalic r:id="rId35"/>
    </p:embeddedFont>
    <p:embeddedFont>
      <p:font typeface="DM Sans Medium" pitchFamily="2" charset="0"/>
      <p:regular r:id="rId36"/>
      <p:bold r:id="rId37"/>
      <p:italic r:id="rId38"/>
      <p:boldItalic r:id="rId39"/>
    </p:embeddedFont>
    <p:embeddedFont>
      <p:font typeface="Roboto Condensed Light" panose="02000000000000000000" pitchFamily="2" charset="0"/>
      <p:regular r:id="rId40"/>
      <p:italic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Verdana" panose="020B060403050404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379175-5A76-490E-A41B-F7E89783E6AA}">
  <a:tblStyle styleId="{19379175-5A76-490E-A41B-F7E89783E6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2"/>
  </p:normalViewPr>
  <p:slideViewPr>
    <p:cSldViewPr snapToGrid="0">
      <p:cViewPr varScale="1">
        <p:scale>
          <a:sx n="103" d="100"/>
          <a:sy n="103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06933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EBB5FD0F-3CEE-C02F-8424-682129E8B7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036C712-C719-456E-ADC0-5522027C55CF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4D4A64D-6549-5603-A02E-FF4FF04FA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553DF4BB-4046-2324-55FE-A189EE602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10e52656e3b_0_13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5" name="Google Shape;1835;g10e52656e3b_0_13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715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4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10e52656e3b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10e52656e3b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103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10e52656e3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10e52656e3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5747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10e52656e3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10e52656e3b_0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165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g1103a44b7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1" name="Google Shape;2341;g1103a44b7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83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10db06105ea_1_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10db06105ea_1_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939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10db06105ea_1_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10db06105ea_1_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5431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10db06105ea_1_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10db06105ea_1_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7081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680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10db06105ea_1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10db06105ea_1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743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10e52656e3b_0_1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10e52656e3b_0_1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3374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10e52656e3b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10e52656e3b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071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10e52656e3b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10e52656e3b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397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aticon.com/packs/vehicles-and-transport-3?word=transport/?utm_source=slidesgo_template&amp;utm_medium=referral-link&amp;utm_campaign=sg_resources&amp;utm_content=flaticon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89075" y="196950"/>
            <a:ext cx="8582600" cy="4752800"/>
            <a:chOff x="289075" y="196950"/>
            <a:chExt cx="8582600" cy="4752800"/>
          </a:xfrm>
        </p:grpSpPr>
        <p:sp>
          <p:nvSpPr>
            <p:cNvPr id="10" name="Google Shape;10;p2"/>
            <p:cNvSpPr/>
            <p:nvPr/>
          </p:nvSpPr>
          <p:spPr>
            <a:xfrm>
              <a:off x="364725" y="268175"/>
              <a:ext cx="8446500" cy="46029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289075" y="196950"/>
              <a:ext cx="8582600" cy="4752800"/>
              <a:chOff x="289075" y="196950"/>
              <a:chExt cx="8582600" cy="47528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2890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87273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87273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890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Google Shape;16;p2"/>
          <p:cNvSpPr/>
          <p:nvPr/>
        </p:nvSpPr>
        <p:spPr>
          <a:xfrm>
            <a:off x="968731" y="754805"/>
            <a:ext cx="7203900" cy="331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779950" y="1089013"/>
            <a:ext cx="5584200" cy="23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85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3291900" y="3709075"/>
            <a:ext cx="2560200" cy="629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 rot="747440">
            <a:off x="4197188" y="393999"/>
            <a:ext cx="633662" cy="634153"/>
            <a:chOff x="5782491" y="426824"/>
            <a:chExt cx="633699" cy="634190"/>
          </a:xfrm>
        </p:grpSpPr>
        <p:sp>
          <p:nvSpPr>
            <p:cNvPr id="20" name="Google Shape;20;p2"/>
            <p:cNvSpPr/>
            <p:nvPr/>
          </p:nvSpPr>
          <p:spPr>
            <a:xfrm>
              <a:off x="5782491" y="426824"/>
              <a:ext cx="633699" cy="634190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04177" y="776801"/>
              <a:ext cx="191524" cy="95358"/>
            </a:xfrm>
            <a:custGeom>
              <a:avLst/>
              <a:gdLst/>
              <a:ahLst/>
              <a:cxnLst/>
              <a:rect l="l" t="t" r="r" b="b"/>
              <a:pathLst>
                <a:path w="3798" h="1891" extrusionOk="0">
                  <a:moveTo>
                    <a:pt x="1" y="1"/>
                  </a:moveTo>
                  <a:cubicBezTo>
                    <a:pt x="1" y="478"/>
                    <a:pt x="176" y="882"/>
                    <a:pt x="453" y="1232"/>
                  </a:cubicBezTo>
                  <a:cubicBezTo>
                    <a:pt x="779" y="1637"/>
                    <a:pt x="1305" y="1890"/>
                    <a:pt x="1884" y="1890"/>
                  </a:cubicBezTo>
                  <a:cubicBezTo>
                    <a:pt x="2463" y="1890"/>
                    <a:pt x="2995" y="1637"/>
                    <a:pt x="3345" y="1232"/>
                  </a:cubicBezTo>
                  <a:cubicBezTo>
                    <a:pt x="3622" y="882"/>
                    <a:pt x="3797" y="478"/>
                    <a:pt x="37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027021" y="804839"/>
              <a:ext cx="145836" cy="67321"/>
            </a:xfrm>
            <a:custGeom>
              <a:avLst/>
              <a:gdLst/>
              <a:ahLst/>
              <a:cxnLst/>
              <a:rect l="l" t="t" r="r" b="b"/>
              <a:pathLst>
                <a:path w="2892" h="1335" extrusionOk="0">
                  <a:moveTo>
                    <a:pt x="1431" y="0"/>
                  </a:moveTo>
                  <a:cubicBezTo>
                    <a:pt x="852" y="0"/>
                    <a:pt x="326" y="254"/>
                    <a:pt x="0" y="676"/>
                  </a:cubicBezTo>
                  <a:cubicBezTo>
                    <a:pt x="326" y="1081"/>
                    <a:pt x="852" y="1334"/>
                    <a:pt x="1431" y="1334"/>
                  </a:cubicBezTo>
                  <a:cubicBezTo>
                    <a:pt x="2010" y="1334"/>
                    <a:pt x="2542" y="1081"/>
                    <a:pt x="2892" y="676"/>
                  </a:cubicBezTo>
                  <a:cubicBezTo>
                    <a:pt x="2542" y="254"/>
                    <a:pt x="2035" y="0"/>
                    <a:pt x="1431" y="0"/>
                  </a:cubicBezTo>
                  <a:close/>
                </a:path>
              </a:pathLst>
            </a:custGeom>
            <a:solidFill>
              <a:srgbClr val="F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8943" y="667826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167035" y="667826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183216" y="684008"/>
              <a:ext cx="50178" cy="50182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65124" y="684008"/>
              <a:ext cx="50178" cy="50182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1_1_1_1_1_1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9"/>
          <p:cNvSpPr/>
          <p:nvPr/>
        </p:nvSpPr>
        <p:spPr>
          <a:xfrm rot="5400000">
            <a:off x="4166500" y="-3526725"/>
            <a:ext cx="837600" cy="84372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9">
            <a:hlinkClick r:id="rId2"/>
          </p:cNvPr>
          <p:cNvSpPr txBox="1">
            <a:spLocks noGrp="1"/>
          </p:cNvSpPr>
          <p:nvPr>
            <p:ph type="title"/>
          </p:nvPr>
        </p:nvSpPr>
        <p:spPr>
          <a:xfrm>
            <a:off x="1138650" y="401925"/>
            <a:ext cx="686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415" name="Google Shape;415;p19"/>
          <p:cNvGrpSpPr/>
          <p:nvPr/>
        </p:nvGrpSpPr>
        <p:grpSpPr>
          <a:xfrm>
            <a:off x="289075" y="196950"/>
            <a:ext cx="8582600" cy="4752800"/>
            <a:chOff x="289075" y="196950"/>
            <a:chExt cx="8582600" cy="4752800"/>
          </a:xfrm>
        </p:grpSpPr>
        <p:sp>
          <p:nvSpPr>
            <p:cNvPr id="416" name="Google Shape;416;p19"/>
            <p:cNvSpPr/>
            <p:nvPr/>
          </p:nvSpPr>
          <p:spPr>
            <a:xfrm>
              <a:off x="364725" y="268175"/>
              <a:ext cx="8446500" cy="4602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417;p19"/>
            <p:cNvGrpSpPr/>
            <p:nvPr/>
          </p:nvGrpSpPr>
          <p:grpSpPr>
            <a:xfrm>
              <a:off x="289075" y="196950"/>
              <a:ext cx="8582600" cy="4752800"/>
              <a:chOff x="289075" y="196950"/>
              <a:chExt cx="8582600" cy="4752800"/>
            </a:xfrm>
          </p:grpSpPr>
          <p:sp>
            <p:nvSpPr>
              <p:cNvPr id="418" name="Google Shape;418;p19"/>
              <p:cNvSpPr/>
              <p:nvPr/>
            </p:nvSpPr>
            <p:spPr>
              <a:xfrm>
                <a:off x="2890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9"/>
              <p:cNvSpPr/>
              <p:nvPr/>
            </p:nvSpPr>
            <p:spPr>
              <a:xfrm>
                <a:off x="87273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9"/>
              <p:cNvSpPr/>
              <p:nvPr/>
            </p:nvSpPr>
            <p:spPr>
              <a:xfrm>
                <a:off x="87273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9"/>
              <p:cNvSpPr/>
              <p:nvPr/>
            </p:nvSpPr>
            <p:spPr>
              <a:xfrm>
                <a:off x="2890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3"/>
          <p:cNvSpPr/>
          <p:nvPr/>
        </p:nvSpPr>
        <p:spPr>
          <a:xfrm rot="5400000">
            <a:off x="1702050" y="-1062075"/>
            <a:ext cx="1254300" cy="39246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2" name="Google Shape;752;p33"/>
          <p:cNvGrpSpPr/>
          <p:nvPr/>
        </p:nvGrpSpPr>
        <p:grpSpPr>
          <a:xfrm>
            <a:off x="289075" y="196950"/>
            <a:ext cx="8582600" cy="4752800"/>
            <a:chOff x="289075" y="196950"/>
            <a:chExt cx="8582600" cy="4752800"/>
          </a:xfrm>
        </p:grpSpPr>
        <p:sp>
          <p:nvSpPr>
            <p:cNvPr id="753" name="Google Shape;753;p33"/>
            <p:cNvSpPr/>
            <p:nvPr/>
          </p:nvSpPr>
          <p:spPr>
            <a:xfrm>
              <a:off x="364725" y="268175"/>
              <a:ext cx="8446500" cy="4602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4" name="Google Shape;754;p33"/>
            <p:cNvGrpSpPr/>
            <p:nvPr/>
          </p:nvGrpSpPr>
          <p:grpSpPr>
            <a:xfrm>
              <a:off x="289075" y="196950"/>
              <a:ext cx="8582600" cy="4752800"/>
              <a:chOff x="289075" y="196950"/>
              <a:chExt cx="8582600" cy="4752800"/>
            </a:xfrm>
          </p:grpSpPr>
          <p:sp>
            <p:nvSpPr>
              <p:cNvPr id="755" name="Google Shape;755;p33"/>
              <p:cNvSpPr/>
              <p:nvPr/>
            </p:nvSpPr>
            <p:spPr>
              <a:xfrm>
                <a:off x="2890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3"/>
              <p:cNvSpPr/>
              <p:nvPr/>
            </p:nvSpPr>
            <p:spPr>
              <a:xfrm>
                <a:off x="87273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3"/>
              <p:cNvSpPr/>
              <p:nvPr/>
            </p:nvSpPr>
            <p:spPr>
              <a:xfrm>
                <a:off x="87273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3"/>
              <p:cNvSpPr/>
              <p:nvPr/>
            </p:nvSpPr>
            <p:spPr>
              <a:xfrm>
                <a:off x="2890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9" name="Google Shape;759;p33"/>
          <p:cNvSpPr txBox="1">
            <a:spLocks noGrp="1"/>
          </p:cNvSpPr>
          <p:nvPr>
            <p:ph type="title"/>
          </p:nvPr>
        </p:nvSpPr>
        <p:spPr>
          <a:xfrm>
            <a:off x="715100" y="356850"/>
            <a:ext cx="2793900" cy="10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760" name="Google Shape;760;p33"/>
          <p:cNvSpPr txBox="1">
            <a:spLocks noGrp="1"/>
          </p:cNvSpPr>
          <p:nvPr>
            <p:ph type="title" idx="2"/>
          </p:nvPr>
        </p:nvSpPr>
        <p:spPr>
          <a:xfrm>
            <a:off x="3354522" y="1883088"/>
            <a:ext cx="173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1" name="Google Shape;761;p33"/>
          <p:cNvSpPr txBox="1">
            <a:spLocks noGrp="1"/>
          </p:cNvSpPr>
          <p:nvPr>
            <p:ph type="subTitle" idx="1"/>
          </p:nvPr>
        </p:nvSpPr>
        <p:spPr>
          <a:xfrm>
            <a:off x="6092488" y="1692300"/>
            <a:ext cx="2336400" cy="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33"/>
          <p:cNvSpPr txBox="1">
            <a:spLocks noGrp="1"/>
          </p:cNvSpPr>
          <p:nvPr>
            <p:ph type="title" idx="3"/>
          </p:nvPr>
        </p:nvSpPr>
        <p:spPr>
          <a:xfrm>
            <a:off x="3354522" y="3795408"/>
            <a:ext cx="173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3" name="Google Shape;763;p33"/>
          <p:cNvSpPr txBox="1">
            <a:spLocks noGrp="1"/>
          </p:cNvSpPr>
          <p:nvPr>
            <p:ph type="subTitle" idx="4"/>
          </p:nvPr>
        </p:nvSpPr>
        <p:spPr>
          <a:xfrm>
            <a:off x="6092488" y="3604606"/>
            <a:ext cx="2336400" cy="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33"/>
          <p:cNvSpPr txBox="1">
            <a:spLocks noGrp="1"/>
          </p:cNvSpPr>
          <p:nvPr>
            <p:ph type="title" idx="5"/>
          </p:nvPr>
        </p:nvSpPr>
        <p:spPr>
          <a:xfrm>
            <a:off x="3354522" y="2839251"/>
            <a:ext cx="173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65" name="Google Shape;765;p33"/>
          <p:cNvSpPr txBox="1">
            <a:spLocks noGrp="1"/>
          </p:cNvSpPr>
          <p:nvPr>
            <p:ph type="subTitle" idx="6"/>
          </p:nvPr>
        </p:nvSpPr>
        <p:spPr>
          <a:xfrm>
            <a:off x="6092488" y="2648456"/>
            <a:ext cx="2336400" cy="9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66" name="Google Shape;766;p33"/>
          <p:cNvGrpSpPr/>
          <p:nvPr/>
        </p:nvGrpSpPr>
        <p:grpSpPr>
          <a:xfrm rot="-412365">
            <a:off x="2544467" y="1338346"/>
            <a:ext cx="633724" cy="634210"/>
            <a:chOff x="4082447" y="1126304"/>
            <a:chExt cx="1017910" cy="1018691"/>
          </a:xfrm>
        </p:grpSpPr>
        <p:sp>
          <p:nvSpPr>
            <p:cNvPr id="767" name="Google Shape;767;p33"/>
            <p:cNvSpPr/>
            <p:nvPr/>
          </p:nvSpPr>
          <p:spPr>
            <a:xfrm>
              <a:off x="4082447" y="1126304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4349819" y="1513426"/>
              <a:ext cx="132601" cy="13260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4700140" y="1513426"/>
              <a:ext cx="132601" cy="13260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4726131" y="1539419"/>
              <a:ext cx="80602" cy="80606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4375810" y="1539419"/>
              <a:ext cx="80602" cy="80606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 rot="10800000">
              <a:off x="4478834" y="1636592"/>
              <a:ext cx="220076" cy="110038"/>
            </a:xfrm>
            <a:custGeom>
              <a:avLst/>
              <a:gdLst/>
              <a:ahLst/>
              <a:cxnLst/>
              <a:rect l="l" t="t" r="r" b="b"/>
              <a:pathLst>
                <a:path w="2718" h="1359" extrusionOk="0">
                  <a:moveTo>
                    <a:pt x="1359" y="0"/>
                  </a:moveTo>
                  <a:cubicBezTo>
                    <a:pt x="629" y="0"/>
                    <a:pt x="1" y="501"/>
                    <a:pt x="1" y="1081"/>
                  </a:cubicBezTo>
                  <a:cubicBezTo>
                    <a:pt x="1" y="1232"/>
                    <a:pt x="128" y="1358"/>
                    <a:pt x="278" y="1358"/>
                  </a:cubicBezTo>
                  <a:cubicBezTo>
                    <a:pt x="429" y="1358"/>
                    <a:pt x="556" y="1232"/>
                    <a:pt x="556" y="1081"/>
                  </a:cubicBezTo>
                  <a:cubicBezTo>
                    <a:pt x="556" y="803"/>
                    <a:pt x="930" y="556"/>
                    <a:pt x="1359" y="556"/>
                  </a:cubicBezTo>
                  <a:cubicBezTo>
                    <a:pt x="1812" y="556"/>
                    <a:pt x="2192" y="803"/>
                    <a:pt x="2192" y="1081"/>
                  </a:cubicBezTo>
                  <a:cubicBezTo>
                    <a:pt x="2192" y="1232"/>
                    <a:pt x="2289" y="1358"/>
                    <a:pt x="2439" y="1358"/>
                  </a:cubicBezTo>
                  <a:cubicBezTo>
                    <a:pt x="2590" y="1358"/>
                    <a:pt x="2717" y="1232"/>
                    <a:pt x="2717" y="1081"/>
                  </a:cubicBezTo>
                  <a:cubicBezTo>
                    <a:pt x="2717" y="501"/>
                    <a:pt x="2114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33"/>
          <p:cNvGrpSpPr/>
          <p:nvPr/>
        </p:nvGrpSpPr>
        <p:grpSpPr>
          <a:xfrm rot="852352">
            <a:off x="6762616" y="540360"/>
            <a:ext cx="633792" cy="634278"/>
            <a:chOff x="2637047" y="2387179"/>
            <a:chExt cx="1017910" cy="1018691"/>
          </a:xfrm>
        </p:grpSpPr>
        <p:sp>
          <p:nvSpPr>
            <p:cNvPr id="774" name="Google Shape;774;p33"/>
            <p:cNvSpPr/>
            <p:nvPr/>
          </p:nvSpPr>
          <p:spPr>
            <a:xfrm>
              <a:off x="2637047" y="2387179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>
              <a:off x="3254740" y="2774301"/>
              <a:ext cx="132601" cy="13260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>
              <a:off x="3280731" y="2800294"/>
              <a:ext cx="80602" cy="80606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3068919" y="2971705"/>
              <a:ext cx="175057" cy="130605"/>
            </a:xfrm>
            <a:custGeom>
              <a:avLst/>
              <a:gdLst/>
              <a:ahLst/>
              <a:cxnLst/>
              <a:rect l="l" t="t" r="r" b="b"/>
              <a:pathLst>
                <a:path w="2162" h="1613" extrusionOk="0">
                  <a:moveTo>
                    <a:pt x="0" y="1"/>
                  </a:moveTo>
                  <a:cubicBezTo>
                    <a:pt x="0" y="1"/>
                    <a:pt x="1" y="1612"/>
                    <a:pt x="1081" y="1612"/>
                  </a:cubicBezTo>
                  <a:cubicBezTo>
                    <a:pt x="2161" y="1612"/>
                    <a:pt x="2161" y="1"/>
                    <a:pt x="2161" y="1"/>
                  </a:cubicBezTo>
                  <a:lnTo>
                    <a:pt x="2161" y="1"/>
                  </a:lnTo>
                  <a:cubicBezTo>
                    <a:pt x="2161" y="1"/>
                    <a:pt x="1914" y="532"/>
                    <a:pt x="1081" y="532"/>
                  </a:cubicBezTo>
                  <a:cubicBezTo>
                    <a:pt x="278" y="53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3046409" y="2926767"/>
              <a:ext cx="220076" cy="110038"/>
            </a:xfrm>
            <a:custGeom>
              <a:avLst/>
              <a:gdLst/>
              <a:ahLst/>
              <a:cxnLst/>
              <a:rect l="l" t="t" r="r" b="b"/>
              <a:pathLst>
                <a:path w="2718" h="1359" extrusionOk="0">
                  <a:moveTo>
                    <a:pt x="278" y="0"/>
                  </a:moveTo>
                  <a:cubicBezTo>
                    <a:pt x="128" y="0"/>
                    <a:pt x="1" y="127"/>
                    <a:pt x="1" y="278"/>
                  </a:cubicBezTo>
                  <a:cubicBezTo>
                    <a:pt x="1" y="882"/>
                    <a:pt x="629" y="1359"/>
                    <a:pt x="1359" y="1359"/>
                  </a:cubicBezTo>
                  <a:cubicBezTo>
                    <a:pt x="2114" y="1359"/>
                    <a:pt x="2717" y="882"/>
                    <a:pt x="2717" y="278"/>
                  </a:cubicBezTo>
                  <a:cubicBezTo>
                    <a:pt x="2717" y="127"/>
                    <a:pt x="2590" y="0"/>
                    <a:pt x="2439" y="0"/>
                  </a:cubicBezTo>
                  <a:cubicBezTo>
                    <a:pt x="2289" y="0"/>
                    <a:pt x="2192" y="127"/>
                    <a:pt x="2192" y="278"/>
                  </a:cubicBezTo>
                  <a:cubicBezTo>
                    <a:pt x="2192" y="580"/>
                    <a:pt x="1812" y="809"/>
                    <a:pt x="1359" y="809"/>
                  </a:cubicBezTo>
                  <a:cubicBezTo>
                    <a:pt x="930" y="809"/>
                    <a:pt x="556" y="580"/>
                    <a:pt x="556" y="278"/>
                  </a:cubicBezTo>
                  <a:cubicBezTo>
                    <a:pt x="556" y="127"/>
                    <a:pt x="429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2893944" y="2774301"/>
              <a:ext cx="175057" cy="110038"/>
            </a:xfrm>
            <a:custGeom>
              <a:avLst/>
              <a:gdLst/>
              <a:ahLst/>
              <a:cxnLst/>
              <a:rect l="l" t="t" r="r" b="b"/>
              <a:pathLst>
                <a:path w="2162" h="1359" extrusionOk="0">
                  <a:moveTo>
                    <a:pt x="1081" y="0"/>
                  </a:moveTo>
                  <a:cubicBezTo>
                    <a:pt x="477" y="0"/>
                    <a:pt x="1" y="477"/>
                    <a:pt x="1" y="1081"/>
                  </a:cubicBezTo>
                  <a:cubicBezTo>
                    <a:pt x="1" y="1232"/>
                    <a:pt x="127" y="1358"/>
                    <a:pt x="278" y="1358"/>
                  </a:cubicBezTo>
                  <a:cubicBezTo>
                    <a:pt x="429" y="1358"/>
                    <a:pt x="550" y="1232"/>
                    <a:pt x="550" y="1081"/>
                  </a:cubicBezTo>
                  <a:cubicBezTo>
                    <a:pt x="550" y="779"/>
                    <a:pt x="779" y="525"/>
                    <a:pt x="1081" y="525"/>
                  </a:cubicBezTo>
                  <a:cubicBezTo>
                    <a:pt x="1383" y="525"/>
                    <a:pt x="1636" y="779"/>
                    <a:pt x="1636" y="1081"/>
                  </a:cubicBezTo>
                  <a:cubicBezTo>
                    <a:pt x="1636" y="1232"/>
                    <a:pt x="1757" y="1358"/>
                    <a:pt x="1884" y="1358"/>
                  </a:cubicBezTo>
                  <a:cubicBezTo>
                    <a:pt x="2035" y="1358"/>
                    <a:pt x="2161" y="1232"/>
                    <a:pt x="2161" y="1081"/>
                  </a:cubicBezTo>
                  <a:cubicBezTo>
                    <a:pt x="2161" y="477"/>
                    <a:pt x="1685" y="0"/>
                    <a:pt x="1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34"/>
          <p:cNvSpPr txBox="1">
            <a:spLocks noGrp="1"/>
          </p:cNvSpPr>
          <p:nvPr>
            <p:ph type="title"/>
          </p:nvPr>
        </p:nvSpPr>
        <p:spPr>
          <a:xfrm>
            <a:off x="715100" y="1888775"/>
            <a:ext cx="216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2" name="Google Shape;782;p34"/>
          <p:cNvSpPr txBox="1">
            <a:spLocks noGrp="1"/>
          </p:cNvSpPr>
          <p:nvPr>
            <p:ph type="subTitle" idx="1"/>
          </p:nvPr>
        </p:nvSpPr>
        <p:spPr>
          <a:xfrm>
            <a:off x="715100" y="2333300"/>
            <a:ext cx="21666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34"/>
          <p:cNvSpPr txBox="1">
            <a:spLocks noGrp="1"/>
          </p:cNvSpPr>
          <p:nvPr>
            <p:ph type="title" idx="2"/>
          </p:nvPr>
        </p:nvSpPr>
        <p:spPr>
          <a:xfrm>
            <a:off x="3070302" y="1888775"/>
            <a:ext cx="216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4" name="Google Shape;784;p34"/>
          <p:cNvSpPr txBox="1">
            <a:spLocks noGrp="1"/>
          </p:cNvSpPr>
          <p:nvPr>
            <p:ph type="subTitle" idx="3"/>
          </p:nvPr>
        </p:nvSpPr>
        <p:spPr>
          <a:xfrm>
            <a:off x="3070302" y="2333300"/>
            <a:ext cx="21666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34"/>
          <p:cNvSpPr txBox="1">
            <a:spLocks noGrp="1"/>
          </p:cNvSpPr>
          <p:nvPr>
            <p:ph type="title" idx="4"/>
          </p:nvPr>
        </p:nvSpPr>
        <p:spPr>
          <a:xfrm>
            <a:off x="715100" y="3571650"/>
            <a:ext cx="216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6" name="Google Shape;786;p34"/>
          <p:cNvSpPr txBox="1">
            <a:spLocks noGrp="1"/>
          </p:cNvSpPr>
          <p:nvPr>
            <p:ph type="subTitle" idx="5"/>
          </p:nvPr>
        </p:nvSpPr>
        <p:spPr>
          <a:xfrm>
            <a:off x="715100" y="4012225"/>
            <a:ext cx="21666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34"/>
          <p:cNvSpPr txBox="1">
            <a:spLocks noGrp="1"/>
          </p:cNvSpPr>
          <p:nvPr>
            <p:ph type="title" idx="6"/>
          </p:nvPr>
        </p:nvSpPr>
        <p:spPr>
          <a:xfrm>
            <a:off x="3070302" y="3571650"/>
            <a:ext cx="2166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8" name="Google Shape;788;p34"/>
          <p:cNvSpPr txBox="1">
            <a:spLocks noGrp="1"/>
          </p:cNvSpPr>
          <p:nvPr>
            <p:ph type="subTitle" idx="7"/>
          </p:nvPr>
        </p:nvSpPr>
        <p:spPr>
          <a:xfrm>
            <a:off x="3070302" y="4012225"/>
            <a:ext cx="21666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34"/>
          <p:cNvSpPr/>
          <p:nvPr/>
        </p:nvSpPr>
        <p:spPr>
          <a:xfrm rot="5400000">
            <a:off x="4166500" y="-3526725"/>
            <a:ext cx="837600" cy="84372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4"/>
          <p:cNvSpPr txBox="1">
            <a:spLocks noGrp="1"/>
          </p:cNvSpPr>
          <p:nvPr>
            <p:ph type="title" idx="8"/>
          </p:nvPr>
        </p:nvSpPr>
        <p:spPr>
          <a:xfrm>
            <a:off x="715100" y="401925"/>
            <a:ext cx="7311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791" name="Google Shape;791;p34"/>
          <p:cNvGrpSpPr/>
          <p:nvPr/>
        </p:nvGrpSpPr>
        <p:grpSpPr>
          <a:xfrm>
            <a:off x="289075" y="196950"/>
            <a:ext cx="8582600" cy="4752800"/>
            <a:chOff x="289075" y="196950"/>
            <a:chExt cx="8582600" cy="4752800"/>
          </a:xfrm>
        </p:grpSpPr>
        <p:sp>
          <p:nvSpPr>
            <p:cNvPr id="792" name="Google Shape;792;p34"/>
            <p:cNvSpPr/>
            <p:nvPr/>
          </p:nvSpPr>
          <p:spPr>
            <a:xfrm>
              <a:off x="364725" y="268175"/>
              <a:ext cx="8446500" cy="4602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3" name="Google Shape;793;p34"/>
            <p:cNvGrpSpPr/>
            <p:nvPr/>
          </p:nvGrpSpPr>
          <p:grpSpPr>
            <a:xfrm>
              <a:off x="289075" y="196950"/>
              <a:ext cx="8582600" cy="4752800"/>
              <a:chOff x="289075" y="196950"/>
              <a:chExt cx="8582600" cy="4752800"/>
            </a:xfrm>
          </p:grpSpPr>
          <p:sp>
            <p:nvSpPr>
              <p:cNvPr id="794" name="Google Shape;794;p34"/>
              <p:cNvSpPr/>
              <p:nvPr/>
            </p:nvSpPr>
            <p:spPr>
              <a:xfrm>
                <a:off x="2890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4"/>
              <p:cNvSpPr/>
              <p:nvPr/>
            </p:nvSpPr>
            <p:spPr>
              <a:xfrm>
                <a:off x="87273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4"/>
              <p:cNvSpPr/>
              <p:nvPr/>
            </p:nvSpPr>
            <p:spPr>
              <a:xfrm>
                <a:off x="87273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4"/>
              <p:cNvSpPr/>
              <p:nvPr/>
            </p:nvSpPr>
            <p:spPr>
              <a:xfrm>
                <a:off x="2890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Google Shape;921;p39"/>
          <p:cNvGrpSpPr/>
          <p:nvPr/>
        </p:nvGrpSpPr>
        <p:grpSpPr>
          <a:xfrm>
            <a:off x="289075" y="196950"/>
            <a:ext cx="8582600" cy="4752800"/>
            <a:chOff x="289075" y="196950"/>
            <a:chExt cx="8582600" cy="4752800"/>
          </a:xfrm>
        </p:grpSpPr>
        <p:sp>
          <p:nvSpPr>
            <p:cNvPr id="922" name="Google Shape;922;p39"/>
            <p:cNvSpPr/>
            <p:nvPr/>
          </p:nvSpPr>
          <p:spPr>
            <a:xfrm>
              <a:off x="364725" y="268175"/>
              <a:ext cx="8446500" cy="4602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3" name="Google Shape;923;p39"/>
            <p:cNvGrpSpPr/>
            <p:nvPr/>
          </p:nvGrpSpPr>
          <p:grpSpPr>
            <a:xfrm>
              <a:off x="289075" y="196950"/>
              <a:ext cx="8582600" cy="4752800"/>
              <a:chOff x="289075" y="196950"/>
              <a:chExt cx="8582600" cy="4752800"/>
            </a:xfrm>
          </p:grpSpPr>
          <p:sp>
            <p:nvSpPr>
              <p:cNvPr id="924" name="Google Shape;924;p39"/>
              <p:cNvSpPr/>
              <p:nvPr/>
            </p:nvSpPr>
            <p:spPr>
              <a:xfrm>
                <a:off x="2890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9"/>
              <p:cNvSpPr/>
              <p:nvPr/>
            </p:nvSpPr>
            <p:spPr>
              <a:xfrm>
                <a:off x="87273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9"/>
              <p:cNvSpPr/>
              <p:nvPr/>
            </p:nvSpPr>
            <p:spPr>
              <a:xfrm>
                <a:off x="87273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9"/>
              <p:cNvSpPr/>
              <p:nvPr/>
            </p:nvSpPr>
            <p:spPr>
              <a:xfrm>
                <a:off x="2890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28" name="Google Shape;928;p39"/>
          <p:cNvGrpSpPr/>
          <p:nvPr/>
        </p:nvGrpSpPr>
        <p:grpSpPr>
          <a:xfrm rot="-412365">
            <a:off x="658517" y="4052971"/>
            <a:ext cx="633724" cy="634210"/>
            <a:chOff x="4082447" y="1126304"/>
            <a:chExt cx="1017910" cy="1018691"/>
          </a:xfrm>
        </p:grpSpPr>
        <p:sp>
          <p:nvSpPr>
            <p:cNvPr id="929" name="Google Shape;929;p39"/>
            <p:cNvSpPr/>
            <p:nvPr/>
          </p:nvSpPr>
          <p:spPr>
            <a:xfrm>
              <a:off x="4082447" y="1126304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>
              <a:off x="4349819" y="1513426"/>
              <a:ext cx="132601" cy="13260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>
              <a:off x="4700140" y="1513426"/>
              <a:ext cx="132601" cy="13260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>
              <a:off x="4726131" y="1539419"/>
              <a:ext cx="80602" cy="80606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>
              <a:off x="4375810" y="1539419"/>
              <a:ext cx="80602" cy="80606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 rot="10800000">
              <a:off x="4478834" y="1636592"/>
              <a:ext cx="220076" cy="110038"/>
            </a:xfrm>
            <a:custGeom>
              <a:avLst/>
              <a:gdLst/>
              <a:ahLst/>
              <a:cxnLst/>
              <a:rect l="l" t="t" r="r" b="b"/>
              <a:pathLst>
                <a:path w="2718" h="1359" extrusionOk="0">
                  <a:moveTo>
                    <a:pt x="1359" y="0"/>
                  </a:moveTo>
                  <a:cubicBezTo>
                    <a:pt x="629" y="0"/>
                    <a:pt x="1" y="501"/>
                    <a:pt x="1" y="1081"/>
                  </a:cubicBezTo>
                  <a:cubicBezTo>
                    <a:pt x="1" y="1232"/>
                    <a:pt x="128" y="1358"/>
                    <a:pt x="278" y="1358"/>
                  </a:cubicBezTo>
                  <a:cubicBezTo>
                    <a:pt x="429" y="1358"/>
                    <a:pt x="556" y="1232"/>
                    <a:pt x="556" y="1081"/>
                  </a:cubicBezTo>
                  <a:cubicBezTo>
                    <a:pt x="556" y="803"/>
                    <a:pt x="930" y="556"/>
                    <a:pt x="1359" y="556"/>
                  </a:cubicBezTo>
                  <a:cubicBezTo>
                    <a:pt x="1812" y="556"/>
                    <a:pt x="2192" y="803"/>
                    <a:pt x="2192" y="1081"/>
                  </a:cubicBezTo>
                  <a:cubicBezTo>
                    <a:pt x="2192" y="1232"/>
                    <a:pt x="2289" y="1358"/>
                    <a:pt x="2439" y="1358"/>
                  </a:cubicBezTo>
                  <a:cubicBezTo>
                    <a:pt x="2590" y="1358"/>
                    <a:pt x="2717" y="1232"/>
                    <a:pt x="2717" y="1081"/>
                  </a:cubicBezTo>
                  <a:cubicBezTo>
                    <a:pt x="2717" y="501"/>
                    <a:pt x="2114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39"/>
          <p:cNvGrpSpPr/>
          <p:nvPr/>
        </p:nvGrpSpPr>
        <p:grpSpPr>
          <a:xfrm rot="852352">
            <a:off x="7924666" y="389310"/>
            <a:ext cx="633792" cy="634278"/>
            <a:chOff x="2637047" y="2387179"/>
            <a:chExt cx="1017910" cy="1018691"/>
          </a:xfrm>
        </p:grpSpPr>
        <p:sp>
          <p:nvSpPr>
            <p:cNvPr id="936" name="Google Shape;936;p39"/>
            <p:cNvSpPr/>
            <p:nvPr/>
          </p:nvSpPr>
          <p:spPr>
            <a:xfrm>
              <a:off x="2637047" y="2387179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>
              <a:off x="3254740" y="2774301"/>
              <a:ext cx="132601" cy="13260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>
              <a:off x="3280731" y="2800294"/>
              <a:ext cx="80602" cy="80606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>
              <a:off x="3068919" y="2971705"/>
              <a:ext cx="175057" cy="130605"/>
            </a:xfrm>
            <a:custGeom>
              <a:avLst/>
              <a:gdLst/>
              <a:ahLst/>
              <a:cxnLst/>
              <a:rect l="l" t="t" r="r" b="b"/>
              <a:pathLst>
                <a:path w="2162" h="1613" extrusionOk="0">
                  <a:moveTo>
                    <a:pt x="0" y="1"/>
                  </a:moveTo>
                  <a:cubicBezTo>
                    <a:pt x="0" y="1"/>
                    <a:pt x="1" y="1612"/>
                    <a:pt x="1081" y="1612"/>
                  </a:cubicBezTo>
                  <a:cubicBezTo>
                    <a:pt x="2161" y="1612"/>
                    <a:pt x="2161" y="1"/>
                    <a:pt x="2161" y="1"/>
                  </a:cubicBezTo>
                  <a:lnTo>
                    <a:pt x="2161" y="1"/>
                  </a:lnTo>
                  <a:cubicBezTo>
                    <a:pt x="2161" y="1"/>
                    <a:pt x="1914" y="532"/>
                    <a:pt x="1081" y="532"/>
                  </a:cubicBezTo>
                  <a:cubicBezTo>
                    <a:pt x="278" y="53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3046409" y="2926767"/>
              <a:ext cx="220076" cy="110038"/>
            </a:xfrm>
            <a:custGeom>
              <a:avLst/>
              <a:gdLst/>
              <a:ahLst/>
              <a:cxnLst/>
              <a:rect l="l" t="t" r="r" b="b"/>
              <a:pathLst>
                <a:path w="2718" h="1359" extrusionOk="0">
                  <a:moveTo>
                    <a:pt x="278" y="0"/>
                  </a:moveTo>
                  <a:cubicBezTo>
                    <a:pt x="128" y="0"/>
                    <a:pt x="1" y="127"/>
                    <a:pt x="1" y="278"/>
                  </a:cubicBezTo>
                  <a:cubicBezTo>
                    <a:pt x="1" y="882"/>
                    <a:pt x="629" y="1359"/>
                    <a:pt x="1359" y="1359"/>
                  </a:cubicBezTo>
                  <a:cubicBezTo>
                    <a:pt x="2114" y="1359"/>
                    <a:pt x="2717" y="882"/>
                    <a:pt x="2717" y="278"/>
                  </a:cubicBezTo>
                  <a:cubicBezTo>
                    <a:pt x="2717" y="127"/>
                    <a:pt x="2590" y="0"/>
                    <a:pt x="2439" y="0"/>
                  </a:cubicBezTo>
                  <a:cubicBezTo>
                    <a:pt x="2289" y="0"/>
                    <a:pt x="2192" y="127"/>
                    <a:pt x="2192" y="278"/>
                  </a:cubicBezTo>
                  <a:cubicBezTo>
                    <a:pt x="2192" y="580"/>
                    <a:pt x="1812" y="809"/>
                    <a:pt x="1359" y="809"/>
                  </a:cubicBezTo>
                  <a:cubicBezTo>
                    <a:pt x="930" y="809"/>
                    <a:pt x="556" y="580"/>
                    <a:pt x="556" y="278"/>
                  </a:cubicBezTo>
                  <a:cubicBezTo>
                    <a:pt x="556" y="127"/>
                    <a:pt x="429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>
              <a:off x="2893944" y="2774301"/>
              <a:ext cx="175057" cy="110038"/>
            </a:xfrm>
            <a:custGeom>
              <a:avLst/>
              <a:gdLst/>
              <a:ahLst/>
              <a:cxnLst/>
              <a:rect l="l" t="t" r="r" b="b"/>
              <a:pathLst>
                <a:path w="2162" h="1359" extrusionOk="0">
                  <a:moveTo>
                    <a:pt x="1081" y="0"/>
                  </a:moveTo>
                  <a:cubicBezTo>
                    <a:pt x="477" y="0"/>
                    <a:pt x="1" y="477"/>
                    <a:pt x="1" y="1081"/>
                  </a:cubicBezTo>
                  <a:cubicBezTo>
                    <a:pt x="1" y="1232"/>
                    <a:pt x="127" y="1358"/>
                    <a:pt x="278" y="1358"/>
                  </a:cubicBezTo>
                  <a:cubicBezTo>
                    <a:pt x="429" y="1358"/>
                    <a:pt x="550" y="1232"/>
                    <a:pt x="550" y="1081"/>
                  </a:cubicBezTo>
                  <a:cubicBezTo>
                    <a:pt x="550" y="779"/>
                    <a:pt x="779" y="525"/>
                    <a:pt x="1081" y="525"/>
                  </a:cubicBezTo>
                  <a:cubicBezTo>
                    <a:pt x="1383" y="525"/>
                    <a:pt x="1636" y="779"/>
                    <a:pt x="1636" y="1081"/>
                  </a:cubicBezTo>
                  <a:cubicBezTo>
                    <a:pt x="1636" y="1232"/>
                    <a:pt x="1757" y="1358"/>
                    <a:pt x="1884" y="1358"/>
                  </a:cubicBezTo>
                  <a:cubicBezTo>
                    <a:pt x="2035" y="1358"/>
                    <a:pt x="2161" y="1232"/>
                    <a:pt x="2161" y="1081"/>
                  </a:cubicBezTo>
                  <a:cubicBezTo>
                    <a:pt x="2161" y="477"/>
                    <a:pt x="1685" y="0"/>
                    <a:pt x="1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" name="Google Shape;942;p39"/>
          <p:cNvGrpSpPr/>
          <p:nvPr/>
        </p:nvGrpSpPr>
        <p:grpSpPr>
          <a:xfrm>
            <a:off x="6340501" y="2791800"/>
            <a:ext cx="2286091" cy="1931021"/>
            <a:chOff x="6340501" y="2791800"/>
            <a:chExt cx="2286091" cy="1931021"/>
          </a:xfrm>
        </p:grpSpPr>
        <p:sp>
          <p:nvSpPr>
            <p:cNvPr id="943" name="Google Shape;943;p39"/>
            <p:cNvSpPr/>
            <p:nvPr/>
          </p:nvSpPr>
          <p:spPr>
            <a:xfrm>
              <a:off x="6889141" y="2814418"/>
              <a:ext cx="868872" cy="1061557"/>
            </a:xfrm>
            <a:custGeom>
              <a:avLst/>
              <a:gdLst/>
              <a:ahLst/>
              <a:cxnLst/>
              <a:rect l="l" t="t" r="r" b="b"/>
              <a:pathLst>
                <a:path w="5839" h="7134" extrusionOk="0">
                  <a:moveTo>
                    <a:pt x="5838" y="0"/>
                  </a:moveTo>
                  <a:lnTo>
                    <a:pt x="1" y="7006"/>
                  </a:lnTo>
                  <a:lnTo>
                    <a:pt x="5433" y="7133"/>
                  </a:lnTo>
                  <a:lnTo>
                    <a:pt x="583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9"/>
            <p:cNvSpPr/>
            <p:nvPr/>
          </p:nvSpPr>
          <p:spPr>
            <a:xfrm>
              <a:off x="7688814" y="3074081"/>
              <a:ext cx="481979" cy="870792"/>
            </a:xfrm>
            <a:custGeom>
              <a:avLst/>
              <a:gdLst/>
              <a:ahLst/>
              <a:cxnLst/>
              <a:rect l="l" t="t" r="r" b="b"/>
              <a:pathLst>
                <a:path w="3239" h="5852" extrusionOk="0">
                  <a:moveTo>
                    <a:pt x="464" y="0"/>
                  </a:moveTo>
                  <a:lnTo>
                    <a:pt x="1" y="5630"/>
                  </a:lnTo>
                  <a:lnTo>
                    <a:pt x="3239" y="5852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>
              <a:off x="7616644" y="2791800"/>
              <a:ext cx="173953" cy="1543231"/>
            </a:xfrm>
            <a:custGeom>
              <a:avLst/>
              <a:gdLst/>
              <a:ahLst/>
              <a:cxnLst/>
              <a:rect l="l" t="t" r="r" b="b"/>
              <a:pathLst>
                <a:path w="1169" h="10371" extrusionOk="0">
                  <a:moveTo>
                    <a:pt x="1010" y="1"/>
                  </a:moveTo>
                  <a:cubicBezTo>
                    <a:pt x="938" y="1"/>
                    <a:pt x="880" y="56"/>
                    <a:pt x="880" y="130"/>
                  </a:cubicBezTo>
                  <a:lnTo>
                    <a:pt x="14" y="10209"/>
                  </a:lnTo>
                  <a:cubicBezTo>
                    <a:pt x="0" y="10290"/>
                    <a:pt x="59" y="10359"/>
                    <a:pt x="139" y="10370"/>
                  </a:cubicBezTo>
                  <a:cubicBezTo>
                    <a:pt x="164" y="10370"/>
                    <a:pt x="186" y="10370"/>
                    <a:pt x="197" y="10359"/>
                  </a:cubicBezTo>
                  <a:cubicBezTo>
                    <a:pt x="256" y="10348"/>
                    <a:pt x="292" y="10290"/>
                    <a:pt x="303" y="10232"/>
                  </a:cubicBezTo>
                  <a:lnTo>
                    <a:pt x="1157" y="152"/>
                  </a:lnTo>
                  <a:cubicBezTo>
                    <a:pt x="1168" y="72"/>
                    <a:pt x="1110" y="2"/>
                    <a:pt x="1030" y="2"/>
                  </a:cubicBezTo>
                  <a:cubicBezTo>
                    <a:pt x="1023" y="1"/>
                    <a:pt x="1016" y="1"/>
                    <a:pt x="1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>
              <a:off x="6421450" y="3945475"/>
              <a:ext cx="1962738" cy="544320"/>
            </a:xfrm>
            <a:custGeom>
              <a:avLst/>
              <a:gdLst/>
              <a:ahLst/>
              <a:cxnLst/>
              <a:rect l="l" t="t" r="r" b="b"/>
              <a:pathLst>
                <a:path w="13190" h="3658" extrusionOk="0">
                  <a:moveTo>
                    <a:pt x="3060" y="1"/>
                  </a:moveTo>
                  <a:cubicBezTo>
                    <a:pt x="1994" y="1"/>
                    <a:pt x="1125" y="27"/>
                    <a:pt x="566" y="51"/>
                  </a:cubicBezTo>
                  <a:cubicBezTo>
                    <a:pt x="219" y="65"/>
                    <a:pt x="0" y="445"/>
                    <a:pt x="161" y="745"/>
                  </a:cubicBezTo>
                  <a:cubicBezTo>
                    <a:pt x="1235" y="2814"/>
                    <a:pt x="3294" y="3519"/>
                    <a:pt x="3294" y="3519"/>
                  </a:cubicBezTo>
                  <a:cubicBezTo>
                    <a:pt x="3294" y="3519"/>
                    <a:pt x="5421" y="3657"/>
                    <a:pt x="7526" y="3657"/>
                  </a:cubicBezTo>
                  <a:cubicBezTo>
                    <a:pt x="9182" y="3657"/>
                    <a:pt x="10824" y="3572"/>
                    <a:pt x="11409" y="3267"/>
                  </a:cubicBezTo>
                  <a:cubicBezTo>
                    <a:pt x="12055" y="2920"/>
                    <a:pt x="12566" y="2387"/>
                    <a:pt x="12901" y="1924"/>
                  </a:cubicBezTo>
                  <a:cubicBezTo>
                    <a:pt x="13190" y="1533"/>
                    <a:pt x="12993" y="967"/>
                    <a:pt x="12507" y="861"/>
                  </a:cubicBezTo>
                  <a:cubicBezTo>
                    <a:pt x="9279" y="153"/>
                    <a:pt x="5608" y="1"/>
                    <a:pt x="30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>
              <a:off x="6421450" y="3945475"/>
              <a:ext cx="1962738" cy="350281"/>
            </a:xfrm>
            <a:custGeom>
              <a:avLst/>
              <a:gdLst/>
              <a:ahLst/>
              <a:cxnLst/>
              <a:rect l="l" t="t" r="r" b="b"/>
              <a:pathLst>
                <a:path w="13190" h="2354" extrusionOk="0">
                  <a:moveTo>
                    <a:pt x="3060" y="1"/>
                  </a:moveTo>
                  <a:cubicBezTo>
                    <a:pt x="1994" y="1"/>
                    <a:pt x="1125" y="27"/>
                    <a:pt x="566" y="51"/>
                  </a:cubicBezTo>
                  <a:cubicBezTo>
                    <a:pt x="219" y="65"/>
                    <a:pt x="0" y="445"/>
                    <a:pt x="161" y="745"/>
                  </a:cubicBezTo>
                  <a:cubicBezTo>
                    <a:pt x="322" y="1058"/>
                    <a:pt x="508" y="1336"/>
                    <a:pt x="705" y="1591"/>
                  </a:cubicBezTo>
                  <a:cubicBezTo>
                    <a:pt x="727" y="1591"/>
                    <a:pt x="738" y="1577"/>
                    <a:pt x="763" y="1577"/>
                  </a:cubicBezTo>
                  <a:cubicBezTo>
                    <a:pt x="1325" y="1553"/>
                    <a:pt x="2200" y="1526"/>
                    <a:pt x="3274" y="1526"/>
                  </a:cubicBezTo>
                  <a:cubicBezTo>
                    <a:pt x="5783" y="1526"/>
                    <a:pt x="9372" y="1674"/>
                    <a:pt x="12555" y="2354"/>
                  </a:cubicBezTo>
                  <a:cubicBezTo>
                    <a:pt x="12679" y="2201"/>
                    <a:pt x="12796" y="2062"/>
                    <a:pt x="12901" y="1924"/>
                  </a:cubicBezTo>
                  <a:cubicBezTo>
                    <a:pt x="13190" y="1533"/>
                    <a:pt x="12993" y="967"/>
                    <a:pt x="12507" y="861"/>
                  </a:cubicBezTo>
                  <a:cubicBezTo>
                    <a:pt x="9279" y="153"/>
                    <a:pt x="5608" y="1"/>
                    <a:pt x="30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>
              <a:off x="6340501" y="4166448"/>
              <a:ext cx="2286091" cy="556373"/>
            </a:xfrm>
            <a:custGeom>
              <a:avLst/>
              <a:gdLst/>
              <a:ahLst/>
              <a:cxnLst/>
              <a:rect l="l" t="t" r="r" b="b"/>
              <a:pathLst>
                <a:path w="15363" h="3739" extrusionOk="0">
                  <a:moveTo>
                    <a:pt x="15085" y="0"/>
                  </a:moveTo>
                  <a:cubicBezTo>
                    <a:pt x="14913" y="417"/>
                    <a:pt x="14694" y="672"/>
                    <a:pt x="14461" y="855"/>
                  </a:cubicBezTo>
                  <a:cubicBezTo>
                    <a:pt x="14220" y="1030"/>
                    <a:pt x="13975" y="1121"/>
                    <a:pt x="13723" y="1157"/>
                  </a:cubicBezTo>
                  <a:cubicBezTo>
                    <a:pt x="13660" y="1166"/>
                    <a:pt x="13597" y="1170"/>
                    <a:pt x="13533" y="1170"/>
                  </a:cubicBezTo>
                  <a:cubicBezTo>
                    <a:pt x="13340" y="1170"/>
                    <a:pt x="13144" y="1131"/>
                    <a:pt x="12935" y="1052"/>
                  </a:cubicBezTo>
                  <a:cubicBezTo>
                    <a:pt x="12657" y="938"/>
                    <a:pt x="12380" y="741"/>
                    <a:pt x="12103" y="383"/>
                  </a:cubicBezTo>
                  <a:cubicBezTo>
                    <a:pt x="11931" y="799"/>
                    <a:pt x="11711" y="1052"/>
                    <a:pt x="11478" y="1238"/>
                  </a:cubicBezTo>
                  <a:cubicBezTo>
                    <a:pt x="11237" y="1410"/>
                    <a:pt x="10993" y="1504"/>
                    <a:pt x="10740" y="1537"/>
                  </a:cubicBezTo>
                  <a:cubicBezTo>
                    <a:pt x="10680" y="1543"/>
                    <a:pt x="10621" y="1546"/>
                    <a:pt x="10560" y="1546"/>
                  </a:cubicBezTo>
                  <a:cubicBezTo>
                    <a:pt x="10364" y="1546"/>
                    <a:pt x="10165" y="1513"/>
                    <a:pt x="9952" y="1435"/>
                  </a:cubicBezTo>
                  <a:cubicBezTo>
                    <a:pt x="9675" y="1318"/>
                    <a:pt x="9398" y="1121"/>
                    <a:pt x="9120" y="763"/>
                  </a:cubicBezTo>
                  <a:cubicBezTo>
                    <a:pt x="8948" y="1180"/>
                    <a:pt x="8729" y="1435"/>
                    <a:pt x="8496" y="1618"/>
                  </a:cubicBezTo>
                  <a:cubicBezTo>
                    <a:pt x="8254" y="1793"/>
                    <a:pt x="8010" y="1884"/>
                    <a:pt x="7758" y="1920"/>
                  </a:cubicBezTo>
                  <a:cubicBezTo>
                    <a:pt x="7700" y="1925"/>
                    <a:pt x="7642" y="1928"/>
                    <a:pt x="7583" y="1928"/>
                  </a:cubicBezTo>
                  <a:cubicBezTo>
                    <a:pt x="7385" y="1928"/>
                    <a:pt x="7184" y="1896"/>
                    <a:pt x="6970" y="1815"/>
                  </a:cubicBezTo>
                  <a:cubicBezTo>
                    <a:pt x="6692" y="1701"/>
                    <a:pt x="6415" y="1504"/>
                    <a:pt x="6138" y="1146"/>
                  </a:cubicBezTo>
                  <a:cubicBezTo>
                    <a:pt x="5966" y="1562"/>
                    <a:pt x="5746" y="1815"/>
                    <a:pt x="5513" y="2001"/>
                  </a:cubicBezTo>
                  <a:cubicBezTo>
                    <a:pt x="5272" y="2173"/>
                    <a:pt x="5028" y="2267"/>
                    <a:pt x="4775" y="2300"/>
                  </a:cubicBezTo>
                  <a:cubicBezTo>
                    <a:pt x="4715" y="2306"/>
                    <a:pt x="4656" y="2309"/>
                    <a:pt x="4595" y="2309"/>
                  </a:cubicBezTo>
                  <a:cubicBezTo>
                    <a:pt x="4399" y="2309"/>
                    <a:pt x="4200" y="2276"/>
                    <a:pt x="3987" y="2198"/>
                  </a:cubicBezTo>
                  <a:cubicBezTo>
                    <a:pt x="3710" y="2081"/>
                    <a:pt x="3433" y="1884"/>
                    <a:pt x="3166" y="1515"/>
                  </a:cubicBezTo>
                  <a:cubicBezTo>
                    <a:pt x="2983" y="1942"/>
                    <a:pt x="2764" y="2198"/>
                    <a:pt x="2531" y="2370"/>
                  </a:cubicBezTo>
                  <a:cubicBezTo>
                    <a:pt x="2289" y="2556"/>
                    <a:pt x="2045" y="2636"/>
                    <a:pt x="1793" y="2683"/>
                  </a:cubicBezTo>
                  <a:cubicBezTo>
                    <a:pt x="1736" y="2688"/>
                    <a:pt x="1679" y="2691"/>
                    <a:pt x="1622" y="2691"/>
                  </a:cubicBezTo>
                  <a:cubicBezTo>
                    <a:pt x="1423" y="2691"/>
                    <a:pt x="1221" y="2657"/>
                    <a:pt x="1005" y="2567"/>
                  </a:cubicBezTo>
                  <a:cubicBezTo>
                    <a:pt x="727" y="2464"/>
                    <a:pt x="450" y="2267"/>
                    <a:pt x="184" y="1895"/>
                  </a:cubicBezTo>
                  <a:lnTo>
                    <a:pt x="184" y="1895"/>
                  </a:lnTo>
                  <a:cubicBezTo>
                    <a:pt x="1" y="2325"/>
                    <a:pt x="150" y="2855"/>
                    <a:pt x="497" y="3227"/>
                  </a:cubicBezTo>
                  <a:cubicBezTo>
                    <a:pt x="669" y="3410"/>
                    <a:pt x="891" y="3560"/>
                    <a:pt x="1144" y="3643"/>
                  </a:cubicBezTo>
                  <a:cubicBezTo>
                    <a:pt x="1317" y="3708"/>
                    <a:pt x="1507" y="3738"/>
                    <a:pt x="1698" y="3738"/>
                  </a:cubicBezTo>
                  <a:cubicBezTo>
                    <a:pt x="1776" y="3738"/>
                    <a:pt x="1854" y="3733"/>
                    <a:pt x="1932" y="3724"/>
                  </a:cubicBezTo>
                  <a:cubicBezTo>
                    <a:pt x="2195" y="3688"/>
                    <a:pt x="2450" y="3596"/>
                    <a:pt x="2670" y="3446"/>
                  </a:cubicBezTo>
                  <a:cubicBezTo>
                    <a:pt x="2889" y="3307"/>
                    <a:pt x="3064" y="3111"/>
                    <a:pt x="3191" y="2891"/>
                  </a:cubicBezTo>
                  <a:cubicBezTo>
                    <a:pt x="3236" y="2797"/>
                    <a:pt x="3272" y="2717"/>
                    <a:pt x="3305" y="2625"/>
                  </a:cubicBezTo>
                  <a:cubicBezTo>
                    <a:pt x="3352" y="2705"/>
                    <a:pt x="3410" y="2775"/>
                    <a:pt x="3480" y="2844"/>
                  </a:cubicBezTo>
                  <a:cubicBezTo>
                    <a:pt x="3652" y="3030"/>
                    <a:pt x="3874" y="3180"/>
                    <a:pt x="4126" y="3260"/>
                  </a:cubicBezTo>
                  <a:cubicBezTo>
                    <a:pt x="4299" y="3325"/>
                    <a:pt x="4489" y="3357"/>
                    <a:pt x="4679" y="3357"/>
                  </a:cubicBezTo>
                  <a:cubicBezTo>
                    <a:pt x="4758" y="3357"/>
                    <a:pt x="4836" y="3351"/>
                    <a:pt x="4914" y="3341"/>
                  </a:cubicBezTo>
                  <a:cubicBezTo>
                    <a:pt x="5167" y="3319"/>
                    <a:pt x="5433" y="3213"/>
                    <a:pt x="5652" y="3074"/>
                  </a:cubicBezTo>
                  <a:cubicBezTo>
                    <a:pt x="5871" y="2925"/>
                    <a:pt x="6046" y="2728"/>
                    <a:pt x="6174" y="2508"/>
                  </a:cubicBezTo>
                  <a:cubicBezTo>
                    <a:pt x="6218" y="2417"/>
                    <a:pt x="6254" y="2336"/>
                    <a:pt x="6287" y="2242"/>
                  </a:cubicBezTo>
                  <a:cubicBezTo>
                    <a:pt x="6335" y="2325"/>
                    <a:pt x="6393" y="2395"/>
                    <a:pt x="6462" y="2464"/>
                  </a:cubicBezTo>
                  <a:cubicBezTo>
                    <a:pt x="6634" y="2647"/>
                    <a:pt x="6856" y="2797"/>
                    <a:pt x="7109" y="2880"/>
                  </a:cubicBezTo>
                  <a:cubicBezTo>
                    <a:pt x="7282" y="2945"/>
                    <a:pt x="7472" y="2975"/>
                    <a:pt x="7664" y="2975"/>
                  </a:cubicBezTo>
                  <a:cubicBezTo>
                    <a:pt x="7741" y="2975"/>
                    <a:pt x="7819" y="2970"/>
                    <a:pt x="7897" y="2961"/>
                  </a:cubicBezTo>
                  <a:cubicBezTo>
                    <a:pt x="8149" y="2936"/>
                    <a:pt x="8415" y="2833"/>
                    <a:pt x="8635" y="2694"/>
                  </a:cubicBezTo>
                  <a:cubicBezTo>
                    <a:pt x="8843" y="2545"/>
                    <a:pt x="9029" y="2348"/>
                    <a:pt x="9156" y="2128"/>
                  </a:cubicBezTo>
                  <a:cubicBezTo>
                    <a:pt x="9201" y="2034"/>
                    <a:pt x="9237" y="1954"/>
                    <a:pt x="9270" y="1862"/>
                  </a:cubicBezTo>
                  <a:cubicBezTo>
                    <a:pt x="9317" y="1942"/>
                    <a:pt x="9375" y="2012"/>
                    <a:pt x="9445" y="2081"/>
                  </a:cubicBezTo>
                  <a:cubicBezTo>
                    <a:pt x="9617" y="2267"/>
                    <a:pt x="9839" y="2417"/>
                    <a:pt x="10091" y="2497"/>
                  </a:cubicBezTo>
                  <a:cubicBezTo>
                    <a:pt x="10277" y="2567"/>
                    <a:pt x="10481" y="2598"/>
                    <a:pt x="10686" y="2598"/>
                  </a:cubicBezTo>
                  <a:cubicBezTo>
                    <a:pt x="10750" y="2598"/>
                    <a:pt x="10815" y="2595"/>
                    <a:pt x="10879" y="2589"/>
                  </a:cubicBezTo>
                  <a:cubicBezTo>
                    <a:pt x="11132" y="2556"/>
                    <a:pt x="11398" y="2450"/>
                    <a:pt x="11606" y="2311"/>
                  </a:cubicBezTo>
                  <a:cubicBezTo>
                    <a:pt x="11825" y="2162"/>
                    <a:pt x="12011" y="1965"/>
                    <a:pt x="12139" y="1745"/>
                  </a:cubicBezTo>
                  <a:cubicBezTo>
                    <a:pt x="12183" y="1654"/>
                    <a:pt x="12219" y="1573"/>
                    <a:pt x="12252" y="1479"/>
                  </a:cubicBezTo>
                  <a:cubicBezTo>
                    <a:pt x="12300" y="1562"/>
                    <a:pt x="12358" y="1632"/>
                    <a:pt x="12427" y="1712"/>
                  </a:cubicBezTo>
                  <a:cubicBezTo>
                    <a:pt x="12599" y="1884"/>
                    <a:pt x="12821" y="2034"/>
                    <a:pt x="13074" y="2128"/>
                  </a:cubicBezTo>
                  <a:cubicBezTo>
                    <a:pt x="13254" y="2188"/>
                    <a:pt x="13453" y="2222"/>
                    <a:pt x="13653" y="2222"/>
                  </a:cubicBezTo>
                  <a:cubicBezTo>
                    <a:pt x="13722" y="2222"/>
                    <a:pt x="13792" y="2217"/>
                    <a:pt x="13862" y="2209"/>
                  </a:cubicBezTo>
                  <a:cubicBezTo>
                    <a:pt x="14114" y="2173"/>
                    <a:pt x="14380" y="2081"/>
                    <a:pt x="14589" y="1931"/>
                  </a:cubicBezTo>
                  <a:cubicBezTo>
                    <a:pt x="14808" y="1782"/>
                    <a:pt x="14994" y="1585"/>
                    <a:pt x="15121" y="1365"/>
                  </a:cubicBezTo>
                  <a:cubicBezTo>
                    <a:pt x="15363" y="924"/>
                    <a:pt x="15363" y="358"/>
                    <a:pt x="1508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39"/>
          <p:cNvGrpSpPr/>
          <p:nvPr/>
        </p:nvGrpSpPr>
        <p:grpSpPr>
          <a:xfrm rot="-773469">
            <a:off x="236734" y="793680"/>
            <a:ext cx="633743" cy="634229"/>
            <a:chOff x="1169134" y="2387179"/>
            <a:chExt cx="1017910" cy="1018691"/>
          </a:xfrm>
        </p:grpSpPr>
        <p:sp>
          <p:nvSpPr>
            <p:cNvPr id="950" name="Google Shape;950;p39"/>
            <p:cNvSpPr/>
            <p:nvPr/>
          </p:nvSpPr>
          <p:spPr>
            <a:xfrm>
              <a:off x="1169134" y="2387179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9"/>
            <p:cNvSpPr/>
            <p:nvPr/>
          </p:nvSpPr>
          <p:spPr>
            <a:xfrm>
              <a:off x="1415626" y="2775304"/>
              <a:ext cx="175057" cy="110038"/>
            </a:xfrm>
            <a:custGeom>
              <a:avLst/>
              <a:gdLst/>
              <a:ahLst/>
              <a:cxnLst/>
              <a:rect l="l" t="t" r="r" b="b"/>
              <a:pathLst>
                <a:path w="2162" h="1359" extrusionOk="0">
                  <a:moveTo>
                    <a:pt x="1081" y="0"/>
                  </a:moveTo>
                  <a:cubicBezTo>
                    <a:pt x="477" y="0"/>
                    <a:pt x="0" y="477"/>
                    <a:pt x="0" y="1081"/>
                  </a:cubicBezTo>
                  <a:cubicBezTo>
                    <a:pt x="0" y="1232"/>
                    <a:pt x="121" y="1359"/>
                    <a:pt x="272" y="1359"/>
                  </a:cubicBezTo>
                  <a:cubicBezTo>
                    <a:pt x="423" y="1359"/>
                    <a:pt x="525" y="1232"/>
                    <a:pt x="525" y="1081"/>
                  </a:cubicBezTo>
                  <a:cubicBezTo>
                    <a:pt x="525" y="779"/>
                    <a:pt x="779" y="556"/>
                    <a:pt x="1081" y="556"/>
                  </a:cubicBezTo>
                  <a:cubicBezTo>
                    <a:pt x="1383" y="556"/>
                    <a:pt x="1630" y="779"/>
                    <a:pt x="1630" y="1081"/>
                  </a:cubicBezTo>
                  <a:cubicBezTo>
                    <a:pt x="1630" y="1232"/>
                    <a:pt x="1733" y="1359"/>
                    <a:pt x="1884" y="1359"/>
                  </a:cubicBezTo>
                  <a:cubicBezTo>
                    <a:pt x="2035" y="1359"/>
                    <a:pt x="2161" y="1232"/>
                    <a:pt x="2161" y="1081"/>
                  </a:cubicBezTo>
                  <a:cubicBezTo>
                    <a:pt x="2161" y="477"/>
                    <a:pt x="1684" y="0"/>
                    <a:pt x="1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9"/>
            <p:cNvSpPr/>
            <p:nvPr/>
          </p:nvSpPr>
          <p:spPr>
            <a:xfrm>
              <a:off x="1765577" y="2775304"/>
              <a:ext cx="175543" cy="110038"/>
            </a:xfrm>
            <a:custGeom>
              <a:avLst/>
              <a:gdLst/>
              <a:ahLst/>
              <a:cxnLst/>
              <a:rect l="l" t="t" r="r" b="b"/>
              <a:pathLst>
                <a:path w="2168" h="1359" extrusionOk="0">
                  <a:moveTo>
                    <a:pt x="1081" y="0"/>
                  </a:moveTo>
                  <a:cubicBezTo>
                    <a:pt x="477" y="0"/>
                    <a:pt x="0" y="477"/>
                    <a:pt x="0" y="1081"/>
                  </a:cubicBezTo>
                  <a:cubicBezTo>
                    <a:pt x="0" y="1232"/>
                    <a:pt x="127" y="1359"/>
                    <a:pt x="278" y="1359"/>
                  </a:cubicBezTo>
                  <a:cubicBezTo>
                    <a:pt x="429" y="1359"/>
                    <a:pt x="556" y="1232"/>
                    <a:pt x="556" y="1081"/>
                  </a:cubicBezTo>
                  <a:cubicBezTo>
                    <a:pt x="556" y="779"/>
                    <a:pt x="779" y="556"/>
                    <a:pt x="1081" y="556"/>
                  </a:cubicBezTo>
                  <a:cubicBezTo>
                    <a:pt x="1383" y="556"/>
                    <a:pt x="1636" y="779"/>
                    <a:pt x="1636" y="1081"/>
                  </a:cubicBezTo>
                  <a:cubicBezTo>
                    <a:pt x="1636" y="1232"/>
                    <a:pt x="1763" y="1359"/>
                    <a:pt x="1890" y="1359"/>
                  </a:cubicBezTo>
                  <a:cubicBezTo>
                    <a:pt x="2041" y="1359"/>
                    <a:pt x="2167" y="1232"/>
                    <a:pt x="2167" y="1081"/>
                  </a:cubicBezTo>
                  <a:cubicBezTo>
                    <a:pt x="2167" y="477"/>
                    <a:pt x="1684" y="0"/>
                    <a:pt x="1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>
              <a:off x="1568092" y="2907770"/>
              <a:ext cx="219995" cy="218052"/>
            </a:xfrm>
            <a:custGeom>
              <a:avLst/>
              <a:gdLst/>
              <a:ahLst/>
              <a:cxnLst/>
              <a:rect l="l" t="t" r="r" b="b"/>
              <a:pathLst>
                <a:path w="2717" h="2693" extrusionOk="0">
                  <a:moveTo>
                    <a:pt x="1359" y="0"/>
                  </a:moveTo>
                  <a:cubicBezTo>
                    <a:pt x="604" y="0"/>
                    <a:pt x="1" y="604"/>
                    <a:pt x="1" y="1334"/>
                  </a:cubicBezTo>
                  <a:cubicBezTo>
                    <a:pt x="1" y="1582"/>
                    <a:pt x="79" y="1811"/>
                    <a:pt x="176" y="2010"/>
                  </a:cubicBezTo>
                  <a:cubicBezTo>
                    <a:pt x="429" y="2415"/>
                    <a:pt x="858" y="2692"/>
                    <a:pt x="1359" y="2692"/>
                  </a:cubicBezTo>
                  <a:cubicBezTo>
                    <a:pt x="1860" y="2692"/>
                    <a:pt x="2288" y="2415"/>
                    <a:pt x="2542" y="2010"/>
                  </a:cubicBezTo>
                  <a:cubicBezTo>
                    <a:pt x="2644" y="1811"/>
                    <a:pt x="2717" y="1582"/>
                    <a:pt x="2717" y="1334"/>
                  </a:cubicBezTo>
                  <a:cubicBezTo>
                    <a:pt x="2717" y="604"/>
                    <a:pt x="2113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>
              <a:off x="1582262" y="3015784"/>
              <a:ext cx="191656" cy="110038"/>
            </a:xfrm>
            <a:custGeom>
              <a:avLst/>
              <a:gdLst/>
              <a:ahLst/>
              <a:cxnLst/>
              <a:rect l="l" t="t" r="r" b="b"/>
              <a:pathLst>
                <a:path w="2367" h="1359" extrusionOk="0">
                  <a:moveTo>
                    <a:pt x="1184" y="0"/>
                  </a:moveTo>
                  <a:cubicBezTo>
                    <a:pt x="683" y="0"/>
                    <a:pt x="254" y="278"/>
                    <a:pt x="1" y="676"/>
                  </a:cubicBezTo>
                  <a:cubicBezTo>
                    <a:pt x="254" y="1081"/>
                    <a:pt x="683" y="1358"/>
                    <a:pt x="1184" y="1358"/>
                  </a:cubicBezTo>
                  <a:cubicBezTo>
                    <a:pt x="1685" y="1358"/>
                    <a:pt x="2113" y="1081"/>
                    <a:pt x="2367" y="676"/>
                  </a:cubicBezTo>
                  <a:cubicBezTo>
                    <a:pt x="2113" y="278"/>
                    <a:pt x="1685" y="0"/>
                    <a:pt x="1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6" name="Google Shape;956;p40"/>
          <p:cNvGrpSpPr/>
          <p:nvPr/>
        </p:nvGrpSpPr>
        <p:grpSpPr>
          <a:xfrm>
            <a:off x="289075" y="196950"/>
            <a:ext cx="8582600" cy="4752800"/>
            <a:chOff x="289075" y="196950"/>
            <a:chExt cx="8582600" cy="4752800"/>
          </a:xfrm>
        </p:grpSpPr>
        <p:sp>
          <p:nvSpPr>
            <p:cNvPr id="957" name="Google Shape;957;p40"/>
            <p:cNvSpPr/>
            <p:nvPr/>
          </p:nvSpPr>
          <p:spPr>
            <a:xfrm>
              <a:off x="364725" y="268175"/>
              <a:ext cx="8446500" cy="4602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8" name="Google Shape;958;p40"/>
            <p:cNvGrpSpPr/>
            <p:nvPr/>
          </p:nvGrpSpPr>
          <p:grpSpPr>
            <a:xfrm>
              <a:off x="289075" y="196950"/>
              <a:ext cx="8582600" cy="4752800"/>
              <a:chOff x="289075" y="196950"/>
              <a:chExt cx="8582600" cy="4752800"/>
            </a:xfrm>
          </p:grpSpPr>
          <p:sp>
            <p:nvSpPr>
              <p:cNvPr id="959" name="Google Shape;959;p40"/>
              <p:cNvSpPr/>
              <p:nvPr/>
            </p:nvSpPr>
            <p:spPr>
              <a:xfrm>
                <a:off x="2890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0"/>
              <p:cNvSpPr/>
              <p:nvPr/>
            </p:nvSpPr>
            <p:spPr>
              <a:xfrm>
                <a:off x="87273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0"/>
              <p:cNvSpPr/>
              <p:nvPr/>
            </p:nvSpPr>
            <p:spPr>
              <a:xfrm>
                <a:off x="87273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0"/>
              <p:cNvSpPr/>
              <p:nvPr/>
            </p:nvSpPr>
            <p:spPr>
              <a:xfrm>
                <a:off x="2890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3" name="Google Shape;963;p40"/>
          <p:cNvGrpSpPr/>
          <p:nvPr/>
        </p:nvGrpSpPr>
        <p:grpSpPr>
          <a:xfrm>
            <a:off x="715100" y="650337"/>
            <a:ext cx="1960129" cy="1588713"/>
            <a:chOff x="715100" y="650337"/>
            <a:chExt cx="1960129" cy="1588713"/>
          </a:xfrm>
        </p:grpSpPr>
        <p:sp>
          <p:nvSpPr>
            <p:cNvPr id="964" name="Google Shape;964;p40"/>
            <p:cNvSpPr/>
            <p:nvPr/>
          </p:nvSpPr>
          <p:spPr>
            <a:xfrm>
              <a:off x="1171976" y="654835"/>
              <a:ext cx="214536" cy="137799"/>
            </a:xfrm>
            <a:custGeom>
              <a:avLst/>
              <a:gdLst/>
              <a:ahLst/>
              <a:cxnLst/>
              <a:rect l="l" t="t" r="r" b="b"/>
              <a:pathLst>
                <a:path w="1574" h="1011" extrusionOk="0">
                  <a:moveTo>
                    <a:pt x="1297" y="1"/>
                  </a:moveTo>
                  <a:cubicBezTo>
                    <a:pt x="1261" y="1"/>
                    <a:pt x="1224" y="9"/>
                    <a:pt x="1190" y="25"/>
                  </a:cubicBezTo>
                  <a:lnTo>
                    <a:pt x="161" y="547"/>
                  </a:lnTo>
                  <a:cubicBezTo>
                    <a:pt x="47" y="605"/>
                    <a:pt x="0" y="755"/>
                    <a:pt x="58" y="869"/>
                  </a:cubicBezTo>
                  <a:cubicBezTo>
                    <a:pt x="100" y="960"/>
                    <a:pt x="188" y="1010"/>
                    <a:pt x="277" y="1010"/>
                  </a:cubicBezTo>
                  <a:cubicBezTo>
                    <a:pt x="312" y="1010"/>
                    <a:pt x="348" y="1002"/>
                    <a:pt x="380" y="985"/>
                  </a:cubicBezTo>
                  <a:lnTo>
                    <a:pt x="1410" y="453"/>
                  </a:lnTo>
                  <a:cubicBezTo>
                    <a:pt x="1526" y="397"/>
                    <a:pt x="1573" y="245"/>
                    <a:pt x="1515" y="131"/>
                  </a:cubicBezTo>
                  <a:cubicBezTo>
                    <a:pt x="1474" y="48"/>
                    <a:pt x="1386" y="1"/>
                    <a:pt x="129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1313727" y="688910"/>
              <a:ext cx="216035" cy="136845"/>
            </a:xfrm>
            <a:custGeom>
              <a:avLst/>
              <a:gdLst/>
              <a:ahLst/>
              <a:cxnLst/>
              <a:rect l="l" t="t" r="r" b="b"/>
              <a:pathLst>
                <a:path w="1585" h="1004" extrusionOk="0">
                  <a:moveTo>
                    <a:pt x="1309" y="1"/>
                  </a:moveTo>
                  <a:cubicBezTo>
                    <a:pt x="1273" y="1"/>
                    <a:pt x="1236" y="10"/>
                    <a:pt x="1202" y="31"/>
                  </a:cubicBezTo>
                  <a:lnTo>
                    <a:pt x="173" y="550"/>
                  </a:lnTo>
                  <a:cubicBezTo>
                    <a:pt x="48" y="608"/>
                    <a:pt x="1" y="758"/>
                    <a:pt x="59" y="874"/>
                  </a:cubicBezTo>
                  <a:cubicBezTo>
                    <a:pt x="108" y="957"/>
                    <a:pt x="192" y="1003"/>
                    <a:pt x="278" y="1003"/>
                  </a:cubicBezTo>
                  <a:cubicBezTo>
                    <a:pt x="313" y="1003"/>
                    <a:pt x="348" y="996"/>
                    <a:pt x="381" y="980"/>
                  </a:cubicBezTo>
                  <a:lnTo>
                    <a:pt x="1410" y="458"/>
                  </a:lnTo>
                  <a:cubicBezTo>
                    <a:pt x="1538" y="400"/>
                    <a:pt x="1585" y="250"/>
                    <a:pt x="1526" y="133"/>
                  </a:cubicBezTo>
                  <a:cubicBezTo>
                    <a:pt x="1478" y="53"/>
                    <a:pt x="1395" y="1"/>
                    <a:pt x="130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1457114" y="722713"/>
              <a:ext cx="214536" cy="137663"/>
            </a:xfrm>
            <a:custGeom>
              <a:avLst/>
              <a:gdLst/>
              <a:ahLst/>
              <a:cxnLst/>
              <a:rect l="l" t="t" r="r" b="b"/>
              <a:pathLst>
                <a:path w="1574" h="1010" extrusionOk="0">
                  <a:moveTo>
                    <a:pt x="1295" y="1"/>
                  </a:moveTo>
                  <a:cubicBezTo>
                    <a:pt x="1259" y="1"/>
                    <a:pt x="1223" y="8"/>
                    <a:pt x="1190" y="24"/>
                  </a:cubicBezTo>
                  <a:lnTo>
                    <a:pt x="161" y="557"/>
                  </a:lnTo>
                  <a:cubicBezTo>
                    <a:pt x="47" y="615"/>
                    <a:pt x="0" y="754"/>
                    <a:pt x="58" y="881"/>
                  </a:cubicBezTo>
                  <a:cubicBezTo>
                    <a:pt x="100" y="962"/>
                    <a:pt x="187" y="1009"/>
                    <a:pt x="275" y="1009"/>
                  </a:cubicBezTo>
                  <a:cubicBezTo>
                    <a:pt x="312" y="1009"/>
                    <a:pt x="349" y="1001"/>
                    <a:pt x="383" y="984"/>
                  </a:cubicBezTo>
                  <a:lnTo>
                    <a:pt x="1409" y="465"/>
                  </a:lnTo>
                  <a:cubicBezTo>
                    <a:pt x="1526" y="396"/>
                    <a:pt x="1573" y="257"/>
                    <a:pt x="1515" y="141"/>
                  </a:cubicBezTo>
                  <a:cubicBezTo>
                    <a:pt x="1473" y="49"/>
                    <a:pt x="1385" y="1"/>
                    <a:pt x="129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1830711" y="1950640"/>
              <a:ext cx="215627" cy="137118"/>
            </a:xfrm>
            <a:custGeom>
              <a:avLst/>
              <a:gdLst/>
              <a:ahLst/>
              <a:cxnLst/>
              <a:rect l="l" t="t" r="r" b="b"/>
              <a:pathLst>
                <a:path w="1582" h="1006" extrusionOk="0">
                  <a:moveTo>
                    <a:pt x="1311" y="0"/>
                  </a:moveTo>
                  <a:cubicBezTo>
                    <a:pt x="1271" y="0"/>
                    <a:pt x="1230" y="10"/>
                    <a:pt x="1190" y="32"/>
                  </a:cubicBezTo>
                  <a:lnTo>
                    <a:pt x="161" y="554"/>
                  </a:lnTo>
                  <a:cubicBezTo>
                    <a:pt x="45" y="612"/>
                    <a:pt x="0" y="762"/>
                    <a:pt x="56" y="878"/>
                  </a:cubicBezTo>
                  <a:cubicBezTo>
                    <a:pt x="105" y="959"/>
                    <a:pt x="189" y="1006"/>
                    <a:pt x="275" y="1006"/>
                  </a:cubicBezTo>
                  <a:cubicBezTo>
                    <a:pt x="310" y="1006"/>
                    <a:pt x="346" y="998"/>
                    <a:pt x="380" y="981"/>
                  </a:cubicBezTo>
                  <a:lnTo>
                    <a:pt x="1410" y="462"/>
                  </a:lnTo>
                  <a:cubicBezTo>
                    <a:pt x="1537" y="404"/>
                    <a:pt x="1582" y="254"/>
                    <a:pt x="1526" y="137"/>
                  </a:cubicBezTo>
                  <a:cubicBezTo>
                    <a:pt x="1478" y="50"/>
                    <a:pt x="1398" y="0"/>
                    <a:pt x="131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1887411" y="1815158"/>
              <a:ext cx="215627" cy="137254"/>
            </a:xfrm>
            <a:custGeom>
              <a:avLst/>
              <a:gdLst/>
              <a:ahLst/>
              <a:cxnLst/>
              <a:rect l="l" t="t" r="r" b="b"/>
              <a:pathLst>
                <a:path w="1582" h="1007" extrusionOk="0">
                  <a:moveTo>
                    <a:pt x="1311" y="1"/>
                  </a:moveTo>
                  <a:cubicBezTo>
                    <a:pt x="1272" y="1"/>
                    <a:pt x="1231" y="11"/>
                    <a:pt x="1191" y="33"/>
                  </a:cubicBezTo>
                  <a:lnTo>
                    <a:pt x="161" y="554"/>
                  </a:lnTo>
                  <a:cubicBezTo>
                    <a:pt x="45" y="610"/>
                    <a:pt x="0" y="762"/>
                    <a:pt x="56" y="876"/>
                  </a:cubicBezTo>
                  <a:cubicBezTo>
                    <a:pt x="97" y="959"/>
                    <a:pt x="185" y="1007"/>
                    <a:pt x="273" y="1007"/>
                  </a:cubicBezTo>
                  <a:cubicBezTo>
                    <a:pt x="310" y="1007"/>
                    <a:pt x="347" y="999"/>
                    <a:pt x="380" y="982"/>
                  </a:cubicBezTo>
                  <a:lnTo>
                    <a:pt x="1410" y="460"/>
                  </a:lnTo>
                  <a:cubicBezTo>
                    <a:pt x="1526" y="402"/>
                    <a:pt x="1582" y="252"/>
                    <a:pt x="1512" y="138"/>
                  </a:cubicBezTo>
                  <a:cubicBezTo>
                    <a:pt x="1474" y="50"/>
                    <a:pt x="1397" y="1"/>
                    <a:pt x="13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1944112" y="1680084"/>
              <a:ext cx="214127" cy="136709"/>
            </a:xfrm>
            <a:custGeom>
              <a:avLst/>
              <a:gdLst/>
              <a:ahLst/>
              <a:cxnLst/>
              <a:rect l="l" t="t" r="r" b="b"/>
              <a:pathLst>
                <a:path w="1571" h="1003" extrusionOk="0">
                  <a:moveTo>
                    <a:pt x="1299" y="1"/>
                  </a:moveTo>
                  <a:cubicBezTo>
                    <a:pt x="1262" y="1"/>
                    <a:pt x="1225" y="10"/>
                    <a:pt x="1191" y="31"/>
                  </a:cubicBezTo>
                  <a:lnTo>
                    <a:pt x="161" y="549"/>
                  </a:lnTo>
                  <a:cubicBezTo>
                    <a:pt x="45" y="608"/>
                    <a:pt x="1" y="757"/>
                    <a:pt x="56" y="874"/>
                  </a:cubicBezTo>
                  <a:cubicBezTo>
                    <a:pt x="97" y="956"/>
                    <a:pt x="183" y="1002"/>
                    <a:pt x="271" y="1002"/>
                  </a:cubicBezTo>
                  <a:cubicBezTo>
                    <a:pt x="309" y="1002"/>
                    <a:pt x="346" y="994"/>
                    <a:pt x="381" y="977"/>
                  </a:cubicBezTo>
                  <a:lnTo>
                    <a:pt x="1410" y="458"/>
                  </a:lnTo>
                  <a:cubicBezTo>
                    <a:pt x="1526" y="400"/>
                    <a:pt x="1571" y="250"/>
                    <a:pt x="1513" y="133"/>
                  </a:cubicBezTo>
                  <a:cubicBezTo>
                    <a:pt x="1474" y="53"/>
                    <a:pt x="1386" y="1"/>
                    <a:pt x="1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985927" y="650474"/>
              <a:ext cx="1087265" cy="581592"/>
            </a:xfrm>
            <a:custGeom>
              <a:avLst/>
              <a:gdLst/>
              <a:ahLst/>
              <a:cxnLst/>
              <a:rect l="l" t="t" r="r" b="b"/>
              <a:pathLst>
                <a:path w="7977" h="4267" extrusionOk="0">
                  <a:moveTo>
                    <a:pt x="1150" y="0"/>
                  </a:moveTo>
                  <a:cubicBezTo>
                    <a:pt x="1079" y="0"/>
                    <a:pt x="1009" y="16"/>
                    <a:pt x="949" y="46"/>
                  </a:cubicBezTo>
                  <a:lnTo>
                    <a:pt x="325" y="371"/>
                  </a:lnTo>
                  <a:cubicBezTo>
                    <a:pt x="47" y="510"/>
                    <a:pt x="0" y="890"/>
                    <a:pt x="244" y="1087"/>
                  </a:cubicBezTo>
                  <a:lnTo>
                    <a:pt x="3943" y="4161"/>
                  </a:lnTo>
                  <a:cubicBezTo>
                    <a:pt x="4019" y="4231"/>
                    <a:pt x="4117" y="4267"/>
                    <a:pt x="4218" y="4267"/>
                  </a:cubicBezTo>
                  <a:cubicBezTo>
                    <a:pt x="4285" y="4267"/>
                    <a:pt x="4353" y="4251"/>
                    <a:pt x="4417" y="4219"/>
                  </a:cubicBezTo>
                  <a:lnTo>
                    <a:pt x="7619" y="2591"/>
                  </a:lnTo>
                  <a:cubicBezTo>
                    <a:pt x="7977" y="2405"/>
                    <a:pt x="7918" y="1897"/>
                    <a:pt x="7538" y="1780"/>
                  </a:cubicBezTo>
                  <a:lnTo>
                    <a:pt x="1260" y="13"/>
                  </a:lnTo>
                  <a:cubicBezTo>
                    <a:pt x="1224" y="4"/>
                    <a:pt x="1187" y="0"/>
                    <a:pt x="1150" y="0"/>
                  </a:cubicBezTo>
                  <a:close/>
                </a:path>
              </a:pathLst>
            </a:custGeom>
            <a:solidFill>
              <a:srgbClr val="F1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996831" y="650337"/>
              <a:ext cx="997716" cy="559784"/>
            </a:xfrm>
            <a:custGeom>
              <a:avLst/>
              <a:gdLst/>
              <a:ahLst/>
              <a:cxnLst/>
              <a:rect l="l" t="t" r="r" b="b"/>
              <a:pathLst>
                <a:path w="7320" h="4107" extrusionOk="0">
                  <a:moveTo>
                    <a:pt x="1066" y="0"/>
                  </a:moveTo>
                  <a:cubicBezTo>
                    <a:pt x="997" y="0"/>
                    <a:pt x="927" y="14"/>
                    <a:pt x="869" y="47"/>
                  </a:cubicBezTo>
                  <a:lnTo>
                    <a:pt x="245" y="372"/>
                  </a:lnTo>
                  <a:cubicBezTo>
                    <a:pt x="84" y="452"/>
                    <a:pt x="1" y="602"/>
                    <a:pt x="1" y="752"/>
                  </a:cubicBezTo>
                  <a:cubicBezTo>
                    <a:pt x="1" y="880"/>
                    <a:pt x="48" y="996"/>
                    <a:pt x="164" y="1088"/>
                  </a:cubicBezTo>
                  <a:lnTo>
                    <a:pt x="3782" y="4106"/>
                  </a:lnTo>
                  <a:cubicBezTo>
                    <a:pt x="4706" y="3424"/>
                    <a:pt x="5666" y="2764"/>
                    <a:pt x="6418" y="2267"/>
                  </a:cubicBezTo>
                  <a:cubicBezTo>
                    <a:pt x="6706" y="2070"/>
                    <a:pt x="7006" y="1898"/>
                    <a:pt x="7320" y="1748"/>
                  </a:cubicBezTo>
                  <a:lnTo>
                    <a:pt x="4731" y="1018"/>
                  </a:lnTo>
                  <a:lnTo>
                    <a:pt x="4048" y="821"/>
                  </a:lnTo>
                  <a:lnTo>
                    <a:pt x="3746" y="741"/>
                  </a:lnTo>
                  <a:lnTo>
                    <a:pt x="3052" y="544"/>
                  </a:lnTo>
                  <a:lnTo>
                    <a:pt x="2742" y="452"/>
                  </a:lnTo>
                  <a:lnTo>
                    <a:pt x="2070" y="267"/>
                  </a:lnTo>
                  <a:lnTo>
                    <a:pt x="1180" y="14"/>
                  </a:lnTo>
                  <a:cubicBezTo>
                    <a:pt x="1146" y="0"/>
                    <a:pt x="1099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1679418" y="1242970"/>
              <a:ext cx="568371" cy="996080"/>
            </a:xfrm>
            <a:custGeom>
              <a:avLst/>
              <a:gdLst/>
              <a:ahLst/>
              <a:cxnLst/>
              <a:rect l="l" t="t" r="r" b="b"/>
              <a:pathLst>
                <a:path w="4170" h="7308" extrusionOk="0">
                  <a:moveTo>
                    <a:pt x="3647" y="0"/>
                  </a:moveTo>
                  <a:cubicBezTo>
                    <a:pt x="3584" y="0"/>
                    <a:pt x="3518" y="15"/>
                    <a:pt x="3455" y="47"/>
                  </a:cubicBezTo>
                  <a:lnTo>
                    <a:pt x="242" y="1676"/>
                  </a:lnTo>
                  <a:cubicBezTo>
                    <a:pt x="92" y="1756"/>
                    <a:pt x="0" y="1920"/>
                    <a:pt x="12" y="2092"/>
                  </a:cubicBezTo>
                  <a:lnTo>
                    <a:pt x="322" y="6903"/>
                  </a:lnTo>
                  <a:cubicBezTo>
                    <a:pt x="331" y="7142"/>
                    <a:pt x="532" y="7307"/>
                    <a:pt x="751" y="7307"/>
                  </a:cubicBezTo>
                  <a:cubicBezTo>
                    <a:pt x="816" y="7307"/>
                    <a:pt x="883" y="7292"/>
                    <a:pt x="947" y="7260"/>
                  </a:cubicBezTo>
                  <a:lnTo>
                    <a:pt x="1571" y="6936"/>
                  </a:lnTo>
                  <a:cubicBezTo>
                    <a:pt x="1676" y="6889"/>
                    <a:pt x="1746" y="6808"/>
                    <a:pt x="1790" y="6706"/>
                  </a:cubicBezTo>
                  <a:lnTo>
                    <a:pt x="4057" y="591"/>
                  </a:lnTo>
                  <a:cubicBezTo>
                    <a:pt x="4170" y="287"/>
                    <a:pt x="3928" y="0"/>
                    <a:pt x="3647" y="0"/>
                  </a:cubicBezTo>
                  <a:close/>
                </a:path>
              </a:pathLst>
            </a:custGeom>
            <a:solidFill>
              <a:srgbClr val="F1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682417" y="1354736"/>
              <a:ext cx="537567" cy="883905"/>
            </a:xfrm>
            <a:custGeom>
              <a:avLst/>
              <a:gdLst/>
              <a:ahLst/>
              <a:cxnLst/>
              <a:rect l="l" t="t" r="r" b="b"/>
              <a:pathLst>
                <a:path w="3944" h="6485" extrusionOk="0">
                  <a:moveTo>
                    <a:pt x="3943" y="1"/>
                  </a:moveTo>
                  <a:cubicBezTo>
                    <a:pt x="3699" y="129"/>
                    <a:pt x="3458" y="231"/>
                    <a:pt x="3202" y="326"/>
                  </a:cubicBezTo>
                  <a:cubicBezTo>
                    <a:pt x="2337" y="636"/>
                    <a:pt x="1158" y="1052"/>
                    <a:pt x="1" y="1421"/>
                  </a:cubicBezTo>
                  <a:lnTo>
                    <a:pt x="300" y="6083"/>
                  </a:lnTo>
                  <a:cubicBezTo>
                    <a:pt x="311" y="6324"/>
                    <a:pt x="508" y="6485"/>
                    <a:pt x="728" y="6485"/>
                  </a:cubicBezTo>
                  <a:cubicBezTo>
                    <a:pt x="797" y="6485"/>
                    <a:pt x="866" y="6474"/>
                    <a:pt x="925" y="6440"/>
                  </a:cubicBezTo>
                  <a:lnTo>
                    <a:pt x="1549" y="6116"/>
                  </a:lnTo>
                  <a:cubicBezTo>
                    <a:pt x="1654" y="6069"/>
                    <a:pt x="1724" y="5988"/>
                    <a:pt x="1768" y="5886"/>
                  </a:cubicBezTo>
                  <a:lnTo>
                    <a:pt x="3943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033087" y="797950"/>
              <a:ext cx="1642142" cy="869185"/>
            </a:xfrm>
            <a:custGeom>
              <a:avLst/>
              <a:gdLst/>
              <a:ahLst/>
              <a:cxnLst/>
              <a:rect l="l" t="t" r="r" b="b"/>
              <a:pathLst>
                <a:path w="12048" h="6377" extrusionOk="0">
                  <a:moveTo>
                    <a:pt x="10166" y="1"/>
                  </a:moveTo>
                  <a:cubicBezTo>
                    <a:pt x="9926" y="1"/>
                    <a:pt x="9678" y="11"/>
                    <a:pt x="9434" y="27"/>
                  </a:cubicBezTo>
                  <a:cubicBezTo>
                    <a:pt x="8255" y="121"/>
                    <a:pt x="7123" y="526"/>
                    <a:pt x="6152" y="1184"/>
                  </a:cubicBezTo>
                  <a:cubicBezTo>
                    <a:pt x="3979" y="2641"/>
                    <a:pt x="1" y="5462"/>
                    <a:pt x="373" y="6189"/>
                  </a:cubicBezTo>
                  <a:cubicBezTo>
                    <a:pt x="440" y="6320"/>
                    <a:pt x="644" y="6377"/>
                    <a:pt x="949" y="6377"/>
                  </a:cubicBezTo>
                  <a:cubicBezTo>
                    <a:pt x="2370" y="6377"/>
                    <a:pt x="5967" y="5142"/>
                    <a:pt x="7966" y="4411"/>
                  </a:cubicBezTo>
                  <a:cubicBezTo>
                    <a:pt x="9007" y="4028"/>
                    <a:pt x="9956" y="3403"/>
                    <a:pt x="10694" y="2571"/>
                  </a:cubicBezTo>
                  <a:cubicBezTo>
                    <a:pt x="11387" y="1808"/>
                    <a:pt x="12048" y="929"/>
                    <a:pt x="11781" y="421"/>
                  </a:cubicBezTo>
                  <a:cubicBezTo>
                    <a:pt x="11622" y="103"/>
                    <a:pt x="10938" y="1"/>
                    <a:pt x="1016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715100" y="1407075"/>
              <a:ext cx="508808" cy="618120"/>
            </a:xfrm>
            <a:custGeom>
              <a:avLst/>
              <a:gdLst/>
              <a:ahLst/>
              <a:cxnLst/>
              <a:rect l="l" t="t" r="r" b="b"/>
              <a:pathLst>
                <a:path w="3733" h="4535" extrusionOk="0">
                  <a:moveTo>
                    <a:pt x="1127" y="1"/>
                  </a:moveTo>
                  <a:cubicBezTo>
                    <a:pt x="1066" y="1"/>
                    <a:pt x="1005" y="15"/>
                    <a:pt x="947" y="44"/>
                  </a:cubicBezTo>
                  <a:lnTo>
                    <a:pt x="289" y="380"/>
                  </a:lnTo>
                  <a:cubicBezTo>
                    <a:pt x="1" y="530"/>
                    <a:pt x="1" y="946"/>
                    <a:pt x="289" y="1085"/>
                  </a:cubicBezTo>
                  <a:lnTo>
                    <a:pt x="1896" y="1884"/>
                  </a:lnTo>
                  <a:cubicBezTo>
                    <a:pt x="2045" y="1964"/>
                    <a:pt x="2137" y="2136"/>
                    <a:pt x="2104" y="2311"/>
                  </a:cubicBezTo>
                  <a:lnTo>
                    <a:pt x="1815" y="4067"/>
                  </a:lnTo>
                  <a:cubicBezTo>
                    <a:pt x="1768" y="4328"/>
                    <a:pt x="1975" y="4534"/>
                    <a:pt x="2208" y="4534"/>
                  </a:cubicBezTo>
                  <a:cubicBezTo>
                    <a:pt x="2265" y="4534"/>
                    <a:pt x="2324" y="4522"/>
                    <a:pt x="2381" y="4494"/>
                  </a:cubicBezTo>
                  <a:lnTo>
                    <a:pt x="3039" y="4148"/>
                  </a:lnTo>
                  <a:cubicBezTo>
                    <a:pt x="3155" y="4089"/>
                    <a:pt x="3236" y="3987"/>
                    <a:pt x="3247" y="3870"/>
                  </a:cubicBezTo>
                  <a:lnTo>
                    <a:pt x="3699" y="1271"/>
                  </a:lnTo>
                  <a:lnTo>
                    <a:pt x="3732" y="1246"/>
                  </a:lnTo>
                  <a:lnTo>
                    <a:pt x="3699" y="1234"/>
                  </a:lnTo>
                  <a:lnTo>
                    <a:pt x="3710" y="1201"/>
                  </a:lnTo>
                  <a:lnTo>
                    <a:pt x="3663" y="1212"/>
                  </a:lnTo>
                  <a:lnTo>
                    <a:pt x="1305" y="44"/>
                  </a:lnTo>
                  <a:cubicBezTo>
                    <a:pt x="1248" y="15"/>
                    <a:pt x="1187" y="1"/>
                    <a:pt x="1127" y="1"/>
                  </a:cubicBezTo>
                  <a:close/>
                </a:path>
              </a:pathLst>
            </a:custGeom>
            <a:solidFill>
              <a:srgbClr val="F1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724505" y="1406666"/>
              <a:ext cx="499403" cy="617984"/>
            </a:xfrm>
            <a:custGeom>
              <a:avLst/>
              <a:gdLst/>
              <a:ahLst/>
              <a:cxnLst/>
              <a:rect l="l" t="t" r="r" b="b"/>
              <a:pathLst>
                <a:path w="3664" h="4534" extrusionOk="0">
                  <a:moveTo>
                    <a:pt x="1064" y="0"/>
                  </a:moveTo>
                  <a:cubicBezTo>
                    <a:pt x="1005" y="0"/>
                    <a:pt x="936" y="14"/>
                    <a:pt x="878" y="47"/>
                  </a:cubicBezTo>
                  <a:lnTo>
                    <a:pt x="220" y="383"/>
                  </a:lnTo>
                  <a:cubicBezTo>
                    <a:pt x="70" y="452"/>
                    <a:pt x="1" y="591"/>
                    <a:pt x="1" y="730"/>
                  </a:cubicBezTo>
                  <a:cubicBezTo>
                    <a:pt x="1" y="880"/>
                    <a:pt x="70" y="1018"/>
                    <a:pt x="220" y="1088"/>
                  </a:cubicBezTo>
                  <a:lnTo>
                    <a:pt x="1827" y="1887"/>
                  </a:lnTo>
                  <a:cubicBezTo>
                    <a:pt x="1965" y="1956"/>
                    <a:pt x="2046" y="2095"/>
                    <a:pt x="2046" y="2245"/>
                  </a:cubicBezTo>
                  <a:cubicBezTo>
                    <a:pt x="2046" y="2267"/>
                    <a:pt x="2046" y="2289"/>
                    <a:pt x="2035" y="2314"/>
                  </a:cubicBezTo>
                  <a:lnTo>
                    <a:pt x="1746" y="4070"/>
                  </a:lnTo>
                  <a:cubicBezTo>
                    <a:pt x="1735" y="4092"/>
                    <a:pt x="1735" y="4117"/>
                    <a:pt x="1735" y="4140"/>
                  </a:cubicBezTo>
                  <a:cubicBezTo>
                    <a:pt x="1735" y="4370"/>
                    <a:pt x="1918" y="4533"/>
                    <a:pt x="2126" y="4533"/>
                  </a:cubicBezTo>
                  <a:cubicBezTo>
                    <a:pt x="2184" y="4533"/>
                    <a:pt x="2254" y="4522"/>
                    <a:pt x="2312" y="4497"/>
                  </a:cubicBezTo>
                  <a:lnTo>
                    <a:pt x="2970" y="4151"/>
                  </a:lnTo>
                  <a:cubicBezTo>
                    <a:pt x="3086" y="4092"/>
                    <a:pt x="3167" y="3990"/>
                    <a:pt x="3178" y="3873"/>
                  </a:cubicBezTo>
                  <a:lnTo>
                    <a:pt x="3630" y="1274"/>
                  </a:lnTo>
                  <a:lnTo>
                    <a:pt x="3663" y="1249"/>
                  </a:lnTo>
                  <a:lnTo>
                    <a:pt x="3630" y="1237"/>
                  </a:lnTo>
                  <a:lnTo>
                    <a:pt x="3641" y="1204"/>
                  </a:lnTo>
                  <a:lnTo>
                    <a:pt x="3594" y="1215"/>
                  </a:lnTo>
                  <a:lnTo>
                    <a:pt x="2995" y="927"/>
                  </a:lnTo>
                  <a:lnTo>
                    <a:pt x="1236" y="47"/>
                  </a:lnTo>
                  <a:cubicBezTo>
                    <a:pt x="1180" y="14"/>
                    <a:pt x="1122" y="0"/>
                    <a:pt x="106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2419797" y="818804"/>
              <a:ext cx="159335" cy="238116"/>
            </a:xfrm>
            <a:custGeom>
              <a:avLst/>
              <a:gdLst/>
              <a:ahLst/>
              <a:cxnLst/>
              <a:rect l="l" t="t" r="r" b="b"/>
              <a:pathLst>
                <a:path w="1169" h="1747" extrusionOk="0">
                  <a:moveTo>
                    <a:pt x="105" y="0"/>
                  </a:moveTo>
                  <a:cubicBezTo>
                    <a:pt x="90" y="0"/>
                    <a:pt x="74" y="1"/>
                    <a:pt x="59" y="2"/>
                  </a:cubicBezTo>
                  <a:lnTo>
                    <a:pt x="1" y="2"/>
                  </a:lnTo>
                  <a:lnTo>
                    <a:pt x="891" y="1747"/>
                  </a:lnTo>
                  <a:cubicBezTo>
                    <a:pt x="1063" y="1564"/>
                    <a:pt x="1169" y="1331"/>
                    <a:pt x="1158" y="1089"/>
                  </a:cubicBezTo>
                  <a:cubicBezTo>
                    <a:pt x="1133" y="637"/>
                    <a:pt x="880" y="360"/>
                    <a:pt x="658" y="188"/>
                  </a:cubicBezTo>
                  <a:cubicBezTo>
                    <a:pt x="498" y="69"/>
                    <a:pt x="307" y="0"/>
                    <a:pt x="1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40"/>
          <p:cNvGrpSpPr/>
          <p:nvPr/>
        </p:nvGrpSpPr>
        <p:grpSpPr>
          <a:xfrm rot="-521450">
            <a:off x="2424853" y="4355393"/>
            <a:ext cx="634200" cy="634179"/>
            <a:chOff x="4962125" y="426824"/>
            <a:chExt cx="634212" cy="634190"/>
          </a:xfrm>
        </p:grpSpPr>
        <p:sp>
          <p:nvSpPr>
            <p:cNvPr id="979" name="Google Shape;979;p40"/>
            <p:cNvSpPr/>
            <p:nvPr/>
          </p:nvSpPr>
          <p:spPr>
            <a:xfrm>
              <a:off x="4962125" y="426824"/>
              <a:ext cx="634212" cy="634190"/>
            </a:xfrm>
            <a:custGeom>
              <a:avLst/>
              <a:gdLst/>
              <a:ahLst/>
              <a:cxnLst/>
              <a:rect l="l" t="t" r="r" b="b"/>
              <a:pathLst>
                <a:path w="8657" h="8657" extrusionOk="0">
                  <a:moveTo>
                    <a:pt x="4329" y="0"/>
                  </a:moveTo>
                  <a:cubicBezTo>
                    <a:pt x="1938" y="0"/>
                    <a:pt x="1" y="1938"/>
                    <a:pt x="1" y="4328"/>
                  </a:cubicBezTo>
                  <a:cubicBezTo>
                    <a:pt x="1" y="6718"/>
                    <a:pt x="1938" y="8656"/>
                    <a:pt x="4329" y="8656"/>
                  </a:cubicBezTo>
                  <a:cubicBezTo>
                    <a:pt x="6719" y="8656"/>
                    <a:pt x="8657" y="6718"/>
                    <a:pt x="8657" y="4328"/>
                  </a:cubicBezTo>
                  <a:cubicBezTo>
                    <a:pt x="8657" y="1938"/>
                    <a:pt x="6719" y="0"/>
                    <a:pt x="43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5213774" y="766315"/>
              <a:ext cx="136903" cy="68527"/>
            </a:xfrm>
            <a:custGeom>
              <a:avLst/>
              <a:gdLst/>
              <a:ahLst/>
              <a:cxnLst/>
              <a:rect l="l" t="t" r="r" b="b"/>
              <a:pathLst>
                <a:path w="2717" h="1360" extrusionOk="0">
                  <a:moveTo>
                    <a:pt x="278" y="1"/>
                  </a:moveTo>
                  <a:cubicBezTo>
                    <a:pt x="127" y="1"/>
                    <a:pt x="1" y="128"/>
                    <a:pt x="1" y="279"/>
                  </a:cubicBezTo>
                  <a:cubicBezTo>
                    <a:pt x="1" y="882"/>
                    <a:pt x="604" y="1359"/>
                    <a:pt x="1359" y="1359"/>
                  </a:cubicBezTo>
                  <a:cubicBezTo>
                    <a:pt x="2113" y="1359"/>
                    <a:pt x="2717" y="882"/>
                    <a:pt x="2717" y="279"/>
                  </a:cubicBezTo>
                  <a:cubicBezTo>
                    <a:pt x="2717" y="128"/>
                    <a:pt x="2590" y="1"/>
                    <a:pt x="2439" y="1"/>
                  </a:cubicBezTo>
                  <a:cubicBezTo>
                    <a:pt x="2288" y="1"/>
                    <a:pt x="2162" y="128"/>
                    <a:pt x="2162" y="279"/>
                  </a:cubicBezTo>
                  <a:cubicBezTo>
                    <a:pt x="2162" y="580"/>
                    <a:pt x="1811" y="810"/>
                    <a:pt x="1359" y="810"/>
                  </a:cubicBezTo>
                  <a:cubicBezTo>
                    <a:pt x="930" y="810"/>
                    <a:pt x="556" y="580"/>
                    <a:pt x="556" y="279"/>
                  </a:cubicBezTo>
                  <a:cubicBezTo>
                    <a:pt x="556" y="128"/>
                    <a:pt x="429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5132551" y="657426"/>
              <a:ext cx="81275" cy="82484"/>
            </a:xfrm>
            <a:custGeom>
              <a:avLst/>
              <a:gdLst/>
              <a:ahLst/>
              <a:cxnLst/>
              <a:rect l="l" t="t" r="r" b="b"/>
              <a:pathLst>
                <a:path w="1613" h="1637" extrusionOk="0">
                  <a:moveTo>
                    <a:pt x="810" y="1"/>
                  </a:moveTo>
                  <a:cubicBezTo>
                    <a:pt x="357" y="1"/>
                    <a:pt x="1" y="351"/>
                    <a:pt x="1" y="804"/>
                  </a:cubicBezTo>
                  <a:cubicBezTo>
                    <a:pt x="1" y="1256"/>
                    <a:pt x="357" y="1637"/>
                    <a:pt x="810" y="1637"/>
                  </a:cubicBezTo>
                  <a:cubicBezTo>
                    <a:pt x="1263" y="1637"/>
                    <a:pt x="1613" y="1256"/>
                    <a:pt x="1613" y="804"/>
                  </a:cubicBezTo>
                  <a:cubicBezTo>
                    <a:pt x="1613" y="351"/>
                    <a:pt x="1263" y="1"/>
                    <a:pt x="8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5350625" y="657426"/>
              <a:ext cx="81275" cy="82484"/>
            </a:xfrm>
            <a:custGeom>
              <a:avLst/>
              <a:gdLst/>
              <a:ahLst/>
              <a:cxnLst/>
              <a:rect l="l" t="t" r="r" b="b"/>
              <a:pathLst>
                <a:path w="1613" h="1637" extrusionOk="0">
                  <a:moveTo>
                    <a:pt x="804" y="1"/>
                  </a:moveTo>
                  <a:cubicBezTo>
                    <a:pt x="351" y="1"/>
                    <a:pt x="1" y="351"/>
                    <a:pt x="1" y="804"/>
                  </a:cubicBezTo>
                  <a:cubicBezTo>
                    <a:pt x="1" y="1256"/>
                    <a:pt x="351" y="1637"/>
                    <a:pt x="804" y="1637"/>
                  </a:cubicBezTo>
                  <a:cubicBezTo>
                    <a:pt x="1256" y="1637"/>
                    <a:pt x="1613" y="1256"/>
                    <a:pt x="1613" y="804"/>
                  </a:cubicBezTo>
                  <a:cubicBezTo>
                    <a:pt x="1613" y="351"/>
                    <a:pt x="1256" y="1"/>
                    <a:pt x="8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5365572" y="673596"/>
              <a:ext cx="50137" cy="5014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5147820" y="673596"/>
              <a:ext cx="50137" cy="5014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40"/>
          <p:cNvGrpSpPr/>
          <p:nvPr/>
        </p:nvGrpSpPr>
        <p:grpSpPr>
          <a:xfrm rot="1335216">
            <a:off x="7527524" y="176277"/>
            <a:ext cx="633731" cy="634222"/>
            <a:chOff x="6014253" y="1318589"/>
            <a:chExt cx="633742" cy="634233"/>
          </a:xfrm>
        </p:grpSpPr>
        <p:sp>
          <p:nvSpPr>
            <p:cNvPr id="986" name="Google Shape;986;p40"/>
            <p:cNvSpPr/>
            <p:nvPr/>
          </p:nvSpPr>
          <p:spPr>
            <a:xfrm>
              <a:off x="6014253" y="1318589"/>
              <a:ext cx="633742" cy="634233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6164226" y="1583019"/>
              <a:ext cx="109294" cy="68511"/>
            </a:xfrm>
            <a:custGeom>
              <a:avLst/>
              <a:gdLst/>
              <a:ahLst/>
              <a:cxnLst/>
              <a:rect l="l" t="t" r="r" b="b"/>
              <a:pathLst>
                <a:path w="2168" h="1359" extrusionOk="0">
                  <a:moveTo>
                    <a:pt x="254" y="0"/>
                  </a:moveTo>
                  <a:cubicBezTo>
                    <a:pt x="103" y="0"/>
                    <a:pt x="0" y="127"/>
                    <a:pt x="0" y="278"/>
                  </a:cubicBezTo>
                  <a:cubicBezTo>
                    <a:pt x="0" y="882"/>
                    <a:pt x="477" y="1359"/>
                    <a:pt x="1081" y="1359"/>
                  </a:cubicBezTo>
                  <a:cubicBezTo>
                    <a:pt x="1660" y="1359"/>
                    <a:pt x="2167" y="882"/>
                    <a:pt x="2167" y="278"/>
                  </a:cubicBezTo>
                  <a:cubicBezTo>
                    <a:pt x="2167" y="127"/>
                    <a:pt x="2040" y="0"/>
                    <a:pt x="1889" y="0"/>
                  </a:cubicBezTo>
                  <a:cubicBezTo>
                    <a:pt x="1739" y="0"/>
                    <a:pt x="1612" y="127"/>
                    <a:pt x="1612" y="278"/>
                  </a:cubicBezTo>
                  <a:cubicBezTo>
                    <a:pt x="1612" y="580"/>
                    <a:pt x="1358" y="803"/>
                    <a:pt x="1081" y="803"/>
                  </a:cubicBezTo>
                  <a:cubicBezTo>
                    <a:pt x="779" y="803"/>
                    <a:pt x="531" y="580"/>
                    <a:pt x="531" y="278"/>
                  </a:cubicBezTo>
                  <a:cubicBezTo>
                    <a:pt x="531" y="127"/>
                    <a:pt x="405" y="0"/>
                    <a:pt x="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6382407" y="1583019"/>
              <a:ext cx="108992" cy="68511"/>
            </a:xfrm>
            <a:custGeom>
              <a:avLst/>
              <a:gdLst/>
              <a:ahLst/>
              <a:cxnLst/>
              <a:rect l="l" t="t" r="r" b="b"/>
              <a:pathLst>
                <a:path w="2162" h="1359" extrusionOk="0">
                  <a:moveTo>
                    <a:pt x="278" y="0"/>
                  </a:moveTo>
                  <a:cubicBezTo>
                    <a:pt x="127" y="0"/>
                    <a:pt x="0" y="127"/>
                    <a:pt x="0" y="278"/>
                  </a:cubicBezTo>
                  <a:cubicBezTo>
                    <a:pt x="0" y="882"/>
                    <a:pt x="477" y="1359"/>
                    <a:pt x="1081" y="1359"/>
                  </a:cubicBezTo>
                  <a:cubicBezTo>
                    <a:pt x="1684" y="1359"/>
                    <a:pt x="2161" y="882"/>
                    <a:pt x="2161" y="278"/>
                  </a:cubicBezTo>
                  <a:cubicBezTo>
                    <a:pt x="2161" y="127"/>
                    <a:pt x="2034" y="0"/>
                    <a:pt x="1883" y="0"/>
                  </a:cubicBezTo>
                  <a:cubicBezTo>
                    <a:pt x="1732" y="0"/>
                    <a:pt x="1612" y="127"/>
                    <a:pt x="1612" y="278"/>
                  </a:cubicBezTo>
                  <a:cubicBezTo>
                    <a:pt x="1612" y="580"/>
                    <a:pt x="1382" y="803"/>
                    <a:pt x="1081" y="803"/>
                  </a:cubicBezTo>
                  <a:cubicBezTo>
                    <a:pt x="779" y="803"/>
                    <a:pt x="525" y="580"/>
                    <a:pt x="525" y="278"/>
                  </a:cubicBezTo>
                  <a:cubicBezTo>
                    <a:pt x="525" y="127"/>
                    <a:pt x="404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9" name="Google Shape;989;p40"/>
            <p:cNvGrpSpPr/>
            <p:nvPr/>
          </p:nvGrpSpPr>
          <p:grpSpPr>
            <a:xfrm>
              <a:off x="6235373" y="1686399"/>
              <a:ext cx="191504" cy="95349"/>
              <a:chOff x="6004177" y="798903"/>
              <a:chExt cx="191524" cy="95359"/>
            </a:xfrm>
          </p:grpSpPr>
          <p:sp>
            <p:nvSpPr>
              <p:cNvPr id="990" name="Google Shape;990;p40"/>
              <p:cNvSpPr/>
              <p:nvPr/>
            </p:nvSpPr>
            <p:spPr>
              <a:xfrm>
                <a:off x="6004177" y="798903"/>
                <a:ext cx="191524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798" h="1891" extrusionOk="0">
                    <a:moveTo>
                      <a:pt x="1" y="1"/>
                    </a:moveTo>
                    <a:cubicBezTo>
                      <a:pt x="1" y="478"/>
                      <a:pt x="176" y="882"/>
                      <a:pt x="453" y="1232"/>
                    </a:cubicBezTo>
                    <a:cubicBezTo>
                      <a:pt x="779" y="1637"/>
                      <a:pt x="1305" y="1890"/>
                      <a:pt x="1884" y="1890"/>
                    </a:cubicBezTo>
                    <a:cubicBezTo>
                      <a:pt x="2463" y="1890"/>
                      <a:pt x="2995" y="1637"/>
                      <a:pt x="3345" y="1232"/>
                    </a:cubicBezTo>
                    <a:cubicBezTo>
                      <a:pt x="3622" y="882"/>
                      <a:pt x="3797" y="478"/>
                      <a:pt x="37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0"/>
              <p:cNvSpPr/>
              <p:nvPr/>
            </p:nvSpPr>
            <p:spPr>
              <a:xfrm>
                <a:off x="6027021" y="826941"/>
                <a:ext cx="145836" cy="6732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1335" extrusionOk="0">
                    <a:moveTo>
                      <a:pt x="1431" y="0"/>
                    </a:moveTo>
                    <a:cubicBezTo>
                      <a:pt x="852" y="0"/>
                      <a:pt x="326" y="254"/>
                      <a:pt x="0" y="676"/>
                    </a:cubicBezTo>
                    <a:cubicBezTo>
                      <a:pt x="326" y="1081"/>
                      <a:pt x="852" y="1334"/>
                      <a:pt x="1431" y="1334"/>
                    </a:cubicBezTo>
                    <a:cubicBezTo>
                      <a:pt x="2010" y="1334"/>
                      <a:pt x="2542" y="1081"/>
                      <a:pt x="2892" y="676"/>
                    </a:cubicBezTo>
                    <a:cubicBezTo>
                      <a:pt x="2542" y="254"/>
                      <a:pt x="2035" y="0"/>
                      <a:pt x="1431" y="0"/>
                    </a:cubicBezTo>
                    <a:close/>
                  </a:path>
                </a:pathLst>
              </a:custGeom>
              <a:solidFill>
                <a:srgbClr val="F5B2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2" name="Google Shape;992;p40"/>
          <p:cNvGrpSpPr/>
          <p:nvPr/>
        </p:nvGrpSpPr>
        <p:grpSpPr>
          <a:xfrm rot="822221">
            <a:off x="7955017" y="3974231"/>
            <a:ext cx="633775" cy="634261"/>
            <a:chOff x="1191647" y="1126304"/>
            <a:chExt cx="1017910" cy="1018691"/>
          </a:xfrm>
        </p:grpSpPr>
        <p:sp>
          <p:nvSpPr>
            <p:cNvPr id="993" name="Google Shape;993;p40"/>
            <p:cNvSpPr/>
            <p:nvPr/>
          </p:nvSpPr>
          <p:spPr>
            <a:xfrm>
              <a:off x="1191647" y="1126304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40"/>
            <p:cNvGrpSpPr/>
            <p:nvPr/>
          </p:nvGrpSpPr>
          <p:grpSpPr>
            <a:xfrm>
              <a:off x="1403778" y="1513437"/>
              <a:ext cx="593644" cy="292890"/>
              <a:chOff x="1432650" y="1542212"/>
              <a:chExt cx="509522" cy="261789"/>
            </a:xfrm>
          </p:grpSpPr>
          <p:sp>
            <p:nvSpPr>
              <p:cNvPr id="995" name="Google Shape;995;p40"/>
              <p:cNvSpPr/>
              <p:nvPr/>
            </p:nvSpPr>
            <p:spPr>
              <a:xfrm>
                <a:off x="1432650" y="1542212"/>
                <a:ext cx="202287" cy="15834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2227" extrusionOk="0">
                    <a:moveTo>
                      <a:pt x="692" y="1"/>
                    </a:moveTo>
                    <a:cubicBezTo>
                      <a:pt x="535" y="1"/>
                      <a:pt x="378" y="63"/>
                      <a:pt x="254" y="186"/>
                    </a:cubicBezTo>
                    <a:cubicBezTo>
                      <a:pt x="1" y="416"/>
                      <a:pt x="1" y="814"/>
                      <a:pt x="254" y="1044"/>
                    </a:cubicBezTo>
                    <a:lnTo>
                      <a:pt x="1432" y="2227"/>
                    </a:lnTo>
                    <a:lnTo>
                      <a:pt x="2591" y="1044"/>
                    </a:lnTo>
                    <a:cubicBezTo>
                      <a:pt x="2844" y="814"/>
                      <a:pt x="2844" y="416"/>
                      <a:pt x="2591" y="186"/>
                    </a:cubicBezTo>
                    <a:cubicBezTo>
                      <a:pt x="2479" y="63"/>
                      <a:pt x="2322" y="1"/>
                      <a:pt x="2164" y="1"/>
                    </a:cubicBezTo>
                    <a:cubicBezTo>
                      <a:pt x="2007" y="1"/>
                      <a:pt x="1848" y="63"/>
                      <a:pt x="1733" y="186"/>
                    </a:cubicBezTo>
                    <a:lnTo>
                      <a:pt x="1432" y="488"/>
                    </a:lnTo>
                    <a:lnTo>
                      <a:pt x="1130" y="186"/>
                    </a:lnTo>
                    <a:cubicBezTo>
                      <a:pt x="1006" y="63"/>
                      <a:pt x="849" y="1"/>
                      <a:pt x="6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0"/>
              <p:cNvSpPr/>
              <p:nvPr/>
            </p:nvSpPr>
            <p:spPr>
              <a:xfrm>
                <a:off x="1742160" y="1542212"/>
                <a:ext cx="200011" cy="15834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227" extrusionOk="0">
                    <a:moveTo>
                      <a:pt x="664" y="1"/>
                    </a:moveTo>
                    <a:cubicBezTo>
                      <a:pt x="507" y="1"/>
                      <a:pt x="350" y="63"/>
                      <a:pt x="223" y="186"/>
                    </a:cubicBezTo>
                    <a:cubicBezTo>
                      <a:pt x="0" y="416"/>
                      <a:pt x="0" y="814"/>
                      <a:pt x="223" y="1044"/>
                    </a:cubicBezTo>
                    <a:lnTo>
                      <a:pt x="1407" y="2227"/>
                    </a:lnTo>
                    <a:lnTo>
                      <a:pt x="2566" y="1044"/>
                    </a:lnTo>
                    <a:cubicBezTo>
                      <a:pt x="2813" y="814"/>
                      <a:pt x="2813" y="416"/>
                      <a:pt x="2566" y="186"/>
                    </a:cubicBezTo>
                    <a:cubicBezTo>
                      <a:pt x="2451" y="63"/>
                      <a:pt x="2294" y="1"/>
                      <a:pt x="2137" y="1"/>
                    </a:cubicBezTo>
                    <a:cubicBezTo>
                      <a:pt x="1980" y="1"/>
                      <a:pt x="1823" y="63"/>
                      <a:pt x="1708" y="186"/>
                    </a:cubicBezTo>
                    <a:lnTo>
                      <a:pt x="1407" y="488"/>
                    </a:lnTo>
                    <a:lnTo>
                      <a:pt x="1105" y="186"/>
                    </a:lnTo>
                    <a:cubicBezTo>
                      <a:pt x="978" y="63"/>
                      <a:pt x="821" y="1"/>
                      <a:pt x="6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0"/>
              <p:cNvSpPr/>
              <p:nvPr/>
            </p:nvSpPr>
            <p:spPr>
              <a:xfrm>
                <a:off x="1588080" y="1707376"/>
                <a:ext cx="198731" cy="96625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1359" extrusionOk="0">
                    <a:moveTo>
                      <a:pt x="1413" y="0"/>
                    </a:moveTo>
                    <a:cubicBezTo>
                      <a:pt x="1310" y="0"/>
                      <a:pt x="1238" y="55"/>
                      <a:pt x="1183" y="127"/>
                    </a:cubicBezTo>
                    <a:lnTo>
                      <a:pt x="857" y="604"/>
                    </a:lnTo>
                    <a:lnTo>
                      <a:pt x="555" y="127"/>
                    </a:lnTo>
                    <a:cubicBezTo>
                      <a:pt x="492" y="49"/>
                      <a:pt x="410" y="10"/>
                      <a:pt x="329" y="10"/>
                    </a:cubicBezTo>
                    <a:cubicBezTo>
                      <a:pt x="278" y="10"/>
                      <a:pt x="227" y="25"/>
                      <a:pt x="181" y="55"/>
                    </a:cubicBezTo>
                    <a:cubicBezTo>
                      <a:pt x="54" y="127"/>
                      <a:pt x="0" y="302"/>
                      <a:pt x="103" y="429"/>
                    </a:cubicBezTo>
                    <a:lnTo>
                      <a:pt x="634" y="1238"/>
                    </a:lnTo>
                    <a:cubicBezTo>
                      <a:pt x="682" y="1310"/>
                      <a:pt x="785" y="1358"/>
                      <a:pt x="857" y="1358"/>
                    </a:cubicBezTo>
                    <a:cubicBezTo>
                      <a:pt x="960" y="1358"/>
                      <a:pt x="1032" y="1310"/>
                      <a:pt x="1087" y="1238"/>
                    </a:cubicBezTo>
                    <a:lnTo>
                      <a:pt x="1413" y="755"/>
                    </a:lnTo>
                    <a:lnTo>
                      <a:pt x="1714" y="1238"/>
                    </a:lnTo>
                    <a:cubicBezTo>
                      <a:pt x="1763" y="1310"/>
                      <a:pt x="1865" y="1358"/>
                      <a:pt x="1938" y="1358"/>
                    </a:cubicBezTo>
                    <a:cubicBezTo>
                      <a:pt x="2040" y="1358"/>
                      <a:pt x="2113" y="1310"/>
                      <a:pt x="2167" y="1238"/>
                    </a:cubicBezTo>
                    <a:lnTo>
                      <a:pt x="2716" y="429"/>
                    </a:lnTo>
                    <a:cubicBezTo>
                      <a:pt x="2795" y="302"/>
                      <a:pt x="2771" y="127"/>
                      <a:pt x="2644" y="55"/>
                    </a:cubicBezTo>
                    <a:cubicBezTo>
                      <a:pt x="2596" y="25"/>
                      <a:pt x="2540" y="10"/>
                      <a:pt x="2485" y="10"/>
                    </a:cubicBezTo>
                    <a:cubicBezTo>
                      <a:pt x="2397" y="10"/>
                      <a:pt x="2312" y="49"/>
                      <a:pt x="2264" y="127"/>
                    </a:cubicBezTo>
                    <a:lnTo>
                      <a:pt x="1938" y="604"/>
                    </a:lnTo>
                    <a:lnTo>
                      <a:pt x="1636" y="127"/>
                    </a:lnTo>
                    <a:cubicBezTo>
                      <a:pt x="1588" y="55"/>
                      <a:pt x="1485" y="0"/>
                      <a:pt x="14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5FD4C-2A3B-48BF-87F3-9FCDCB75105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8B85C-74BF-4986-9BE3-5F205D6EE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6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364725" y="268175"/>
            <a:ext cx="8446500" cy="460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289075" y="196950"/>
            <a:ext cx="8582600" cy="4752800"/>
            <a:chOff x="289075" y="196950"/>
            <a:chExt cx="8582600" cy="4752800"/>
          </a:xfrm>
        </p:grpSpPr>
        <p:sp>
          <p:nvSpPr>
            <p:cNvPr id="30" name="Google Shape;30;p3"/>
            <p:cNvSpPr/>
            <p:nvPr/>
          </p:nvSpPr>
          <p:spPr>
            <a:xfrm>
              <a:off x="364725" y="268175"/>
              <a:ext cx="8446500" cy="4602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" name="Google Shape;31;p3"/>
            <p:cNvGrpSpPr/>
            <p:nvPr/>
          </p:nvGrpSpPr>
          <p:grpSpPr>
            <a:xfrm>
              <a:off x="289075" y="196950"/>
              <a:ext cx="8582600" cy="4752800"/>
              <a:chOff x="289075" y="196950"/>
              <a:chExt cx="8582600" cy="47528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2890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87273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87273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2890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" name="Google Shape;36;p3"/>
          <p:cNvSpPr/>
          <p:nvPr/>
        </p:nvSpPr>
        <p:spPr>
          <a:xfrm>
            <a:off x="7005702" y="598101"/>
            <a:ext cx="1423200" cy="987300"/>
          </a:xfrm>
          <a:prstGeom prst="roundRect">
            <a:avLst>
              <a:gd name="adj" fmla="val 49566"/>
            </a:avLst>
          </a:prstGeom>
          <a:solidFill>
            <a:schemeClr val="dk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715100" y="1094200"/>
            <a:ext cx="6189300" cy="3232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565300" y="1887400"/>
            <a:ext cx="472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 idx="2" hasCustomPrompt="1"/>
          </p:nvPr>
        </p:nvSpPr>
        <p:spPr>
          <a:xfrm>
            <a:off x="7147900" y="670851"/>
            <a:ext cx="114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1565300" y="2830175"/>
            <a:ext cx="30543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 rot="-675831">
            <a:off x="1010750" y="3918617"/>
            <a:ext cx="633610" cy="634101"/>
            <a:chOff x="5782491" y="426824"/>
            <a:chExt cx="633699" cy="634190"/>
          </a:xfrm>
        </p:grpSpPr>
        <p:sp>
          <p:nvSpPr>
            <p:cNvPr id="42" name="Google Shape;42;p3"/>
            <p:cNvSpPr/>
            <p:nvPr/>
          </p:nvSpPr>
          <p:spPr>
            <a:xfrm>
              <a:off x="5782491" y="426824"/>
              <a:ext cx="633699" cy="634190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6004177" y="776801"/>
              <a:ext cx="191524" cy="95358"/>
            </a:xfrm>
            <a:custGeom>
              <a:avLst/>
              <a:gdLst/>
              <a:ahLst/>
              <a:cxnLst/>
              <a:rect l="l" t="t" r="r" b="b"/>
              <a:pathLst>
                <a:path w="3798" h="1891" extrusionOk="0">
                  <a:moveTo>
                    <a:pt x="1" y="1"/>
                  </a:moveTo>
                  <a:cubicBezTo>
                    <a:pt x="1" y="478"/>
                    <a:pt x="176" y="882"/>
                    <a:pt x="453" y="1232"/>
                  </a:cubicBezTo>
                  <a:cubicBezTo>
                    <a:pt x="779" y="1637"/>
                    <a:pt x="1305" y="1890"/>
                    <a:pt x="1884" y="1890"/>
                  </a:cubicBezTo>
                  <a:cubicBezTo>
                    <a:pt x="2463" y="1890"/>
                    <a:pt x="2995" y="1637"/>
                    <a:pt x="3345" y="1232"/>
                  </a:cubicBezTo>
                  <a:cubicBezTo>
                    <a:pt x="3622" y="882"/>
                    <a:pt x="3797" y="478"/>
                    <a:pt x="37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027021" y="804839"/>
              <a:ext cx="145836" cy="67321"/>
            </a:xfrm>
            <a:custGeom>
              <a:avLst/>
              <a:gdLst/>
              <a:ahLst/>
              <a:cxnLst/>
              <a:rect l="l" t="t" r="r" b="b"/>
              <a:pathLst>
                <a:path w="2892" h="1335" extrusionOk="0">
                  <a:moveTo>
                    <a:pt x="1431" y="0"/>
                  </a:moveTo>
                  <a:cubicBezTo>
                    <a:pt x="852" y="0"/>
                    <a:pt x="326" y="254"/>
                    <a:pt x="0" y="676"/>
                  </a:cubicBezTo>
                  <a:cubicBezTo>
                    <a:pt x="326" y="1081"/>
                    <a:pt x="852" y="1334"/>
                    <a:pt x="1431" y="1334"/>
                  </a:cubicBezTo>
                  <a:cubicBezTo>
                    <a:pt x="2010" y="1334"/>
                    <a:pt x="2542" y="1081"/>
                    <a:pt x="2892" y="676"/>
                  </a:cubicBezTo>
                  <a:cubicBezTo>
                    <a:pt x="2542" y="254"/>
                    <a:pt x="2035" y="0"/>
                    <a:pt x="1431" y="0"/>
                  </a:cubicBezTo>
                  <a:close/>
                </a:path>
              </a:pathLst>
            </a:custGeom>
            <a:solidFill>
              <a:srgbClr val="F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948943" y="667826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167035" y="667826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183216" y="684008"/>
              <a:ext cx="50178" cy="50182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965124" y="684008"/>
              <a:ext cx="50178" cy="50182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3"/>
          <p:cNvGrpSpPr/>
          <p:nvPr/>
        </p:nvGrpSpPr>
        <p:grpSpPr>
          <a:xfrm rot="-478715">
            <a:off x="1447317" y="774663"/>
            <a:ext cx="634199" cy="634177"/>
            <a:chOff x="4962125" y="426824"/>
            <a:chExt cx="634212" cy="634190"/>
          </a:xfrm>
        </p:grpSpPr>
        <p:sp>
          <p:nvSpPr>
            <p:cNvPr id="50" name="Google Shape;50;p3"/>
            <p:cNvSpPr/>
            <p:nvPr/>
          </p:nvSpPr>
          <p:spPr>
            <a:xfrm>
              <a:off x="4962125" y="426824"/>
              <a:ext cx="634212" cy="634190"/>
            </a:xfrm>
            <a:custGeom>
              <a:avLst/>
              <a:gdLst/>
              <a:ahLst/>
              <a:cxnLst/>
              <a:rect l="l" t="t" r="r" b="b"/>
              <a:pathLst>
                <a:path w="8657" h="8657" extrusionOk="0">
                  <a:moveTo>
                    <a:pt x="4329" y="0"/>
                  </a:moveTo>
                  <a:cubicBezTo>
                    <a:pt x="1938" y="0"/>
                    <a:pt x="1" y="1938"/>
                    <a:pt x="1" y="4328"/>
                  </a:cubicBezTo>
                  <a:cubicBezTo>
                    <a:pt x="1" y="6718"/>
                    <a:pt x="1938" y="8656"/>
                    <a:pt x="4329" y="8656"/>
                  </a:cubicBezTo>
                  <a:cubicBezTo>
                    <a:pt x="6719" y="8656"/>
                    <a:pt x="8657" y="6718"/>
                    <a:pt x="8657" y="4328"/>
                  </a:cubicBezTo>
                  <a:cubicBezTo>
                    <a:pt x="8657" y="1938"/>
                    <a:pt x="6719" y="0"/>
                    <a:pt x="43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213774" y="766315"/>
              <a:ext cx="136903" cy="68527"/>
            </a:xfrm>
            <a:custGeom>
              <a:avLst/>
              <a:gdLst/>
              <a:ahLst/>
              <a:cxnLst/>
              <a:rect l="l" t="t" r="r" b="b"/>
              <a:pathLst>
                <a:path w="2717" h="1360" extrusionOk="0">
                  <a:moveTo>
                    <a:pt x="278" y="1"/>
                  </a:moveTo>
                  <a:cubicBezTo>
                    <a:pt x="127" y="1"/>
                    <a:pt x="1" y="128"/>
                    <a:pt x="1" y="279"/>
                  </a:cubicBezTo>
                  <a:cubicBezTo>
                    <a:pt x="1" y="882"/>
                    <a:pt x="604" y="1359"/>
                    <a:pt x="1359" y="1359"/>
                  </a:cubicBezTo>
                  <a:cubicBezTo>
                    <a:pt x="2113" y="1359"/>
                    <a:pt x="2717" y="882"/>
                    <a:pt x="2717" y="279"/>
                  </a:cubicBezTo>
                  <a:cubicBezTo>
                    <a:pt x="2717" y="128"/>
                    <a:pt x="2590" y="1"/>
                    <a:pt x="2439" y="1"/>
                  </a:cubicBezTo>
                  <a:cubicBezTo>
                    <a:pt x="2288" y="1"/>
                    <a:pt x="2162" y="128"/>
                    <a:pt x="2162" y="279"/>
                  </a:cubicBezTo>
                  <a:cubicBezTo>
                    <a:pt x="2162" y="580"/>
                    <a:pt x="1811" y="810"/>
                    <a:pt x="1359" y="810"/>
                  </a:cubicBezTo>
                  <a:cubicBezTo>
                    <a:pt x="930" y="810"/>
                    <a:pt x="556" y="580"/>
                    <a:pt x="556" y="279"/>
                  </a:cubicBezTo>
                  <a:cubicBezTo>
                    <a:pt x="556" y="128"/>
                    <a:pt x="429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5132551" y="657426"/>
              <a:ext cx="81275" cy="82484"/>
            </a:xfrm>
            <a:custGeom>
              <a:avLst/>
              <a:gdLst/>
              <a:ahLst/>
              <a:cxnLst/>
              <a:rect l="l" t="t" r="r" b="b"/>
              <a:pathLst>
                <a:path w="1613" h="1637" extrusionOk="0">
                  <a:moveTo>
                    <a:pt x="810" y="1"/>
                  </a:moveTo>
                  <a:cubicBezTo>
                    <a:pt x="357" y="1"/>
                    <a:pt x="1" y="351"/>
                    <a:pt x="1" y="804"/>
                  </a:cubicBezTo>
                  <a:cubicBezTo>
                    <a:pt x="1" y="1256"/>
                    <a:pt x="357" y="1637"/>
                    <a:pt x="810" y="1637"/>
                  </a:cubicBezTo>
                  <a:cubicBezTo>
                    <a:pt x="1263" y="1637"/>
                    <a:pt x="1613" y="1256"/>
                    <a:pt x="1613" y="804"/>
                  </a:cubicBezTo>
                  <a:cubicBezTo>
                    <a:pt x="1613" y="351"/>
                    <a:pt x="1263" y="1"/>
                    <a:pt x="8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350625" y="657426"/>
              <a:ext cx="81275" cy="82484"/>
            </a:xfrm>
            <a:custGeom>
              <a:avLst/>
              <a:gdLst/>
              <a:ahLst/>
              <a:cxnLst/>
              <a:rect l="l" t="t" r="r" b="b"/>
              <a:pathLst>
                <a:path w="1613" h="1637" extrusionOk="0">
                  <a:moveTo>
                    <a:pt x="804" y="1"/>
                  </a:moveTo>
                  <a:cubicBezTo>
                    <a:pt x="351" y="1"/>
                    <a:pt x="1" y="351"/>
                    <a:pt x="1" y="804"/>
                  </a:cubicBezTo>
                  <a:cubicBezTo>
                    <a:pt x="1" y="1256"/>
                    <a:pt x="351" y="1637"/>
                    <a:pt x="804" y="1637"/>
                  </a:cubicBezTo>
                  <a:cubicBezTo>
                    <a:pt x="1256" y="1637"/>
                    <a:pt x="1613" y="1256"/>
                    <a:pt x="1613" y="804"/>
                  </a:cubicBezTo>
                  <a:cubicBezTo>
                    <a:pt x="1613" y="351"/>
                    <a:pt x="1256" y="1"/>
                    <a:pt x="8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365572" y="673596"/>
              <a:ext cx="50137" cy="5014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47820" y="673596"/>
              <a:ext cx="50137" cy="5014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3"/>
          <p:cNvGrpSpPr/>
          <p:nvPr/>
        </p:nvGrpSpPr>
        <p:grpSpPr>
          <a:xfrm rot="800317">
            <a:off x="6350417" y="1577201"/>
            <a:ext cx="633727" cy="634218"/>
            <a:chOff x="3395893" y="1318589"/>
            <a:chExt cx="633742" cy="634233"/>
          </a:xfrm>
        </p:grpSpPr>
        <p:sp>
          <p:nvSpPr>
            <p:cNvPr id="57" name="Google Shape;57;p3"/>
            <p:cNvSpPr/>
            <p:nvPr/>
          </p:nvSpPr>
          <p:spPr>
            <a:xfrm>
              <a:off x="3395893" y="1318589"/>
              <a:ext cx="633742" cy="634233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 rot="10800000">
              <a:off x="3649830" y="1664258"/>
              <a:ext cx="134267" cy="67158"/>
            </a:xfrm>
            <a:custGeom>
              <a:avLst/>
              <a:gdLst/>
              <a:ahLst/>
              <a:cxnLst/>
              <a:rect l="l" t="t" r="r" b="b"/>
              <a:pathLst>
                <a:path w="2717" h="1359" extrusionOk="0">
                  <a:moveTo>
                    <a:pt x="1359" y="1"/>
                  </a:moveTo>
                  <a:cubicBezTo>
                    <a:pt x="604" y="1"/>
                    <a:pt x="1" y="477"/>
                    <a:pt x="1" y="1081"/>
                  </a:cubicBezTo>
                  <a:cubicBezTo>
                    <a:pt x="1" y="1232"/>
                    <a:pt x="127" y="1359"/>
                    <a:pt x="278" y="1359"/>
                  </a:cubicBezTo>
                  <a:cubicBezTo>
                    <a:pt x="429" y="1359"/>
                    <a:pt x="556" y="1232"/>
                    <a:pt x="556" y="1081"/>
                  </a:cubicBezTo>
                  <a:cubicBezTo>
                    <a:pt x="556" y="779"/>
                    <a:pt x="930" y="526"/>
                    <a:pt x="1359" y="526"/>
                  </a:cubicBezTo>
                  <a:cubicBezTo>
                    <a:pt x="1811" y="526"/>
                    <a:pt x="2162" y="779"/>
                    <a:pt x="2162" y="1081"/>
                  </a:cubicBezTo>
                  <a:cubicBezTo>
                    <a:pt x="2162" y="1232"/>
                    <a:pt x="2288" y="1359"/>
                    <a:pt x="2439" y="1359"/>
                  </a:cubicBezTo>
                  <a:cubicBezTo>
                    <a:pt x="2590" y="1359"/>
                    <a:pt x="2717" y="1232"/>
                    <a:pt x="2717" y="1081"/>
                  </a:cubicBezTo>
                  <a:cubicBezTo>
                    <a:pt x="2717" y="477"/>
                    <a:pt x="2113" y="1"/>
                    <a:pt x="1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556779" y="1597151"/>
              <a:ext cx="106841" cy="67158"/>
            </a:xfrm>
            <a:custGeom>
              <a:avLst/>
              <a:gdLst/>
              <a:ahLst/>
              <a:cxnLst/>
              <a:rect l="l" t="t" r="r" b="b"/>
              <a:pathLst>
                <a:path w="2162" h="1359" extrusionOk="0">
                  <a:moveTo>
                    <a:pt x="272" y="0"/>
                  </a:moveTo>
                  <a:cubicBezTo>
                    <a:pt x="121" y="0"/>
                    <a:pt x="0" y="127"/>
                    <a:pt x="0" y="278"/>
                  </a:cubicBezTo>
                  <a:cubicBezTo>
                    <a:pt x="0" y="882"/>
                    <a:pt x="477" y="1359"/>
                    <a:pt x="1081" y="1359"/>
                  </a:cubicBezTo>
                  <a:cubicBezTo>
                    <a:pt x="1684" y="1359"/>
                    <a:pt x="2161" y="882"/>
                    <a:pt x="2161" y="278"/>
                  </a:cubicBezTo>
                  <a:cubicBezTo>
                    <a:pt x="2161" y="127"/>
                    <a:pt x="2035" y="0"/>
                    <a:pt x="1884" y="0"/>
                  </a:cubicBezTo>
                  <a:cubicBezTo>
                    <a:pt x="1733" y="0"/>
                    <a:pt x="1630" y="127"/>
                    <a:pt x="1630" y="278"/>
                  </a:cubicBezTo>
                  <a:cubicBezTo>
                    <a:pt x="1630" y="580"/>
                    <a:pt x="1383" y="803"/>
                    <a:pt x="1081" y="803"/>
                  </a:cubicBezTo>
                  <a:cubicBezTo>
                    <a:pt x="779" y="803"/>
                    <a:pt x="525" y="580"/>
                    <a:pt x="525" y="278"/>
                  </a:cubicBezTo>
                  <a:cubicBezTo>
                    <a:pt x="525" y="127"/>
                    <a:pt x="423" y="0"/>
                    <a:pt x="2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770357" y="1597151"/>
              <a:ext cx="107137" cy="67158"/>
            </a:xfrm>
            <a:custGeom>
              <a:avLst/>
              <a:gdLst/>
              <a:ahLst/>
              <a:cxnLst/>
              <a:rect l="l" t="t" r="r" b="b"/>
              <a:pathLst>
                <a:path w="2168" h="1359" extrusionOk="0">
                  <a:moveTo>
                    <a:pt x="278" y="0"/>
                  </a:moveTo>
                  <a:cubicBezTo>
                    <a:pt x="127" y="0"/>
                    <a:pt x="0" y="127"/>
                    <a:pt x="0" y="278"/>
                  </a:cubicBezTo>
                  <a:cubicBezTo>
                    <a:pt x="0" y="882"/>
                    <a:pt x="477" y="1359"/>
                    <a:pt x="1081" y="1359"/>
                  </a:cubicBezTo>
                  <a:cubicBezTo>
                    <a:pt x="1684" y="1359"/>
                    <a:pt x="2167" y="882"/>
                    <a:pt x="2167" y="278"/>
                  </a:cubicBezTo>
                  <a:cubicBezTo>
                    <a:pt x="2167" y="127"/>
                    <a:pt x="2041" y="0"/>
                    <a:pt x="1890" y="0"/>
                  </a:cubicBezTo>
                  <a:cubicBezTo>
                    <a:pt x="1763" y="0"/>
                    <a:pt x="1636" y="127"/>
                    <a:pt x="1636" y="278"/>
                  </a:cubicBezTo>
                  <a:cubicBezTo>
                    <a:pt x="1636" y="580"/>
                    <a:pt x="1383" y="803"/>
                    <a:pt x="1081" y="803"/>
                  </a:cubicBezTo>
                  <a:cubicBezTo>
                    <a:pt x="779" y="803"/>
                    <a:pt x="556" y="580"/>
                    <a:pt x="556" y="278"/>
                  </a:cubicBezTo>
                  <a:cubicBezTo>
                    <a:pt x="556" y="127"/>
                    <a:pt x="429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/>
          <p:nvPr/>
        </p:nvSpPr>
        <p:spPr>
          <a:xfrm rot="5400000">
            <a:off x="4166500" y="-3526725"/>
            <a:ext cx="837600" cy="84372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4"/>
          <p:cNvGrpSpPr/>
          <p:nvPr/>
        </p:nvGrpSpPr>
        <p:grpSpPr>
          <a:xfrm>
            <a:off x="289075" y="196950"/>
            <a:ext cx="8582600" cy="4752800"/>
            <a:chOff x="289075" y="196950"/>
            <a:chExt cx="8582600" cy="4752800"/>
          </a:xfrm>
        </p:grpSpPr>
        <p:sp>
          <p:nvSpPr>
            <p:cNvPr id="64" name="Google Shape;64;p4"/>
            <p:cNvSpPr/>
            <p:nvPr/>
          </p:nvSpPr>
          <p:spPr>
            <a:xfrm>
              <a:off x="364725" y="268175"/>
              <a:ext cx="8446500" cy="4602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289075" y="196950"/>
              <a:ext cx="8582600" cy="4752800"/>
              <a:chOff x="289075" y="196950"/>
              <a:chExt cx="8582600" cy="4752800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2890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7273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87273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2890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" name="Google Shape;70;p4"/>
          <p:cNvSpPr txBox="1">
            <a:spLocks noGrp="1"/>
          </p:cNvSpPr>
          <p:nvPr>
            <p:ph type="title"/>
          </p:nvPr>
        </p:nvSpPr>
        <p:spPr>
          <a:xfrm>
            <a:off x="715100" y="401925"/>
            <a:ext cx="5291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"/>
          <p:cNvSpPr txBox="1">
            <a:spLocks noGrp="1"/>
          </p:cNvSpPr>
          <p:nvPr>
            <p:ph type="body" idx="1"/>
          </p:nvPr>
        </p:nvSpPr>
        <p:spPr>
          <a:xfrm>
            <a:off x="720000" y="1192100"/>
            <a:ext cx="720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50">
                <a:solidFill>
                  <a:srgbClr val="434343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72" name="Google Shape;72;p4"/>
          <p:cNvGrpSpPr/>
          <p:nvPr/>
        </p:nvGrpSpPr>
        <p:grpSpPr>
          <a:xfrm rot="-647626">
            <a:off x="7889061" y="2210564"/>
            <a:ext cx="633767" cy="634253"/>
            <a:chOff x="5458659" y="1126304"/>
            <a:chExt cx="1017910" cy="1018691"/>
          </a:xfrm>
        </p:grpSpPr>
        <p:sp>
          <p:nvSpPr>
            <p:cNvPr id="73" name="Google Shape;73;p4"/>
            <p:cNvSpPr/>
            <p:nvPr/>
          </p:nvSpPr>
          <p:spPr>
            <a:xfrm>
              <a:off x="5458659" y="1126304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726031" y="1513426"/>
              <a:ext cx="132601" cy="13260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752023" y="1539419"/>
              <a:ext cx="80602" cy="80606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859773" y="1655275"/>
              <a:ext cx="229745" cy="116198"/>
            </a:xfrm>
            <a:custGeom>
              <a:avLst/>
              <a:gdLst/>
              <a:ahLst/>
              <a:cxnLst/>
              <a:rect l="l" t="t" r="r" b="b"/>
              <a:pathLst>
                <a:path w="2687" h="1359" extrusionOk="0">
                  <a:moveTo>
                    <a:pt x="248" y="1"/>
                  </a:moveTo>
                  <a:cubicBezTo>
                    <a:pt x="121" y="1"/>
                    <a:pt x="0" y="127"/>
                    <a:pt x="0" y="278"/>
                  </a:cubicBezTo>
                  <a:cubicBezTo>
                    <a:pt x="0" y="852"/>
                    <a:pt x="604" y="1359"/>
                    <a:pt x="1328" y="1359"/>
                  </a:cubicBezTo>
                  <a:cubicBezTo>
                    <a:pt x="2083" y="1359"/>
                    <a:pt x="2686" y="852"/>
                    <a:pt x="2686" y="278"/>
                  </a:cubicBezTo>
                  <a:cubicBezTo>
                    <a:pt x="2686" y="127"/>
                    <a:pt x="2566" y="1"/>
                    <a:pt x="2439" y="1"/>
                  </a:cubicBezTo>
                  <a:cubicBezTo>
                    <a:pt x="2288" y="1"/>
                    <a:pt x="2161" y="127"/>
                    <a:pt x="2161" y="278"/>
                  </a:cubicBezTo>
                  <a:cubicBezTo>
                    <a:pt x="2161" y="550"/>
                    <a:pt x="1781" y="803"/>
                    <a:pt x="1328" y="803"/>
                  </a:cubicBezTo>
                  <a:cubicBezTo>
                    <a:pt x="906" y="803"/>
                    <a:pt x="525" y="550"/>
                    <a:pt x="525" y="278"/>
                  </a:cubicBezTo>
                  <a:cubicBezTo>
                    <a:pt x="525" y="127"/>
                    <a:pt x="399" y="1"/>
                    <a:pt x="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063266" y="1504945"/>
              <a:ext cx="175057" cy="110038"/>
            </a:xfrm>
            <a:custGeom>
              <a:avLst/>
              <a:gdLst/>
              <a:ahLst/>
              <a:cxnLst/>
              <a:rect l="l" t="t" r="r" b="b"/>
              <a:pathLst>
                <a:path w="2162" h="1359" extrusionOk="0">
                  <a:moveTo>
                    <a:pt x="1081" y="1"/>
                  </a:moveTo>
                  <a:cubicBezTo>
                    <a:pt x="478" y="1"/>
                    <a:pt x="1" y="483"/>
                    <a:pt x="1" y="1087"/>
                  </a:cubicBezTo>
                  <a:cubicBezTo>
                    <a:pt x="1" y="1238"/>
                    <a:pt x="97" y="1359"/>
                    <a:pt x="248" y="1359"/>
                  </a:cubicBezTo>
                  <a:cubicBezTo>
                    <a:pt x="399" y="1359"/>
                    <a:pt x="526" y="1238"/>
                    <a:pt x="526" y="1087"/>
                  </a:cubicBezTo>
                  <a:cubicBezTo>
                    <a:pt x="526" y="785"/>
                    <a:pt x="780" y="532"/>
                    <a:pt x="1081" y="532"/>
                  </a:cubicBezTo>
                  <a:cubicBezTo>
                    <a:pt x="1359" y="532"/>
                    <a:pt x="1606" y="785"/>
                    <a:pt x="1606" y="1087"/>
                  </a:cubicBezTo>
                  <a:cubicBezTo>
                    <a:pt x="1606" y="1238"/>
                    <a:pt x="1733" y="1359"/>
                    <a:pt x="1884" y="1359"/>
                  </a:cubicBezTo>
                  <a:cubicBezTo>
                    <a:pt x="2035" y="1359"/>
                    <a:pt x="2162" y="1238"/>
                    <a:pt x="2162" y="1087"/>
                  </a:cubicBezTo>
                  <a:cubicBezTo>
                    <a:pt x="2162" y="483"/>
                    <a:pt x="1661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78;p4"/>
          <p:cNvGrpSpPr/>
          <p:nvPr/>
        </p:nvGrpSpPr>
        <p:grpSpPr>
          <a:xfrm rot="781558">
            <a:off x="7927506" y="4015161"/>
            <a:ext cx="633763" cy="634254"/>
            <a:chOff x="3395893" y="1318589"/>
            <a:chExt cx="633742" cy="634233"/>
          </a:xfrm>
        </p:grpSpPr>
        <p:sp>
          <p:nvSpPr>
            <p:cNvPr id="79" name="Google Shape;79;p4"/>
            <p:cNvSpPr/>
            <p:nvPr/>
          </p:nvSpPr>
          <p:spPr>
            <a:xfrm>
              <a:off x="3395893" y="1318589"/>
              <a:ext cx="633742" cy="634233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rot="10800000">
              <a:off x="3649830" y="1664258"/>
              <a:ext cx="134267" cy="67158"/>
            </a:xfrm>
            <a:custGeom>
              <a:avLst/>
              <a:gdLst/>
              <a:ahLst/>
              <a:cxnLst/>
              <a:rect l="l" t="t" r="r" b="b"/>
              <a:pathLst>
                <a:path w="2717" h="1359" extrusionOk="0">
                  <a:moveTo>
                    <a:pt x="1359" y="1"/>
                  </a:moveTo>
                  <a:cubicBezTo>
                    <a:pt x="604" y="1"/>
                    <a:pt x="1" y="477"/>
                    <a:pt x="1" y="1081"/>
                  </a:cubicBezTo>
                  <a:cubicBezTo>
                    <a:pt x="1" y="1232"/>
                    <a:pt x="127" y="1359"/>
                    <a:pt x="278" y="1359"/>
                  </a:cubicBezTo>
                  <a:cubicBezTo>
                    <a:pt x="429" y="1359"/>
                    <a:pt x="556" y="1232"/>
                    <a:pt x="556" y="1081"/>
                  </a:cubicBezTo>
                  <a:cubicBezTo>
                    <a:pt x="556" y="779"/>
                    <a:pt x="930" y="526"/>
                    <a:pt x="1359" y="526"/>
                  </a:cubicBezTo>
                  <a:cubicBezTo>
                    <a:pt x="1811" y="526"/>
                    <a:pt x="2162" y="779"/>
                    <a:pt x="2162" y="1081"/>
                  </a:cubicBezTo>
                  <a:cubicBezTo>
                    <a:pt x="2162" y="1232"/>
                    <a:pt x="2288" y="1359"/>
                    <a:pt x="2439" y="1359"/>
                  </a:cubicBezTo>
                  <a:cubicBezTo>
                    <a:pt x="2590" y="1359"/>
                    <a:pt x="2717" y="1232"/>
                    <a:pt x="2717" y="1081"/>
                  </a:cubicBezTo>
                  <a:cubicBezTo>
                    <a:pt x="2717" y="477"/>
                    <a:pt x="2113" y="1"/>
                    <a:pt x="1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3556779" y="1597151"/>
              <a:ext cx="106841" cy="67158"/>
            </a:xfrm>
            <a:custGeom>
              <a:avLst/>
              <a:gdLst/>
              <a:ahLst/>
              <a:cxnLst/>
              <a:rect l="l" t="t" r="r" b="b"/>
              <a:pathLst>
                <a:path w="2162" h="1359" extrusionOk="0">
                  <a:moveTo>
                    <a:pt x="272" y="0"/>
                  </a:moveTo>
                  <a:cubicBezTo>
                    <a:pt x="121" y="0"/>
                    <a:pt x="0" y="127"/>
                    <a:pt x="0" y="278"/>
                  </a:cubicBezTo>
                  <a:cubicBezTo>
                    <a:pt x="0" y="882"/>
                    <a:pt x="477" y="1359"/>
                    <a:pt x="1081" y="1359"/>
                  </a:cubicBezTo>
                  <a:cubicBezTo>
                    <a:pt x="1684" y="1359"/>
                    <a:pt x="2161" y="882"/>
                    <a:pt x="2161" y="278"/>
                  </a:cubicBezTo>
                  <a:cubicBezTo>
                    <a:pt x="2161" y="127"/>
                    <a:pt x="2035" y="0"/>
                    <a:pt x="1884" y="0"/>
                  </a:cubicBezTo>
                  <a:cubicBezTo>
                    <a:pt x="1733" y="0"/>
                    <a:pt x="1630" y="127"/>
                    <a:pt x="1630" y="278"/>
                  </a:cubicBezTo>
                  <a:cubicBezTo>
                    <a:pt x="1630" y="580"/>
                    <a:pt x="1383" y="803"/>
                    <a:pt x="1081" y="803"/>
                  </a:cubicBezTo>
                  <a:cubicBezTo>
                    <a:pt x="779" y="803"/>
                    <a:pt x="525" y="580"/>
                    <a:pt x="525" y="278"/>
                  </a:cubicBezTo>
                  <a:cubicBezTo>
                    <a:pt x="525" y="127"/>
                    <a:pt x="423" y="0"/>
                    <a:pt x="2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3770357" y="1597151"/>
              <a:ext cx="107137" cy="67158"/>
            </a:xfrm>
            <a:custGeom>
              <a:avLst/>
              <a:gdLst/>
              <a:ahLst/>
              <a:cxnLst/>
              <a:rect l="l" t="t" r="r" b="b"/>
              <a:pathLst>
                <a:path w="2168" h="1359" extrusionOk="0">
                  <a:moveTo>
                    <a:pt x="278" y="0"/>
                  </a:moveTo>
                  <a:cubicBezTo>
                    <a:pt x="127" y="0"/>
                    <a:pt x="0" y="127"/>
                    <a:pt x="0" y="278"/>
                  </a:cubicBezTo>
                  <a:cubicBezTo>
                    <a:pt x="0" y="882"/>
                    <a:pt x="477" y="1359"/>
                    <a:pt x="1081" y="1359"/>
                  </a:cubicBezTo>
                  <a:cubicBezTo>
                    <a:pt x="1684" y="1359"/>
                    <a:pt x="2167" y="882"/>
                    <a:pt x="2167" y="278"/>
                  </a:cubicBezTo>
                  <a:cubicBezTo>
                    <a:pt x="2167" y="127"/>
                    <a:pt x="2041" y="0"/>
                    <a:pt x="1890" y="0"/>
                  </a:cubicBezTo>
                  <a:cubicBezTo>
                    <a:pt x="1763" y="0"/>
                    <a:pt x="1636" y="127"/>
                    <a:pt x="1636" y="278"/>
                  </a:cubicBezTo>
                  <a:cubicBezTo>
                    <a:pt x="1636" y="580"/>
                    <a:pt x="1383" y="803"/>
                    <a:pt x="1081" y="803"/>
                  </a:cubicBezTo>
                  <a:cubicBezTo>
                    <a:pt x="779" y="803"/>
                    <a:pt x="556" y="580"/>
                    <a:pt x="556" y="278"/>
                  </a:cubicBezTo>
                  <a:cubicBezTo>
                    <a:pt x="556" y="127"/>
                    <a:pt x="429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>
            <a:spLocks noGrp="1"/>
          </p:cNvSpPr>
          <p:nvPr>
            <p:ph type="subTitle" idx="1"/>
          </p:nvPr>
        </p:nvSpPr>
        <p:spPr>
          <a:xfrm>
            <a:off x="3159963" y="1410013"/>
            <a:ext cx="2441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 b="1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2"/>
          </p:nvPr>
        </p:nvSpPr>
        <p:spPr>
          <a:xfrm>
            <a:off x="3159963" y="3006963"/>
            <a:ext cx="2441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000" b="1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3"/>
          </p:nvPr>
        </p:nvSpPr>
        <p:spPr>
          <a:xfrm>
            <a:off x="3159963" y="1945178"/>
            <a:ext cx="2441100" cy="8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subTitle" idx="4"/>
          </p:nvPr>
        </p:nvSpPr>
        <p:spPr>
          <a:xfrm>
            <a:off x="3159963" y="3542101"/>
            <a:ext cx="2441100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/>
          <p:nvPr/>
        </p:nvSpPr>
        <p:spPr>
          <a:xfrm rot="5400000">
            <a:off x="4166500" y="-3526725"/>
            <a:ext cx="837600" cy="84372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title"/>
          </p:nvPr>
        </p:nvSpPr>
        <p:spPr>
          <a:xfrm>
            <a:off x="715100" y="401925"/>
            <a:ext cx="737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90" name="Google Shape;90;p5"/>
          <p:cNvGrpSpPr/>
          <p:nvPr/>
        </p:nvGrpSpPr>
        <p:grpSpPr>
          <a:xfrm>
            <a:off x="289075" y="196950"/>
            <a:ext cx="8582600" cy="4752800"/>
            <a:chOff x="289075" y="196950"/>
            <a:chExt cx="8582600" cy="4752800"/>
          </a:xfrm>
        </p:grpSpPr>
        <p:sp>
          <p:nvSpPr>
            <p:cNvPr id="91" name="Google Shape;91;p5"/>
            <p:cNvSpPr/>
            <p:nvPr/>
          </p:nvSpPr>
          <p:spPr>
            <a:xfrm>
              <a:off x="364725" y="268175"/>
              <a:ext cx="8446500" cy="4602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5"/>
            <p:cNvGrpSpPr/>
            <p:nvPr/>
          </p:nvGrpSpPr>
          <p:grpSpPr>
            <a:xfrm>
              <a:off x="289075" y="196950"/>
              <a:ext cx="8582600" cy="4752800"/>
              <a:chOff x="289075" y="196950"/>
              <a:chExt cx="8582600" cy="4752800"/>
            </a:xfrm>
          </p:grpSpPr>
          <p:sp>
            <p:nvSpPr>
              <p:cNvPr id="93" name="Google Shape;93;p5"/>
              <p:cNvSpPr/>
              <p:nvPr/>
            </p:nvSpPr>
            <p:spPr>
              <a:xfrm>
                <a:off x="2890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87273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87273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890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" name="Google Shape;97;p5"/>
          <p:cNvGrpSpPr/>
          <p:nvPr/>
        </p:nvGrpSpPr>
        <p:grpSpPr>
          <a:xfrm rot="-387912">
            <a:off x="1459633" y="3506334"/>
            <a:ext cx="633709" cy="634195"/>
            <a:chOff x="5458659" y="1126304"/>
            <a:chExt cx="1017910" cy="1018691"/>
          </a:xfrm>
        </p:grpSpPr>
        <p:sp>
          <p:nvSpPr>
            <p:cNvPr id="98" name="Google Shape;98;p5"/>
            <p:cNvSpPr/>
            <p:nvPr/>
          </p:nvSpPr>
          <p:spPr>
            <a:xfrm>
              <a:off x="5458659" y="1126304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5726031" y="1513426"/>
              <a:ext cx="132601" cy="13260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5752023" y="1539419"/>
              <a:ext cx="80602" cy="80606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5859773" y="1655275"/>
              <a:ext cx="229745" cy="116198"/>
            </a:xfrm>
            <a:custGeom>
              <a:avLst/>
              <a:gdLst/>
              <a:ahLst/>
              <a:cxnLst/>
              <a:rect l="l" t="t" r="r" b="b"/>
              <a:pathLst>
                <a:path w="2687" h="1359" extrusionOk="0">
                  <a:moveTo>
                    <a:pt x="248" y="1"/>
                  </a:moveTo>
                  <a:cubicBezTo>
                    <a:pt x="121" y="1"/>
                    <a:pt x="0" y="127"/>
                    <a:pt x="0" y="278"/>
                  </a:cubicBezTo>
                  <a:cubicBezTo>
                    <a:pt x="0" y="852"/>
                    <a:pt x="604" y="1359"/>
                    <a:pt x="1328" y="1359"/>
                  </a:cubicBezTo>
                  <a:cubicBezTo>
                    <a:pt x="2083" y="1359"/>
                    <a:pt x="2686" y="852"/>
                    <a:pt x="2686" y="278"/>
                  </a:cubicBezTo>
                  <a:cubicBezTo>
                    <a:pt x="2686" y="127"/>
                    <a:pt x="2566" y="1"/>
                    <a:pt x="2439" y="1"/>
                  </a:cubicBezTo>
                  <a:cubicBezTo>
                    <a:pt x="2288" y="1"/>
                    <a:pt x="2161" y="127"/>
                    <a:pt x="2161" y="278"/>
                  </a:cubicBezTo>
                  <a:cubicBezTo>
                    <a:pt x="2161" y="550"/>
                    <a:pt x="1781" y="803"/>
                    <a:pt x="1328" y="803"/>
                  </a:cubicBezTo>
                  <a:cubicBezTo>
                    <a:pt x="906" y="803"/>
                    <a:pt x="525" y="550"/>
                    <a:pt x="525" y="278"/>
                  </a:cubicBezTo>
                  <a:cubicBezTo>
                    <a:pt x="525" y="127"/>
                    <a:pt x="399" y="1"/>
                    <a:pt x="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6063266" y="1504945"/>
              <a:ext cx="175057" cy="110038"/>
            </a:xfrm>
            <a:custGeom>
              <a:avLst/>
              <a:gdLst/>
              <a:ahLst/>
              <a:cxnLst/>
              <a:rect l="l" t="t" r="r" b="b"/>
              <a:pathLst>
                <a:path w="2162" h="1359" extrusionOk="0">
                  <a:moveTo>
                    <a:pt x="1081" y="1"/>
                  </a:moveTo>
                  <a:cubicBezTo>
                    <a:pt x="478" y="1"/>
                    <a:pt x="1" y="483"/>
                    <a:pt x="1" y="1087"/>
                  </a:cubicBezTo>
                  <a:cubicBezTo>
                    <a:pt x="1" y="1238"/>
                    <a:pt x="97" y="1359"/>
                    <a:pt x="248" y="1359"/>
                  </a:cubicBezTo>
                  <a:cubicBezTo>
                    <a:pt x="399" y="1359"/>
                    <a:pt x="526" y="1238"/>
                    <a:pt x="526" y="1087"/>
                  </a:cubicBezTo>
                  <a:cubicBezTo>
                    <a:pt x="526" y="785"/>
                    <a:pt x="780" y="532"/>
                    <a:pt x="1081" y="532"/>
                  </a:cubicBezTo>
                  <a:cubicBezTo>
                    <a:pt x="1359" y="532"/>
                    <a:pt x="1606" y="785"/>
                    <a:pt x="1606" y="1087"/>
                  </a:cubicBezTo>
                  <a:cubicBezTo>
                    <a:pt x="1606" y="1238"/>
                    <a:pt x="1733" y="1359"/>
                    <a:pt x="1884" y="1359"/>
                  </a:cubicBezTo>
                  <a:cubicBezTo>
                    <a:pt x="2035" y="1359"/>
                    <a:pt x="2162" y="1238"/>
                    <a:pt x="2162" y="1087"/>
                  </a:cubicBezTo>
                  <a:cubicBezTo>
                    <a:pt x="2162" y="483"/>
                    <a:pt x="1661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5"/>
          <p:cNvGrpSpPr/>
          <p:nvPr/>
        </p:nvGrpSpPr>
        <p:grpSpPr>
          <a:xfrm>
            <a:off x="6365572" y="1882594"/>
            <a:ext cx="633751" cy="634237"/>
            <a:chOff x="1169134" y="2387179"/>
            <a:chExt cx="1017910" cy="1018691"/>
          </a:xfrm>
        </p:grpSpPr>
        <p:sp>
          <p:nvSpPr>
            <p:cNvPr id="104" name="Google Shape;104;p5"/>
            <p:cNvSpPr/>
            <p:nvPr/>
          </p:nvSpPr>
          <p:spPr>
            <a:xfrm>
              <a:off x="1169134" y="2387179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415626" y="2775304"/>
              <a:ext cx="175057" cy="110038"/>
            </a:xfrm>
            <a:custGeom>
              <a:avLst/>
              <a:gdLst/>
              <a:ahLst/>
              <a:cxnLst/>
              <a:rect l="l" t="t" r="r" b="b"/>
              <a:pathLst>
                <a:path w="2162" h="1359" extrusionOk="0">
                  <a:moveTo>
                    <a:pt x="1081" y="0"/>
                  </a:moveTo>
                  <a:cubicBezTo>
                    <a:pt x="477" y="0"/>
                    <a:pt x="0" y="477"/>
                    <a:pt x="0" y="1081"/>
                  </a:cubicBezTo>
                  <a:cubicBezTo>
                    <a:pt x="0" y="1232"/>
                    <a:pt x="121" y="1359"/>
                    <a:pt x="272" y="1359"/>
                  </a:cubicBezTo>
                  <a:cubicBezTo>
                    <a:pt x="423" y="1359"/>
                    <a:pt x="525" y="1232"/>
                    <a:pt x="525" y="1081"/>
                  </a:cubicBezTo>
                  <a:cubicBezTo>
                    <a:pt x="525" y="779"/>
                    <a:pt x="779" y="556"/>
                    <a:pt x="1081" y="556"/>
                  </a:cubicBezTo>
                  <a:cubicBezTo>
                    <a:pt x="1383" y="556"/>
                    <a:pt x="1630" y="779"/>
                    <a:pt x="1630" y="1081"/>
                  </a:cubicBezTo>
                  <a:cubicBezTo>
                    <a:pt x="1630" y="1232"/>
                    <a:pt x="1733" y="1359"/>
                    <a:pt x="1884" y="1359"/>
                  </a:cubicBezTo>
                  <a:cubicBezTo>
                    <a:pt x="2035" y="1359"/>
                    <a:pt x="2161" y="1232"/>
                    <a:pt x="2161" y="1081"/>
                  </a:cubicBezTo>
                  <a:cubicBezTo>
                    <a:pt x="2161" y="477"/>
                    <a:pt x="1684" y="0"/>
                    <a:pt x="1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765577" y="2775304"/>
              <a:ext cx="175543" cy="110038"/>
            </a:xfrm>
            <a:custGeom>
              <a:avLst/>
              <a:gdLst/>
              <a:ahLst/>
              <a:cxnLst/>
              <a:rect l="l" t="t" r="r" b="b"/>
              <a:pathLst>
                <a:path w="2168" h="1359" extrusionOk="0">
                  <a:moveTo>
                    <a:pt x="1081" y="0"/>
                  </a:moveTo>
                  <a:cubicBezTo>
                    <a:pt x="477" y="0"/>
                    <a:pt x="0" y="477"/>
                    <a:pt x="0" y="1081"/>
                  </a:cubicBezTo>
                  <a:cubicBezTo>
                    <a:pt x="0" y="1232"/>
                    <a:pt x="127" y="1359"/>
                    <a:pt x="278" y="1359"/>
                  </a:cubicBezTo>
                  <a:cubicBezTo>
                    <a:pt x="429" y="1359"/>
                    <a:pt x="556" y="1232"/>
                    <a:pt x="556" y="1081"/>
                  </a:cubicBezTo>
                  <a:cubicBezTo>
                    <a:pt x="556" y="779"/>
                    <a:pt x="779" y="556"/>
                    <a:pt x="1081" y="556"/>
                  </a:cubicBezTo>
                  <a:cubicBezTo>
                    <a:pt x="1383" y="556"/>
                    <a:pt x="1636" y="779"/>
                    <a:pt x="1636" y="1081"/>
                  </a:cubicBezTo>
                  <a:cubicBezTo>
                    <a:pt x="1636" y="1232"/>
                    <a:pt x="1763" y="1359"/>
                    <a:pt x="1890" y="1359"/>
                  </a:cubicBezTo>
                  <a:cubicBezTo>
                    <a:pt x="2041" y="1359"/>
                    <a:pt x="2167" y="1232"/>
                    <a:pt x="2167" y="1081"/>
                  </a:cubicBezTo>
                  <a:cubicBezTo>
                    <a:pt x="2167" y="477"/>
                    <a:pt x="1684" y="0"/>
                    <a:pt x="1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568092" y="2907770"/>
              <a:ext cx="219995" cy="218052"/>
            </a:xfrm>
            <a:custGeom>
              <a:avLst/>
              <a:gdLst/>
              <a:ahLst/>
              <a:cxnLst/>
              <a:rect l="l" t="t" r="r" b="b"/>
              <a:pathLst>
                <a:path w="2717" h="2693" extrusionOk="0">
                  <a:moveTo>
                    <a:pt x="1359" y="0"/>
                  </a:moveTo>
                  <a:cubicBezTo>
                    <a:pt x="604" y="0"/>
                    <a:pt x="1" y="604"/>
                    <a:pt x="1" y="1334"/>
                  </a:cubicBezTo>
                  <a:cubicBezTo>
                    <a:pt x="1" y="1582"/>
                    <a:pt x="79" y="1811"/>
                    <a:pt x="176" y="2010"/>
                  </a:cubicBezTo>
                  <a:cubicBezTo>
                    <a:pt x="429" y="2415"/>
                    <a:pt x="858" y="2692"/>
                    <a:pt x="1359" y="2692"/>
                  </a:cubicBezTo>
                  <a:cubicBezTo>
                    <a:pt x="1860" y="2692"/>
                    <a:pt x="2288" y="2415"/>
                    <a:pt x="2542" y="2010"/>
                  </a:cubicBezTo>
                  <a:cubicBezTo>
                    <a:pt x="2644" y="1811"/>
                    <a:pt x="2717" y="1582"/>
                    <a:pt x="2717" y="1334"/>
                  </a:cubicBezTo>
                  <a:cubicBezTo>
                    <a:pt x="2717" y="604"/>
                    <a:pt x="2113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582262" y="3015784"/>
              <a:ext cx="191656" cy="110038"/>
            </a:xfrm>
            <a:custGeom>
              <a:avLst/>
              <a:gdLst/>
              <a:ahLst/>
              <a:cxnLst/>
              <a:rect l="l" t="t" r="r" b="b"/>
              <a:pathLst>
                <a:path w="2367" h="1359" extrusionOk="0">
                  <a:moveTo>
                    <a:pt x="1184" y="0"/>
                  </a:moveTo>
                  <a:cubicBezTo>
                    <a:pt x="683" y="0"/>
                    <a:pt x="254" y="278"/>
                    <a:pt x="1" y="676"/>
                  </a:cubicBezTo>
                  <a:cubicBezTo>
                    <a:pt x="254" y="1081"/>
                    <a:pt x="683" y="1358"/>
                    <a:pt x="1184" y="1358"/>
                  </a:cubicBezTo>
                  <a:cubicBezTo>
                    <a:pt x="1685" y="1358"/>
                    <a:pt x="2113" y="1081"/>
                    <a:pt x="2367" y="676"/>
                  </a:cubicBezTo>
                  <a:cubicBezTo>
                    <a:pt x="2113" y="278"/>
                    <a:pt x="1685" y="0"/>
                    <a:pt x="1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5"/>
          <p:cNvGrpSpPr/>
          <p:nvPr/>
        </p:nvGrpSpPr>
        <p:grpSpPr>
          <a:xfrm rot="679607">
            <a:off x="7627165" y="719744"/>
            <a:ext cx="633727" cy="634219"/>
            <a:chOff x="6014253" y="1318589"/>
            <a:chExt cx="633742" cy="634233"/>
          </a:xfrm>
        </p:grpSpPr>
        <p:sp>
          <p:nvSpPr>
            <p:cNvPr id="110" name="Google Shape;110;p5"/>
            <p:cNvSpPr/>
            <p:nvPr/>
          </p:nvSpPr>
          <p:spPr>
            <a:xfrm>
              <a:off x="6014253" y="1318589"/>
              <a:ext cx="633742" cy="634233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6164226" y="1583019"/>
              <a:ext cx="109294" cy="68511"/>
            </a:xfrm>
            <a:custGeom>
              <a:avLst/>
              <a:gdLst/>
              <a:ahLst/>
              <a:cxnLst/>
              <a:rect l="l" t="t" r="r" b="b"/>
              <a:pathLst>
                <a:path w="2168" h="1359" extrusionOk="0">
                  <a:moveTo>
                    <a:pt x="254" y="0"/>
                  </a:moveTo>
                  <a:cubicBezTo>
                    <a:pt x="103" y="0"/>
                    <a:pt x="0" y="127"/>
                    <a:pt x="0" y="278"/>
                  </a:cubicBezTo>
                  <a:cubicBezTo>
                    <a:pt x="0" y="882"/>
                    <a:pt x="477" y="1359"/>
                    <a:pt x="1081" y="1359"/>
                  </a:cubicBezTo>
                  <a:cubicBezTo>
                    <a:pt x="1660" y="1359"/>
                    <a:pt x="2167" y="882"/>
                    <a:pt x="2167" y="278"/>
                  </a:cubicBezTo>
                  <a:cubicBezTo>
                    <a:pt x="2167" y="127"/>
                    <a:pt x="2040" y="0"/>
                    <a:pt x="1889" y="0"/>
                  </a:cubicBezTo>
                  <a:cubicBezTo>
                    <a:pt x="1739" y="0"/>
                    <a:pt x="1612" y="127"/>
                    <a:pt x="1612" y="278"/>
                  </a:cubicBezTo>
                  <a:cubicBezTo>
                    <a:pt x="1612" y="580"/>
                    <a:pt x="1358" y="803"/>
                    <a:pt x="1081" y="803"/>
                  </a:cubicBezTo>
                  <a:cubicBezTo>
                    <a:pt x="779" y="803"/>
                    <a:pt x="531" y="580"/>
                    <a:pt x="531" y="278"/>
                  </a:cubicBezTo>
                  <a:cubicBezTo>
                    <a:pt x="531" y="127"/>
                    <a:pt x="405" y="0"/>
                    <a:pt x="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6382407" y="1583019"/>
              <a:ext cx="108992" cy="68511"/>
            </a:xfrm>
            <a:custGeom>
              <a:avLst/>
              <a:gdLst/>
              <a:ahLst/>
              <a:cxnLst/>
              <a:rect l="l" t="t" r="r" b="b"/>
              <a:pathLst>
                <a:path w="2162" h="1359" extrusionOk="0">
                  <a:moveTo>
                    <a:pt x="278" y="0"/>
                  </a:moveTo>
                  <a:cubicBezTo>
                    <a:pt x="127" y="0"/>
                    <a:pt x="0" y="127"/>
                    <a:pt x="0" y="278"/>
                  </a:cubicBezTo>
                  <a:cubicBezTo>
                    <a:pt x="0" y="882"/>
                    <a:pt x="477" y="1359"/>
                    <a:pt x="1081" y="1359"/>
                  </a:cubicBezTo>
                  <a:cubicBezTo>
                    <a:pt x="1684" y="1359"/>
                    <a:pt x="2161" y="882"/>
                    <a:pt x="2161" y="278"/>
                  </a:cubicBezTo>
                  <a:cubicBezTo>
                    <a:pt x="2161" y="127"/>
                    <a:pt x="2034" y="0"/>
                    <a:pt x="1883" y="0"/>
                  </a:cubicBezTo>
                  <a:cubicBezTo>
                    <a:pt x="1732" y="0"/>
                    <a:pt x="1612" y="127"/>
                    <a:pt x="1612" y="278"/>
                  </a:cubicBezTo>
                  <a:cubicBezTo>
                    <a:pt x="1612" y="580"/>
                    <a:pt x="1382" y="803"/>
                    <a:pt x="1081" y="803"/>
                  </a:cubicBezTo>
                  <a:cubicBezTo>
                    <a:pt x="779" y="803"/>
                    <a:pt x="525" y="580"/>
                    <a:pt x="525" y="278"/>
                  </a:cubicBezTo>
                  <a:cubicBezTo>
                    <a:pt x="525" y="127"/>
                    <a:pt x="404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5"/>
            <p:cNvGrpSpPr/>
            <p:nvPr/>
          </p:nvGrpSpPr>
          <p:grpSpPr>
            <a:xfrm>
              <a:off x="6235373" y="1686399"/>
              <a:ext cx="191504" cy="95349"/>
              <a:chOff x="6004177" y="798903"/>
              <a:chExt cx="191524" cy="95359"/>
            </a:xfrm>
          </p:grpSpPr>
          <p:sp>
            <p:nvSpPr>
              <p:cNvPr id="114" name="Google Shape;114;p5"/>
              <p:cNvSpPr/>
              <p:nvPr/>
            </p:nvSpPr>
            <p:spPr>
              <a:xfrm>
                <a:off x="6004177" y="798903"/>
                <a:ext cx="191524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798" h="1891" extrusionOk="0">
                    <a:moveTo>
                      <a:pt x="1" y="1"/>
                    </a:moveTo>
                    <a:cubicBezTo>
                      <a:pt x="1" y="478"/>
                      <a:pt x="176" y="882"/>
                      <a:pt x="453" y="1232"/>
                    </a:cubicBezTo>
                    <a:cubicBezTo>
                      <a:pt x="779" y="1637"/>
                      <a:pt x="1305" y="1890"/>
                      <a:pt x="1884" y="1890"/>
                    </a:cubicBezTo>
                    <a:cubicBezTo>
                      <a:pt x="2463" y="1890"/>
                      <a:pt x="2995" y="1637"/>
                      <a:pt x="3345" y="1232"/>
                    </a:cubicBezTo>
                    <a:cubicBezTo>
                      <a:pt x="3622" y="882"/>
                      <a:pt x="3797" y="478"/>
                      <a:pt x="37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6027021" y="826941"/>
                <a:ext cx="145836" cy="6732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1335" extrusionOk="0">
                    <a:moveTo>
                      <a:pt x="1431" y="0"/>
                    </a:moveTo>
                    <a:cubicBezTo>
                      <a:pt x="852" y="0"/>
                      <a:pt x="326" y="254"/>
                      <a:pt x="0" y="676"/>
                    </a:cubicBezTo>
                    <a:cubicBezTo>
                      <a:pt x="326" y="1081"/>
                      <a:pt x="852" y="1334"/>
                      <a:pt x="1431" y="1334"/>
                    </a:cubicBezTo>
                    <a:cubicBezTo>
                      <a:pt x="2010" y="1334"/>
                      <a:pt x="2542" y="1081"/>
                      <a:pt x="2892" y="676"/>
                    </a:cubicBezTo>
                    <a:cubicBezTo>
                      <a:pt x="2542" y="254"/>
                      <a:pt x="2035" y="0"/>
                      <a:pt x="1431" y="0"/>
                    </a:cubicBezTo>
                    <a:close/>
                  </a:path>
                </a:pathLst>
              </a:custGeom>
              <a:solidFill>
                <a:srgbClr val="F5B2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/>
          <p:nvPr/>
        </p:nvSpPr>
        <p:spPr>
          <a:xfrm rot="5400000">
            <a:off x="4166500" y="-3526725"/>
            <a:ext cx="837600" cy="84372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289075" y="196950"/>
            <a:ext cx="8582600" cy="4752800"/>
            <a:chOff x="289075" y="196950"/>
            <a:chExt cx="8582600" cy="4752800"/>
          </a:xfrm>
        </p:grpSpPr>
        <p:sp>
          <p:nvSpPr>
            <p:cNvPr id="119" name="Google Shape;119;p6"/>
            <p:cNvSpPr/>
            <p:nvPr/>
          </p:nvSpPr>
          <p:spPr>
            <a:xfrm>
              <a:off x="364725" y="268175"/>
              <a:ext cx="8446500" cy="4602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6"/>
            <p:cNvGrpSpPr/>
            <p:nvPr/>
          </p:nvGrpSpPr>
          <p:grpSpPr>
            <a:xfrm>
              <a:off x="289075" y="196950"/>
              <a:ext cx="8582600" cy="4752800"/>
              <a:chOff x="289075" y="196950"/>
              <a:chExt cx="8582600" cy="4752800"/>
            </a:xfrm>
          </p:grpSpPr>
          <p:sp>
            <p:nvSpPr>
              <p:cNvPr id="121" name="Google Shape;121;p6"/>
              <p:cNvSpPr/>
              <p:nvPr/>
            </p:nvSpPr>
            <p:spPr>
              <a:xfrm>
                <a:off x="2890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6"/>
              <p:cNvSpPr/>
              <p:nvPr/>
            </p:nvSpPr>
            <p:spPr>
              <a:xfrm>
                <a:off x="87273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6"/>
              <p:cNvSpPr/>
              <p:nvPr/>
            </p:nvSpPr>
            <p:spPr>
              <a:xfrm>
                <a:off x="87273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6"/>
              <p:cNvSpPr/>
              <p:nvPr/>
            </p:nvSpPr>
            <p:spPr>
              <a:xfrm>
                <a:off x="2890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715100" y="401925"/>
            <a:ext cx="737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26" name="Google Shape;126;p6"/>
          <p:cNvGrpSpPr/>
          <p:nvPr/>
        </p:nvGrpSpPr>
        <p:grpSpPr>
          <a:xfrm rot="-938067">
            <a:off x="537995" y="3974183"/>
            <a:ext cx="633789" cy="634275"/>
            <a:chOff x="5458659" y="2387179"/>
            <a:chExt cx="1017910" cy="1018691"/>
          </a:xfrm>
        </p:grpSpPr>
        <p:sp>
          <p:nvSpPr>
            <p:cNvPr id="127" name="Google Shape;127;p6"/>
            <p:cNvSpPr/>
            <p:nvPr/>
          </p:nvSpPr>
          <p:spPr>
            <a:xfrm>
              <a:off x="5458659" y="2387179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5857817" y="2917776"/>
              <a:ext cx="219995" cy="110038"/>
            </a:xfrm>
            <a:custGeom>
              <a:avLst/>
              <a:gdLst/>
              <a:ahLst/>
              <a:cxnLst/>
              <a:rect l="l" t="t" r="r" b="b"/>
              <a:pathLst>
                <a:path w="2717" h="1359" extrusionOk="0">
                  <a:moveTo>
                    <a:pt x="278" y="0"/>
                  </a:moveTo>
                  <a:cubicBezTo>
                    <a:pt x="127" y="0"/>
                    <a:pt x="0" y="127"/>
                    <a:pt x="0" y="278"/>
                  </a:cubicBezTo>
                  <a:cubicBezTo>
                    <a:pt x="0" y="857"/>
                    <a:pt x="604" y="1358"/>
                    <a:pt x="1359" y="1358"/>
                  </a:cubicBezTo>
                  <a:cubicBezTo>
                    <a:pt x="2089" y="1358"/>
                    <a:pt x="2717" y="857"/>
                    <a:pt x="2717" y="278"/>
                  </a:cubicBezTo>
                  <a:cubicBezTo>
                    <a:pt x="2717" y="127"/>
                    <a:pt x="2590" y="0"/>
                    <a:pt x="2439" y="0"/>
                  </a:cubicBezTo>
                  <a:cubicBezTo>
                    <a:pt x="2288" y="0"/>
                    <a:pt x="2161" y="127"/>
                    <a:pt x="2161" y="278"/>
                  </a:cubicBezTo>
                  <a:cubicBezTo>
                    <a:pt x="2161" y="555"/>
                    <a:pt x="1787" y="809"/>
                    <a:pt x="1359" y="809"/>
                  </a:cubicBezTo>
                  <a:cubicBezTo>
                    <a:pt x="906" y="809"/>
                    <a:pt x="526" y="555"/>
                    <a:pt x="526" y="278"/>
                  </a:cubicBezTo>
                  <a:cubicBezTo>
                    <a:pt x="526" y="127"/>
                    <a:pt x="429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5704865" y="2765230"/>
              <a:ext cx="175543" cy="108095"/>
            </a:xfrm>
            <a:custGeom>
              <a:avLst/>
              <a:gdLst/>
              <a:ahLst/>
              <a:cxnLst/>
              <a:rect l="l" t="t" r="r" b="b"/>
              <a:pathLst>
                <a:path w="2168" h="1335" extrusionOk="0">
                  <a:moveTo>
                    <a:pt x="1081" y="1"/>
                  </a:moveTo>
                  <a:cubicBezTo>
                    <a:pt x="477" y="1"/>
                    <a:pt x="0" y="478"/>
                    <a:pt x="0" y="1081"/>
                  </a:cubicBezTo>
                  <a:cubicBezTo>
                    <a:pt x="0" y="1232"/>
                    <a:pt x="103" y="1335"/>
                    <a:pt x="254" y="1335"/>
                  </a:cubicBezTo>
                  <a:cubicBezTo>
                    <a:pt x="405" y="1335"/>
                    <a:pt x="531" y="1232"/>
                    <a:pt x="531" y="1081"/>
                  </a:cubicBezTo>
                  <a:cubicBezTo>
                    <a:pt x="531" y="779"/>
                    <a:pt x="779" y="526"/>
                    <a:pt x="1081" y="526"/>
                  </a:cubicBezTo>
                  <a:cubicBezTo>
                    <a:pt x="1358" y="526"/>
                    <a:pt x="1612" y="779"/>
                    <a:pt x="1612" y="1081"/>
                  </a:cubicBezTo>
                  <a:cubicBezTo>
                    <a:pt x="1612" y="1232"/>
                    <a:pt x="1739" y="1335"/>
                    <a:pt x="1889" y="1335"/>
                  </a:cubicBezTo>
                  <a:cubicBezTo>
                    <a:pt x="2040" y="1335"/>
                    <a:pt x="2167" y="1232"/>
                    <a:pt x="2167" y="1081"/>
                  </a:cubicBezTo>
                  <a:cubicBezTo>
                    <a:pt x="2167" y="478"/>
                    <a:pt x="1660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6055301" y="2765230"/>
              <a:ext cx="175057" cy="108095"/>
            </a:xfrm>
            <a:custGeom>
              <a:avLst/>
              <a:gdLst/>
              <a:ahLst/>
              <a:cxnLst/>
              <a:rect l="l" t="t" r="r" b="b"/>
              <a:pathLst>
                <a:path w="2162" h="1335" extrusionOk="0">
                  <a:moveTo>
                    <a:pt x="1081" y="1"/>
                  </a:moveTo>
                  <a:cubicBezTo>
                    <a:pt x="477" y="1"/>
                    <a:pt x="0" y="478"/>
                    <a:pt x="0" y="1081"/>
                  </a:cubicBezTo>
                  <a:cubicBezTo>
                    <a:pt x="0" y="1232"/>
                    <a:pt x="127" y="1335"/>
                    <a:pt x="278" y="1335"/>
                  </a:cubicBezTo>
                  <a:cubicBezTo>
                    <a:pt x="404" y="1335"/>
                    <a:pt x="525" y="1232"/>
                    <a:pt x="525" y="1081"/>
                  </a:cubicBezTo>
                  <a:cubicBezTo>
                    <a:pt x="525" y="779"/>
                    <a:pt x="779" y="526"/>
                    <a:pt x="1081" y="526"/>
                  </a:cubicBezTo>
                  <a:cubicBezTo>
                    <a:pt x="1382" y="526"/>
                    <a:pt x="1612" y="779"/>
                    <a:pt x="1612" y="1081"/>
                  </a:cubicBezTo>
                  <a:cubicBezTo>
                    <a:pt x="1612" y="1232"/>
                    <a:pt x="1732" y="1335"/>
                    <a:pt x="1883" y="1335"/>
                  </a:cubicBezTo>
                  <a:cubicBezTo>
                    <a:pt x="2034" y="1335"/>
                    <a:pt x="2161" y="1232"/>
                    <a:pt x="2161" y="1081"/>
                  </a:cubicBezTo>
                  <a:cubicBezTo>
                    <a:pt x="2161" y="478"/>
                    <a:pt x="1684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5555915" y="2926879"/>
              <a:ext cx="220078" cy="220234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6159615" y="2926879"/>
              <a:ext cx="220078" cy="220234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6"/>
          <p:cNvGrpSpPr/>
          <p:nvPr/>
        </p:nvGrpSpPr>
        <p:grpSpPr>
          <a:xfrm rot="1031725">
            <a:off x="5855144" y="816218"/>
            <a:ext cx="633631" cy="634122"/>
            <a:chOff x="5782491" y="426824"/>
            <a:chExt cx="633699" cy="634190"/>
          </a:xfrm>
        </p:grpSpPr>
        <p:sp>
          <p:nvSpPr>
            <p:cNvPr id="134" name="Google Shape;134;p6"/>
            <p:cNvSpPr/>
            <p:nvPr/>
          </p:nvSpPr>
          <p:spPr>
            <a:xfrm>
              <a:off x="5782491" y="426824"/>
              <a:ext cx="633699" cy="634190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6004177" y="776801"/>
              <a:ext cx="191524" cy="95358"/>
            </a:xfrm>
            <a:custGeom>
              <a:avLst/>
              <a:gdLst/>
              <a:ahLst/>
              <a:cxnLst/>
              <a:rect l="l" t="t" r="r" b="b"/>
              <a:pathLst>
                <a:path w="3798" h="1891" extrusionOk="0">
                  <a:moveTo>
                    <a:pt x="1" y="1"/>
                  </a:moveTo>
                  <a:cubicBezTo>
                    <a:pt x="1" y="478"/>
                    <a:pt x="176" y="882"/>
                    <a:pt x="453" y="1232"/>
                  </a:cubicBezTo>
                  <a:cubicBezTo>
                    <a:pt x="779" y="1637"/>
                    <a:pt x="1305" y="1890"/>
                    <a:pt x="1884" y="1890"/>
                  </a:cubicBezTo>
                  <a:cubicBezTo>
                    <a:pt x="2463" y="1890"/>
                    <a:pt x="2995" y="1637"/>
                    <a:pt x="3345" y="1232"/>
                  </a:cubicBezTo>
                  <a:cubicBezTo>
                    <a:pt x="3622" y="882"/>
                    <a:pt x="3797" y="478"/>
                    <a:pt x="37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6027021" y="804839"/>
              <a:ext cx="145836" cy="67321"/>
            </a:xfrm>
            <a:custGeom>
              <a:avLst/>
              <a:gdLst/>
              <a:ahLst/>
              <a:cxnLst/>
              <a:rect l="l" t="t" r="r" b="b"/>
              <a:pathLst>
                <a:path w="2892" h="1335" extrusionOk="0">
                  <a:moveTo>
                    <a:pt x="1431" y="0"/>
                  </a:moveTo>
                  <a:cubicBezTo>
                    <a:pt x="852" y="0"/>
                    <a:pt x="326" y="254"/>
                    <a:pt x="0" y="676"/>
                  </a:cubicBezTo>
                  <a:cubicBezTo>
                    <a:pt x="326" y="1081"/>
                    <a:pt x="852" y="1334"/>
                    <a:pt x="1431" y="1334"/>
                  </a:cubicBezTo>
                  <a:cubicBezTo>
                    <a:pt x="2010" y="1334"/>
                    <a:pt x="2542" y="1081"/>
                    <a:pt x="2892" y="676"/>
                  </a:cubicBezTo>
                  <a:cubicBezTo>
                    <a:pt x="2542" y="254"/>
                    <a:pt x="2035" y="0"/>
                    <a:pt x="1431" y="0"/>
                  </a:cubicBezTo>
                  <a:close/>
                </a:path>
              </a:pathLst>
            </a:custGeom>
            <a:solidFill>
              <a:srgbClr val="F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5948943" y="667826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6167035" y="667826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6183216" y="684008"/>
              <a:ext cx="50178" cy="50182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5965124" y="684008"/>
              <a:ext cx="50178" cy="50182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6"/>
          <p:cNvGrpSpPr/>
          <p:nvPr/>
        </p:nvGrpSpPr>
        <p:grpSpPr>
          <a:xfrm rot="699969">
            <a:off x="7667506" y="4410739"/>
            <a:ext cx="633715" cy="634206"/>
            <a:chOff x="6014253" y="1318589"/>
            <a:chExt cx="633742" cy="634233"/>
          </a:xfrm>
        </p:grpSpPr>
        <p:sp>
          <p:nvSpPr>
            <p:cNvPr id="142" name="Google Shape;142;p6"/>
            <p:cNvSpPr/>
            <p:nvPr/>
          </p:nvSpPr>
          <p:spPr>
            <a:xfrm>
              <a:off x="6014253" y="1318589"/>
              <a:ext cx="633742" cy="634233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6164226" y="1583019"/>
              <a:ext cx="109294" cy="68511"/>
            </a:xfrm>
            <a:custGeom>
              <a:avLst/>
              <a:gdLst/>
              <a:ahLst/>
              <a:cxnLst/>
              <a:rect l="l" t="t" r="r" b="b"/>
              <a:pathLst>
                <a:path w="2168" h="1359" extrusionOk="0">
                  <a:moveTo>
                    <a:pt x="254" y="0"/>
                  </a:moveTo>
                  <a:cubicBezTo>
                    <a:pt x="103" y="0"/>
                    <a:pt x="0" y="127"/>
                    <a:pt x="0" y="278"/>
                  </a:cubicBezTo>
                  <a:cubicBezTo>
                    <a:pt x="0" y="882"/>
                    <a:pt x="477" y="1359"/>
                    <a:pt x="1081" y="1359"/>
                  </a:cubicBezTo>
                  <a:cubicBezTo>
                    <a:pt x="1660" y="1359"/>
                    <a:pt x="2167" y="882"/>
                    <a:pt x="2167" y="278"/>
                  </a:cubicBezTo>
                  <a:cubicBezTo>
                    <a:pt x="2167" y="127"/>
                    <a:pt x="2040" y="0"/>
                    <a:pt x="1889" y="0"/>
                  </a:cubicBezTo>
                  <a:cubicBezTo>
                    <a:pt x="1739" y="0"/>
                    <a:pt x="1612" y="127"/>
                    <a:pt x="1612" y="278"/>
                  </a:cubicBezTo>
                  <a:cubicBezTo>
                    <a:pt x="1612" y="580"/>
                    <a:pt x="1358" y="803"/>
                    <a:pt x="1081" y="803"/>
                  </a:cubicBezTo>
                  <a:cubicBezTo>
                    <a:pt x="779" y="803"/>
                    <a:pt x="531" y="580"/>
                    <a:pt x="531" y="278"/>
                  </a:cubicBezTo>
                  <a:cubicBezTo>
                    <a:pt x="531" y="127"/>
                    <a:pt x="405" y="0"/>
                    <a:pt x="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6382407" y="1583019"/>
              <a:ext cx="108992" cy="68511"/>
            </a:xfrm>
            <a:custGeom>
              <a:avLst/>
              <a:gdLst/>
              <a:ahLst/>
              <a:cxnLst/>
              <a:rect l="l" t="t" r="r" b="b"/>
              <a:pathLst>
                <a:path w="2162" h="1359" extrusionOk="0">
                  <a:moveTo>
                    <a:pt x="278" y="0"/>
                  </a:moveTo>
                  <a:cubicBezTo>
                    <a:pt x="127" y="0"/>
                    <a:pt x="0" y="127"/>
                    <a:pt x="0" y="278"/>
                  </a:cubicBezTo>
                  <a:cubicBezTo>
                    <a:pt x="0" y="882"/>
                    <a:pt x="477" y="1359"/>
                    <a:pt x="1081" y="1359"/>
                  </a:cubicBezTo>
                  <a:cubicBezTo>
                    <a:pt x="1684" y="1359"/>
                    <a:pt x="2161" y="882"/>
                    <a:pt x="2161" y="278"/>
                  </a:cubicBezTo>
                  <a:cubicBezTo>
                    <a:pt x="2161" y="127"/>
                    <a:pt x="2034" y="0"/>
                    <a:pt x="1883" y="0"/>
                  </a:cubicBezTo>
                  <a:cubicBezTo>
                    <a:pt x="1732" y="0"/>
                    <a:pt x="1612" y="127"/>
                    <a:pt x="1612" y="278"/>
                  </a:cubicBezTo>
                  <a:cubicBezTo>
                    <a:pt x="1612" y="580"/>
                    <a:pt x="1382" y="803"/>
                    <a:pt x="1081" y="803"/>
                  </a:cubicBezTo>
                  <a:cubicBezTo>
                    <a:pt x="779" y="803"/>
                    <a:pt x="525" y="580"/>
                    <a:pt x="525" y="278"/>
                  </a:cubicBezTo>
                  <a:cubicBezTo>
                    <a:pt x="525" y="127"/>
                    <a:pt x="404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5" name="Google Shape;145;p6"/>
            <p:cNvGrpSpPr/>
            <p:nvPr/>
          </p:nvGrpSpPr>
          <p:grpSpPr>
            <a:xfrm>
              <a:off x="6235373" y="1686399"/>
              <a:ext cx="191504" cy="95349"/>
              <a:chOff x="6004177" y="798903"/>
              <a:chExt cx="191524" cy="95359"/>
            </a:xfrm>
          </p:grpSpPr>
          <p:sp>
            <p:nvSpPr>
              <p:cNvPr id="146" name="Google Shape;146;p6"/>
              <p:cNvSpPr/>
              <p:nvPr/>
            </p:nvSpPr>
            <p:spPr>
              <a:xfrm>
                <a:off x="6004177" y="798903"/>
                <a:ext cx="191524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798" h="1891" extrusionOk="0">
                    <a:moveTo>
                      <a:pt x="1" y="1"/>
                    </a:moveTo>
                    <a:cubicBezTo>
                      <a:pt x="1" y="478"/>
                      <a:pt x="176" y="882"/>
                      <a:pt x="453" y="1232"/>
                    </a:cubicBezTo>
                    <a:cubicBezTo>
                      <a:pt x="779" y="1637"/>
                      <a:pt x="1305" y="1890"/>
                      <a:pt x="1884" y="1890"/>
                    </a:cubicBezTo>
                    <a:cubicBezTo>
                      <a:pt x="2463" y="1890"/>
                      <a:pt x="2995" y="1637"/>
                      <a:pt x="3345" y="1232"/>
                    </a:cubicBezTo>
                    <a:cubicBezTo>
                      <a:pt x="3622" y="882"/>
                      <a:pt x="3797" y="478"/>
                      <a:pt x="37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6027021" y="826941"/>
                <a:ext cx="145836" cy="67321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1335" extrusionOk="0">
                    <a:moveTo>
                      <a:pt x="1431" y="0"/>
                    </a:moveTo>
                    <a:cubicBezTo>
                      <a:pt x="852" y="0"/>
                      <a:pt x="326" y="254"/>
                      <a:pt x="0" y="676"/>
                    </a:cubicBezTo>
                    <a:cubicBezTo>
                      <a:pt x="326" y="1081"/>
                      <a:pt x="852" y="1334"/>
                      <a:pt x="1431" y="1334"/>
                    </a:cubicBezTo>
                    <a:cubicBezTo>
                      <a:pt x="2010" y="1334"/>
                      <a:pt x="2542" y="1081"/>
                      <a:pt x="2892" y="676"/>
                    </a:cubicBezTo>
                    <a:cubicBezTo>
                      <a:pt x="2542" y="254"/>
                      <a:pt x="2035" y="0"/>
                      <a:pt x="1431" y="0"/>
                    </a:cubicBezTo>
                    <a:close/>
                  </a:path>
                </a:pathLst>
              </a:custGeom>
              <a:solidFill>
                <a:srgbClr val="F5B2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 rot="5400000">
            <a:off x="3242750" y="-323550"/>
            <a:ext cx="1197900" cy="4194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289075" y="196950"/>
            <a:ext cx="8582600" cy="4752800"/>
            <a:chOff x="289075" y="196950"/>
            <a:chExt cx="8582600" cy="4752800"/>
          </a:xfrm>
        </p:grpSpPr>
        <p:sp>
          <p:nvSpPr>
            <p:cNvPr id="151" name="Google Shape;151;p7"/>
            <p:cNvSpPr/>
            <p:nvPr/>
          </p:nvSpPr>
          <p:spPr>
            <a:xfrm>
              <a:off x="364725" y="268175"/>
              <a:ext cx="8446500" cy="4602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" name="Google Shape;152;p7"/>
            <p:cNvGrpSpPr/>
            <p:nvPr/>
          </p:nvGrpSpPr>
          <p:grpSpPr>
            <a:xfrm>
              <a:off x="289075" y="196950"/>
              <a:ext cx="8582600" cy="4752800"/>
              <a:chOff x="289075" y="196950"/>
              <a:chExt cx="8582600" cy="4752800"/>
            </a:xfrm>
          </p:grpSpPr>
          <p:sp>
            <p:nvSpPr>
              <p:cNvPr id="153" name="Google Shape;153;p7"/>
              <p:cNvSpPr/>
              <p:nvPr/>
            </p:nvSpPr>
            <p:spPr>
              <a:xfrm>
                <a:off x="2890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7"/>
              <p:cNvSpPr/>
              <p:nvPr/>
            </p:nvSpPr>
            <p:spPr>
              <a:xfrm>
                <a:off x="87273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7"/>
              <p:cNvSpPr/>
              <p:nvPr/>
            </p:nvSpPr>
            <p:spPr>
              <a:xfrm>
                <a:off x="87273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7"/>
              <p:cNvSpPr/>
              <p:nvPr/>
            </p:nvSpPr>
            <p:spPr>
              <a:xfrm>
                <a:off x="2890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7" name="Google Shape;157;p7"/>
          <p:cNvSpPr txBox="1">
            <a:spLocks noGrp="1"/>
          </p:cNvSpPr>
          <p:nvPr>
            <p:ph type="title"/>
          </p:nvPr>
        </p:nvSpPr>
        <p:spPr>
          <a:xfrm>
            <a:off x="2327250" y="1295988"/>
            <a:ext cx="31221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"/>
          <p:cNvSpPr txBox="1">
            <a:spLocks noGrp="1"/>
          </p:cNvSpPr>
          <p:nvPr>
            <p:ph type="body" idx="1"/>
          </p:nvPr>
        </p:nvSpPr>
        <p:spPr>
          <a:xfrm>
            <a:off x="3512675" y="2548638"/>
            <a:ext cx="3981600" cy="14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59" name="Google Shape;159;p7"/>
          <p:cNvGrpSpPr/>
          <p:nvPr/>
        </p:nvGrpSpPr>
        <p:grpSpPr>
          <a:xfrm rot="-519900">
            <a:off x="7645743" y="3930135"/>
            <a:ext cx="633757" cy="634243"/>
            <a:chOff x="1191647" y="1126304"/>
            <a:chExt cx="1017910" cy="1018691"/>
          </a:xfrm>
        </p:grpSpPr>
        <p:sp>
          <p:nvSpPr>
            <p:cNvPr id="160" name="Google Shape;160;p7"/>
            <p:cNvSpPr/>
            <p:nvPr/>
          </p:nvSpPr>
          <p:spPr>
            <a:xfrm>
              <a:off x="1191647" y="1126304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" name="Google Shape;161;p7"/>
            <p:cNvGrpSpPr/>
            <p:nvPr/>
          </p:nvGrpSpPr>
          <p:grpSpPr>
            <a:xfrm>
              <a:off x="1403778" y="1513437"/>
              <a:ext cx="593644" cy="292890"/>
              <a:chOff x="1432650" y="1542212"/>
              <a:chExt cx="509522" cy="261789"/>
            </a:xfrm>
          </p:grpSpPr>
          <p:sp>
            <p:nvSpPr>
              <p:cNvPr id="162" name="Google Shape;162;p7"/>
              <p:cNvSpPr/>
              <p:nvPr/>
            </p:nvSpPr>
            <p:spPr>
              <a:xfrm>
                <a:off x="1432650" y="1542212"/>
                <a:ext cx="202287" cy="158340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2227" extrusionOk="0">
                    <a:moveTo>
                      <a:pt x="692" y="1"/>
                    </a:moveTo>
                    <a:cubicBezTo>
                      <a:pt x="535" y="1"/>
                      <a:pt x="378" y="63"/>
                      <a:pt x="254" y="186"/>
                    </a:cubicBezTo>
                    <a:cubicBezTo>
                      <a:pt x="1" y="416"/>
                      <a:pt x="1" y="814"/>
                      <a:pt x="254" y="1044"/>
                    </a:cubicBezTo>
                    <a:lnTo>
                      <a:pt x="1432" y="2227"/>
                    </a:lnTo>
                    <a:lnTo>
                      <a:pt x="2591" y="1044"/>
                    </a:lnTo>
                    <a:cubicBezTo>
                      <a:pt x="2844" y="814"/>
                      <a:pt x="2844" y="416"/>
                      <a:pt x="2591" y="186"/>
                    </a:cubicBezTo>
                    <a:cubicBezTo>
                      <a:pt x="2479" y="63"/>
                      <a:pt x="2322" y="1"/>
                      <a:pt x="2164" y="1"/>
                    </a:cubicBezTo>
                    <a:cubicBezTo>
                      <a:pt x="2007" y="1"/>
                      <a:pt x="1848" y="63"/>
                      <a:pt x="1733" y="186"/>
                    </a:cubicBezTo>
                    <a:lnTo>
                      <a:pt x="1432" y="488"/>
                    </a:lnTo>
                    <a:lnTo>
                      <a:pt x="1130" y="186"/>
                    </a:lnTo>
                    <a:cubicBezTo>
                      <a:pt x="1006" y="63"/>
                      <a:pt x="849" y="1"/>
                      <a:pt x="6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7"/>
              <p:cNvSpPr/>
              <p:nvPr/>
            </p:nvSpPr>
            <p:spPr>
              <a:xfrm>
                <a:off x="1742160" y="1542212"/>
                <a:ext cx="200011" cy="15834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227" extrusionOk="0">
                    <a:moveTo>
                      <a:pt x="664" y="1"/>
                    </a:moveTo>
                    <a:cubicBezTo>
                      <a:pt x="507" y="1"/>
                      <a:pt x="350" y="63"/>
                      <a:pt x="223" y="186"/>
                    </a:cubicBezTo>
                    <a:cubicBezTo>
                      <a:pt x="0" y="416"/>
                      <a:pt x="0" y="814"/>
                      <a:pt x="223" y="1044"/>
                    </a:cubicBezTo>
                    <a:lnTo>
                      <a:pt x="1407" y="2227"/>
                    </a:lnTo>
                    <a:lnTo>
                      <a:pt x="2566" y="1044"/>
                    </a:lnTo>
                    <a:cubicBezTo>
                      <a:pt x="2813" y="814"/>
                      <a:pt x="2813" y="416"/>
                      <a:pt x="2566" y="186"/>
                    </a:cubicBezTo>
                    <a:cubicBezTo>
                      <a:pt x="2451" y="63"/>
                      <a:pt x="2294" y="1"/>
                      <a:pt x="2137" y="1"/>
                    </a:cubicBezTo>
                    <a:cubicBezTo>
                      <a:pt x="1980" y="1"/>
                      <a:pt x="1823" y="63"/>
                      <a:pt x="1708" y="186"/>
                    </a:cubicBezTo>
                    <a:lnTo>
                      <a:pt x="1407" y="488"/>
                    </a:lnTo>
                    <a:lnTo>
                      <a:pt x="1105" y="186"/>
                    </a:lnTo>
                    <a:cubicBezTo>
                      <a:pt x="978" y="63"/>
                      <a:pt x="821" y="1"/>
                      <a:pt x="6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7"/>
              <p:cNvSpPr/>
              <p:nvPr/>
            </p:nvSpPr>
            <p:spPr>
              <a:xfrm>
                <a:off x="1588080" y="1707376"/>
                <a:ext cx="198731" cy="96625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1359" extrusionOk="0">
                    <a:moveTo>
                      <a:pt x="1413" y="0"/>
                    </a:moveTo>
                    <a:cubicBezTo>
                      <a:pt x="1310" y="0"/>
                      <a:pt x="1238" y="55"/>
                      <a:pt x="1183" y="127"/>
                    </a:cubicBezTo>
                    <a:lnTo>
                      <a:pt x="857" y="604"/>
                    </a:lnTo>
                    <a:lnTo>
                      <a:pt x="555" y="127"/>
                    </a:lnTo>
                    <a:cubicBezTo>
                      <a:pt x="492" y="49"/>
                      <a:pt x="410" y="10"/>
                      <a:pt x="329" y="10"/>
                    </a:cubicBezTo>
                    <a:cubicBezTo>
                      <a:pt x="278" y="10"/>
                      <a:pt x="227" y="25"/>
                      <a:pt x="181" y="55"/>
                    </a:cubicBezTo>
                    <a:cubicBezTo>
                      <a:pt x="54" y="127"/>
                      <a:pt x="0" y="302"/>
                      <a:pt x="103" y="429"/>
                    </a:cubicBezTo>
                    <a:lnTo>
                      <a:pt x="634" y="1238"/>
                    </a:lnTo>
                    <a:cubicBezTo>
                      <a:pt x="682" y="1310"/>
                      <a:pt x="785" y="1358"/>
                      <a:pt x="857" y="1358"/>
                    </a:cubicBezTo>
                    <a:cubicBezTo>
                      <a:pt x="960" y="1358"/>
                      <a:pt x="1032" y="1310"/>
                      <a:pt x="1087" y="1238"/>
                    </a:cubicBezTo>
                    <a:lnTo>
                      <a:pt x="1413" y="755"/>
                    </a:lnTo>
                    <a:lnTo>
                      <a:pt x="1714" y="1238"/>
                    </a:lnTo>
                    <a:cubicBezTo>
                      <a:pt x="1763" y="1310"/>
                      <a:pt x="1865" y="1358"/>
                      <a:pt x="1938" y="1358"/>
                    </a:cubicBezTo>
                    <a:cubicBezTo>
                      <a:pt x="2040" y="1358"/>
                      <a:pt x="2113" y="1310"/>
                      <a:pt x="2167" y="1238"/>
                    </a:cubicBezTo>
                    <a:lnTo>
                      <a:pt x="2716" y="429"/>
                    </a:lnTo>
                    <a:cubicBezTo>
                      <a:pt x="2795" y="302"/>
                      <a:pt x="2771" y="127"/>
                      <a:pt x="2644" y="55"/>
                    </a:cubicBezTo>
                    <a:cubicBezTo>
                      <a:pt x="2596" y="25"/>
                      <a:pt x="2540" y="10"/>
                      <a:pt x="2485" y="10"/>
                    </a:cubicBezTo>
                    <a:cubicBezTo>
                      <a:pt x="2397" y="10"/>
                      <a:pt x="2312" y="49"/>
                      <a:pt x="2264" y="127"/>
                    </a:cubicBezTo>
                    <a:lnTo>
                      <a:pt x="1938" y="604"/>
                    </a:lnTo>
                    <a:lnTo>
                      <a:pt x="1636" y="127"/>
                    </a:lnTo>
                    <a:cubicBezTo>
                      <a:pt x="1588" y="55"/>
                      <a:pt x="1485" y="0"/>
                      <a:pt x="14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5" name="Google Shape;165;p7"/>
          <p:cNvGrpSpPr/>
          <p:nvPr/>
        </p:nvGrpSpPr>
        <p:grpSpPr>
          <a:xfrm rot="709566">
            <a:off x="7292624" y="1072720"/>
            <a:ext cx="633767" cy="634253"/>
            <a:chOff x="4082447" y="1126304"/>
            <a:chExt cx="1017910" cy="1018691"/>
          </a:xfrm>
        </p:grpSpPr>
        <p:sp>
          <p:nvSpPr>
            <p:cNvPr id="166" name="Google Shape;166;p7"/>
            <p:cNvSpPr/>
            <p:nvPr/>
          </p:nvSpPr>
          <p:spPr>
            <a:xfrm>
              <a:off x="4082447" y="1126304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4349819" y="1513426"/>
              <a:ext cx="132601" cy="13260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700140" y="1513426"/>
              <a:ext cx="132601" cy="13260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726131" y="1539419"/>
              <a:ext cx="80602" cy="80606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4375810" y="1539419"/>
              <a:ext cx="80602" cy="80606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 rot="10800000">
              <a:off x="4478834" y="1636592"/>
              <a:ext cx="220076" cy="110038"/>
            </a:xfrm>
            <a:custGeom>
              <a:avLst/>
              <a:gdLst/>
              <a:ahLst/>
              <a:cxnLst/>
              <a:rect l="l" t="t" r="r" b="b"/>
              <a:pathLst>
                <a:path w="2718" h="1359" extrusionOk="0">
                  <a:moveTo>
                    <a:pt x="1359" y="0"/>
                  </a:moveTo>
                  <a:cubicBezTo>
                    <a:pt x="629" y="0"/>
                    <a:pt x="1" y="501"/>
                    <a:pt x="1" y="1081"/>
                  </a:cubicBezTo>
                  <a:cubicBezTo>
                    <a:pt x="1" y="1232"/>
                    <a:pt x="128" y="1358"/>
                    <a:pt x="278" y="1358"/>
                  </a:cubicBezTo>
                  <a:cubicBezTo>
                    <a:pt x="429" y="1358"/>
                    <a:pt x="556" y="1232"/>
                    <a:pt x="556" y="1081"/>
                  </a:cubicBezTo>
                  <a:cubicBezTo>
                    <a:pt x="556" y="803"/>
                    <a:pt x="930" y="556"/>
                    <a:pt x="1359" y="556"/>
                  </a:cubicBezTo>
                  <a:cubicBezTo>
                    <a:pt x="1812" y="556"/>
                    <a:pt x="2192" y="803"/>
                    <a:pt x="2192" y="1081"/>
                  </a:cubicBezTo>
                  <a:cubicBezTo>
                    <a:pt x="2192" y="1232"/>
                    <a:pt x="2289" y="1358"/>
                    <a:pt x="2439" y="1358"/>
                  </a:cubicBezTo>
                  <a:cubicBezTo>
                    <a:pt x="2590" y="1358"/>
                    <a:pt x="2717" y="1232"/>
                    <a:pt x="2717" y="1081"/>
                  </a:cubicBezTo>
                  <a:cubicBezTo>
                    <a:pt x="2717" y="501"/>
                    <a:pt x="2114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7"/>
          <p:cNvGrpSpPr/>
          <p:nvPr/>
        </p:nvGrpSpPr>
        <p:grpSpPr>
          <a:xfrm rot="-666144">
            <a:off x="722424" y="482957"/>
            <a:ext cx="633805" cy="634291"/>
            <a:chOff x="4104947" y="2387179"/>
            <a:chExt cx="1017910" cy="1018691"/>
          </a:xfrm>
        </p:grpSpPr>
        <p:sp>
          <p:nvSpPr>
            <p:cNvPr id="173" name="Google Shape;173;p7"/>
            <p:cNvSpPr/>
            <p:nvPr/>
          </p:nvSpPr>
          <p:spPr>
            <a:xfrm>
              <a:off x="4104947" y="2387179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4375333" y="2903018"/>
              <a:ext cx="482500" cy="242019"/>
            </a:xfrm>
            <a:custGeom>
              <a:avLst/>
              <a:gdLst/>
              <a:ahLst/>
              <a:cxnLst/>
              <a:rect l="l" t="t" r="r" b="b"/>
              <a:pathLst>
                <a:path w="5959" h="2989" extrusionOk="0">
                  <a:moveTo>
                    <a:pt x="0" y="1"/>
                  </a:moveTo>
                  <a:cubicBezTo>
                    <a:pt x="0" y="755"/>
                    <a:pt x="278" y="1407"/>
                    <a:pt x="701" y="1932"/>
                  </a:cubicBezTo>
                  <a:cubicBezTo>
                    <a:pt x="1256" y="2590"/>
                    <a:pt x="2059" y="2989"/>
                    <a:pt x="2964" y="2989"/>
                  </a:cubicBezTo>
                  <a:cubicBezTo>
                    <a:pt x="3900" y="2989"/>
                    <a:pt x="4703" y="2590"/>
                    <a:pt x="5258" y="1932"/>
                  </a:cubicBezTo>
                  <a:cubicBezTo>
                    <a:pt x="5680" y="1407"/>
                    <a:pt x="5958" y="755"/>
                    <a:pt x="59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4432012" y="2971923"/>
              <a:ext cx="369061" cy="173114"/>
            </a:xfrm>
            <a:custGeom>
              <a:avLst/>
              <a:gdLst/>
              <a:ahLst/>
              <a:cxnLst/>
              <a:rect l="l" t="t" r="r" b="b"/>
              <a:pathLst>
                <a:path w="4558" h="2138" extrusionOk="0">
                  <a:moveTo>
                    <a:pt x="2264" y="1"/>
                  </a:moveTo>
                  <a:cubicBezTo>
                    <a:pt x="1359" y="1"/>
                    <a:pt x="532" y="429"/>
                    <a:pt x="1" y="1081"/>
                  </a:cubicBezTo>
                  <a:cubicBezTo>
                    <a:pt x="556" y="1739"/>
                    <a:pt x="1359" y="2138"/>
                    <a:pt x="2264" y="2138"/>
                  </a:cubicBezTo>
                  <a:cubicBezTo>
                    <a:pt x="3200" y="2138"/>
                    <a:pt x="4003" y="1739"/>
                    <a:pt x="4558" y="1081"/>
                  </a:cubicBezTo>
                  <a:cubicBezTo>
                    <a:pt x="4003" y="429"/>
                    <a:pt x="3200" y="1"/>
                    <a:pt x="2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4350880" y="2728367"/>
              <a:ext cx="199510" cy="131738"/>
            </a:xfrm>
            <a:custGeom>
              <a:avLst/>
              <a:gdLst/>
              <a:ahLst/>
              <a:cxnLst/>
              <a:rect l="l" t="t" r="r" b="b"/>
              <a:pathLst>
                <a:path w="2464" h="1627" extrusionOk="0">
                  <a:moveTo>
                    <a:pt x="286" y="1"/>
                  </a:moveTo>
                  <a:cubicBezTo>
                    <a:pt x="169" y="1"/>
                    <a:pt x="68" y="75"/>
                    <a:pt x="49" y="196"/>
                  </a:cubicBezTo>
                  <a:cubicBezTo>
                    <a:pt x="1" y="347"/>
                    <a:pt x="73" y="498"/>
                    <a:pt x="224" y="522"/>
                  </a:cubicBezTo>
                  <a:lnTo>
                    <a:pt x="1208" y="824"/>
                  </a:lnTo>
                  <a:lnTo>
                    <a:pt x="224" y="1101"/>
                  </a:lnTo>
                  <a:cubicBezTo>
                    <a:pt x="73" y="1126"/>
                    <a:pt x="1" y="1276"/>
                    <a:pt x="49" y="1427"/>
                  </a:cubicBezTo>
                  <a:cubicBezTo>
                    <a:pt x="73" y="1554"/>
                    <a:pt x="176" y="1627"/>
                    <a:pt x="302" y="1627"/>
                  </a:cubicBezTo>
                  <a:cubicBezTo>
                    <a:pt x="327" y="1627"/>
                    <a:pt x="351" y="1627"/>
                    <a:pt x="375" y="1602"/>
                  </a:cubicBezTo>
                  <a:lnTo>
                    <a:pt x="2264" y="1071"/>
                  </a:lnTo>
                  <a:cubicBezTo>
                    <a:pt x="2391" y="1047"/>
                    <a:pt x="2463" y="920"/>
                    <a:pt x="2463" y="824"/>
                  </a:cubicBezTo>
                  <a:cubicBezTo>
                    <a:pt x="2463" y="697"/>
                    <a:pt x="2391" y="594"/>
                    <a:pt x="2264" y="546"/>
                  </a:cubicBezTo>
                  <a:lnTo>
                    <a:pt x="375" y="15"/>
                  </a:lnTo>
                  <a:cubicBezTo>
                    <a:pt x="345" y="5"/>
                    <a:pt x="315" y="1"/>
                    <a:pt x="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4682775" y="2728367"/>
              <a:ext cx="199429" cy="131738"/>
            </a:xfrm>
            <a:custGeom>
              <a:avLst/>
              <a:gdLst/>
              <a:ahLst/>
              <a:cxnLst/>
              <a:rect l="l" t="t" r="r" b="b"/>
              <a:pathLst>
                <a:path w="2463" h="1627" extrusionOk="0">
                  <a:moveTo>
                    <a:pt x="2178" y="1"/>
                  </a:moveTo>
                  <a:cubicBezTo>
                    <a:pt x="2149" y="1"/>
                    <a:pt x="2119" y="5"/>
                    <a:pt x="2089" y="15"/>
                  </a:cubicBezTo>
                  <a:lnTo>
                    <a:pt x="199" y="546"/>
                  </a:lnTo>
                  <a:cubicBezTo>
                    <a:pt x="73" y="594"/>
                    <a:pt x="0" y="697"/>
                    <a:pt x="0" y="824"/>
                  </a:cubicBezTo>
                  <a:cubicBezTo>
                    <a:pt x="0" y="920"/>
                    <a:pt x="73" y="1047"/>
                    <a:pt x="199" y="1071"/>
                  </a:cubicBezTo>
                  <a:lnTo>
                    <a:pt x="2089" y="1602"/>
                  </a:lnTo>
                  <a:cubicBezTo>
                    <a:pt x="2113" y="1627"/>
                    <a:pt x="2137" y="1627"/>
                    <a:pt x="2161" y="1627"/>
                  </a:cubicBezTo>
                  <a:cubicBezTo>
                    <a:pt x="2288" y="1627"/>
                    <a:pt x="2391" y="1554"/>
                    <a:pt x="2415" y="1427"/>
                  </a:cubicBezTo>
                  <a:cubicBezTo>
                    <a:pt x="2463" y="1276"/>
                    <a:pt x="2391" y="1126"/>
                    <a:pt x="2240" y="1101"/>
                  </a:cubicBezTo>
                  <a:lnTo>
                    <a:pt x="1256" y="824"/>
                  </a:lnTo>
                  <a:lnTo>
                    <a:pt x="2240" y="522"/>
                  </a:lnTo>
                  <a:cubicBezTo>
                    <a:pt x="2391" y="498"/>
                    <a:pt x="2463" y="347"/>
                    <a:pt x="2415" y="196"/>
                  </a:cubicBezTo>
                  <a:cubicBezTo>
                    <a:pt x="2395" y="75"/>
                    <a:pt x="2295" y="1"/>
                    <a:pt x="2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/>
          <p:nvPr/>
        </p:nvSpPr>
        <p:spPr>
          <a:xfrm rot="5400000">
            <a:off x="2293650" y="-1335325"/>
            <a:ext cx="1627800" cy="54816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6" name="Google Shape;236;p10"/>
          <p:cNvGrpSpPr/>
          <p:nvPr/>
        </p:nvGrpSpPr>
        <p:grpSpPr>
          <a:xfrm>
            <a:off x="0" y="-125"/>
            <a:ext cx="9159000" cy="5143700"/>
            <a:chOff x="0" y="-125"/>
            <a:chExt cx="9159000" cy="5143700"/>
          </a:xfrm>
        </p:grpSpPr>
        <p:sp>
          <p:nvSpPr>
            <p:cNvPr id="237" name="Google Shape;237;p10"/>
            <p:cNvSpPr/>
            <p:nvPr/>
          </p:nvSpPr>
          <p:spPr>
            <a:xfrm>
              <a:off x="0" y="-125"/>
              <a:ext cx="3654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8809225" y="-125"/>
              <a:ext cx="334800" cy="514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 rot="-5400000">
              <a:off x="4446300" y="-4446375"/>
              <a:ext cx="266400" cy="9159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 rot="-5400000">
              <a:off x="4446300" y="430875"/>
              <a:ext cx="266400" cy="9159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" name="Google Shape;241;p10"/>
          <p:cNvGrpSpPr/>
          <p:nvPr/>
        </p:nvGrpSpPr>
        <p:grpSpPr>
          <a:xfrm>
            <a:off x="289075" y="196950"/>
            <a:ext cx="8582600" cy="4752800"/>
            <a:chOff x="289075" y="196950"/>
            <a:chExt cx="8582600" cy="4752800"/>
          </a:xfrm>
        </p:grpSpPr>
        <p:sp>
          <p:nvSpPr>
            <p:cNvPr id="242" name="Google Shape;242;p10"/>
            <p:cNvSpPr/>
            <p:nvPr/>
          </p:nvSpPr>
          <p:spPr>
            <a:xfrm>
              <a:off x="364725" y="268175"/>
              <a:ext cx="8446500" cy="4602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" name="Google Shape;243;p10"/>
            <p:cNvGrpSpPr/>
            <p:nvPr/>
          </p:nvGrpSpPr>
          <p:grpSpPr>
            <a:xfrm>
              <a:off x="289075" y="196950"/>
              <a:ext cx="8582600" cy="4752800"/>
              <a:chOff x="289075" y="196950"/>
              <a:chExt cx="8582600" cy="4752800"/>
            </a:xfrm>
          </p:grpSpPr>
          <p:sp>
            <p:nvSpPr>
              <p:cNvPr id="244" name="Google Shape;244;p10"/>
              <p:cNvSpPr/>
              <p:nvPr/>
            </p:nvSpPr>
            <p:spPr>
              <a:xfrm>
                <a:off x="2890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0"/>
              <p:cNvSpPr/>
              <p:nvPr/>
            </p:nvSpPr>
            <p:spPr>
              <a:xfrm>
                <a:off x="87273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0"/>
              <p:cNvSpPr/>
              <p:nvPr/>
            </p:nvSpPr>
            <p:spPr>
              <a:xfrm>
                <a:off x="87273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0"/>
              <p:cNvSpPr/>
              <p:nvPr/>
            </p:nvSpPr>
            <p:spPr>
              <a:xfrm>
                <a:off x="2890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8" name="Google Shape;248;p10"/>
          <p:cNvSpPr txBox="1">
            <a:spLocks noGrp="1"/>
          </p:cNvSpPr>
          <p:nvPr>
            <p:ph type="title"/>
          </p:nvPr>
        </p:nvSpPr>
        <p:spPr>
          <a:xfrm>
            <a:off x="715100" y="930875"/>
            <a:ext cx="4633800" cy="9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"/>
          <p:cNvSpPr/>
          <p:nvPr/>
        </p:nvSpPr>
        <p:spPr>
          <a:xfrm rot="5400000">
            <a:off x="4166500" y="-3526725"/>
            <a:ext cx="837600" cy="84372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715100" y="401925"/>
            <a:ext cx="7375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286" name="Google Shape;286;p13"/>
          <p:cNvGrpSpPr/>
          <p:nvPr/>
        </p:nvGrpSpPr>
        <p:grpSpPr>
          <a:xfrm>
            <a:off x="289075" y="196950"/>
            <a:ext cx="8582600" cy="4752800"/>
            <a:chOff x="289075" y="196950"/>
            <a:chExt cx="8582600" cy="4752800"/>
          </a:xfrm>
        </p:grpSpPr>
        <p:sp>
          <p:nvSpPr>
            <p:cNvPr id="287" name="Google Shape;287;p13"/>
            <p:cNvSpPr/>
            <p:nvPr/>
          </p:nvSpPr>
          <p:spPr>
            <a:xfrm>
              <a:off x="364725" y="268175"/>
              <a:ext cx="8446500" cy="46029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8" name="Google Shape;288;p13"/>
            <p:cNvGrpSpPr/>
            <p:nvPr/>
          </p:nvGrpSpPr>
          <p:grpSpPr>
            <a:xfrm>
              <a:off x="289075" y="196950"/>
              <a:ext cx="8582600" cy="4752800"/>
              <a:chOff x="289075" y="196950"/>
              <a:chExt cx="8582600" cy="4752800"/>
            </a:xfrm>
          </p:grpSpPr>
          <p:sp>
            <p:nvSpPr>
              <p:cNvPr id="289" name="Google Shape;289;p13"/>
              <p:cNvSpPr/>
              <p:nvPr/>
            </p:nvSpPr>
            <p:spPr>
              <a:xfrm>
                <a:off x="2890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87273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8727375" y="1969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289075" y="4805450"/>
                <a:ext cx="144300" cy="1443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3" name="Google Shape;293;p13"/>
          <p:cNvGrpSpPr/>
          <p:nvPr/>
        </p:nvGrpSpPr>
        <p:grpSpPr>
          <a:xfrm rot="775219">
            <a:off x="607669" y="1933988"/>
            <a:ext cx="633754" cy="634245"/>
            <a:chOff x="3395893" y="1318589"/>
            <a:chExt cx="633742" cy="634233"/>
          </a:xfrm>
        </p:grpSpPr>
        <p:sp>
          <p:nvSpPr>
            <p:cNvPr id="294" name="Google Shape;294;p13"/>
            <p:cNvSpPr/>
            <p:nvPr/>
          </p:nvSpPr>
          <p:spPr>
            <a:xfrm>
              <a:off x="3395893" y="1318589"/>
              <a:ext cx="633742" cy="634233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 rot="10800000">
              <a:off x="3649830" y="1664258"/>
              <a:ext cx="134267" cy="67158"/>
            </a:xfrm>
            <a:custGeom>
              <a:avLst/>
              <a:gdLst/>
              <a:ahLst/>
              <a:cxnLst/>
              <a:rect l="l" t="t" r="r" b="b"/>
              <a:pathLst>
                <a:path w="2717" h="1359" extrusionOk="0">
                  <a:moveTo>
                    <a:pt x="1359" y="1"/>
                  </a:moveTo>
                  <a:cubicBezTo>
                    <a:pt x="604" y="1"/>
                    <a:pt x="1" y="477"/>
                    <a:pt x="1" y="1081"/>
                  </a:cubicBezTo>
                  <a:cubicBezTo>
                    <a:pt x="1" y="1232"/>
                    <a:pt x="127" y="1359"/>
                    <a:pt x="278" y="1359"/>
                  </a:cubicBezTo>
                  <a:cubicBezTo>
                    <a:pt x="429" y="1359"/>
                    <a:pt x="556" y="1232"/>
                    <a:pt x="556" y="1081"/>
                  </a:cubicBezTo>
                  <a:cubicBezTo>
                    <a:pt x="556" y="779"/>
                    <a:pt x="930" y="526"/>
                    <a:pt x="1359" y="526"/>
                  </a:cubicBezTo>
                  <a:cubicBezTo>
                    <a:pt x="1811" y="526"/>
                    <a:pt x="2162" y="779"/>
                    <a:pt x="2162" y="1081"/>
                  </a:cubicBezTo>
                  <a:cubicBezTo>
                    <a:pt x="2162" y="1232"/>
                    <a:pt x="2288" y="1359"/>
                    <a:pt x="2439" y="1359"/>
                  </a:cubicBezTo>
                  <a:cubicBezTo>
                    <a:pt x="2590" y="1359"/>
                    <a:pt x="2717" y="1232"/>
                    <a:pt x="2717" y="1081"/>
                  </a:cubicBezTo>
                  <a:cubicBezTo>
                    <a:pt x="2717" y="477"/>
                    <a:pt x="2113" y="1"/>
                    <a:pt x="13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3556779" y="1597151"/>
              <a:ext cx="106841" cy="67158"/>
            </a:xfrm>
            <a:custGeom>
              <a:avLst/>
              <a:gdLst/>
              <a:ahLst/>
              <a:cxnLst/>
              <a:rect l="l" t="t" r="r" b="b"/>
              <a:pathLst>
                <a:path w="2162" h="1359" extrusionOk="0">
                  <a:moveTo>
                    <a:pt x="272" y="0"/>
                  </a:moveTo>
                  <a:cubicBezTo>
                    <a:pt x="121" y="0"/>
                    <a:pt x="0" y="127"/>
                    <a:pt x="0" y="278"/>
                  </a:cubicBezTo>
                  <a:cubicBezTo>
                    <a:pt x="0" y="882"/>
                    <a:pt x="477" y="1359"/>
                    <a:pt x="1081" y="1359"/>
                  </a:cubicBezTo>
                  <a:cubicBezTo>
                    <a:pt x="1684" y="1359"/>
                    <a:pt x="2161" y="882"/>
                    <a:pt x="2161" y="278"/>
                  </a:cubicBezTo>
                  <a:cubicBezTo>
                    <a:pt x="2161" y="127"/>
                    <a:pt x="2035" y="0"/>
                    <a:pt x="1884" y="0"/>
                  </a:cubicBezTo>
                  <a:cubicBezTo>
                    <a:pt x="1733" y="0"/>
                    <a:pt x="1630" y="127"/>
                    <a:pt x="1630" y="278"/>
                  </a:cubicBezTo>
                  <a:cubicBezTo>
                    <a:pt x="1630" y="580"/>
                    <a:pt x="1383" y="803"/>
                    <a:pt x="1081" y="803"/>
                  </a:cubicBezTo>
                  <a:cubicBezTo>
                    <a:pt x="779" y="803"/>
                    <a:pt x="525" y="580"/>
                    <a:pt x="525" y="278"/>
                  </a:cubicBezTo>
                  <a:cubicBezTo>
                    <a:pt x="525" y="127"/>
                    <a:pt x="423" y="0"/>
                    <a:pt x="2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770357" y="1597151"/>
              <a:ext cx="107137" cy="67158"/>
            </a:xfrm>
            <a:custGeom>
              <a:avLst/>
              <a:gdLst/>
              <a:ahLst/>
              <a:cxnLst/>
              <a:rect l="l" t="t" r="r" b="b"/>
              <a:pathLst>
                <a:path w="2168" h="1359" extrusionOk="0">
                  <a:moveTo>
                    <a:pt x="278" y="0"/>
                  </a:moveTo>
                  <a:cubicBezTo>
                    <a:pt x="127" y="0"/>
                    <a:pt x="0" y="127"/>
                    <a:pt x="0" y="278"/>
                  </a:cubicBezTo>
                  <a:cubicBezTo>
                    <a:pt x="0" y="882"/>
                    <a:pt x="477" y="1359"/>
                    <a:pt x="1081" y="1359"/>
                  </a:cubicBezTo>
                  <a:cubicBezTo>
                    <a:pt x="1684" y="1359"/>
                    <a:pt x="2167" y="882"/>
                    <a:pt x="2167" y="278"/>
                  </a:cubicBezTo>
                  <a:cubicBezTo>
                    <a:pt x="2167" y="127"/>
                    <a:pt x="2041" y="0"/>
                    <a:pt x="1890" y="0"/>
                  </a:cubicBezTo>
                  <a:cubicBezTo>
                    <a:pt x="1763" y="0"/>
                    <a:pt x="1636" y="127"/>
                    <a:pt x="1636" y="278"/>
                  </a:cubicBezTo>
                  <a:cubicBezTo>
                    <a:pt x="1636" y="580"/>
                    <a:pt x="1383" y="803"/>
                    <a:pt x="1081" y="803"/>
                  </a:cubicBezTo>
                  <a:cubicBezTo>
                    <a:pt x="779" y="803"/>
                    <a:pt x="556" y="580"/>
                    <a:pt x="556" y="278"/>
                  </a:cubicBezTo>
                  <a:cubicBezTo>
                    <a:pt x="556" y="127"/>
                    <a:pt x="429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13"/>
          <p:cNvGrpSpPr/>
          <p:nvPr/>
        </p:nvGrpSpPr>
        <p:grpSpPr>
          <a:xfrm rot="-332362">
            <a:off x="7905702" y="1687496"/>
            <a:ext cx="633759" cy="634245"/>
            <a:chOff x="4082447" y="1126304"/>
            <a:chExt cx="1017910" cy="1018691"/>
          </a:xfrm>
        </p:grpSpPr>
        <p:sp>
          <p:nvSpPr>
            <p:cNvPr id="299" name="Google Shape;299;p13"/>
            <p:cNvSpPr/>
            <p:nvPr/>
          </p:nvSpPr>
          <p:spPr>
            <a:xfrm>
              <a:off x="4082447" y="1126304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4349819" y="1513426"/>
              <a:ext cx="132601" cy="13260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4700140" y="1513426"/>
              <a:ext cx="132601" cy="13260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726131" y="1539419"/>
              <a:ext cx="80602" cy="80606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375810" y="1539419"/>
              <a:ext cx="80602" cy="80606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 rot="10800000">
              <a:off x="4478834" y="1636592"/>
              <a:ext cx="220076" cy="110038"/>
            </a:xfrm>
            <a:custGeom>
              <a:avLst/>
              <a:gdLst/>
              <a:ahLst/>
              <a:cxnLst/>
              <a:rect l="l" t="t" r="r" b="b"/>
              <a:pathLst>
                <a:path w="2718" h="1359" extrusionOk="0">
                  <a:moveTo>
                    <a:pt x="1359" y="0"/>
                  </a:moveTo>
                  <a:cubicBezTo>
                    <a:pt x="629" y="0"/>
                    <a:pt x="1" y="501"/>
                    <a:pt x="1" y="1081"/>
                  </a:cubicBezTo>
                  <a:cubicBezTo>
                    <a:pt x="1" y="1232"/>
                    <a:pt x="128" y="1358"/>
                    <a:pt x="278" y="1358"/>
                  </a:cubicBezTo>
                  <a:cubicBezTo>
                    <a:pt x="429" y="1358"/>
                    <a:pt x="556" y="1232"/>
                    <a:pt x="556" y="1081"/>
                  </a:cubicBezTo>
                  <a:cubicBezTo>
                    <a:pt x="556" y="803"/>
                    <a:pt x="930" y="556"/>
                    <a:pt x="1359" y="556"/>
                  </a:cubicBezTo>
                  <a:cubicBezTo>
                    <a:pt x="1812" y="556"/>
                    <a:pt x="2192" y="803"/>
                    <a:pt x="2192" y="1081"/>
                  </a:cubicBezTo>
                  <a:cubicBezTo>
                    <a:pt x="2192" y="1232"/>
                    <a:pt x="2289" y="1358"/>
                    <a:pt x="2439" y="1358"/>
                  </a:cubicBezTo>
                  <a:cubicBezTo>
                    <a:pt x="2590" y="1358"/>
                    <a:pt x="2717" y="1232"/>
                    <a:pt x="2717" y="1081"/>
                  </a:cubicBezTo>
                  <a:cubicBezTo>
                    <a:pt x="2717" y="501"/>
                    <a:pt x="2114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13"/>
          <p:cNvGrpSpPr/>
          <p:nvPr/>
        </p:nvGrpSpPr>
        <p:grpSpPr>
          <a:xfrm rot="844987">
            <a:off x="6476154" y="627553"/>
            <a:ext cx="633765" cy="634251"/>
            <a:chOff x="5458659" y="1126304"/>
            <a:chExt cx="1017910" cy="1018691"/>
          </a:xfrm>
        </p:grpSpPr>
        <p:sp>
          <p:nvSpPr>
            <p:cNvPr id="306" name="Google Shape;306;p13"/>
            <p:cNvSpPr/>
            <p:nvPr/>
          </p:nvSpPr>
          <p:spPr>
            <a:xfrm>
              <a:off x="5458659" y="1126304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5726031" y="1513426"/>
              <a:ext cx="132601" cy="13260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5752023" y="1539419"/>
              <a:ext cx="80602" cy="80606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5859773" y="1655275"/>
              <a:ext cx="229745" cy="116198"/>
            </a:xfrm>
            <a:custGeom>
              <a:avLst/>
              <a:gdLst/>
              <a:ahLst/>
              <a:cxnLst/>
              <a:rect l="l" t="t" r="r" b="b"/>
              <a:pathLst>
                <a:path w="2687" h="1359" extrusionOk="0">
                  <a:moveTo>
                    <a:pt x="248" y="1"/>
                  </a:moveTo>
                  <a:cubicBezTo>
                    <a:pt x="121" y="1"/>
                    <a:pt x="0" y="127"/>
                    <a:pt x="0" y="278"/>
                  </a:cubicBezTo>
                  <a:cubicBezTo>
                    <a:pt x="0" y="852"/>
                    <a:pt x="604" y="1359"/>
                    <a:pt x="1328" y="1359"/>
                  </a:cubicBezTo>
                  <a:cubicBezTo>
                    <a:pt x="2083" y="1359"/>
                    <a:pt x="2686" y="852"/>
                    <a:pt x="2686" y="278"/>
                  </a:cubicBezTo>
                  <a:cubicBezTo>
                    <a:pt x="2686" y="127"/>
                    <a:pt x="2566" y="1"/>
                    <a:pt x="2439" y="1"/>
                  </a:cubicBezTo>
                  <a:cubicBezTo>
                    <a:pt x="2288" y="1"/>
                    <a:pt x="2161" y="127"/>
                    <a:pt x="2161" y="278"/>
                  </a:cubicBezTo>
                  <a:cubicBezTo>
                    <a:pt x="2161" y="550"/>
                    <a:pt x="1781" y="803"/>
                    <a:pt x="1328" y="803"/>
                  </a:cubicBezTo>
                  <a:cubicBezTo>
                    <a:pt x="906" y="803"/>
                    <a:pt x="525" y="550"/>
                    <a:pt x="525" y="278"/>
                  </a:cubicBezTo>
                  <a:cubicBezTo>
                    <a:pt x="525" y="127"/>
                    <a:pt x="399" y="1"/>
                    <a:pt x="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6063266" y="1504945"/>
              <a:ext cx="175057" cy="110038"/>
            </a:xfrm>
            <a:custGeom>
              <a:avLst/>
              <a:gdLst/>
              <a:ahLst/>
              <a:cxnLst/>
              <a:rect l="l" t="t" r="r" b="b"/>
              <a:pathLst>
                <a:path w="2162" h="1359" extrusionOk="0">
                  <a:moveTo>
                    <a:pt x="1081" y="1"/>
                  </a:moveTo>
                  <a:cubicBezTo>
                    <a:pt x="478" y="1"/>
                    <a:pt x="1" y="483"/>
                    <a:pt x="1" y="1087"/>
                  </a:cubicBezTo>
                  <a:cubicBezTo>
                    <a:pt x="1" y="1238"/>
                    <a:pt x="97" y="1359"/>
                    <a:pt x="248" y="1359"/>
                  </a:cubicBezTo>
                  <a:cubicBezTo>
                    <a:pt x="399" y="1359"/>
                    <a:pt x="526" y="1238"/>
                    <a:pt x="526" y="1087"/>
                  </a:cubicBezTo>
                  <a:cubicBezTo>
                    <a:pt x="526" y="785"/>
                    <a:pt x="780" y="532"/>
                    <a:pt x="1081" y="532"/>
                  </a:cubicBezTo>
                  <a:cubicBezTo>
                    <a:pt x="1359" y="532"/>
                    <a:pt x="1606" y="785"/>
                    <a:pt x="1606" y="1087"/>
                  </a:cubicBezTo>
                  <a:cubicBezTo>
                    <a:pt x="1606" y="1238"/>
                    <a:pt x="1733" y="1359"/>
                    <a:pt x="1884" y="1359"/>
                  </a:cubicBezTo>
                  <a:cubicBezTo>
                    <a:pt x="2035" y="1359"/>
                    <a:pt x="2162" y="1238"/>
                    <a:pt x="2162" y="1087"/>
                  </a:cubicBezTo>
                  <a:cubicBezTo>
                    <a:pt x="2162" y="483"/>
                    <a:pt x="1661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Dela Gothic One"/>
              <a:buNone/>
              <a:defRPr sz="2600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Dela Gothic One"/>
              <a:buNone/>
              <a:defRPr sz="2600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Dela Gothic One"/>
              <a:buNone/>
              <a:defRPr sz="2600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Dela Gothic One"/>
              <a:buNone/>
              <a:defRPr sz="2600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Dela Gothic One"/>
              <a:buNone/>
              <a:defRPr sz="2600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Dela Gothic One"/>
              <a:buNone/>
              <a:defRPr sz="2600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Dela Gothic One"/>
              <a:buNone/>
              <a:defRPr sz="2600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Dela Gothic One"/>
              <a:buNone/>
              <a:defRPr sz="2600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Dela Gothic One"/>
              <a:buNone/>
              <a:defRPr sz="2600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M Sans Medium"/>
              <a:buChar char="●"/>
              <a:defRPr>
                <a:solidFill>
                  <a:schemeClr val="accent4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M Sans Medium"/>
              <a:buChar char="○"/>
              <a:defRPr>
                <a:solidFill>
                  <a:schemeClr val="accent4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M Sans Medium"/>
              <a:buChar char="■"/>
              <a:defRPr>
                <a:solidFill>
                  <a:schemeClr val="accent4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M Sans Medium"/>
              <a:buChar char="●"/>
              <a:defRPr>
                <a:solidFill>
                  <a:schemeClr val="accent4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M Sans Medium"/>
              <a:buChar char="○"/>
              <a:defRPr>
                <a:solidFill>
                  <a:schemeClr val="accent4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M Sans Medium"/>
              <a:buChar char="■"/>
              <a:defRPr>
                <a:solidFill>
                  <a:schemeClr val="accent4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M Sans Medium"/>
              <a:buChar char="●"/>
              <a:defRPr>
                <a:solidFill>
                  <a:schemeClr val="accent4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M Sans Medium"/>
              <a:buChar char="○"/>
              <a:defRPr>
                <a:solidFill>
                  <a:schemeClr val="accent4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M Sans Medium"/>
              <a:buChar char="■"/>
              <a:defRPr>
                <a:solidFill>
                  <a:schemeClr val="accent4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8" r:id="rId8"/>
    <p:sldLayoutId id="2147483659" r:id="rId9"/>
    <p:sldLayoutId id="2147483665" r:id="rId10"/>
    <p:sldLayoutId id="2147483679" r:id="rId11"/>
    <p:sldLayoutId id="2147483680" r:id="rId12"/>
    <p:sldLayoutId id="2147483685" r:id="rId13"/>
    <p:sldLayoutId id="2147483686" r:id="rId14"/>
    <p:sldLayoutId id="2147483690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.gif"/><Relationship Id="rId2" Type="http://schemas.openxmlformats.org/officeDocument/2006/relationships/audio" Target="file:///J:\tham%20khao\Forever%20songs\Que%20Sera%20Sera%20-%20Doris%20Day.mp3" TargetMode="External"/><Relationship Id="rId1" Type="http://schemas.openxmlformats.org/officeDocument/2006/relationships/audio" Target="file:///E:\S03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1.jpg"/><Relationship Id="rId7" Type="http://schemas.openxmlformats.org/officeDocument/2006/relationships/hyperlink" Target="https://www.rawpixel.com/search/safe" TargetMode="Externa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11" Type="http://schemas.openxmlformats.org/officeDocument/2006/relationships/hyperlink" Target="https://www.pexels.com/photo/photo-of-man-walking-on-pedestrian-crossing-2399696/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5.jpeg"/><Relationship Id="rId4" Type="http://schemas.openxmlformats.org/officeDocument/2006/relationships/hyperlink" Target="https://pastoralsj.org/ser/978-pinchazos" TargetMode="External"/><Relationship Id="rId9" Type="http://schemas.openxmlformats.org/officeDocument/2006/relationships/hyperlink" Target="https://blog.chrisrowbury.com/2019/04/how-to-warm-up-your-voice-on-bus-or-any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lowergraphic1">
            <a:extLst>
              <a:ext uri="{FF2B5EF4-FFF2-40B4-BE49-F238E27FC236}">
                <a16:creationId xmlns:a16="http://schemas.microsoft.com/office/drawing/2014/main" id="{3C3456F7-1E72-FF6A-878E-75B3B810D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4" b="896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>
            <a:extLst>
              <a:ext uri="{FF2B5EF4-FFF2-40B4-BE49-F238E27FC236}">
                <a16:creationId xmlns:a16="http://schemas.microsoft.com/office/drawing/2014/main" id="{08ABB2A7-5FC7-7EF5-2479-CEFE9E158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9144000" cy="536972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>
                <a:solidFill>
                  <a:srgbClr val="0000FF"/>
                </a:solidFill>
                <a:latin typeface="Times New Roman" pitchFamily="18" charset="0"/>
              </a:rPr>
              <a:t>QUANG HIEP SECONDARY SCHOOL</a:t>
            </a:r>
            <a:endParaRPr lang="en-US" sz="1050">
              <a:latin typeface="Tahoma" pitchFamily="34" charset="0"/>
            </a:endParaRPr>
          </a:p>
        </p:txBody>
      </p:sp>
      <p:grpSp>
        <p:nvGrpSpPr>
          <p:cNvPr id="4100" name="Group 4">
            <a:extLst>
              <a:ext uri="{FF2B5EF4-FFF2-40B4-BE49-F238E27FC236}">
                <a16:creationId xmlns:a16="http://schemas.microsoft.com/office/drawing/2014/main" id="{BF2FCC39-1208-59CE-B0DA-BF394609F751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514350"/>
            <a:ext cx="3505200" cy="1028700"/>
            <a:chOff x="144" y="2132"/>
            <a:chExt cx="1089" cy="1537"/>
          </a:xfrm>
        </p:grpSpPr>
        <p:pic>
          <p:nvPicPr>
            <p:cNvPr id="4106" name="Picture 5" descr="hoa van trang tri">
              <a:extLst>
                <a:ext uri="{FF2B5EF4-FFF2-40B4-BE49-F238E27FC236}">
                  <a16:creationId xmlns:a16="http://schemas.microsoft.com/office/drawing/2014/main" id="{36410A1D-D09A-054D-F30F-3801EB379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387"/>
              <a:ext cx="108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6" descr="Logo-BG&amp;DDT">
              <a:extLst>
                <a:ext uri="{FF2B5EF4-FFF2-40B4-BE49-F238E27FC236}">
                  <a16:creationId xmlns:a16="http://schemas.microsoft.com/office/drawing/2014/main" id="{328C93FF-9167-250D-EC65-606A6FDF8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" y="3004"/>
              <a:ext cx="499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7" descr="feu2">
              <a:extLst>
                <a:ext uri="{FF2B5EF4-FFF2-40B4-BE49-F238E27FC236}">
                  <a16:creationId xmlns:a16="http://schemas.microsoft.com/office/drawing/2014/main" id="{478A1885-8DDA-2FFC-91DD-1EE544BEA7E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" y="2132"/>
              <a:ext cx="353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01" name="Picture 8" descr="CHAO1">
            <a:extLst>
              <a:ext uri="{FF2B5EF4-FFF2-40B4-BE49-F238E27FC236}">
                <a16:creationId xmlns:a16="http://schemas.microsoft.com/office/drawing/2014/main" id="{064C587C-25B8-3767-417A-CE8F0188BC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14500"/>
            <a:ext cx="6858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WordArt 9">
            <a:extLst>
              <a:ext uri="{FF2B5EF4-FFF2-40B4-BE49-F238E27FC236}">
                <a16:creationId xmlns:a16="http://schemas.microsoft.com/office/drawing/2014/main" id="{B92ECA22-8D95-54D4-846B-ACFF35B2B2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2800350"/>
            <a:ext cx="8382000" cy="5500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 !</a:t>
            </a:r>
          </a:p>
        </p:txBody>
      </p:sp>
      <p:sp>
        <p:nvSpPr>
          <p:cNvPr id="43018" name="WordArt 10">
            <a:extLst>
              <a:ext uri="{FF2B5EF4-FFF2-40B4-BE49-F238E27FC236}">
                <a16:creationId xmlns:a16="http://schemas.microsoft.com/office/drawing/2014/main" id="{4AF5B164-F1B7-344C-FB54-D801D3E262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4229100"/>
            <a:ext cx="5943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HỒ THỊ HỒNG THẮM</a:t>
            </a:r>
          </a:p>
        </p:txBody>
      </p:sp>
      <p:pic>
        <p:nvPicPr>
          <p:cNvPr id="55307" name="S03.wav">
            <a:hlinkClick r:id="" action="ppaction://media"/>
            <a:extLst>
              <a:ext uri="{FF2B5EF4-FFF2-40B4-BE49-F238E27FC236}">
                <a16:creationId xmlns:a16="http://schemas.microsoft.com/office/drawing/2014/main" id="{14B5B3D2-2B05-8693-9A1D-569ADFE3A5F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57450"/>
            <a:ext cx="1191" cy="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Que Sera Sera - Doris Day.mp3">
            <a:hlinkClick r:id="" action="ppaction://media"/>
            <a:extLst>
              <a:ext uri="{FF2B5EF4-FFF2-40B4-BE49-F238E27FC236}">
                <a16:creationId xmlns:a16="http://schemas.microsoft.com/office/drawing/2014/main" id="{E5333992-E643-5D99-AC87-9098FCD4EE6F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7)">
                                      <p:cBhvr>
                                        <p:cTn id="6" dur="117800" fill="hold"/>
                                        <p:tgtEl>
                                          <p:spTgt spid="55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178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5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7"/>
                </p:tgtEl>
              </p:cMediaNode>
            </p:audio>
            <p:audi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30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28B6BD-F24C-AD70-49DB-5BF87C74B0CC}"/>
              </a:ext>
            </a:extLst>
          </p:cNvPr>
          <p:cNvSpPr txBox="1"/>
          <p:nvPr/>
        </p:nvSpPr>
        <p:spPr>
          <a:xfrm>
            <a:off x="3678621" y="674927"/>
            <a:ext cx="4981901" cy="461665"/>
          </a:xfrm>
          <a:prstGeom prst="rect">
            <a:avLst/>
          </a:prstGeom>
          <a:solidFill>
            <a:srgbClr val="F3F3F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latin typeface="DM Sans Medium"/>
                <a:sym typeface="DM Sans Medium"/>
              </a:rPr>
              <a:t>These are some rules about road safety. It is important to obey these rules when you are a road </a:t>
            </a:r>
            <a:r>
              <a:rPr lang="en-US" sz="1200" dirty="0">
                <a:solidFill>
                  <a:schemeClr val="accent4"/>
                </a:solidFill>
                <a:latin typeface="DM Sans Medium"/>
              </a:rPr>
              <a:t>user.</a:t>
            </a:r>
            <a:endParaRPr lang="x-none" sz="1200" dirty="0">
              <a:solidFill>
                <a:schemeClr val="accent4"/>
              </a:solidFill>
              <a:latin typeface="DM Sans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BB97D-8F97-5173-48C4-108D451EA760}"/>
              </a:ext>
            </a:extLst>
          </p:cNvPr>
          <p:cNvSpPr txBox="1"/>
          <p:nvPr/>
        </p:nvSpPr>
        <p:spPr>
          <a:xfrm>
            <a:off x="3678622" y="1258509"/>
            <a:ext cx="4981901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  <a:latin typeface="DM Sans Medium"/>
              </a:rPr>
              <a:t>Pedestrians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1. Always look carefully when you cross the street.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2. Use the pavement or footpath.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3. Walk across the street at the zebra crossing.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4. Don't cross the road on a red light</a:t>
            </a:r>
            <a:r>
              <a:rPr lang="en-US" sz="1200" dirty="0">
                <a:solidFill>
                  <a:srgbClr val="000000"/>
                </a:solidFill>
                <a:latin typeface="OpenSans"/>
              </a:rPr>
              <a:t>.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9C5CA1-4043-A818-A093-93BAA5EB5AC9}"/>
              </a:ext>
            </a:extLst>
          </p:cNvPr>
          <p:cNvSpPr txBox="1"/>
          <p:nvPr/>
        </p:nvSpPr>
        <p:spPr>
          <a:xfrm>
            <a:off x="3678622" y="2396089"/>
            <a:ext cx="4981901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  <a:latin typeface="DM Sans Medium"/>
              </a:rPr>
              <a:t>Cyclists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1. Always keep both hands on the handlebars.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2. Wear helmets, and always use the cycle lane.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3. Give a signal before you turn.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4. Don't carry more than one passenger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OpenSans"/>
              </a:rPr>
              <a:t>. 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D4C3C2-8EFD-DA2A-FE3E-D5A6CE3F7EFC}"/>
              </a:ext>
            </a:extLst>
          </p:cNvPr>
          <p:cNvSpPr txBox="1"/>
          <p:nvPr/>
        </p:nvSpPr>
        <p:spPr>
          <a:xfrm>
            <a:off x="3678621" y="3527017"/>
            <a:ext cx="498190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4"/>
                </a:solidFill>
                <a:latin typeface="DM Sans Medium"/>
              </a:rPr>
              <a:t>Passengers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1. Fasten your seatbelt when you are in a car.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2. Wait for buses to fully stop before getting on or off.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3. Don't talk to the driver when he / she is driving.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4. Don't stick any body parts out of the window of a moving vehicle. 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5218D4-C185-23F6-464C-351882C4FC39}"/>
              </a:ext>
            </a:extLst>
          </p:cNvPr>
          <p:cNvSpPr txBox="1"/>
          <p:nvPr/>
        </p:nvSpPr>
        <p:spPr>
          <a:xfrm>
            <a:off x="483477" y="282486"/>
            <a:ext cx="777196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  <a:latin typeface="DM Sans Medium"/>
                <a:ea typeface="+mn-ea"/>
                <a:cs typeface="+mn-cs"/>
              </a:rPr>
              <a:t> Ex 2. (p 78) Read the following text and choose the correct answer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OpenSans"/>
              </a:rPr>
              <a:t>.</a:t>
            </a:r>
            <a:endParaRPr lang="x-none" sz="18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D1CB16-C679-D455-46FF-10119D3F0D45}"/>
              </a:ext>
            </a:extLst>
          </p:cNvPr>
          <p:cNvSpPr txBox="1"/>
          <p:nvPr/>
        </p:nvSpPr>
        <p:spPr>
          <a:xfrm>
            <a:off x="394577" y="1840132"/>
            <a:ext cx="4572000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/>
                </a:solidFill>
                <a:ea typeface="+mn-ea"/>
                <a:cs typeface="+mn-cs"/>
              </a:rPr>
              <a:t>This text is about _________.</a:t>
            </a:r>
            <a:endParaRPr lang="x-none" sz="1800" b="1" dirty="0">
              <a:solidFill>
                <a:schemeClr val="accent4"/>
              </a:solidFill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D502A6-6D2C-2610-8776-700E0EBC269B}"/>
              </a:ext>
            </a:extLst>
          </p:cNvPr>
          <p:cNvSpPr txBox="1"/>
          <p:nvPr/>
        </p:nvSpPr>
        <p:spPr>
          <a:xfrm>
            <a:off x="772511" y="2360454"/>
            <a:ext cx="290611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AutoNum type="alphaUcPeriod"/>
            </a:pPr>
            <a:r>
              <a:rPr lang="vi-VN" sz="1800" b="1" dirty="0">
                <a:solidFill>
                  <a:schemeClr val="accent4"/>
                </a:solidFill>
                <a:ea typeface="+mn-ea"/>
                <a:cs typeface="+mn-cs"/>
              </a:rPr>
              <a:t>rules for pedestrians </a:t>
            </a:r>
          </a:p>
          <a:p>
            <a:pPr marL="342900" indent="-342900">
              <a:lnSpc>
                <a:spcPct val="150000"/>
              </a:lnSpc>
              <a:buFont typeface="Arial"/>
              <a:buAutoNum type="alphaUcPeriod"/>
            </a:pPr>
            <a:r>
              <a:rPr lang="vi-VN" sz="1800" b="1" dirty="0">
                <a:solidFill>
                  <a:schemeClr val="accent4"/>
                </a:solidFill>
                <a:ea typeface="+mn-ea"/>
                <a:cs typeface="+mn-cs"/>
              </a:rPr>
              <a:t>traffic lights </a:t>
            </a:r>
          </a:p>
          <a:p>
            <a:pPr marL="342900" indent="-342900">
              <a:lnSpc>
                <a:spcPct val="150000"/>
              </a:lnSpc>
              <a:buFont typeface="Arial"/>
              <a:buAutoNum type="alphaUcPeriod"/>
            </a:pPr>
            <a:r>
              <a:rPr lang="vi-VN" sz="1800" b="1" dirty="0">
                <a:solidFill>
                  <a:schemeClr val="accent4"/>
                </a:solidFill>
                <a:ea typeface="+mn-ea"/>
                <a:cs typeface="+mn-cs"/>
              </a:rPr>
              <a:t>traffic rules 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55DBC3F-E504-6D5B-19F1-29080B06A55C}"/>
              </a:ext>
            </a:extLst>
          </p:cNvPr>
          <p:cNvSpPr txBox="1"/>
          <p:nvPr/>
        </p:nvSpPr>
        <p:spPr>
          <a:xfrm>
            <a:off x="3678621" y="673488"/>
            <a:ext cx="4981901" cy="461665"/>
          </a:xfrm>
          <a:prstGeom prst="rect">
            <a:avLst/>
          </a:prstGeom>
          <a:solidFill>
            <a:srgbClr val="F3F3F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4"/>
                </a:solidFill>
                <a:latin typeface="DM Sans Medium"/>
                <a:sym typeface="DM Sans Medium"/>
              </a:rPr>
              <a:t>These are </a:t>
            </a:r>
            <a:r>
              <a:rPr lang="en-US" sz="1200" b="1" dirty="0">
                <a:solidFill>
                  <a:srgbClr val="FF0000"/>
                </a:solidFill>
                <a:latin typeface="DM Sans Medium"/>
                <a:sym typeface="DM Sans Medium"/>
              </a:rPr>
              <a:t>some rules about road safety</a:t>
            </a:r>
            <a:r>
              <a:rPr lang="en-US" sz="1200" dirty="0">
                <a:solidFill>
                  <a:schemeClr val="accent4"/>
                </a:solidFill>
                <a:latin typeface="DM Sans Medium"/>
                <a:sym typeface="DM Sans Medium"/>
              </a:rPr>
              <a:t>. It is important to obey these rules when you are a road </a:t>
            </a:r>
            <a:r>
              <a:rPr lang="en-US" sz="1200" dirty="0">
                <a:solidFill>
                  <a:schemeClr val="accent4"/>
                </a:solidFill>
                <a:latin typeface="DM Sans Medium"/>
              </a:rPr>
              <a:t>user.</a:t>
            </a:r>
            <a:endParaRPr lang="x-none" sz="1200" dirty="0">
              <a:solidFill>
                <a:schemeClr val="accent4"/>
              </a:solidFill>
              <a:latin typeface="DM Sans Medium"/>
            </a:endParaRPr>
          </a:p>
        </p:txBody>
      </p:sp>
      <p:pic>
        <p:nvPicPr>
          <p:cNvPr id="2050" name="Picture 2" descr="862,545 Red Circle Stock Photos, Pictures &amp; Royalty-Free ...">
            <a:extLst>
              <a:ext uri="{FF2B5EF4-FFF2-40B4-BE49-F238E27FC236}">
                <a16:creationId xmlns:a16="http://schemas.microsoft.com/office/drawing/2014/main" id="{194C43F6-217A-6332-574C-45FE3A5AE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4" y="3141585"/>
            <a:ext cx="696967" cy="68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464A6B-8036-A3A3-7964-6C184261CB72}"/>
              </a:ext>
            </a:extLst>
          </p:cNvPr>
          <p:cNvSpPr txBox="1"/>
          <p:nvPr/>
        </p:nvSpPr>
        <p:spPr>
          <a:xfrm>
            <a:off x="3678621" y="1258509"/>
            <a:ext cx="4981901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DM Sans Medium"/>
              </a:rPr>
              <a:t>Pedestrians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1. Always look carefully when you cross the street.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2. Use the pavement or footpath.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3. Walk across the street at the zebra crossing.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4. Don't cross the road on a red light</a:t>
            </a:r>
            <a:r>
              <a:rPr lang="en-US" sz="1200" dirty="0">
                <a:solidFill>
                  <a:srgbClr val="000000"/>
                </a:solidFill>
                <a:latin typeface="OpenSans"/>
              </a:rPr>
              <a:t>.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135FE-1DFD-1549-0578-8C6FD407AC66}"/>
              </a:ext>
            </a:extLst>
          </p:cNvPr>
          <p:cNvSpPr txBox="1"/>
          <p:nvPr/>
        </p:nvSpPr>
        <p:spPr>
          <a:xfrm>
            <a:off x="3678621" y="2396089"/>
            <a:ext cx="4981901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DM Sans Medium"/>
              </a:rPr>
              <a:t>Cyclists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1. Always keep both hands on the handlebars.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2. Wear helmets, and always use the cycle lane.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3. Give a signal before you turn.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4. Don't carry more than one passenger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OpenSans"/>
              </a:rPr>
              <a:t>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B73AE-9508-9057-398F-E1E279054388}"/>
              </a:ext>
            </a:extLst>
          </p:cNvPr>
          <p:cNvSpPr txBox="1"/>
          <p:nvPr/>
        </p:nvSpPr>
        <p:spPr>
          <a:xfrm>
            <a:off x="3678620" y="3527017"/>
            <a:ext cx="498190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DM Sans Medium"/>
              </a:rPr>
              <a:t>Passengers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1. Fasten your seatbelt when you are in a car.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2. Wait for buses to fully stop before getting on or off.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3. Don't talk to the driver when he / she is driving.</a:t>
            </a:r>
          </a:p>
          <a:p>
            <a:r>
              <a:rPr lang="en-US" sz="1200" dirty="0">
                <a:solidFill>
                  <a:schemeClr val="accent4"/>
                </a:solidFill>
                <a:latin typeface="DM Sans Medium"/>
              </a:rPr>
              <a:t>4. Don't stick any body parts out of the window of a moving vehicle. </a:t>
            </a:r>
          </a:p>
        </p:txBody>
      </p:sp>
    </p:spTree>
    <p:extLst>
      <p:ext uri="{BB962C8B-B14F-4D97-AF65-F5344CB8AC3E}">
        <p14:creationId xmlns:p14="http://schemas.microsoft.com/office/powerpoint/2010/main" val="33786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59"/>
          <p:cNvSpPr/>
          <p:nvPr/>
        </p:nvSpPr>
        <p:spPr>
          <a:xfrm>
            <a:off x="1420058" y="1259436"/>
            <a:ext cx="881708" cy="490285"/>
          </a:xfrm>
          <a:prstGeom prst="roundRect">
            <a:avLst>
              <a:gd name="adj" fmla="val 49566"/>
            </a:avLst>
          </a:prstGeom>
          <a:noFill/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883" name="Google Shape;1883;p59"/>
          <p:cNvSpPr txBox="1"/>
          <p:nvPr/>
        </p:nvSpPr>
        <p:spPr>
          <a:xfrm>
            <a:off x="1420058" y="1321236"/>
            <a:ext cx="801072" cy="39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6700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01</a:t>
            </a:r>
            <a:endParaRPr sz="2400" b="1" dirty="0">
              <a:solidFill>
                <a:srgbClr val="FF670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884" name="Google Shape;1884;p59"/>
          <p:cNvSpPr txBox="1"/>
          <p:nvPr/>
        </p:nvSpPr>
        <p:spPr>
          <a:xfrm>
            <a:off x="2419247" y="1326875"/>
            <a:ext cx="5304695" cy="43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r>
              <a:rPr lang="en-US" sz="1600" b="1" dirty="0">
                <a:solidFill>
                  <a:schemeClr val="accent4"/>
                </a:solidFill>
                <a:latin typeface="DM Sans Medium"/>
              </a:rPr>
              <a:t>Where should pedestrians cross the street?</a:t>
            </a:r>
            <a:endParaRPr lang="en-US" sz="1600" b="1" i="0" u="none" strike="noStrike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1887" name="Google Shape;1887;p59"/>
          <p:cNvSpPr/>
          <p:nvPr/>
        </p:nvSpPr>
        <p:spPr>
          <a:xfrm>
            <a:off x="1420058" y="2016124"/>
            <a:ext cx="881708" cy="490285"/>
          </a:xfrm>
          <a:prstGeom prst="roundRect">
            <a:avLst>
              <a:gd name="adj" fmla="val 49566"/>
            </a:avLst>
          </a:prstGeom>
          <a:noFill/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889" name="Google Shape;1889;p59"/>
          <p:cNvSpPr txBox="1"/>
          <p:nvPr/>
        </p:nvSpPr>
        <p:spPr>
          <a:xfrm>
            <a:off x="1420058" y="2077924"/>
            <a:ext cx="801072" cy="39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02</a:t>
            </a:r>
            <a:endParaRPr sz="2400" b="1" dirty="0">
              <a:solidFill>
                <a:schemeClr val="lt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893" name="Google Shape;1893;p59"/>
          <p:cNvSpPr/>
          <p:nvPr/>
        </p:nvSpPr>
        <p:spPr>
          <a:xfrm>
            <a:off x="1420058" y="2772812"/>
            <a:ext cx="881708" cy="490285"/>
          </a:xfrm>
          <a:prstGeom prst="roundRect">
            <a:avLst>
              <a:gd name="adj" fmla="val 49566"/>
            </a:avLst>
          </a:prstGeom>
          <a:noFill/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895" name="Google Shape;1895;p59"/>
          <p:cNvSpPr txBox="1"/>
          <p:nvPr/>
        </p:nvSpPr>
        <p:spPr>
          <a:xfrm>
            <a:off x="1420058" y="2834612"/>
            <a:ext cx="801072" cy="39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1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03</a:t>
            </a:r>
            <a:endParaRPr sz="2400" b="1">
              <a:solidFill>
                <a:schemeClr val="accent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896" name="Google Shape;1896;p59"/>
          <p:cNvSpPr txBox="1"/>
          <p:nvPr/>
        </p:nvSpPr>
        <p:spPr>
          <a:xfrm>
            <a:off x="2419247" y="2060708"/>
            <a:ext cx="6369541" cy="49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r>
              <a:rPr lang="en-US" sz="1600" b="1" dirty="0">
                <a:solidFill>
                  <a:schemeClr val="accent4"/>
                </a:solidFill>
                <a:latin typeface="DM Sans Medium"/>
              </a:rPr>
              <a:t>Which</a:t>
            </a: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1600" b="1" dirty="0">
                <a:solidFill>
                  <a:schemeClr val="accent4"/>
                </a:solidFill>
                <a:latin typeface="DM Sans Medium"/>
              </a:rPr>
              <a:t>lane should you use when riding a bike?</a:t>
            </a:r>
          </a:p>
        </p:txBody>
      </p:sp>
      <p:sp>
        <p:nvSpPr>
          <p:cNvPr id="1899" name="Google Shape;1899;p59"/>
          <p:cNvSpPr/>
          <p:nvPr/>
        </p:nvSpPr>
        <p:spPr>
          <a:xfrm>
            <a:off x="1420058" y="3529500"/>
            <a:ext cx="881708" cy="490285"/>
          </a:xfrm>
          <a:prstGeom prst="roundRect">
            <a:avLst>
              <a:gd name="adj" fmla="val 49566"/>
            </a:avLst>
          </a:prstGeom>
          <a:noFill/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1901" name="Google Shape;1901;p59"/>
          <p:cNvSpPr txBox="1"/>
          <p:nvPr/>
        </p:nvSpPr>
        <p:spPr>
          <a:xfrm>
            <a:off x="1420058" y="3591300"/>
            <a:ext cx="801072" cy="39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accent2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04</a:t>
            </a:r>
            <a:endParaRPr sz="2400" b="1">
              <a:solidFill>
                <a:schemeClr val="accent2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5159A-C267-9304-BF95-34BDEEF881D7}"/>
              </a:ext>
            </a:extLst>
          </p:cNvPr>
          <p:cNvSpPr txBox="1"/>
          <p:nvPr/>
        </p:nvSpPr>
        <p:spPr>
          <a:xfrm>
            <a:off x="551664" y="509330"/>
            <a:ext cx="71575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DM Sans Medium"/>
                <a:ea typeface="+mn-ea"/>
                <a:cs typeface="+mn-cs"/>
              </a:rPr>
              <a:t> Ex 3. (p 78) Read the text again and answer the question.</a:t>
            </a:r>
            <a:endParaRPr lang="x-none" sz="2000" b="1" dirty="0"/>
          </a:p>
        </p:txBody>
      </p:sp>
      <p:sp>
        <p:nvSpPr>
          <p:cNvPr id="5" name="Google Shape;1899;p59">
            <a:extLst>
              <a:ext uri="{FF2B5EF4-FFF2-40B4-BE49-F238E27FC236}">
                <a16:creationId xmlns:a16="http://schemas.microsoft.com/office/drawing/2014/main" id="{057D59C3-9877-5853-8DDE-C6A952F9D06D}"/>
              </a:ext>
            </a:extLst>
          </p:cNvPr>
          <p:cNvSpPr/>
          <p:nvPr/>
        </p:nvSpPr>
        <p:spPr>
          <a:xfrm>
            <a:off x="1420058" y="4286188"/>
            <a:ext cx="881708" cy="490285"/>
          </a:xfrm>
          <a:prstGeom prst="roundRect">
            <a:avLst>
              <a:gd name="adj" fmla="val 49566"/>
            </a:avLst>
          </a:prstGeom>
          <a:noFill/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6" name="Google Shape;1901;p59">
            <a:extLst>
              <a:ext uri="{FF2B5EF4-FFF2-40B4-BE49-F238E27FC236}">
                <a16:creationId xmlns:a16="http://schemas.microsoft.com/office/drawing/2014/main" id="{8FB7B96B-74DB-DC79-52D6-CEC104B09444}"/>
              </a:ext>
            </a:extLst>
          </p:cNvPr>
          <p:cNvSpPr txBox="1"/>
          <p:nvPr/>
        </p:nvSpPr>
        <p:spPr>
          <a:xfrm>
            <a:off x="1420058" y="4347988"/>
            <a:ext cx="801072" cy="39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B050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05</a:t>
            </a:r>
            <a:endParaRPr sz="2400" b="1" dirty="0">
              <a:solidFill>
                <a:srgbClr val="00B05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7" name="Google Shape;1896;p59">
            <a:extLst>
              <a:ext uri="{FF2B5EF4-FFF2-40B4-BE49-F238E27FC236}">
                <a16:creationId xmlns:a16="http://schemas.microsoft.com/office/drawing/2014/main" id="{CA9A4496-E5D7-0B54-4B45-A98CF1DCF0C1}"/>
              </a:ext>
            </a:extLst>
          </p:cNvPr>
          <p:cNvSpPr txBox="1"/>
          <p:nvPr/>
        </p:nvSpPr>
        <p:spPr>
          <a:xfrm>
            <a:off x="2419247" y="2850876"/>
            <a:ext cx="6369541" cy="49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r>
              <a:rPr lang="en-US" sz="1600" b="1" dirty="0">
                <a:solidFill>
                  <a:schemeClr val="accent4"/>
                </a:solidFill>
                <a:latin typeface="DM Sans Medium"/>
              </a:rPr>
              <a:t>What should you do before you turn while riding a bike?</a:t>
            </a:r>
            <a:endParaRPr lang="en-US" sz="1600" b="1" i="0" u="none" strike="noStrike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8" name="Google Shape;1896;p59">
            <a:extLst>
              <a:ext uri="{FF2B5EF4-FFF2-40B4-BE49-F238E27FC236}">
                <a16:creationId xmlns:a16="http://schemas.microsoft.com/office/drawing/2014/main" id="{96AEEC48-0E65-5941-DA58-6D56151E231E}"/>
              </a:ext>
            </a:extLst>
          </p:cNvPr>
          <p:cNvSpPr txBox="1"/>
          <p:nvPr/>
        </p:nvSpPr>
        <p:spPr>
          <a:xfrm>
            <a:off x="2419247" y="3591300"/>
            <a:ext cx="6369541" cy="49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b="1" dirty="0">
                <a:solidFill>
                  <a:schemeClr val="accent4"/>
                </a:solidFill>
                <a:latin typeface="DM Sans Medium"/>
              </a:rPr>
              <a:t>What must you do when you get on or off a bus?</a:t>
            </a:r>
          </a:p>
        </p:txBody>
      </p:sp>
      <p:sp>
        <p:nvSpPr>
          <p:cNvPr id="9" name="Google Shape;1896;p59">
            <a:extLst>
              <a:ext uri="{FF2B5EF4-FFF2-40B4-BE49-F238E27FC236}">
                <a16:creationId xmlns:a16="http://schemas.microsoft.com/office/drawing/2014/main" id="{225D9496-E598-DA39-CA8E-BF63DB666830}"/>
              </a:ext>
            </a:extLst>
          </p:cNvPr>
          <p:cNvSpPr txBox="1"/>
          <p:nvPr/>
        </p:nvSpPr>
        <p:spPr>
          <a:xfrm>
            <a:off x="2419248" y="4372237"/>
            <a:ext cx="5555710" cy="49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en-US" sz="1600" b="1" dirty="0">
                <a:solidFill>
                  <a:schemeClr val="accent4"/>
                </a:solidFill>
                <a:latin typeface="DM Sans Medium"/>
              </a:rPr>
              <a:t>What mustn't you do when you are in a moving vehicle?</a:t>
            </a:r>
            <a:endParaRPr sz="1600" b="1" dirty="0">
              <a:solidFill>
                <a:schemeClr val="accent4"/>
              </a:solidFill>
              <a:latin typeface="DM Sans Medium"/>
              <a:sym typeface="DM Sans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FEE37B-C8A8-3F01-8D1B-1E63FF789C7C}"/>
              </a:ext>
            </a:extLst>
          </p:cNvPr>
          <p:cNvSpPr txBox="1"/>
          <p:nvPr/>
        </p:nvSpPr>
        <p:spPr>
          <a:xfrm>
            <a:off x="551664" y="509330"/>
            <a:ext cx="526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DM Sans Medium"/>
                <a:ea typeface="+mn-ea"/>
                <a:cs typeface="+mn-cs"/>
              </a:rPr>
              <a:t> Ex 3. (p 78) Underline the keywords.</a:t>
            </a:r>
            <a:endParaRPr lang="x-none" sz="2000" b="1" dirty="0"/>
          </a:p>
        </p:txBody>
      </p:sp>
      <p:sp>
        <p:nvSpPr>
          <p:cNvPr id="3" name="Google Shape;1884;p59">
            <a:extLst>
              <a:ext uri="{FF2B5EF4-FFF2-40B4-BE49-F238E27FC236}">
                <a16:creationId xmlns:a16="http://schemas.microsoft.com/office/drawing/2014/main" id="{254F90AA-C412-9CA3-5678-A8715DF87020}"/>
              </a:ext>
            </a:extLst>
          </p:cNvPr>
          <p:cNvSpPr txBox="1"/>
          <p:nvPr/>
        </p:nvSpPr>
        <p:spPr>
          <a:xfrm>
            <a:off x="2419247" y="1326875"/>
            <a:ext cx="5304695" cy="43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r>
              <a:rPr lang="en-US" sz="1600" b="1" dirty="0">
                <a:solidFill>
                  <a:srgbClr val="FF0000"/>
                </a:solidFill>
                <a:latin typeface="DM Sans Medium"/>
              </a:rPr>
              <a:t>Where</a:t>
            </a:r>
            <a:r>
              <a:rPr lang="en-US" sz="1600" b="1" dirty="0">
                <a:solidFill>
                  <a:schemeClr val="accent4"/>
                </a:solidFill>
                <a:latin typeface="DM Sans Medium"/>
              </a:rPr>
              <a:t> should </a:t>
            </a:r>
            <a:r>
              <a:rPr lang="en-US" sz="1600" b="1" dirty="0">
                <a:solidFill>
                  <a:srgbClr val="FF0000"/>
                </a:solidFill>
                <a:latin typeface="DM Sans Medium"/>
              </a:rPr>
              <a:t>pedestrians cross the street</a:t>
            </a:r>
            <a:r>
              <a:rPr lang="en-US" sz="1600" b="1" dirty="0">
                <a:solidFill>
                  <a:schemeClr val="accent4"/>
                </a:solidFill>
                <a:latin typeface="DM Sans Medium"/>
              </a:rPr>
              <a:t>?</a:t>
            </a:r>
            <a:endParaRPr lang="en-US" sz="1600" b="1" i="0" u="none" strike="noStrike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10" name="Google Shape;1896;p59">
            <a:extLst>
              <a:ext uri="{FF2B5EF4-FFF2-40B4-BE49-F238E27FC236}">
                <a16:creationId xmlns:a16="http://schemas.microsoft.com/office/drawing/2014/main" id="{751A86B2-BAA1-29B4-8EDA-397E33A75FAF}"/>
              </a:ext>
            </a:extLst>
          </p:cNvPr>
          <p:cNvSpPr txBox="1"/>
          <p:nvPr/>
        </p:nvSpPr>
        <p:spPr>
          <a:xfrm>
            <a:off x="2419247" y="2060792"/>
            <a:ext cx="6369541" cy="49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r>
              <a:rPr lang="en-US" sz="1600" b="1" dirty="0">
                <a:solidFill>
                  <a:srgbClr val="FF0000"/>
                </a:solidFill>
                <a:latin typeface="DM Sans Medium"/>
              </a:rPr>
              <a:t>Which</a:t>
            </a:r>
            <a:r>
              <a:rPr lang="en-US" sz="1600" b="1" i="0" u="none" strike="noStrike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DM Sans Medium"/>
              </a:rPr>
              <a:t>lane </a:t>
            </a:r>
            <a:r>
              <a:rPr lang="en-US" sz="1600" b="1" dirty="0">
                <a:solidFill>
                  <a:schemeClr val="accent4"/>
                </a:solidFill>
                <a:latin typeface="DM Sans Medium"/>
              </a:rPr>
              <a:t>should you </a:t>
            </a:r>
            <a:r>
              <a:rPr lang="en-US" sz="1600" b="1" dirty="0">
                <a:solidFill>
                  <a:srgbClr val="FF0000"/>
                </a:solidFill>
                <a:latin typeface="DM Sans Medium"/>
              </a:rPr>
              <a:t>use when riding a bike</a:t>
            </a:r>
            <a:r>
              <a:rPr lang="en-US" sz="1600" b="1" dirty="0">
                <a:solidFill>
                  <a:schemeClr val="accent4"/>
                </a:solidFill>
                <a:latin typeface="DM Sans Medium"/>
              </a:rPr>
              <a:t>?</a:t>
            </a:r>
          </a:p>
        </p:txBody>
      </p:sp>
      <p:sp>
        <p:nvSpPr>
          <p:cNvPr id="11" name="Google Shape;1896;p59">
            <a:extLst>
              <a:ext uri="{FF2B5EF4-FFF2-40B4-BE49-F238E27FC236}">
                <a16:creationId xmlns:a16="http://schemas.microsoft.com/office/drawing/2014/main" id="{6AEAD6AD-F837-8E6C-1652-09287DA21361}"/>
              </a:ext>
            </a:extLst>
          </p:cNvPr>
          <p:cNvSpPr txBox="1"/>
          <p:nvPr/>
        </p:nvSpPr>
        <p:spPr>
          <a:xfrm>
            <a:off x="2419247" y="2850876"/>
            <a:ext cx="6369541" cy="49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rtl="0"/>
            <a:r>
              <a:rPr lang="en-US" sz="1600" b="1" dirty="0">
                <a:solidFill>
                  <a:srgbClr val="FF0000"/>
                </a:solidFill>
                <a:latin typeface="DM Sans Medium"/>
              </a:rPr>
              <a:t>What</a:t>
            </a:r>
            <a:r>
              <a:rPr lang="en-US" sz="1600" b="1" dirty="0">
                <a:solidFill>
                  <a:schemeClr val="accent4"/>
                </a:solidFill>
                <a:latin typeface="DM Sans Medium"/>
              </a:rPr>
              <a:t> should you </a:t>
            </a:r>
            <a:r>
              <a:rPr lang="en-US" sz="1600" b="1" dirty="0">
                <a:solidFill>
                  <a:srgbClr val="FF0000"/>
                </a:solidFill>
                <a:latin typeface="DM Sans Medium"/>
              </a:rPr>
              <a:t>do before you turn while riding a bike</a:t>
            </a:r>
            <a:r>
              <a:rPr lang="en-US" sz="1600" b="1" dirty="0">
                <a:solidFill>
                  <a:schemeClr val="accent4"/>
                </a:solidFill>
                <a:latin typeface="DM Sans Medium"/>
              </a:rPr>
              <a:t>?</a:t>
            </a:r>
            <a:endParaRPr lang="en-US" sz="1600" b="1" i="0" u="none" strike="noStrike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12" name="Google Shape;1896;p59">
            <a:extLst>
              <a:ext uri="{FF2B5EF4-FFF2-40B4-BE49-F238E27FC236}">
                <a16:creationId xmlns:a16="http://schemas.microsoft.com/office/drawing/2014/main" id="{4DC62F0A-2CE1-5090-204C-43B4C81A2EFF}"/>
              </a:ext>
            </a:extLst>
          </p:cNvPr>
          <p:cNvSpPr txBox="1"/>
          <p:nvPr/>
        </p:nvSpPr>
        <p:spPr>
          <a:xfrm>
            <a:off x="2419247" y="3591299"/>
            <a:ext cx="6369541" cy="49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DM Sans Medium"/>
              </a:rPr>
              <a:t>What </a:t>
            </a:r>
            <a:r>
              <a:rPr lang="en-US" sz="1600" b="1" dirty="0">
                <a:solidFill>
                  <a:schemeClr val="accent4"/>
                </a:solidFill>
                <a:latin typeface="DM Sans Medium"/>
              </a:rPr>
              <a:t>must you </a:t>
            </a:r>
            <a:r>
              <a:rPr lang="en-US" sz="1600" b="1" dirty="0">
                <a:solidFill>
                  <a:srgbClr val="FF0000"/>
                </a:solidFill>
                <a:latin typeface="DM Sans Medium"/>
              </a:rPr>
              <a:t>do</a:t>
            </a:r>
            <a:r>
              <a:rPr lang="en-US" sz="1600" b="1" dirty="0">
                <a:solidFill>
                  <a:schemeClr val="accent4"/>
                </a:solidFill>
                <a:latin typeface="DM Sans Medium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DM Sans Medium"/>
              </a:rPr>
              <a:t>when you get on or off a bus</a:t>
            </a:r>
            <a:r>
              <a:rPr lang="en-US" sz="1600" b="1" dirty="0">
                <a:solidFill>
                  <a:schemeClr val="accent4"/>
                </a:solidFill>
                <a:latin typeface="DM Sans Medium"/>
              </a:rPr>
              <a:t>?</a:t>
            </a:r>
          </a:p>
        </p:txBody>
      </p:sp>
      <p:sp>
        <p:nvSpPr>
          <p:cNvPr id="13" name="Google Shape;1896;p59">
            <a:extLst>
              <a:ext uri="{FF2B5EF4-FFF2-40B4-BE49-F238E27FC236}">
                <a16:creationId xmlns:a16="http://schemas.microsoft.com/office/drawing/2014/main" id="{44859776-8CD9-1702-0AD5-B4736962B051}"/>
              </a:ext>
            </a:extLst>
          </p:cNvPr>
          <p:cNvSpPr txBox="1"/>
          <p:nvPr/>
        </p:nvSpPr>
        <p:spPr>
          <a:xfrm>
            <a:off x="2419248" y="4372236"/>
            <a:ext cx="5555710" cy="49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en-US" sz="1600" b="1" dirty="0">
                <a:solidFill>
                  <a:srgbClr val="FF0000"/>
                </a:solidFill>
                <a:latin typeface="DM Sans Medium"/>
              </a:rPr>
              <a:t>What mustn't </a:t>
            </a:r>
            <a:r>
              <a:rPr lang="en-US" sz="1600" b="1" dirty="0">
                <a:solidFill>
                  <a:schemeClr val="accent4"/>
                </a:solidFill>
                <a:latin typeface="DM Sans Medium"/>
              </a:rPr>
              <a:t>you do </a:t>
            </a:r>
            <a:r>
              <a:rPr lang="en-US" sz="1600" b="1" dirty="0">
                <a:solidFill>
                  <a:srgbClr val="FF0000"/>
                </a:solidFill>
                <a:latin typeface="DM Sans Medium"/>
              </a:rPr>
              <a:t>when you are in a moving vehicle</a:t>
            </a:r>
            <a:r>
              <a:rPr lang="en-US" sz="1600" b="1" dirty="0">
                <a:solidFill>
                  <a:schemeClr val="accent4"/>
                </a:solidFill>
                <a:latin typeface="DM Sans Medium"/>
              </a:rPr>
              <a:t>?</a:t>
            </a:r>
            <a:endParaRPr sz="1600" b="1" dirty="0">
              <a:solidFill>
                <a:schemeClr val="accent4"/>
              </a:solidFill>
              <a:latin typeface="DM Sans Medium"/>
              <a:sym typeface="DM Sans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AD4C2497-B39A-D875-248E-6F4997E8F2ED}"/>
              </a:ext>
            </a:extLst>
          </p:cNvPr>
          <p:cNvSpPr txBox="1"/>
          <p:nvPr/>
        </p:nvSpPr>
        <p:spPr>
          <a:xfrm>
            <a:off x="526264" y="4114197"/>
            <a:ext cx="6128536" cy="40011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  <a:latin typeface="DM Sans Medium"/>
              </a:rPr>
              <a:t>→ Walk across the street at the zebra crossing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. </a:t>
            </a:r>
            <a:endParaRPr lang="x-none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FDFA66-9986-2F69-9F27-339438E0521F}"/>
              </a:ext>
            </a:extLst>
          </p:cNvPr>
          <p:cNvSpPr txBox="1"/>
          <p:nvPr/>
        </p:nvSpPr>
        <p:spPr>
          <a:xfrm>
            <a:off x="526264" y="526120"/>
            <a:ext cx="71575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DM Sans Medium"/>
                <a:ea typeface="+mn-ea"/>
                <a:cs typeface="+mn-cs"/>
              </a:rPr>
              <a:t> Ex 3. (p 78) Read the text again and answer the question.</a:t>
            </a:r>
            <a:endParaRPr lang="x-none" sz="2000" b="1" dirty="0"/>
          </a:p>
        </p:txBody>
      </p:sp>
      <p:sp>
        <p:nvSpPr>
          <p:cNvPr id="38" name="Google Shape;1881;p59">
            <a:extLst>
              <a:ext uri="{FF2B5EF4-FFF2-40B4-BE49-F238E27FC236}">
                <a16:creationId xmlns:a16="http://schemas.microsoft.com/office/drawing/2014/main" id="{B2AC38BB-1CB5-6921-BE49-4F0AA468B728}"/>
              </a:ext>
            </a:extLst>
          </p:cNvPr>
          <p:cNvSpPr/>
          <p:nvPr/>
        </p:nvSpPr>
        <p:spPr>
          <a:xfrm>
            <a:off x="675273" y="1947420"/>
            <a:ext cx="1112758" cy="624330"/>
          </a:xfrm>
          <a:prstGeom prst="roundRect">
            <a:avLst>
              <a:gd name="adj" fmla="val 49566"/>
            </a:avLst>
          </a:prstGeom>
          <a:noFill/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9" name="Google Shape;1883;p59">
            <a:extLst>
              <a:ext uri="{FF2B5EF4-FFF2-40B4-BE49-F238E27FC236}">
                <a16:creationId xmlns:a16="http://schemas.microsoft.com/office/drawing/2014/main" id="{5C202FE1-6B58-78DE-7B6A-2620A74C71E0}"/>
              </a:ext>
            </a:extLst>
          </p:cNvPr>
          <p:cNvSpPr txBox="1"/>
          <p:nvPr/>
        </p:nvSpPr>
        <p:spPr>
          <a:xfrm>
            <a:off x="823915" y="2077634"/>
            <a:ext cx="801072" cy="39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FF6700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01</a:t>
            </a:r>
            <a:endParaRPr sz="3200" b="1" dirty="0">
              <a:solidFill>
                <a:srgbClr val="FF670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40" name="Google Shape;1884;p59">
            <a:extLst>
              <a:ext uri="{FF2B5EF4-FFF2-40B4-BE49-F238E27FC236}">
                <a16:creationId xmlns:a16="http://schemas.microsoft.com/office/drawing/2014/main" id="{80A588C9-BBD4-DABE-CD60-5AF750BC51BF}"/>
              </a:ext>
            </a:extLst>
          </p:cNvPr>
          <p:cNvSpPr txBox="1"/>
          <p:nvPr/>
        </p:nvSpPr>
        <p:spPr>
          <a:xfrm>
            <a:off x="1661351" y="1878585"/>
            <a:ext cx="3698201" cy="43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DM Sans Medium"/>
              </a:rPr>
              <a:t>Where</a:t>
            </a:r>
            <a:r>
              <a:rPr lang="en-US" sz="2000" b="1" dirty="0">
                <a:solidFill>
                  <a:schemeClr val="accent4"/>
                </a:solidFill>
                <a:latin typeface="DM Sans Medium"/>
              </a:rPr>
              <a:t> should </a:t>
            </a:r>
            <a:r>
              <a:rPr lang="en-US" sz="2000" b="1" dirty="0">
                <a:solidFill>
                  <a:srgbClr val="FF0000"/>
                </a:solidFill>
                <a:latin typeface="DM Sans Medium"/>
              </a:rPr>
              <a:t>pedestrians </a:t>
            </a:r>
          </a:p>
          <a:p>
            <a:pPr algn="ctr" rtl="0"/>
            <a:r>
              <a:rPr lang="en-US" sz="2000" b="1" dirty="0">
                <a:solidFill>
                  <a:srgbClr val="FF0000"/>
                </a:solidFill>
                <a:latin typeface="DM Sans Medium"/>
              </a:rPr>
              <a:t>cross the street</a:t>
            </a:r>
            <a:r>
              <a:rPr lang="en-US" sz="2000" b="1" dirty="0">
                <a:solidFill>
                  <a:schemeClr val="accent4"/>
                </a:solidFill>
                <a:latin typeface="DM Sans Medium"/>
              </a:rPr>
              <a:t>?</a:t>
            </a:r>
            <a:endParaRPr lang="en-US" sz="2000" b="1" i="0" u="none" strike="noStrike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03753EE-1810-5E15-A89F-5B569085E2A4}"/>
              </a:ext>
            </a:extLst>
          </p:cNvPr>
          <p:cNvSpPr txBox="1"/>
          <p:nvPr/>
        </p:nvSpPr>
        <p:spPr>
          <a:xfrm>
            <a:off x="1224451" y="2995171"/>
            <a:ext cx="4020649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DM Sans Medium"/>
              </a:rPr>
              <a:t>Answer: </a:t>
            </a:r>
            <a:r>
              <a:rPr lang="en-US" sz="2000" dirty="0">
                <a:solidFill>
                  <a:schemeClr val="accent4"/>
                </a:solidFill>
                <a:latin typeface="DM Sans Medium"/>
              </a:rPr>
              <a:t>At the zebra crossing. </a:t>
            </a:r>
            <a:endParaRPr lang="x-none" sz="2000" dirty="0">
              <a:solidFill>
                <a:schemeClr val="accent4"/>
              </a:solidFill>
              <a:latin typeface="DM Sans Medium"/>
            </a:endParaRPr>
          </a:p>
        </p:txBody>
      </p:sp>
      <p:pic>
        <p:nvPicPr>
          <p:cNvPr id="1377" name="Google Shape;1377;p50"/>
          <p:cNvPicPr preferRelativeResize="0"/>
          <p:nvPr/>
        </p:nvPicPr>
        <p:blipFill rotWithShape="1">
          <a:blip r:embed="rId3">
            <a:alphaModFix/>
          </a:blip>
          <a:srcRect l="14058" r="14065"/>
          <a:stretch/>
        </p:blipFill>
        <p:spPr>
          <a:xfrm>
            <a:off x="5671238" y="1591400"/>
            <a:ext cx="2736300" cy="2533800"/>
          </a:xfrm>
          <a:prstGeom prst="roundRect">
            <a:avLst>
              <a:gd name="adj" fmla="val 30598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378" name="Google Shape;1378;p50"/>
          <p:cNvGrpSpPr/>
          <p:nvPr/>
        </p:nvGrpSpPr>
        <p:grpSpPr>
          <a:xfrm rot="-639723">
            <a:off x="5425869" y="1430224"/>
            <a:ext cx="633802" cy="634288"/>
            <a:chOff x="5458659" y="2387179"/>
            <a:chExt cx="1017910" cy="1018691"/>
          </a:xfrm>
        </p:grpSpPr>
        <p:sp>
          <p:nvSpPr>
            <p:cNvPr id="1379" name="Google Shape;1379;p50"/>
            <p:cNvSpPr/>
            <p:nvPr/>
          </p:nvSpPr>
          <p:spPr>
            <a:xfrm>
              <a:off x="5458659" y="2387179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5857817" y="2917776"/>
              <a:ext cx="219995" cy="110038"/>
            </a:xfrm>
            <a:custGeom>
              <a:avLst/>
              <a:gdLst/>
              <a:ahLst/>
              <a:cxnLst/>
              <a:rect l="l" t="t" r="r" b="b"/>
              <a:pathLst>
                <a:path w="2717" h="1359" extrusionOk="0">
                  <a:moveTo>
                    <a:pt x="278" y="0"/>
                  </a:moveTo>
                  <a:cubicBezTo>
                    <a:pt x="127" y="0"/>
                    <a:pt x="0" y="127"/>
                    <a:pt x="0" y="278"/>
                  </a:cubicBezTo>
                  <a:cubicBezTo>
                    <a:pt x="0" y="857"/>
                    <a:pt x="604" y="1358"/>
                    <a:pt x="1359" y="1358"/>
                  </a:cubicBezTo>
                  <a:cubicBezTo>
                    <a:pt x="2089" y="1358"/>
                    <a:pt x="2717" y="857"/>
                    <a:pt x="2717" y="278"/>
                  </a:cubicBezTo>
                  <a:cubicBezTo>
                    <a:pt x="2717" y="127"/>
                    <a:pt x="2590" y="0"/>
                    <a:pt x="2439" y="0"/>
                  </a:cubicBezTo>
                  <a:cubicBezTo>
                    <a:pt x="2288" y="0"/>
                    <a:pt x="2161" y="127"/>
                    <a:pt x="2161" y="278"/>
                  </a:cubicBezTo>
                  <a:cubicBezTo>
                    <a:pt x="2161" y="555"/>
                    <a:pt x="1787" y="809"/>
                    <a:pt x="1359" y="809"/>
                  </a:cubicBezTo>
                  <a:cubicBezTo>
                    <a:pt x="906" y="809"/>
                    <a:pt x="526" y="555"/>
                    <a:pt x="526" y="278"/>
                  </a:cubicBezTo>
                  <a:cubicBezTo>
                    <a:pt x="526" y="127"/>
                    <a:pt x="429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5704865" y="2765230"/>
              <a:ext cx="175543" cy="108095"/>
            </a:xfrm>
            <a:custGeom>
              <a:avLst/>
              <a:gdLst/>
              <a:ahLst/>
              <a:cxnLst/>
              <a:rect l="l" t="t" r="r" b="b"/>
              <a:pathLst>
                <a:path w="2168" h="1335" extrusionOk="0">
                  <a:moveTo>
                    <a:pt x="1081" y="1"/>
                  </a:moveTo>
                  <a:cubicBezTo>
                    <a:pt x="477" y="1"/>
                    <a:pt x="0" y="478"/>
                    <a:pt x="0" y="1081"/>
                  </a:cubicBezTo>
                  <a:cubicBezTo>
                    <a:pt x="0" y="1232"/>
                    <a:pt x="103" y="1335"/>
                    <a:pt x="254" y="1335"/>
                  </a:cubicBezTo>
                  <a:cubicBezTo>
                    <a:pt x="405" y="1335"/>
                    <a:pt x="531" y="1232"/>
                    <a:pt x="531" y="1081"/>
                  </a:cubicBezTo>
                  <a:cubicBezTo>
                    <a:pt x="531" y="779"/>
                    <a:pt x="779" y="526"/>
                    <a:pt x="1081" y="526"/>
                  </a:cubicBezTo>
                  <a:cubicBezTo>
                    <a:pt x="1358" y="526"/>
                    <a:pt x="1612" y="779"/>
                    <a:pt x="1612" y="1081"/>
                  </a:cubicBezTo>
                  <a:cubicBezTo>
                    <a:pt x="1612" y="1232"/>
                    <a:pt x="1739" y="1335"/>
                    <a:pt x="1889" y="1335"/>
                  </a:cubicBezTo>
                  <a:cubicBezTo>
                    <a:pt x="2040" y="1335"/>
                    <a:pt x="2167" y="1232"/>
                    <a:pt x="2167" y="1081"/>
                  </a:cubicBezTo>
                  <a:cubicBezTo>
                    <a:pt x="2167" y="478"/>
                    <a:pt x="1660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6055301" y="2765230"/>
              <a:ext cx="175057" cy="108095"/>
            </a:xfrm>
            <a:custGeom>
              <a:avLst/>
              <a:gdLst/>
              <a:ahLst/>
              <a:cxnLst/>
              <a:rect l="l" t="t" r="r" b="b"/>
              <a:pathLst>
                <a:path w="2162" h="1335" extrusionOk="0">
                  <a:moveTo>
                    <a:pt x="1081" y="1"/>
                  </a:moveTo>
                  <a:cubicBezTo>
                    <a:pt x="477" y="1"/>
                    <a:pt x="0" y="478"/>
                    <a:pt x="0" y="1081"/>
                  </a:cubicBezTo>
                  <a:cubicBezTo>
                    <a:pt x="0" y="1232"/>
                    <a:pt x="127" y="1335"/>
                    <a:pt x="278" y="1335"/>
                  </a:cubicBezTo>
                  <a:cubicBezTo>
                    <a:pt x="404" y="1335"/>
                    <a:pt x="525" y="1232"/>
                    <a:pt x="525" y="1081"/>
                  </a:cubicBezTo>
                  <a:cubicBezTo>
                    <a:pt x="525" y="779"/>
                    <a:pt x="779" y="526"/>
                    <a:pt x="1081" y="526"/>
                  </a:cubicBezTo>
                  <a:cubicBezTo>
                    <a:pt x="1382" y="526"/>
                    <a:pt x="1612" y="779"/>
                    <a:pt x="1612" y="1081"/>
                  </a:cubicBezTo>
                  <a:cubicBezTo>
                    <a:pt x="1612" y="1232"/>
                    <a:pt x="1732" y="1335"/>
                    <a:pt x="1883" y="1335"/>
                  </a:cubicBezTo>
                  <a:cubicBezTo>
                    <a:pt x="2034" y="1335"/>
                    <a:pt x="2161" y="1232"/>
                    <a:pt x="2161" y="1081"/>
                  </a:cubicBezTo>
                  <a:cubicBezTo>
                    <a:pt x="2161" y="478"/>
                    <a:pt x="1684" y="1"/>
                    <a:pt x="10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5555915" y="2926879"/>
              <a:ext cx="220078" cy="220234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6159615" y="2926879"/>
              <a:ext cx="220078" cy="220234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5" name="Google Shape;1385;p50"/>
          <p:cNvGrpSpPr/>
          <p:nvPr/>
        </p:nvGrpSpPr>
        <p:grpSpPr>
          <a:xfrm rot="497021">
            <a:off x="7773646" y="3788251"/>
            <a:ext cx="633747" cy="634232"/>
            <a:chOff x="2637047" y="2387179"/>
            <a:chExt cx="1017910" cy="1018691"/>
          </a:xfrm>
        </p:grpSpPr>
        <p:sp>
          <p:nvSpPr>
            <p:cNvPr id="1386" name="Google Shape;1386;p50"/>
            <p:cNvSpPr/>
            <p:nvPr/>
          </p:nvSpPr>
          <p:spPr>
            <a:xfrm>
              <a:off x="2637047" y="2387179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3254740" y="2774301"/>
              <a:ext cx="132601" cy="13260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3280731" y="2800294"/>
              <a:ext cx="80602" cy="80606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3068919" y="2971705"/>
              <a:ext cx="175057" cy="130605"/>
            </a:xfrm>
            <a:custGeom>
              <a:avLst/>
              <a:gdLst/>
              <a:ahLst/>
              <a:cxnLst/>
              <a:rect l="l" t="t" r="r" b="b"/>
              <a:pathLst>
                <a:path w="2162" h="1613" extrusionOk="0">
                  <a:moveTo>
                    <a:pt x="0" y="1"/>
                  </a:moveTo>
                  <a:cubicBezTo>
                    <a:pt x="0" y="1"/>
                    <a:pt x="1" y="1612"/>
                    <a:pt x="1081" y="1612"/>
                  </a:cubicBezTo>
                  <a:cubicBezTo>
                    <a:pt x="2161" y="1612"/>
                    <a:pt x="2161" y="1"/>
                    <a:pt x="2161" y="1"/>
                  </a:cubicBezTo>
                  <a:lnTo>
                    <a:pt x="2161" y="1"/>
                  </a:lnTo>
                  <a:cubicBezTo>
                    <a:pt x="2161" y="1"/>
                    <a:pt x="1914" y="532"/>
                    <a:pt x="1081" y="532"/>
                  </a:cubicBezTo>
                  <a:cubicBezTo>
                    <a:pt x="278" y="532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3046409" y="2926767"/>
              <a:ext cx="220076" cy="110038"/>
            </a:xfrm>
            <a:custGeom>
              <a:avLst/>
              <a:gdLst/>
              <a:ahLst/>
              <a:cxnLst/>
              <a:rect l="l" t="t" r="r" b="b"/>
              <a:pathLst>
                <a:path w="2718" h="1359" extrusionOk="0">
                  <a:moveTo>
                    <a:pt x="278" y="0"/>
                  </a:moveTo>
                  <a:cubicBezTo>
                    <a:pt x="128" y="0"/>
                    <a:pt x="1" y="127"/>
                    <a:pt x="1" y="278"/>
                  </a:cubicBezTo>
                  <a:cubicBezTo>
                    <a:pt x="1" y="882"/>
                    <a:pt x="629" y="1359"/>
                    <a:pt x="1359" y="1359"/>
                  </a:cubicBezTo>
                  <a:cubicBezTo>
                    <a:pt x="2114" y="1359"/>
                    <a:pt x="2717" y="882"/>
                    <a:pt x="2717" y="278"/>
                  </a:cubicBezTo>
                  <a:cubicBezTo>
                    <a:pt x="2717" y="127"/>
                    <a:pt x="2590" y="0"/>
                    <a:pt x="2439" y="0"/>
                  </a:cubicBezTo>
                  <a:cubicBezTo>
                    <a:pt x="2289" y="0"/>
                    <a:pt x="2192" y="127"/>
                    <a:pt x="2192" y="278"/>
                  </a:cubicBezTo>
                  <a:cubicBezTo>
                    <a:pt x="2192" y="580"/>
                    <a:pt x="1812" y="809"/>
                    <a:pt x="1359" y="809"/>
                  </a:cubicBezTo>
                  <a:cubicBezTo>
                    <a:pt x="930" y="809"/>
                    <a:pt x="556" y="580"/>
                    <a:pt x="556" y="278"/>
                  </a:cubicBezTo>
                  <a:cubicBezTo>
                    <a:pt x="556" y="127"/>
                    <a:pt x="429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2893944" y="2774301"/>
              <a:ext cx="175057" cy="110038"/>
            </a:xfrm>
            <a:custGeom>
              <a:avLst/>
              <a:gdLst/>
              <a:ahLst/>
              <a:cxnLst/>
              <a:rect l="l" t="t" r="r" b="b"/>
              <a:pathLst>
                <a:path w="2162" h="1359" extrusionOk="0">
                  <a:moveTo>
                    <a:pt x="1081" y="0"/>
                  </a:moveTo>
                  <a:cubicBezTo>
                    <a:pt x="477" y="0"/>
                    <a:pt x="1" y="477"/>
                    <a:pt x="1" y="1081"/>
                  </a:cubicBezTo>
                  <a:cubicBezTo>
                    <a:pt x="1" y="1232"/>
                    <a:pt x="127" y="1358"/>
                    <a:pt x="278" y="1358"/>
                  </a:cubicBezTo>
                  <a:cubicBezTo>
                    <a:pt x="429" y="1358"/>
                    <a:pt x="550" y="1232"/>
                    <a:pt x="550" y="1081"/>
                  </a:cubicBezTo>
                  <a:cubicBezTo>
                    <a:pt x="550" y="779"/>
                    <a:pt x="779" y="525"/>
                    <a:pt x="1081" y="525"/>
                  </a:cubicBezTo>
                  <a:cubicBezTo>
                    <a:pt x="1383" y="525"/>
                    <a:pt x="1636" y="779"/>
                    <a:pt x="1636" y="1081"/>
                  </a:cubicBezTo>
                  <a:cubicBezTo>
                    <a:pt x="1636" y="1232"/>
                    <a:pt x="1757" y="1358"/>
                    <a:pt x="1884" y="1358"/>
                  </a:cubicBezTo>
                  <a:cubicBezTo>
                    <a:pt x="2035" y="1358"/>
                    <a:pt x="2161" y="1232"/>
                    <a:pt x="2161" y="1081"/>
                  </a:cubicBezTo>
                  <a:cubicBezTo>
                    <a:pt x="2161" y="477"/>
                    <a:pt x="1685" y="0"/>
                    <a:pt x="1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49"/>
          <p:cNvSpPr txBox="1">
            <a:spLocks noGrp="1"/>
          </p:cNvSpPr>
          <p:nvPr>
            <p:ph type="title"/>
          </p:nvPr>
        </p:nvSpPr>
        <p:spPr>
          <a:xfrm>
            <a:off x="1798568" y="1115864"/>
            <a:ext cx="3981599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/>
            <a:r>
              <a:rPr lang="en-US" b="1" dirty="0">
                <a:solidFill>
                  <a:srgbClr val="FF0000"/>
                </a:solidFill>
                <a:latin typeface="DM Sans Medium"/>
              </a:rPr>
              <a:t>02. Which</a:t>
            </a:r>
            <a:r>
              <a:rPr lang="en-US" b="1" i="0" u="none" strike="noStrike" dirty="0">
                <a:solidFill>
                  <a:srgbClr val="FF0000"/>
                </a:solidFill>
                <a:effectLst/>
                <a:latin typeface="OpenSans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DM Sans Medium"/>
              </a:rPr>
              <a:t>lane </a:t>
            </a:r>
            <a:r>
              <a:rPr lang="en-US" b="1" dirty="0">
                <a:solidFill>
                  <a:schemeClr val="accent4"/>
                </a:solidFill>
                <a:latin typeface="DM Sans Medium"/>
              </a:rPr>
              <a:t>should you </a:t>
            </a:r>
            <a:r>
              <a:rPr lang="en-US" b="1" dirty="0">
                <a:solidFill>
                  <a:srgbClr val="FF0000"/>
                </a:solidFill>
                <a:latin typeface="DM Sans Medium"/>
              </a:rPr>
              <a:t>use when riding a bike</a:t>
            </a:r>
            <a:r>
              <a:rPr lang="en-US" b="1" dirty="0">
                <a:solidFill>
                  <a:schemeClr val="accent4"/>
                </a:solidFill>
                <a:latin typeface="DM Sans Medium"/>
              </a:rPr>
              <a:t>?</a:t>
            </a:r>
          </a:p>
        </p:txBody>
      </p:sp>
      <p:sp>
        <p:nvSpPr>
          <p:cNvPr id="1233" name="Google Shape;1233;p49"/>
          <p:cNvSpPr txBox="1">
            <a:spLocks noGrp="1"/>
          </p:cNvSpPr>
          <p:nvPr>
            <p:ph type="body" idx="1"/>
          </p:nvPr>
        </p:nvSpPr>
        <p:spPr>
          <a:xfrm>
            <a:off x="3516813" y="2778313"/>
            <a:ext cx="3981600" cy="524099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cs typeface="Arial"/>
                <a:sym typeface="Arial"/>
              </a:rPr>
              <a:t>Answer: </a:t>
            </a:r>
            <a:r>
              <a:rPr lang="en-US" sz="2000" dirty="0">
                <a:cs typeface="Arial"/>
                <a:sym typeface="Arial"/>
              </a:rPr>
              <a:t>The cycle lane.</a:t>
            </a:r>
            <a:endParaRPr dirty="0"/>
          </a:p>
        </p:txBody>
      </p:sp>
      <p:grpSp>
        <p:nvGrpSpPr>
          <p:cNvPr id="1235" name="Google Shape;1235;p49"/>
          <p:cNvGrpSpPr/>
          <p:nvPr/>
        </p:nvGrpSpPr>
        <p:grpSpPr>
          <a:xfrm>
            <a:off x="667275" y="3001318"/>
            <a:ext cx="3122094" cy="2142179"/>
            <a:chOff x="667275" y="3001318"/>
            <a:chExt cx="3122094" cy="2142179"/>
          </a:xfrm>
        </p:grpSpPr>
        <p:sp>
          <p:nvSpPr>
            <p:cNvPr id="1236" name="Google Shape;1236;p49"/>
            <p:cNvSpPr/>
            <p:nvPr/>
          </p:nvSpPr>
          <p:spPr>
            <a:xfrm>
              <a:off x="1552548" y="3073944"/>
              <a:ext cx="423341" cy="664766"/>
            </a:xfrm>
            <a:custGeom>
              <a:avLst/>
              <a:gdLst/>
              <a:ahLst/>
              <a:cxnLst/>
              <a:rect l="l" t="t" r="r" b="b"/>
              <a:pathLst>
                <a:path w="6616" h="10389" extrusionOk="0">
                  <a:moveTo>
                    <a:pt x="700" y="0"/>
                  </a:moveTo>
                  <a:cubicBezTo>
                    <a:pt x="326" y="0"/>
                    <a:pt x="0" y="326"/>
                    <a:pt x="0" y="731"/>
                  </a:cubicBezTo>
                  <a:lnTo>
                    <a:pt x="0" y="9658"/>
                  </a:lnTo>
                  <a:cubicBezTo>
                    <a:pt x="0" y="10063"/>
                    <a:pt x="326" y="10389"/>
                    <a:pt x="700" y="10389"/>
                  </a:cubicBezTo>
                  <a:lnTo>
                    <a:pt x="5910" y="10389"/>
                  </a:lnTo>
                  <a:cubicBezTo>
                    <a:pt x="6284" y="10389"/>
                    <a:pt x="6616" y="10063"/>
                    <a:pt x="6616" y="9658"/>
                  </a:cubicBezTo>
                  <a:lnTo>
                    <a:pt x="6616" y="731"/>
                  </a:lnTo>
                  <a:cubicBezTo>
                    <a:pt x="6616" y="326"/>
                    <a:pt x="6284" y="0"/>
                    <a:pt x="591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1642515" y="3712798"/>
              <a:ext cx="243025" cy="46775"/>
            </a:xfrm>
            <a:custGeom>
              <a:avLst/>
              <a:gdLst/>
              <a:ahLst/>
              <a:cxnLst/>
              <a:rect l="l" t="t" r="r" b="b"/>
              <a:pathLst>
                <a:path w="3798" h="731" extrusionOk="0">
                  <a:moveTo>
                    <a:pt x="351" y="0"/>
                  </a:moveTo>
                  <a:cubicBezTo>
                    <a:pt x="152" y="0"/>
                    <a:pt x="1" y="175"/>
                    <a:pt x="1" y="380"/>
                  </a:cubicBezTo>
                  <a:cubicBezTo>
                    <a:pt x="1" y="580"/>
                    <a:pt x="152" y="730"/>
                    <a:pt x="351" y="730"/>
                  </a:cubicBezTo>
                  <a:lnTo>
                    <a:pt x="3447" y="730"/>
                  </a:lnTo>
                  <a:cubicBezTo>
                    <a:pt x="3647" y="730"/>
                    <a:pt x="3797" y="580"/>
                    <a:pt x="3797" y="380"/>
                  </a:cubicBezTo>
                  <a:cubicBezTo>
                    <a:pt x="3797" y="175"/>
                    <a:pt x="3647" y="0"/>
                    <a:pt x="3447" y="0"/>
                  </a:cubicBezTo>
                  <a:close/>
                </a:path>
              </a:pathLst>
            </a:custGeom>
            <a:solidFill>
              <a:srgbClr val="284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1610457" y="3701600"/>
              <a:ext cx="32122" cy="67635"/>
            </a:xfrm>
            <a:custGeom>
              <a:avLst/>
              <a:gdLst/>
              <a:ahLst/>
              <a:cxnLst/>
              <a:rect l="l" t="t" r="r" b="b"/>
              <a:pathLst>
                <a:path w="502" h="1057" extrusionOk="0">
                  <a:moveTo>
                    <a:pt x="248" y="0"/>
                  </a:moveTo>
                  <a:cubicBezTo>
                    <a:pt x="97" y="0"/>
                    <a:pt x="1" y="103"/>
                    <a:pt x="1" y="254"/>
                  </a:cubicBezTo>
                  <a:lnTo>
                    <a:pt x="1" y="803"/>
                  </a:lnTo>
                  <a:cubicBezTo>
                    <a:pt x="1" y="930"/>
                    <a:pt x="97" y="1056"/>
                    <a:pt x="248" y="1056"/>
                  </a:cubicBezTo>
                  <a:cubicBezTo>
                    <a:pt x="375" y="1056"/>
                    <a:pt x="502" y="930"/>
                    <a:pt x="502" y="803"/>
                  </a:cubicBezTo>
                  <a:lnTo>
                    <a:pt x="502" y="254"/>
                  </a:lnTo>
                  <a:cubicBezTo>
                    <a:pt x="502" y="103"/>
                    <a:pt x="375" y="0"/>
                    <a:pt x="248" y="0"/>
                  </a:cubicBezTo>
                  <a:close/>
                </a:path>
              </a:pathLst>
            </a:custGeom>
            <a:solidFill>
              <a:srgbClr val="284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1887013" y="3701600"/>
              <a:ext cx="32506" cy="67635"/>
            </a:xfrm>
            <a:custGeom>
              <a:avLst/>
              <a:gdLst/>
              <a:ahLst/>
              <a:cxnLst/>
              <a:rect l="l" t="t" r="r" b="b"/>
              <a:pathLst>
                <a:path w="508" h="1057" extrusionOk="0">
                  <a:moveTo>
                    <a:pt x="254" y="0"/>
                  </a:moveTo>
                  <a:cubicBezTo>
                    <a:pt x="103" y="0"/>
                    <a:pt x="1" y="103"/>
                    <a:pt x="1" y="254"/>
                  </a:cubicBezTo>
                  <a:lnTo>
                    <a:pt x="1" y="803"/>
                  </a:lnTo>
                  <a:cubicBezTo>
                    <a:pt x="1" y="930"/>
                    <a:pt x="103" y="1056"/>
                    <a:pt x="254" y="1056"/>
                  </a:cubicBezTo>
                  <a:cubicBezTo>
                    <a:pt x="405" y="1056"/>
                    <a:pt x="508" y="930"/>
                    <a:pt x="508" y="803"/>
                  </a:cubicBezTo>
                  <a:lnTo>
                    <a:pt x="508" y="254"/>
                  </a:lnTo>
                  <a:cubicBezTo>
                    <a:pt x="508" y="103"/>
                    <a:pt x="405" y="0"/>
                    <a:pt x="254" y="0"/>
                  </a:cubicBezTo>
                  <a:close/>
                </a:path>
              </a:pathLst>
            </a:custGeom>
            <a:solidFill>
              <a:srgbClr val="284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1676493" y="3014436"/>
              <a:ext cx="175454" cy="180061"/>
            </a:xfrm>
            <a:custGeom>
              <a:avLst/>
              <a:gdLst/>
              <a:ahLst/>
              <a:cxnLst/>
              <a:rect l="l" t="t" r="r" b="b"/>
              <a:pathLst>
                <a:path w="2742" h="2814" extrusionOk="0">
                  <a:moveTo>
                    <a:pt x="2566" y="176"/>
                  </a:moveTo>
                  <a:lnTo>
                    <a:pt x="2566" y="2415"/>
                  </a:lnTo>
                  <a:cubicBezTo>
                    <a:pt x="2566" y="2542"/>
                    <a:pt x="2464" y="2638"/>
                    <a:pt x="2337" y="2638"/>
                  </a:cubicBezTo>
                  <a:lnTo>
                    <a:pt x="375" y="2638"/>
                  </a:lnTo>
                  <a:cubicBezTo>
                    <a:pt x="273" y="2638"/>
                    <a:pt x="152" y="2542"/>
                    <a:pt x="152" y="2415"/>
                  </a:cubicBezTo>
                  <a:lnTo>
                    <a:pt x="152" y="176"/>
                  </a:lnTo>
                  <a:close/>
                  <a:moveTo>
                    <a:pt x="1" y="1"/>
                  </a:moveTo>
                  <a:lnTo>
                    <a:pt x="1" y="2415"/>
                  </a:lnTo>
                  <a:cubicBezTo>
                    <a:pt x="1" y="2638"/>
                    <a:pt x="176" y="2813"/>
                    <a:pt x="375" y="2813"/>
                  </a:cubicBezTo>
                  <a:lnTo>
                    <a:pt x="2337" y="2813"/>
                  </a:lnTo>
                  <a:cubicBezTo>
                    <a:pt x="2566" y="2813"/>
                    <a:pt x="2741" y="2638"/>
                    <a:pt x="2741" y="2415"/>
                  </a:cubicBezTo>
                  <a:lnTo>
                    <a:pt x="27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1645587" y="3001318"/>
              <a:ext cx="233746" cy="25915"/>
            </a:xfrm>
            <a:custGeom>
              <a:avLst/>
              <a:gdLst/>
              <a:ahLst/>
              <a:cxnLst/>
              <a:rect l="l" t="t" r="r" b="b"/>
              <a:pathLst>
                <a:path w="3653" h="405" extrusionOk="0">
                  <a:moveTo>
                    <a:pt x="206" y="0"/>
                  </a:moveTo>
                  <a:cubicBezTo>
                    <a:pt x="79" y="0"/>
                    <a:pt x="1" y="103"/>
                    <a:pt x="1" y="206"/>
                  </a:cubicBezTo>
                  <a:cubicBezTo>
                    <a:pt x="1" y="332"/>
                    <a:pt x="79" y="405"/>
                    <a:pt x="206" y="405"/>
                  </a:cubicBezTo>
                  <a:lnTo>
                    <a:pt x="3448" y="405"/>
                  </a:lnTo>
                  <a:cubicBezTo>
                    <a:pt x="3574" y="405"/>
                    <a:pt x="3653" y="332"/>
                    <a:pt x="3653" y="206"/>
                  </a:cubicBezTo>
                  <a:cubicBezTo>
                    <a:pt x="3653" y="103"/>
                    <a:pt x="3574" y="0"/>
                    <a:pt x="34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1410751" y="3333670"/>
              <a:ext cx="328384" cy="312259"/>
            </a:xfrm>
            <a:custGeom>
              <a:avLst/>
              <a:gdLst/>
              <a:ahLst/>
              <a:cxnLst/>
              <a:rect l="l" t="t" r="r" b="b"/>
              <a:pathLst>
                <a:path w="5132" h="4880" extrusionOk="0">
                  <a:moveTo>
                    <a:pt x="2531" y="1"/>
                  </a:moveTo>
                  <a:cubicBezTo>
                    <a:pt x="1308" y="1"/>
                    <a:pt x="269" y="961"/>
                    <a:pt x="128" y="2201"/>
                  </a:cubicBezTo>
                  <a:cubicBezTo>
                    <a:pt x="1" y="3535"/>
                    <a:pt x="985" y="4742"/>
                    <a:pt x="2343" y="4869"/>
                  </a:cubicBezTo>
                  <a:cubicBezTo>
                    <a:pt x="2420" y="4876"/>
                    <a:pt x="2497" y="4880"/>
                    <a:pt x="2574" y="4880"/>
                  </a:cubicBezTo>
                  <a:cubicBezTo>
                    <a:pt x="3808" y="4880"/>
                    <a:pt x="4886" y="3934"/>
                    <a:pt x="5005" y="2684"/>
                  </a:cubicBezTo>
                  <a:cubicBezTo>
                    <a:pt x="5132" y="1325"/>
                    <a:pt x="4154" y="142"/>
                    <a:pt x="2796" y="16"/>
                  </a:cubicBezTo>
                  <a:cubicBezTo>
                    <a:pt x="2707" y="6"/>
                    <a:pt x="2618" y="1"/>
                    <a:pt x="253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1549029" y="3643627"/>
              <a:ext cx="3583" cy="64"/>
            </a:xfrm>
            <a:custGeom>
              <a:avLst/>
              <a:gdLst/>
              <a:ahLst/>
              <a:cxnLst/>
              <a:rect l="l" t="t" r="r" b="b"/>
              <a:pathLst>
                <a:path w="56" h="1" extrusionOk="0">
                  <a:moveTo>
                    <a:pt x="55" y="1"/>
                  </a:moveTo>
                  <a:lnTo>
                    <a:pt x="55" y="1"/>
                  </a:lnTo>
                  <a:lnTo>
                    <a:pt x="55" y="1"/>
                  </a:lnTo>
                  <a:close/>
                  <a:moveTo>
                    <a:pt x="31" y="1"/>
                  </a:moveTo>
                  <a:lnTo>
                    <a:pt x="31" y="1"/>
                  </a:lnTo>
                  <a:lnTo>
                    <a:pt x="3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0F7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1552548" y="3643627"/>
              <a:ext cx="6207" cy="1600"/>
            </a:xfrm>
            <a:custGeom>
              <a:avLst/>
              <a:gdLst/>
              <a:ahLst/>
              <a:cxnLst/>
              <a:rect l="l" t="t" r="r" b="b"/>
              <a:pathLst>
                <a:path w="97" h="25" extrusionOk="0">
                  <a:moveTo>
                    <a:pt x="97" y="25"/>
                  </a:moveTo>
                  <a:lnTo>
                    <a:pt x="97" y="25"/>
                  </a:lnTo>
                  <a:lnTo>
                    <a:pt x="97" y="25"/>
                  </a:lnTo>
                  <a:close/>
                  <a:moveTo>
                    <a:pt x="97" y="25"/>
                  </a:moveTo>
                  <a:lnTo>
                    <a:pt x="97" y="25"/>
                  </a:lnTo>
                  <a:lnTo>
                    <a:pt x="97" y="25"/>
                  </a:lnTo>
                  <a:close/>
                  <a:moveTo>
                    <a:pt x="73" y="25"/>
                  </a:moveTo>
                  <a:lnTo>
                    <a:pt x="97" y="25"/>
                  </a:lnTo>
                  <a:lnTo>
                    <a:pt x="73" y="25"/>
                  </a:lnTo>
                  <a:close/>
                  <a:moveTo>
                    <a:pt x="73" y="25"/>
                  </a:moveTo>
                  <a:lnTo>
                    <a:pt x="73" y="25"/>
                  </a:lnTo>
                  <a:lnTo>
                    <a:pt x="73" y="25"/>
                  </a:lnTo>
                  <a:close/>
                  <a:moveTo>
                    <a:pt x="73" y="25"/>
                  </a:moveTo>
                  <a:lnTo>
                    <a:pt x="73" y="25"/>
                  </a:lnTo>
                  <a:lnTo>
                    <a:pt x="73" y="25"/>
                  </a:lnTo>
                  <a:close/>
                  <a:moveTo>
                    <a:pt x="49" y="25"/>
                  </a:moveTo>
                  <a:lnTo>
                    <a:pt x="49" y="25"/>
                  </a:lnTo>
                  <a:lnTo>
                    <a:pt x="49" y="25"/>
                  </a:lnTo>
                  <a:close/>
                  <a:moveTo>
                    <a:pt x="24" y="25"/>
                  </a:moveTo>
                  <a:lnTo>
                    <a:pt x="49" y="25"/>
                  </a:lnTo>
                  <a:lnTo>
                    <a:pt x="24" y="25"/>
                  </a:lnTo>
                  <a:close/>
                  <a:moveTo>
                    <a:pt x="24" y="25"/>
                  </a:moveTo>
                  <a:lnTo>
                    <a:pt x="24" y="25"/>
                  </a:lnTo>
                  <a:lnTo>
                    <a:pt x="24" y="25"/>
                  </a:lnTo>
                  <a:close/>
                  <a:moveTo>
                    <a:pt x="24" y="1"/>
                  </a:moveTo>
                  <a:lnTo>
                    <a:pt x="24" y="1"/>
                  </a:lnTo>
                  <a:lnTo>
                    <a:pt x="24" y="1"/>
                  </a:lnTo>
                  <a:close/>
                  <a:moveTo>
                    <a:pt x="0" y="1"/>
                  </a:moveTo>
                  <a:lnTo>
                    <a:pt x="24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D7D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1420413" y="3334630"/>
              <a:ext cx="307524" cy="310595"/>
            </a:xfrm>
            <a:custGeom>
              <a:avLst/>
              <a:gdLst/>
              <a:ahLst/>
              <a:cxnLst/>
              <a:rect l="l" t="t" r="r" b="b"/>
              <a:pathLst>
                <a:path w="4806" h="4854" extrusionOk="0">
                  <a:moveTo>
                    <a:pt x="2765" y="1"/>
                  </a:moveTo>
                  <a:cubicBezTo>
                    <a:pt x="2844" y="224"/>
                    <a:pt x="2868" y="429"/>
                    <a:pt x="2892" y="604"/>
                  </a:cubicBezTo>
                  <a:lnTo>
                    <a:pt x="2844" y="604"/>
                  </a:lnTo>
                  <a:cubicBezTo>
                    <a:pt x="2709" y="584"/>
                    <a:pt x="2495" y="567"/>
                    <a:pt x="2217" y="567"/>
                  </a:cubicBezTo>
                  <a:cubicBezTo>
                    <a:pt x="1824" y="567"/>
                    <a:pt x="1301" y="601"/>
                    <a:pt x="683" y="707"/>
                  </a:cubicBezTo>
                  <a:cubicBezTo>
                    <a:pt x="604" y="779"/>
                    <a:pt x="556" y="858"/>
                    <a:pt x="478" y="930"/>
                  </a:cubicBezTo>
                  <a:cubicBezTo>
                    <a:pt x="1162" y="779"/>
                    <a:pt x="1749" y="741"/>
                    <a:pt x="2183" y="741"/>
                  </a:cubicBezTo>
                  <a:cubicBezTo>
                    <a:pt x="2547" y="741"/>
                    <a:pt x="2803" y="768"/>
                    <a:pt x="2916" y="779"/>
                  </a:cubicBezTo>
                  <a:cubicBezTo>
                    <a:pt x="2947" y="1033"/>
                    <a:pt x="2892" y="1256"/>
                    <a:pt x="2868" y="1431"/>
                  </a:cubicBezTo>
                  <a:cubicBezTo>
                    <a:pt x="2765" y="1431"/>
                    <a:pt x="2645" y="1383"/>
                    <a:pt x="2439" y="1383"/>
                  </a:cubicBezTo>
                  <a:cubicBezTo>
                    <a:pt x="2310" y="1370"/>
                    <a:pt x="2159" y="1361"/>
                    <a:pt x="1987" y="1361"/>
                  </a:cubicBezTo>
                  <a:cubicBezTo>
                    <a:pt x="1495" y="1361"/>
                    <a:pt x="840" y="1438"/>
                    <a:pt x="79" y="1733"/>
                  </a:cubicBezTo>
                  <a:cubicBezTo>
                    <a:pt x="49" y="1787"/>
                    <a:pt x="25" y="1860"/>
                    <a:pt x="25" y="1938"/>
                  </a:cubicBezTo>
                  <a:cubicBezTo>
                    <a:pt x="839" y="1618"/>
                    <a:pt x="1542" y="1533"/>
                    <a:pt x="2050" y="1533"/>
                  </a:cubicBezTo>
                  <a:cubicBezTo>
                    <a:pt x="2424" y="1533"/>
                    <a:pt x="2692" y="1579"/>
                    <a:pt x="2820" y="1612"/>
                  </a:cubicBezTo>
                  <a:cubicBezTo>
                    <a:pt x="2765" y="1763"/>
                    <a:pt x="2693" y="1884"/>
                    <a:pt x="2645" y="1962"/>
                  </a:cubicBezTo>
                  <a:cubicBezTo>
                    <a:pt x="2566" y="2065"/>
                    <a:pt x="2464" y="2137"/>
                    <a:pt x="2343" y="2137"/>
                  </a:cubicBezTo>
                  <a:cubicBezTo>
                    <a:pt x="1160" y="2240"/>
                    <a:pt x="429" y="2542"/>
                    <a:pt x="1" y="2820"/>
                  </a:cubicBezTo>
                  <a:cubicBezTo>
                    <a:pt x="25" y="2868"/>
                    <a:pt x="25" y="2940"/>
                    <a:pt x="49" y="2995"/>
                  </a:cubicBezTo>
                  <a:cubicBezTo>
                    <a:pt x="176" y="2892"/>
                    <a:pt x="381" y="2789"/>
                    <a:pt x="604" y="2693"/>
                  </a:cubicBezTo>
                  <a:cubicBezTo>
                    <a:pt x="653" y="3019"/>
                    <a:pt x="858" y="3997"/>
                    <a:pt x="1739" y="4751"/>
                  </a:cubicBezTo>
                  <a:cubicBezTo>
                    <a:pt x="1860" y="4805"/>
                    <a:pt x="1987" y="4830"/>
                    <a:pt x="2114" y="4854"/>
                  </a:cubicBezTo>
                  <a:cubicBezTo>
                    <a:pt x="985" y="4051"/>
                    <a:pt x="804" y="2916"/>
                    <a:pt x="755" y="2638"/>
                  </a:cubicBezTo>
                  <a:cubicBezTo>
                    <a:pt x="1057" y="2518"/>
                    <a:pt x="1383" y="2439"/>
                    <a:pt x="1812" y="2367"/>
                  </a:cubicBezTo>
                  <a:cubicBezTo>
                    <a:pt x="1890" y="2717"/>
                    <a:pt x="2192" y="4051"/>
                    <a:pt x="3399" y="4655"/>
                  </a:cubicBezTo>
                  <a:cubicBezTo>
                    <a:pt x="3448" y="4630"/>
                    <a:pt x="3520" y="4600"/>
                    <a:pt x="3574" y="4576"/>
                  </a:cubicBezTo>
                  <a:cubicBezTo>
                    <a:pt x="2343" y="4027"/>
                    <a:pt x="2041" y="2693"/>
                    <a:pt x="1987" y="2367"/>
                  </a:cubicBezTo>
                  <a:cubicBezTo>
                    <a:pt x="2114" y="2337"/>
                    <a:pt x="2240" y="2313"/>
                    <a:pt x="2367" y="2313"/>
                  </a:cubicBezTo>
                  <a:cubicBezTo>
                    <a:pt x="2415" y="2313"/>
                    <a:pt x="2464" y="2288"/>
                    <a:pt x="2518" y="2288"/>
                  </a:cubicBezTo>
                  <a:cubicBezTo>
                    <a:pt x="2590" y="2590"/>
                    <a:pt x="3019" y="3797"/>
                    <a:pt x="4099" y="4202"/>
                  </a:cubicBezTo>
                  <a:cubicBezTo>
                    <a:pt x="4154" y="4148"/>
                    <a:pt x="4178" y="4099"/>
                    <a:pt x="4226" y="4075"/>
                  </a:cubicBezTo>
                  <a:cubicBezTo>
                    <a:pt x="4027" y="3997"/>
                    <a:pt x="3876" y="3924"/>
                    <a:pt x="3725" y="3822"/>
                  </a:cubicBezTo>
                  <a:cubicBezTo>
                    <a:pt x="3949" y="3671"/>
                    <a:pt x="4456" y="3218"/>
                    <a:pt x="4806" y="1914"/>
                  </a:cubicBezTo>
                  <a:cubicBezTo>
                    <a:pt x="4782" y="1787"/>
                    <a:pt x="4757" y="1685"/>
                    <a:pt x="4703" y="1582"/>
                  </a:cubicBezTo>
                  <a:cubicBezTo>
                    <a:pt x="4329" y="3242"/>
                    <a:pt x="3725" y="3622"/>
                    <a:pt x="3574" y="3695"/>
                  </a:cubicBezTo>
                  <a:cubicBezTo>
                    <a:pt x="3321" y="3496"/>
                    <a:pt x="3146" y="3272"/>
                    <a:pt x="3019" y="3043"/>
                  </a:cubicBezTo>
                  <a:cubicBezTo>
                    <a:pt x="3218" y="2868"/>
                    <a:pt x="3876" y="2216"/>
                    <a:pt x="3949" y="526"/>
                  </a:cubicBezTo>
                  <a:cubicBezTo>
                    <a:pt x="3900" y="477"/>
                    <a:pt x="3852" y="429"/>
                    <a:pt x="3774" y="405"/>
                  </a:cubicBezTo>
                  <a:cubicBezTo>
                    <a:pt x="3725" y="2035"/>
                    <a:pt x="3122" y="2693"/>
                    <a:pt x="2916" y="2868"/>
                  </a:cubicBezTo>
                  <a:cubicBezTo>
                    <a:pt x="2765" y="2566"/>
                    <a:pt x="2693" y="2264"/>
                    <a:pt x="2669" y="2186"/>
                  </a:cubicBezTo>
                  <a:cubicBezTo>
                    <a:pt x="2717" y="2162"/>
                    <a:pt x="2741" y="2113"/>
                    <a:pt x="2796" y="2065"/>
                  </a:cubicBezTo>
                  <a:cubicBezTo>
                    <a:pt x="2971" y="1733"/>
                    <a:pt x="3273" y="1057"/>
                    <a:pt x="2947" y="49"/>
                  </a:cubicBezTo>
                  <a:cubicBezTo>
                    <a:pt x="2892" y="25"/>
                    <a:pt x="2820" y="25"/>
                    <a:pt x="2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1925662" y="3172038"/>
              <a:ext cx="280073" cy="193178"/>
            </a:xfrm>
            <a:custGeom>
              <a:avLst/>
              <a:gdLst/>
              <a:ahLst/>
              <a:cxnLst/>
              <a:rect l="l" t="t" r="r" b="b"/>
              <a:pathLst>
                <a:path w="4377" h="3019" extrusionOk="0">
                  <a:moveTo>
                    <a:pt x="3350" y="381"/>
                  </a:moveTo>
                  <a:cubicBezTo>
                    <a:pt x="3700" y="381"/>
                    <a:pt x="4002" y="652"/>
                    <a:pt x="4002" y="1033"/>
                  </a:cubicBezTo>
                  <a:lnTo>
                    <a:pt x="4002" y="2644"/>
                  </a:lnTo>
                  <a:lnTo>
                    <a:pt x="356" y="2644"/>
                  </a:lnTo>
                  <a:lnTo>
                    <a:pt x="356" y="1033"/>
                  </a:lnTo>
                  <a:cubicBezTo>
                    <a:pt x="356" y="652"/>
                    <a:pt x="658" y="381"/>
                    <a:pt x="1032" y="381"/>
                  </a:cubicBezTo>
                  <a:close/>
                  <a:moveTo>
                    <a:pt x="1032" y="0"/>
                  </a:moveTo>
                  <a:cubicBezTo>
                    <a:pt x="453" y="0"/>
                    <a:pt x="0" y="453"/>
                    <a:pt x="0" y="1033"/>
                  </a:cubicBezTo>
                  <a:lnTo>
                    <a:pt x="0" y="3018"/>
                  </a:lnTo>
                  <a:lnTo>
                    <a:pt x="4377" y="3018"/>
                  </a:lnTo>
                  <a:lnTo>
                    <a:pt x="4377" y="1033"/>
                  </a:lnTo>
                  <a:cubicBezTo>
                    <a:pt x="4377" y="453"/>
                    <a:pt x="3900" y="0"/>
                    <a:pt x="33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1703560" y="3255861"/>
              <a:ext cx="722739" cy="461990"/>
            </a:xfrm>
            <a:custGeom>
              <a:avLst/>
              <a:gdLst/>
              <a:ahLst/>
              <a:cxnLst/>
              <a:rect l="l" t="t" r="r" b="b"/>
              <a:pathLst>
                <a:path w="11295" h="7220" extrusionOk="0">
                  <a:moveTo>
                    <a:pt x="882" y="0"/>
                  </a:moveTo>
                  <a:cubicBezTo>
                    <a:pt x="405" y="0"/>
                    <a:pt x="0" y="399"/>
                    <a:pt x="0" y="906"/>
                  </a:cubicBezTo>
                  <a:lnTo>
                    <a:pt x="0" y="6338"/>
                  </a:lnTo>
                  <a:cubicBezTo>
                    <a:pt x="0" y="6815"/>
                    <a:pt x="405" y="7220"/>
                    <a:pt x="882" y="7220"/>
                  </a:cubicBezTo>
                  <a:lnTo>
                    <a:pt x="10413" y="7220"/>
                  </a:lnTo>
                  <a:cubicBezTo>
                    <a:pt x="10920" y="7220"/>
                    <a:pt x="11294" y="6815"/>
                    <a:pt x="11294" y="6338"/>
                  </a:cubicBezTo>
                  <a:lnTo>
                    <a:pt x="11294" y="906"/>
                  </a:lnTo>
                  <a:cubicBezTo>
                    <a:pt x="11294" y="399"/>
                    <a:pt x="10920" y="0"/>
                    <a:pt x="1041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2348942" y="3255861"/>
              <a:ext cx="77361" cy="98157"/>
            </a:xfrm>
            <a:custGeom>
              <a:avLst/>
              <a:gdLst/>
              <a:ahLst/>
              <a:cxnLst/>
              <a:rect l="l" t="t" r="r" b="b"/>
              <a:pathLst>
                <a:path w="1209" h="1534" extrusionOk="0">
                  <a:moveTo>
                    <a:pt x="1" y="0"/>
                  </a:moveTo>
                  <a:lnTo>
                    <a:pt x="1" y="97"/>
                  </a:lnTo>
                  <a:cubicBezTo>
                    <a:pt x="1" y="803"/>
                    <a:pt x="532" y="1407"/>
                    <a:pt x="1208" y="1533"/>
                  </a:cubicBezTo>
                  <a:lnTo>
                    <a:pt x="1208" y="954"/>
                  </a:lnTo>
                  <a:cubicBezTo>
                    <a:pt x="1208" y="429"/>
                    <a:pt x="810" y="0"/>
                    <a:pt x="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1703560" y="3255861"/>
              <a:ext cx="64563" cy="93102"/>
            </a:xfrm>
            <a:custGeom>
              <a:avLst/>
              <a:gdLst/>
              <a:ahLst/>
              <a:cxnLst/>
              <a:rect l="l" t="t" r="r" b="b"/>
              <a:pathLst>
                <a:path w="1009" h="1455" extrusionOk="0">
                  <a:moveTo>
                    <a:pt x="960" y="0"/>
                  </a:moveTo>
                  <a:cubicBezTo>
                    <a:pt x="429" y="0"/>
                    <a:pt x="0" y="429"/>
                    <a:pt x="0" y="954"/>
                  </a:cubicBezTo>
                  <a:lnTo>
                    <a:pt x="0" y="1455"/>
                  </a:lnTo>
                  <a:cubicBezTo>
                    <a:pt x="580" y="1280"/>
                    <a:pt x="1008" y="731"/>
                    <a:pt x="1008" y="97"/>
                  </a:cubicBezTo>
                  <a:lnTo>
                    <a:pt x="1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2348942" y="3625838"/>
              <a:ext cx="77361" cy="92014"/>
            </a:xfrm>
            <a:custGeom>
              <a:avLst/>
              <a:gdLst/>
              <a:ahLst/>
              <a:cxnLst/>
              <a:rect l="l" t="t" r="r" b="b"/>
              <a:pathLst>
                <a:path w="1209" h="1438" extrusionOk="0">
                  <a:moveTo>
                    <a:pt x="1208" y="1"/>
                  </a:moveTo>
                  <a:cubicBezTo>
                    <a:pt x="532" y="128"/>
                    <a:pt x="1" y="707"/>
                    <a:pt x="1" y="1438"/>
                  </a:cubicBezTo>
                  <a:lnTo>
                    <a:pt x="279" y="1438"/>
                  </a:lnTo>
                  <a:cubicBezTo>
                    <a:pt x="810" y="1438"/>
                    <a:pt x="1208" y="1009"/>
                    <a:pt x="1208" y="502"/>
                  </a:cubicBezTo>
                  <a:lnTo>
                    <a:pt x="1208" y="1"/>
                  </a:ln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1703560" y="3628974"/>
              <a:ext cx="64563" cy="88879"/>
            </a:xfrm>
            <a:custGeom>
              <a:avLst/>
              <a:gdLst/>
              <a:ahLst/>
              <a:cxnLst/>
              <a:rect l="l" t="t" r="r" b="b"/>
              <a:pathLst>
                <a:path w="1009" h="1389" extrusionOk="0">
                  <a:moveTo>
                    <a:pt x="0" y="0"/>
                  </a:moveTo>
                  <a:lnTo>
                    <a:pt x="0" y="453"/>
                  </a:lnTo>
                  <a:cubicBezTo>
                    <a:pt x="0" y="960"/>
                    <a:pt x="429" y="1389"/>
                    <a:pt x="960" y="1389"/>
                  </a:cubicBezTo>
                  <a:lnTo>
                    <a:pt x="1008" y="1389"/>
                  </a:lnTo>
                  <a:cubicBezTo>
                    <a:pt x="1008" y="731"/>
                    <a:pt x="580" y="205"/>
                    <a:pt x="0" y="0"/>
                  </a:cubicBezTo>
                  <a:close/>
                </a:path>
              </a:pathLst>
            </a:custGeom>
            <a:solidFill>
              <a:srgbClr val="F9F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2249313" y="3255861"/>
              <a:ext cx="19388" cy="461990"/>
            </a:xfrm>
            <a:custGeom>
              <a:avLst/>
              <a:gdLst/>
              <a:ahLst/>
              <a:cxnLst/>
              <a:rect l="l" t="t" r="r" b="b"/>
              <a:pathLst>
                <a:path w="303" h="7220" extrusionOk="0">
                  <a:moveTo>
                    <a:pt x="1" y="0"/>
                  </a:moveTo>
                  <a:lnTo>
                    <a:pt x="1" y="7220"/>
                  </a:lnTo>
                  <a:lnTo>
                    <a:pt x="302" y="722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1856491" y="3255861"/>
              <a:ext cx="19388" cy="461990"/>
            </a:xfrm>
            <a:custGeom>
              <a:avLst/>
              <a:gdLst/>
              <a:ahLst/>
              <a:cxnLst/>
              <a:rect l="l" t="t" r="r" b="b"/>
              <a:pathLst>
                <a:path w="303" h="7220" extrusionOk="0">
                  <a:moveTo>
                    <a:pt x="1" y="0"/>
                  </a:moveTo>
                  <a:lnTo>
                    <a:pt x="1" y="7220"/>
                  </a:lnTo>
                  <a:lnTo>
                    <a:pt x="303" y="7220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2241186" y="3426197"/>
              <a:ext cx="178909" cy="71090"/>
            </a:xfrm>
            <a:custGeom>
              <a:avLst/>
              <a:gdLst/>
              <a:ahLst/>
              <a:cxnLst/>
              <a:rect l="l" t="t" r="r" b="b"/>
              <a:pathLst>
                <a:path w="2796" h="1111" extrusionOk="0">
                  <a:moveTo>
                    <a:pt x="279" y="0"/>
                  </a:moveTo>
                  <a:cubicBezTo>
                    <a:pt x="128" y="0"/>
                    <a:pt x="1" y="127"/>
                    <a:pt x="1" y="278"/>
                  </a:cubicBezTo>
                  <a:lnTo>
                    <a:pt x="1" y="1111"/>
                  </a:lnTo>
                  <a:lnTo>
                    <a:pt x="230" y="1111"/>
                  </a:lnTo>
                  <a:lnTo>
                    <a:pt x="230" y="278"/>
                  </a:lnTo>
                  <a:cubicBezTo>
                    <a:pt x="230" y="254"/>
                    <a:pt x="254" y="230"/>
                    <a:pt x="279" y="230"/>
                  </a:cubicBezTo>
                  <a:lnTo>
                    <a:pt x="2518" y="230"/>
                  </a:lnTo>
                  <a:cubicBezTo>
                    <a:pt x="2542" y="230"/>
                    <a:pt x="2566" y="254"/>
                    <a:pt x="2566" y="278"/>
                  </a:cubicBezTo>
                  <a:lnTo>
                    <a:pt x="2566" y="809"/>
                  </a:lnTo>
                  <a:lnTo>
                    <a:pt x="2796" y="809"/>
                  </a:lnTo>
                  <a:lnTo>
                    <a:pt x="2796" y="278"/>
                  </a:lnTo>
                  <a:cubicBezTo>
                    <a:pt x="2796" y="127"/>
                    <a:pt x="2669" y="0"/>
                    <a:pt x="25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2163953" y="3478634"/>
              <a:ext cx="344573" cy="246480"/>
            </a:xfrm>
            <a:custGeom>
              <a:avLst/>
              <a:gdLst/>
              <a:ahLst/>
              <a:cxnLst/>
              <a:rect l="l" t="t" r="r" b="b"/>
              <a:pathLst>
                <a:path w="5385" h="3852" extrusionOk="0">
                  <a:moveTo>
                    <a:pt x="580" y="0"/>
                  </a:moveTo>
                  <a:cubicBezTo>
                    <a:pt x="278" y="0"/>
                    <a:pt x="1" y="278"/>
                    <a:pt x="1" y="580"/>
                  </a:cubicBezTo>
                  <a:lnTo>
                    <a:pt x="1" y="3272"/>
                  </a:lnTo>
                  <a:cubicBezTo>
                    <a:pt x="1" y="3598"/>
                    <a:pt x="278" y="3852"/>
                    <a:pt x="580" y="3852"/>
                  </a:cubicBezTo>
                  <a:lnTo>
                    <a:pt x="4805" y="3852"/>
                  </a:lnTo>
                  <a:cubicBezTo>
                    <a:pt x="5107" y="3852"/>
                    <a:pt x="5385" y="3598"/>
                    <a:pt x="5385" y="3272"/>
                  </a:cubicBezTo>
                  <a:lnTo>
                    <a:pt x="5385" y="580"/>
                  </a:lnTo>
                  <a:cubicBezTo>
                    <a:pt x="5385" y="278"/>
                    <a:pt x="5107" y="0"/>
                    <a:pt x="48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2305686" y="3505349"/>
              <a:ext cx="180061" cy="178525"/>
            </a:xfrm>
            <a:custGeom>
              <a:avLst/>
              <a:gdLst/>
              <a:ahLst/>
              <a:cxnLst/>
              <a:rect l="l" t="t" r="r" b="b"/>
              <a:pathLst>
                <a:path w="2814" h="2790" extrusionOk="0">
                  <a:moveTo>
                    <a:pt x="1407" y="1"/>
                  </a:moveTo>
                  <a:cubicBezTo>
                    <a:pt x="629" y="1"/>
                    <a:pt x="1" y="628"/>
                    <a:pt x="1" y="1407"/>
                  </a:cubicBezTo>
                  <a:cubicBezTo>
                    <a:pt x="1" y="2186"/>
                    <a:pt x="629" y="2789"/>
                    <a:pt x="1407" y="2789"/>
                  </a:cubicBezTo>
                  <a:cubicBezTo>
                    <a:pt x="2186" y="2789"/>
                    <a:pt x="2814" y="2186"/>
                    <a:pt x="2814" y="1407"/>
                  </a:cubicBezTo>
                  <a:cubicBezTo>
                    <a:pt x="2814" y="628"/>
                    <a:pt x="2186" y="1"/>
                    <a:pt x="14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2323475" y="3522754"/>
              <a:ext cx="144932" cy="144868"/>
            </a:xfrm>
            <a:custGeom>
              <a:avLst/>
              <a:gdLst/>
              <a:ahLst/>
              <a:cxnLst/>
              <a:rect l="l" t="t" r="r" b="b"/>
              <a:pathLst>
                <a:path w="2265" h="2264" extrusionOk="0">
                  <a:moveTo>
                    <a:pt x="1129" y="0"/>
                  </a:moveTo>
                  <a:cubicBezTo>
                    <a:pt x="502" y="0"/>
                    <a:pt x="1" y="507"/>
                    <a:pt x="1" y="1135"/>
                  </a:cubicBezTo>
                  <a:cubicBezTo>
                    <a:pt x="1" y="1763"/>
                    <a:pt x="502" y="2264"/>
                    <a:pt x="1129" y="2264"/>
                  </a:cubicBezTo>
                  <a:cubicBezTo>
                    <a:pt x="1757" y="2264"/>
                    <a:pt x="2264" y="1763"/>
                    <a:pt x="2264" y="1135"/>
                  </a:cubicBezTo>
                  <a:cubicBezTo>
                    <a:pt x="2264" y="507"/>
                    <a:pt x="1757" y="0"/>
                    <a:pt x="11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2365195" y="3564858"/>
              <a:ext cx="61108" cy="61044"/>
            </a:xfrm>
            <a:custGeom>
              <a:avLst/>
              <a:gdLst/>
              <a:ahLst/>
              <a:cxnLst/>
              <a:rect l="l" t="t" r="r" b="b"/>
              <a:pathLst>
                <a:path w="955" h="954" extrusionOk="0">
                  <a:moveTo>
                    <a:pt x="477" y="0"/>
                  </a:moveTo>
                  <a:cubicBezTo>
                    <a:pt x="200" y="0"/>
                    <a:pt x="1" y="199"/>
                    <a:pt x="1" y="477"/>
                  </a:cubicBezTo>
                  <a:cubicBezTo>
                    <a:pt x="1" y="731"/>
                    <a:pt x="200" y="954"/>
                    <a:pt x="477" y="954"/>
                  </a:cubicBezTo>
                  <a:cubicBezTo>
                    <a:pt x="731" y="954"/>
                    <a:pt x="954" y="731"/>
                    <a:pt x="954" y="477"/>
                  </a:cubicBezTo>
                  <a:cubicBezTo>
                    <a:pt x="954" y="199"/>
                    <a:pt x="731" y="0"/>
                    <a:pt x="4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2188268" y="3524674"/>
              <a:ext cx="94701" cy="15869"/>
            </a:xfrm>
            <a:custGeom>
              <a:avLst/>
              <a:gdLst/>
              <a:ahLst/>
              <a:cxnLst/>
              <a:rect l="l" t="t" r="r" b="b"/>
              <a:pathLst>
                <a:path w="1480" h="248" extrusionOk="0">
                  <a:moveTo>
                    <a:pt x="122" y="0"/>
                  </a:moveTo>
                  <a:cubicBezTo>
                    <a:pt x="49" y="0"/>
                    <a:pt x="1" y="49"/>
                    <a:pt x="1" y="121"/>
                  </a:cubicBezTo>
                  <a:cubicBezTo>
                    <a:pt x="1" y="176"/>
                    <a:pt x="49" y="248"/>
                    <a:pt x="122" y="248"/>
                  </a:cubicBezTo>
                  <a:lnTo>
                    <a:pt x="1359" y="248"/>
                  </a:lnTo>
                  <a:cubicBezTo>
                    <a:pt x="1432" y="248"/>
                    <a:pt x="1480" y="176"/>
                    <a:pt x="1480" y="121"/>
                  </a:cubicBezTo>
                  <a:cubicBezTo>
                    <a:pt x="1480" y="49"/>
                    <a:pt x="1432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2188268" y="3559803"/>
              <a:ext cx="94701" cy="14781"/>
            </a:xfrm>
            <a:custGeom>
              <a:avLst/>
              <a:gdLst/>
              <a:ahLst/>
              <a:cxnLst/>
              <a:rect l="l" t="t" r="r" b="b"/>
              <a:pathLst>
                <a:path w="1480" h="231" extrusionOk="0">
                  <a:moveTo>
                    <a:pt x="122" y="1"/>
                  </a:moveTo>
                  <a:cubicBezTo>
                    <a:pt x="49" y="1"/>
                    <a:pt x="1" y="55"/>
                    <a:pt x="1" y="103"/>
                  </a:cubicBezTo>
                  <a:cubicBezTo>
                    <a:pt x="1" y="176"/>
                    <a:pt x="49" y="230"/>
                    <a:pt x="122" y="230"/>
                  </a:cubicBezTo>
                  <a:lnTo>
                    <a:pt x="1359" y="230"/>
                  </a:lnTo>
                  <a:cubicBezTo>
                    <a:pt x="1432" y="230"/>
                    <a:pt x="1480" y="176"/>
                    <a:pt x="1480" y="103"/>
                  </a:cubicBezTo>
                  <a:cubicBezTo>
                    <a:pt x="1480" y="55"/>
                    <a:pt x="1432" y="1"/>
                    <a:pt x="1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2188268" y="3593780"/>
              <a:ext cx="94701" cy="14397"/>
            </a:xfrm>
            <a:custGeom>
              <a:avLst/>
              <a:gdLst/>
              <a:ahLst/>
              <a:cxnLst/>
              <a:rect l="l" t="t" r="r" b="b"/>
              <a:pathLst>
                <a:path w="1480" h="225" extrusionOk="0">
                  <a:moveTo>
                    <a:pt x="122" y="1"/>
                  </a:moveTo>
                  <a:cubicBezTo>
                    <a:pt x="49" y="1"/>
                    <a:pt x="1" y="49"/>
                    <a:pt x="1" y="128"/>
                  </a:cubicBezTo>
                  <a:cubicBezTo>
                    <a:pt x="1" y="176"/>
                    <a:pt x="49" y="224"/>
                    <a:pt x="122" y="224"/>
                  </a:cubicBezTo>
                  <a:lnTo>
                    <a:pt x="1359" y="224"/>
                  </a:lnTo>
                  <a:cubicBezTo>
                    <a:pt x="1432" y="224"/>
                    <a:pt x="1480" y="176"/>
                    <a:pt x="1480" y="128"/>
                  </a:cubicBezTo>
                  <a:cubicBezTo>
                    <a:pt x="1480" y="49"/>
                    <a:pt x="1432" y="1"/>
                    <a:pt x="1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1311122" y="3524669"/>
              <a:ext cx="880340" cy="198233"/>
            </a:xfrm>
            <a:custGeom>
              <a:avLst/>
              <a:gdLst/>
              <a:ahLst/>
              <a:cxnLst/>
              <a:rect l="l" t="t" r="r" b="b"/>
              <a:pathLst>
                <a:path w="13758" h="3098" extrusionOk="0">
                  <a:moveTo>
                    <a:pt x="453" y="1"/>
                  </a:moveTo>
                  <a:cubicBezTo>
                    <a:pt x="200" y="1"/>
                    <a:pt x="1" y="200"/>
                    <a:pt x="1" y="454"/>
                  </a:cubicBezTo>
                  <a:lnTo>
                    <a:pt x="1" y="2645"/>
                  </a:lnTo>
                  <a:cubicBezTo>
                    <a:pt x="1" y="2892"/>
                    <a:pt x="200" y="3098"/>
                    <a:pt x="453" y="3098"/>
                  </a:cubicBezTo>
                  <a:lnTo>
                    <a:pt x="13304" y="3098"/>
                  </a:lnTo>
                  <a:cubicBezTo>
                    <a:pt x="13558" y="3098"/>
                    <a:pt x="13757" y="2892"/>
                    <a:pt x="13757" y="2645"/>
                  </a:cubicBezTo>
                  <a:lnTo>
                    <a:pt x="13757" y="454"/>
                  </a:lnTo>
                  <a:cubicBezTo>
                    <a:pt x="13757" y="200"/>
                    <a:pt x="13558" y="1"/>
                    <a:pt x="133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1401153" y="3595380"/>
              <a:ext cx="106219" cy="48311"/>
            </a:xfrm>
            <a:custGeom>
              <a:avLst/>
              <a:gdLst/>
              <a:ahLst/>
              <a:cxnLst/>
              <a:rect l="l" t="t" r="r" b="b"/>
              <a:pathLst>
                <a:path w="1660" h="755" extrusionOk="0">
                  <a:moveTo>
                    <a:pt x="404" y="0"/>
                  </a:moveTo>
                  <a:cubicBezTo>
                    <a:pt x="175" y="0"/>
                    <a:pt x="0" y="151"/>
                    <a:pt x="0" y="374"/>
                  </a:cubicBezTo>
                  <a:cubicBezTo>
                    <a:pt x="0" y="580"/>
                    <a:pt x="175" y="755"/>
                    <a:pt x="404" y="755"/>
                  </a:cubicBezTo>
                  <a:lnTo>
                    <a:pt x="1256" y="755"/>
                  </a:lnTo>
                  <a:cubicBezTo>
                    <a:pt x="1485" y="755"/>
                    <a:pt x="1660" y="580"/>
                    <a:pt x="1660" y="374"/>
                  </a:cubicBezTo>
                  <a:cubicBezTo>
                    <a:pt x="1660" y="151"/>
                    <a:pt x="1485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1996688" y="3595380"/>
              <a:ext cx="104748" cy="48311"/>
            </a:xfrm>
            <a:custGeom>
              <a:avLst/>
              <a:gdLst/>
              <a:ahLst/>
              <a:cxnLst/>
              <a:rect l="l" t="t" r="r" b="b"/>
              <a:pathLst>
                <a:path w="1637" h="755" extrusionOk="0">
                  <a:moveTo>
                    <a:pt x="375" y="0"/>
                  </a:moveTo>
                  <a:cubicBezTo>
                    <a:pt x="152" y="0"/>
                    <a:pt x="1" y="151"/>
                    <a:pt x="1" y="374"/>
                  </a:cubicBezTo>
                  <a:cubicBezTo>
                    <a:pt x="1" y="580"/>
                    <a:pt x="152" y="755"/>
                    <a:pt x="375" y="755"/>
                  </a:cubicBezTo>
                  <a:lnTo>
                    <a:pt x="1232" y="755"/>
                  </a:lnTo>
                  <a:cubicBezTo>
                    <a:pt x="1456" y="755"/>
                    <a:pt x="1637" y="580"/>
                    <a:pt x="1637" y="374"/>
                  </a:cubicBezTo>
                  <a:cubicBezTo>
                    <a:pt x="1637" y="151"/>
                    <a:pt x="1456" y="0"/>
                    <a:pt x="12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5" name="Google Shape;1265;p49"/>
            <p:cNvGrpSpPr/>
            <p:nvPr/>
          </p:nvGrpSpPr>
          <p:grpSpPr>
            <a:xfrm>
              <a:off x="1642515" y="3590325"/>
              <a:ext cx="217558" cy="92014"/>
              <a:chOff x="1642515" y="3590325"/>
              <a:chExt cx="217558" cy="92014"/>
            </a:xfrm>
          </p:grpSpPr>
          <p:sp>
            <p:nvSpPr>
              <p:cNvPr id="1266" name="Google Shape;1266;p49"/>
              <p:cNvSpPr/>
              <p:nvPr/>
            </p:nvSpPr>
            <p:spPr>
              <a:xfrm>
                <a:off x="1653713" y="3590325"/>
                <a:ext cx="194778" cy="80816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1263" extrusionOk="0">
                    <a:moveTo>
                      <a:pt x="128" y="1"/>
                    </a:moveTo>
                    <a:cubicBezTo>
                      <a:pt x="55" y="1"/>
                      <a:pt x="1" y="55"/>
                      <a:pt x="1" y="127"/>
                    </a:cubicBezTo>
                    <a:lnTo>
                      <a:pt x="1" y="1262"/>
                    </a:lnTo>
                    <a:lnTo>
                      <a:pt x="3043" y="1262"/>
                    </a:lnTo>
                    <a:lnTo>
                      <a:pt x="3043" y="127"/>
                    </a:lnTo>
                    <a:cubicBezTo>
                      <a:pt x="3043" y="55"/>
                      <a:pt x="2995" y="1"/>
                      <a:pt x="2922" y="1"/>
                    </a:cubicBezTo>
                    <a:cubicBezTo>
                      <a:pt x="2844" y="1"/>
                      <a:pt x="2796" y="55"/>
                      <a:pt x="2796" y="127"/>
                    </a:cubicBezTo>
                    <a:lnTo>
                      <a:pt x="2796" y="1009"/>
                    </a:lnTo>
                    <a:lnTo>
                      <a:pt x="254" y="1009"/>
                    </a:lnTo>
                    <a:lnTo>
                      <a:pt x="254" y="127"/>
                    </a:lnTo>
                    <a:cubicBezTo>
                      <a:pt x="254" y="55"/>
                      <a:pt x="206" y="1"/>
                      <a:pt x="1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9"/>
              <p:cNvSpPr/>
              <p:nvPr/>
            </p:nvSpPr>
            <p:spPr>
              <a:xfrm>
                <a:off x="1642515" y="3643627"/>
                <a:ext cx="217558" cy="38712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605" extrusionOk="0">
                    <a:moveTo>
                      <a:pt x="303" y="1"/>
                    </a:moveTo>
                    <a:cubicBezTo>
                      <a:pt x="127" y="1"/>
                      <a:pt x="1" y="127"/>
                      <a:pt x="1" y="302"/>
                    </a:cubicBezTo>
                    <a:cubicBezTo>
                      <a:pt x="1" y="477"/>
                      <a:pt x="127" y="604"/>
                      <a:pt x="303" y="604"/>
                    </a:cubicBezTo>
                    <a:lnTo>
                      <a:pt x="3097" y="604"/>
                    </a:lnTo>
                    <a:cubicBezTo>
                      <a:pt x="3272" y="604"/>
                      <a:pt x="3399" y="477"/>
                      <a:pt x="3399" y="302"/>
                    </a:cubicBezTo>
                    <a:cubicBezTo>
                      <a:pt x="3399" y="127"/>
                      <a:pt x="3272" y="1"/>
                      <a:pt x="30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8" name="Google Shape;1268;p49"/>
            <p:cNvSpPr/>
            <p:nvPr/>
          </p:nvSpPr>
          <p:spPr>
            <a:xfrm>
              <a:off x="2601566" y="3379806"/>
              <a:ext cx="159585" cy="135845"/>
            </a:xfrm>
            <a:custGeom>
              <a:avLst/>
              <a:gdLst/>
              <a:ahLst/>
              <a:cxnLst/>
              <a:rect l="l" t="t" r="r" b="b"/>
              <a:pathLst>
                <a:path w="2494" h="2123" extrusionOk="0">
                  <a:moveTo>
                    <a:pt x="1238" y="1"/>
                  </a:moveTo>
                  <a:lnTo>
                    <a:pt x="1033" y="454"/>
                  </a:lnTo>
                  <a:lnTo>
                    <a:pt x="858" y="828"/>
                  </a:lnTo>
                  <a:cubicBezTo>
                    <a:pt x="774" y="705"/>
                    <a:pt x="642" y="614"/>
                    <a:pt x="489" y="614"/>
                  </a:cubicBezTo>
                  <a:cubicBezTo>
                    <a:pt x="454" y="614"/>
                    <a:pt x="418" y="619"/>
                    <a:pt x="381" y="629"/>
                  </a:cubicBezTo>
                  <a:cubicBezTo>
                    <a:pt x="152" y="677"/>
                    <a:pt x="1" y="906"/>
                    <a:pt x="55" y="1154"/>
                  </a:cubicBezTo>
                  <a:cubicBezTo>
                    <a:pt x="97" y="1351"/>
                    <a:pt x="273" y="1491"/>
                    <a:pt x="464" y="1491"/>
                  </a:cubicBezTo>
                  <a:cubicBezTo>
                    <a:pt x="494" y="1491"/>
                    <a:pt x="525" y="1487"/>
                    <a:pt x="556" y="1480"/>
                  </a:cubicBezTo>
                  <a:cubicBezTo>
                    <a:pt x="707" y="1456"/>
                    <a:pt x="810" y="1359"/>
                    <a:pt x="858" y="1256"/>
                  </a:cubicBezTo>
                  <a:lnTo>
                    <a:pt x="882" y="1232"/>
                  </a:lnTo>
                  <a:lnTo>
                    <a:pt x="882" y="1208"/>
                  </a:lnTo>
                  <a:lnTo>
                    <a:pt x="1184" y="526"/>
                  </a:lnTo>
                  <a:lnTo>
                    <a:pt x="2113" y="876"/>
                  </a:lnTo>
                  <a:lnTo>
                    <a:pt x="1866" y="1431"/>
                  </a:lnTo>
                  <a:cubicBezTo>
                    <a:pt x="1776" y="1300"/>
                    <a:pt x="1631" y="1228"/>
                    <a:pt x="1479" y="1228"/>
                  </a:cubicBezTo>
                  <a:cubicBezTo>
                    <a:pt x="1457" y="1228"/>
                    <a:pt x="1435" y="1229"/>
                    <a:pt x="1413" y="1232"/>
                  </a:cubicBezTo>
                  <a:cubicBezTo>
                    <a:pt x="1184" y="1305"/>
                    <a:pt x="1033" y="1534"/>
                    <a:pt x="1087" y="1757"/>
                  </a:cubicBezTo>
                  <a:cubicBezTo>
                    <a:pt x="1129" y="1979"/>
                    <a:pt x="1306" y="2123"/>
                    <a:pt x="1503" y="2123"/>
                  </a:cubicBezTo>
                  <a:cubicBezTo>
                    <a:pt x="1531" y="2123"/>
                    <a:pt x="1560" y="2120"/>
                    <a:pt x="1588" y="2114"/>
                  </a:cubicBezTo>
                  <a:cubicBezTo>
                    <a:pt x="1739" y="2059"/>
                    <a:pt x="1866" y="1963"/>
                    <a:pt x="1914" y="1812"/>
                  </a:cubicBezTo>
                  <a:lnTo>
                    <a:pt x="2494" y="399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2501937" y="3286384"/>
              <a:ext cx="67635" cy="95277"/>
            </a:xfrm>
            <a:custGeom>
              <a:avLst/>
              <a:gdLst/>
              <a:ahLst/>
              <a:cxnLst/>
              <a:rect l="l" t="t" r="r" b="b"/>
              <a:pathLst>
                <a:path w="1057" h="1489" extrusionOk="0">
                  <a:moveTo>
                    <a:pt x="906" y="0"/>
                  </a:moveTo>
                  <a:lnTo>
                    <a:pt x="381" y="223"/>
                  </a:lnTo>
                  <a:lnTo>
                    <a:pt x="230" y="302"/>
                  </a:lnTo>
                  <a:lnTo>
                    <a:pt x="429" y="857"/>
                  </a:lnTo>
                  <a:cubicBezTo>
                    <a:pt x="381" y="857"/>
                    <a:pt x="302" y="857"/>
                    <a:pt x="254" y="881"/>
                  </a:cubicBezTo>
                  <a:cubicBezTo>
                    <a:pt x="79" y="954"/>
                    <a:pt x="0" y="1129"/>
                    <a:pt x="79" y="1280"/>
                  </a:cubicBezTo>
                  <a:cubicBezTo>
                    <a:pt x="133" y="1414"/>
                    <a:pt x="243" y="1489"/>
                    <a:pt x="358" y="1489"/>
                  </a:cubicBezTo>
                  <a:cubicBezTo>
                    <a:pt x="398" y="1489"/>
                    <a:pt x="438" y="1480"/>
                    <a:pt x="477" y="1461"/>
                  </a:cubicBezTo>
                  <a:cubicBezTo>
                    <a:pt x="652" y="1382"/>
                    <a:pt x="731" y="1207"/>
                    <a:pt x="652" y="1056"/>
                  </a:cubicBezTo>
                  <a:lnTo>
                    <a:pt x="501" y="580"/>
                  </a:lnTo>
                  <a:lnTo>
                    <a:pt x="1057" y="37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2540522" y="3550141"/>
              <a:ext cx="64627" cy="48694"/>
            </a:xfrm>
            <a:custGeom>
              <a:avLst/>
              <a:gdLst/>
              <a:ahLst/>
              <a:cxnLst/>
              <a:rect l="l" t="t" r="r" b="b"/>
              <a:pathLst>
                <a:path w="1010" h="761" extrusionOk="0">
                  <a:moveTo>
                    <a:pt x="502" y="1"/>
                  </a:moveTo>
                  <a:lnTo>
                    <a:pt x="405" y="405"/>
                  </a:lnTo>
                  <a:cubicBezTo>
                    <a:pt x="381" y="381"/>
                    <a:pt x="327" y="357"/>
                    <a:pt x="279" y="327"/>
                  </a:cubicBezTo>
                  <a:cubicBezTo>
                    <a:pt x="266" y="324"/>
                    <a:pt x="253" y="322"/>
                    <a:pt x="240" y="322"/>
                  </a:cubicBezTo>
                  <a:cubicBezTo>
                    <a:pt x="147" y="322"/>
                    <a:pt x="46" y="397"/>
                    <a:pt x="25" y="508"/>
                  </a:cubicBezTo>
                  <a:cubicBezTo>
                    <a:pt x="1" y="604"/>
                    <a:pt x="49" y="731"/>
                    <a:pt x="176" y="755"/>
                  </a:cubicBezTo>
                  <a:cubicBezTo>
                    <a:pt x="193" y="759"/>
                    <a:pt x="209" y="760"/>
                    <a:pt x="226" y="760"/>
                  </a:cubicBezTo>
                  <a:cubicBezTo>
                    <a:pt x="334" y="760"/>
                    <a:pt x="433" y="694"/>
                    <a:pt x="454" y="604"/>
                  </a:cubicBezTo>
                  <a:lnTo>
                    <a:pt x="556" y="254"/>
                  </a:lnTo>
                  <a:lnTo>
                    <a:pt x="955" y="381"/>
                  </a:lnTo>
                  <a:lnTo>
                    <a:pt x="1009" y="128"/>
                  </a:lnTo>
                  <a:lnTo>
                    <a:pt x="629" y="25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1513899" y="4696161"/>
              <a:ext cx="447337" cy="447337"/>
            </a:xfrm>
            <a:custGeom>
              <a:avLst/>
              <a:gdLst/>
              <a:ahLst/>
              <a:cxnLst/>
              <a:rect l="l" t="t" r="r" b="b"/>
              <a:pathLst>
                <a:path w="6991" h="6991" extrusionOk="0">
                  <a:moveTo>
                    <a:pt x="3496" y="0"/>
                  </a:moveTo>
                  <a:cubicBezTo>
                    <a:pt x="1558" y="0"/>
                    <a:pt x="1" y="1558"/>
                    <a:pt x="1" y="3495"/>
                  </a:cubicBezTo>
                  <a:cubicBezTo>
                    <a:pt x="1" y="5409"/>
                    <a:pt x="1558" y="6990"/>
                    <a:pt x="3496" y="6990"/>
                  </a:cubicBezTo>
                  <a:cubicBezTo>
                    <a:pt x="5433" y="6990"/>
                    <a:pt x="6991" y="5409"/>
                    <a:pt x="6991" y="3495"/>
                  </a:cubicBezTo>
                  <a:cubicBezTo>
                    <a:pt x="6991" y="1558"/>
                    <a:pt x="5433" y="0"/>
                    <a:pt x="3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2989781" y="4696161"/>
              <a:ext cx="447337" cy="447337"/>
            </a:xfrm>
            <a:custGeom>
              <a:avLst/>
              <a:gdLst/>
              <a:ahLst/>
              <a:cxnLst/>
              <a:rect l="l" t="t" r="r" b="b"/>
              <a:pathLst>
                <a:path w="6991" h="6991" extrusionOk="0">
                  <a:moveTo>
                    <a:pt x="3495" y="0"/>
                  </a:moveTo>
                  <a:cubicBezTo>
                    <a:pt x="1557" y="0"/>
                    <a:pt x="0" y="1558"/>
                    <a:pt x="0" y="3495"/>
                  </a:cubicBezTo>
                  <a:cubicBezTo>
                    <a:pt x="0" y="5409"/>
                    <a:pt x="1557" y="6990"/>
                    <a:pt x="3495" y="6990"/>
                  </a:cubicBezTo>
                  <a:cubicBezTo>
                    <a:pt x="5433" y="6990"/>
                    <a:pt x="6990" y="5409"/>
                    <a:pt x="6990" y="3495"/>
                  </a:cubicBezTo>
                  <a:cubicBezTo>
                    <a:pt x="6990" y="1558"/>
                    <a:pt x="5433" y="0"/>
                    <a:pt x="3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667275" y="4824776"/>
              <a:ext cx="305924" cy="93550"/>
            </a:xfrm>
            <a:custGeom>
              <a:avLst/>
              <a:gdLst/>
              <a:ahLst/>
              <a:cxnLst/>
              <a:rect l="l" t="t" r="r" b="b"/>
              <a:pathLst>
                <a:path w="4781" h="1462" extrusionOk="0">
                  <a:moveTo>
                    <a:pt x="731" y="0"/>
                  </a:moveTo>
                  <a:lnTo>
                    <a:pt x="0" y="1461"/>
                  </a:lnTo>
                  <a:lnTo>
                    <a:pt x="4781" y="1461"/>
                  </a:lnTo>
                  <a:lnTo>
                    <a:pt x="478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1214564" y="3635500"/>
              <a:ext cx="1393648" cy="135270"/>
            </a:xfrm>
            <a:custGeom>
              <a:avLst/>
              <a:gdLst/>
              <a:ahLst/>
              <a:cxnLst/>
              <a:rect l="l" t="t" r="r" b="b"/>
              <a:pathLst>
                <a:path w="21780" h="2114" extrusionOk="0">
                  <a:moveTo>
                    <a:pt x="701" y="1"/>
                  </a:moveTo>
                  <a:cubicBezTo>
                    <a:pt x="326" y="1"/>
                    <a:pt x="1" y="303"/>
                    <a:pt x="1" y="683"/>
                  </a:cubicBezTo>
                  <a:lnTo>
                    <a:pt x="1" y="1812"/>
                  </a:lnTo>
                  <a:lnTo>
                    <a:pt x="453" y="1812"/>
                  </a:lnTo>
                  <a:lnTo>
                    <a:pt x="453" y="683"/>
                  </a:lnTo>
                  <a:cubicBezTo>
                    <a:pt x="453" y="556"/>
                    <a:pt x="580" y="454"/>
                    <a:pt x="701" y="454"/>
                  </a:cubicBezTo>
                  <a:lnTo>
                    <a:pt x="1811" y="454"/>
                  </a:lnTo>
                  <a:lnTo>
                    <a:pt x="477" y="1788"/>
                  </a:lnTo>
                  <a:lnTo>
                    <a:pt x="803" y="2114"/>
                  </a:lnTo>
                  <a:lnTo>
                    <a:pt x="2463" y="454"/>
                  </a:lnTo>
                  <a:lnTo>
                    <a:pt x="5656" y="454"/>
                  </a:lnTo>
                  <a:lnTo>
                    <a:pt x="4322" y="1788"/>
                  </a:lnTo>
                  <a:lnTo>
                    <a:pt x="4654" y="2114"/>
                  </a:lnTo>
                  <a:lnTo>
                    <a:pt x="6314" y="454"/>
                  </a:lnTo>
                  <a:lnTo>
                    <a:pt x="10208" y="454"/>
                  </a:lnTo>
                  <a:lnTo>
                    <a:pt x="8880" y="1788"/>
                  </a:lnTo>
                  <a:lnTo>
                    <a:pt x="9206" y="2114"/>
                  </a:lnTo>
                  <a:lnTo>
                    <a:pt x="10866" y="454"/>
                  </a:lnTo>
                  <a:lnTo>
                    <a:pt x="14765" y="454"/>
                  </a:lnTo>
                  <a:lnTo>
                    <a:pt x="13431" y="1788"/>
                  </a:lnTo>
                  <a:lnTo>
                    <a:pt x="13757" y="2114"/>
                  </a:lnTo>
                  <a:lnTo>
                    <a:pt x="15417" y="454"/>
                  </a:lnTo>
                  <a:lnTo>
                    <a:pt x="19317" y="454"/>
                  </a:lnTo>
                  <a:lnTo>
                    <a:pt x="17983" y="1788"/>
                  </a:lnTo>
                  <a:lnTo>
                    <a:pt x="18308" y="2114"/>
                  </a:lnTo>
                  <a:lnTo>
                    <a:pt x="19968" y="454"/>
                  </a:lnTo>
                  <a:lnTo>
                    <a:pt x="21073" y="454"/>
                  </a:lnTo>
                  <a:cubicBezTo>
                    <a:pt x="21200" y="454"/>
                    <a:pt x="21327" y="556"/>
                    <a:pt x="21327" y="683"/>
                  </a:cubicBezTo>
                  <a:lnTo>
                    <a:pt x="21327" y="1812"/>
                  </a:lnTo>
                  <a:lnTo>
                    <a:pt x="21779" y="1812"/>
                  </a:lnTo>
                  <a:lnTo>
                    <a:pt x="21779" y="683"/>
                  </a:lnTo>
                  <a:cubicBezTo>
                    <a:pt x="21779" y="303"/>
                    <a:pt x="21453" y="1"/>
                    <a:pt x="21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2030346" y="3722460"/>
              <a:ext cx="1718832" cy="1247180"/>
            </a:xfrm>
            <a:custGeom>
              <a:avLst/>
              <a:gdLst/>
              <a:ahLst/>
              <a:cxnLst/>
              <a:rect l="l" t="t" r="r" b="b"/>
              <a:pathLst>
                <a:path w="26862" h="19491" extrusionOk="0">
                  <a:moveTo>
                    <a:pt x="0" y="0"/>
                  </a:moveTo>
                  <a:lnTo>
                    <a:pt x="0" y="19491"/>
                  </a:lnTo>
                  <a:lnTo>
                    <a:pt x="26861" y="19491"/>
                  </a:lnTo>
                  <a:lnTo>
                    <a:pt x="26861" y="15543"/>
                  </a:lnTo>
                  <a:cubicBezTo>
                    <a:pt x="26861" y="14590"/>
                    <a:pt x="26185" y="13732"/>
                    <a:pt x="25256" y="13533"/>
                  </a:cubicBezTo>
                  <a:lnTo>
                    <a:pt x="13684" y="10889"/>
                  </a:lnTo>
                  <a:lnTo>
                    <a:pt x="10865" y="1533"/>
                  </a:lnTo>
                  <a:cubicBezTo>
                    <a:pt x="10618" y="628"/>
                    <a:pt x="9785" y="0"/>
                    <a:pt x="88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809008" y="3722460"/>
              <a:ext cx="2229069" cy="1247180"/>
            </a:xfrm>
            <a:custGeom>
              <a:avLst/>
              <a:gdLst/>
              <a:ahLst/>
              <a:cxnLst/>
              <a:rect l="l" t="t" r="r" b="b"/>
              <a:pathLst>
                <a:path w="34836" h="19491" extrusionOk="0">
                  <a:moveTo>
                    <a:pt x="6163" y="0"/>
                  </a:moveTo>
                  <a:cubicBezTo>
                    <a:pt x="5530" y="0"/>
                    <a:pt x="4926" y="380"/>
                    <a:pt x="4654" y="954"/>
                  </a:cubicBezTo>
                  <a:lnTo>
                    <a:pt x="453" y="9912"/>
                  </a:lnTo>
                  <a:cubicBezTo>
                    <a:pt x="151" y="10563"/>
                    <a:pt x="0" y="11270"/>
                    <a:pt x="0" y="12000"/>
                  </a:cubicBezTo>
                  <a:lnTo>
                    <a:pt x="0" y="18761"/>
                  </a:lnTo>
                  <a:cubicBezTo>
                    <a:pt x="0" y="19165"/>
                    <a:pt x="326" y="19491"/>
                    <a:pt x="731" y="19491"/>
                  </a:cubicBezTo>
                  <a:lnTo>
                    <a:pt x="34836" y="19491"/>
                  </a:lnTo>
                  <a:lnTo>
                    <a:pt x="34836" y="15495"/>
                  </a:lnTo>
                  <a:cubicBezTo>
                    <a:pt x="34836" y="14740"/>
                    <a:pt x="34383" y="14083"/>
                    <a:pt x="33677" y="13835"/>
                  </a:cubicBezTo>
                  <a:lnTo>
                    <a:pt x="25600" y="10889"/>
                  </a:lnTo>
                  <a:lnTo>
                    <a:pt x="23065" y="905"/>
                  </a:lnTo>
                  <a:cubicBezTo>
                    <a:pt x="22938" y="380"/>
                    <a:pt x="22461" y="0"/>
                    <a:pt x="219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2905957" y="4918262"/>
              <a:ext cx="883411" cy="96621"/>
            </a:xfrm>
            <a:custGeom>
              <a:avLst/>
              <a:gdLst/>
              <a:ahLst/>
              <a:cxnLst/>
              <a:rect l="l" t="t" r="r" b="b"/>
              <a:pathLst>
                <a:path w="13806" h="1510" extrusionOk="0">
                  <a:moveTo>
                    <a:pt x="429" y="0"/>
                  </a:moveTo>
                  <a:cubicBezTo>
                    <a:pt x="199" y="0"/>
                    <a:pt x="0" y="199"/>
                    <a:pt x="0" y="429"/>
                  </a:cubicBezTo>
                  <a:lnTo>
                    <a:pt x="0" y="1105"/>
                  </a:lnTo>
                  <a:cubicBezTo>
                    <a:pt x="0" y="1334"/>
                    <a:pt x="199" y="1509"/>
                    <a:pt x="429" y="1509"/>
                  </a:cubicBezTo>
                  <a:lnTo>
                    <a:pt x="13383" y="1509"/>
                  </a:lnTo>
                  <a:cubicBezTo>
                    <a:pt x="13606" y="1509"/>
                    <a:pt x="13805" y="1334"/>
                    <a:pt x="13805" y="1105"/>
                  </a:cubicBezTo>
                  <a:lnTo>
                    <a:pt x="13805" y="429"/>
                  </a:lnTo>
                  <a:cubicBezTo>
                    <a:pt x="13805" y="199"/>
                    <a:pt x="13606" y="0"/>
                    <a:pt x="133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1687700" y="4531979"/>
              <a:ext cx="619655" cy="437674"/>
            </a:xfrm>
            <a:custGeom>
              <a:avLst/>
              <a:gdLst/>
              <a:ahLst/>
              <a:cxnLst/>
              <a:rect l="l" t="t" r="r" b="b"/>
              <a:pathLst>
                <a:path w="9684" h="4227" extrusionOk="0">
                  <a:moveTo>
                    <a:pt x="629" y="1"/>
                  </a:moveTo>
                  <a:cubicBezTo>
                    <a:pt x="279" y="49"/>
                    <a:pt x="1" y="351"/>
                    <a:pt x="1" y="731"/>
                  </a:cubicBezTo>
                  <a:lnTo>
                    <a:pt x="1" y="4226"/>
                  </a:lnTo>
                  <a:lnTo>
                    <a:pt x="9683" y="4226"/>
                  </a:lnTo>
                  <a:lnTo>
                    <a:pt x="9683" y="731"/>
                  </a:lnTo>
                  <a:cubicBezTo>
                    <a:pt x="9683" y="351"/>
                    <a:pt x="9405" y="49"/>
                    <a:pt x="905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1727875" y="4530432"/>
              <a:ext cx="539287" cy="1600"/>
            </a:xfrm>
            <a:custGeom>
              <a:avLst/>
              <a:gdLst/>
              <a:ahLst/>
              <a:cxnLst/>
              <a:rect l="l" t="t" r="r" b="b"/>
              <a:pathLst>
                <a:path w="8428" h="25" extrusionOk="0">
                  <a:moveTo>
                    <a:pt x="127" y="1"/>
                  </a:moveTo>
                  <a:cubicBezTo>
                    <a:pt x="73" y="1"/>
                    <a:pt x="49" y="1"/>
                    <a:pt x="1" y="25"/>
                  </a:cubicBezTo>
                  <a:lnTo>
                    <a:pt x="8427" y="25"/>
                  </a:lnTo>
                  <a:cubicBezTo>
                    <a:pt x="8373" y="1"/>
                    <a:pt x="8349" y="1"/>
                    <a:pt x="8301" y="1"/>
                  </a:cubicBezTo>
                  <a:close/>
                </a:path>
              </a:pathLst>
            </a:custGeom>
            <a:solidFill>
              <a:srgbClr val="F0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1718213" y="4969644"/>
              <a:ext cx="236434" cy="3519"/>
            </a:xfrm>
            <a:custGeom>
              <a:avLst/>
              <a:gdLst/>
              <a:ahLst/>
              <a:cxnLst/>
              <a:rect l="l" t="t" r="r" b="b"/>
              <a:pathLst>
                <a:path w="3695" h="55" extrusionOk="0">
                  <a:moveTo>
                    <a:pt x="1" y="0"/>
                  </a:moveTo>
                  <a:cubicBezTo>
                    <a:pt x="73" y="54"/>
                    <a:pt x="176" y="54"/>
                    <a:pt x="278" y="54"/>
                  </a:cubicBezTo>
                  <a:lnTo>
                    <a:pt x="3695" y="54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061C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1734466" y="4604018"/>
              <a:ext cx="176925" cy="61876"/>
            </a:xfrm>
            <a:custGeom>
              <a:avLst/>
              <a:gdLst/>
              <a:ahLst/>
              <a:cxnLst/>
              <a:rect l="l" t="t" r="r" b="b"/>
              <a:pathLst>
                <a:path w="2765" h="967" extrusionOk="0">
                  <a:moveTo>
                    <a:pt x="2482" y="1"/>
                  </a:moveTo>
                  <a:cubicBezTo>
                    <a:pt x="2468" y="1"/>
                    <a:pt x="2453" y="2"/>
                    <a:pt x="2439" y="4"/>
                  </a:cubicBezTo>
                  <a:lnTo>
                    <a:pt x="248" y="209"/>
                  </a:lnTo>
                  <a:cubicBezTo>
                    <a:pt x="97" y="209"/>
                    <a:pt x="0" y="336"/>
                    <a:pt x="0" y="487"/>
                  </a:cubicBezTo>
                  <a:cubicBezTo>
                    <a:pt x="0" y="638"/>
                    <a:pt x="97" y="758"/>
                    <a:pt x="248" y="758"/>
                  </a:cubicBezTo>
                  <a:lnTo>
                    <a:pt x="2439" y="963"/>
                  </a:lnTo>
                  <a:cubicBezTo>
                    <a:pt x="2453" y="965"/>
                    <a:pt x="2468" y="966"/>
                    <a:pt x="2482" y="966"/>
                  </a:cubicBezTo>
                  <a:cubicBezTo>
                    <a:pt x="2638" y="966"/>
                    <a:pt x="2765" y="846"/>
                    <a:pt x="2765" y="686"/>
                  </a:cubicBezTo>
                  <a:lnTo>
                    <a:pt x="2765" y="281"/>
                  </a:lnTo>
                  <a:cubicBezTo>
                    <a:pt x="2765" y="121"/>
                    <a:pt x="2638" y="1"/>
                    <a:pt x="24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2304151" y="3822089"/>
              <a:ext cx="601866" cy="636356"/>
            </a:xfrm>
            <a:custGeom>
              <a:avLst/>
              <a:gdLst/>
              <a:ahLst/>
              <a:cxnLst/>
              <a:rect l="l" t="t" r="r" b="b"/>
              <a:pathLst>
                <a:path w="9406" h="9945" extrusionOk="0">
                  <a:moveTo>
                    <a:pt x="1027" y="0"/>
                  </a:moveTo>
                  <a:cubicBezTo>
                    <a:pt x="423" y="0"/>
                    <a:pt x="1" y="580"/>
                    <a:pt x="152" y="1159"/>
                  </a:cubicBezTo>
                  <a:lnTo>
                    <a:pt x="2234" y="9332"/>
                  </a:lnTo>
                  <a:cubicBezTo>
                    <a:pt x="2234" y="9332"/>
                    <a:pt x="4293" y="9944"/>
                    <a:pt x="6548" y="9944"/>
                  </a:cubicBezTo>
                  <a:cubicBezTo>
                    <a:pt x="6837" y="9944"/>
                    <a:pt x="7128" y="9934"/>
                    <a:pt x="7419" y="9912"/>
                  </a:cubicBezTo>
                  <a:cubicBezTo>
                    <a:pt x="9152" y="9785"/>
                    <a:pt x="9405" y="9332"/>
                    <a:pt x="9405" y="9332"/>
                  </a:cubicBezTo>
                  <a:lnTo>
                    <a:pt x="6840" y="833"/>
                  </a:lnTo>
                  <a:cubicBezTo>
                    <a:pt x="6689" y="332"/>
                    <a:pt x="6236" y="0"/>
                    <a:pt x="57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1737537" y="3822089"/>
              <a:ext cx="608393" cy="597195"/>
            </a:xfrm>
            <a:custGeom>
              <a:avLst/>
              <a:gdLst/>
              <a:ahLst/>
              <a:cxnLst/>
              <a:rect l="l" t="t" r="r" b="b"/>
              <a:pathLst>
                <a:path w="9508" h="9333" extrusionOk="0">
                  <a:moveTo>
                    <a:pt x="1510" y="0"/>
                  </a:moveTo>
                  <a:cubicBezTo>
                    <a:pt x="978" y="0"/>
                    <a:pt x="556" y="405"/>
                    <a:pt x="526" y="936"/>
                  </a:cubicBezTo>
                  <a:lnTo>
                    <a:pt x="1" y="9332"/>
                  </a:lnTo>
                  <a:lnTo>
                    <a:pt x="9508" y="9332"/>
                  </a:lnTo>
                  <a:lnTo>
                    <a:pt x="7721" y="857"/>
                  </a:lnTo>
                  <a:cubicBezTo>
                    <a:pt x="7618" y="356"/>
                    <a:pt x="7166" y="0"/>
                    <a:pt x="666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2365195" y="4095956"/>
              <a:ext cx="81968" cy="323329"/>
            </a:xfrm>
            <a:custGeom>
              <a:avLst/>
              <a:gdLst/>
              <a:ahLst/>
              <a:cxnLst/>
              <a:rect l="l" t="t" r="r" b="b"/>
              <a:pathLst>
                <a:path w="1281" h="5053" extrusionOk="0">
                  <a:moveTo>
                    <a:pt x="1" y="0"/>
                  </a:moveTo>
                  <a:lnTo>
                    <a:pt x="1" y="0"/>
                  </a:lnTo>
                  <a:lnTo>
                    <a:pt x="1280" y="5052"/>
                  </a:lnTo>
                  <a:close/>
                </a:path>
              </a:pathLst>
            </a:custGeom>
            <a:solidFill>
              <a:srgbClr val="24D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2365195" y="4094356"/>
              <a:ext cx="375095" cy="363513"/>
            </a:xfrm>
            <a:custGeom>
              <a:avLst/>
              <a:gdLst/>
              <a:ahLst/>
              <a:cxnLst/>
              <a:rect l="l" t="t" r="r" b="b"/>
              <a:pathLst>
                <a:path w="5862" h="5681" extrusionOk="0">
                  <a:moveTo>
                    <a:pt x="224" y="1"/>
                  </a:moveTo>
                  <a:cubicBezTo>
                    <a:pt x="127" y="1"/>
                    <a:pt x="49" y="1"/>
                    <a:pt x="1" y="25"/>
                  </a:cubicBezTo>
                  <a:lnTo>
                    <a:pt x="1280" y="5077"/>
                  </a:lnTo>
                  <a:cubicBezTo>
                    <a:pt x="1280" y="5077"/>
                    <a:pt x="3320" y="5681"/>
                    <a:pt x="5584" y="5681"/>
                  </a:cubicBezTo>
                  <a:lnTo>
                    <a:pt x="5862" y="5681"/>
                  </a:lnTo>
                  <a:lnTo>
                    <a:pt x="5711" y="5102"/>
                  </a:lnTo>
                  <a:lnTo>
                    <a:pt x="4250" y="5102"/>
                  </a:lnTo>
                  <a:lnTo>
                    <a:pt x="4250" y="3743"/>
                  </a:lnTo>
                  <a:cubicBezTo>
                    <a:pt x="4250" y="3067"/>
                    <a:pt x="3695" y="2512"/>
                    <a:pt x="3019" y="2512"/>
                  </a:cubicBezTo>
                  <a:lnTo>
                    <a:pt x="2518" y="2512"/>
                  </a:lnTo>
                  <a:cubicBezTo>
                    <a:pt x="3019" y="2512"/>
                    <a:pt x="3447" y="2083"/>
                    <a:pt x="3447" y="1582"/>
                  </a:cubicBezTo>
                  <a:lnTo>
                    <a:pt x="3447" y="930"/>
                  </a:lnTo>
                  <a:cubicBezTo>
                    <a:pt x="3447" y="423"/>
                    <a:pt x="3019" y="1"/>
                    <a:pt x="2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1737537" y="4087830"/>
              <a:ext cx="20924" cy="331455"/>
            </a:xfrm>
            <a:custGeom>
              <a:avLst/>
              <a:gdLst/>
              <a:ahLst/>
              <a:cxnLst/>
              <a:rect l="l" t="t" r="r" b="b"/>
              <a:pathLst>
                <a:path w="327" h="5180" extrusionOk="0">
                  <a:moveTo>
                    <a:pt x="176" y="2312"/>
                  </a:moveTo>
                  <a:lnTo>
                    <a:pt x="176" y="2312"/>
                  </a:lnTo>
                  <a:lnTo>
                    <a:pt x="1" y="5179"/>
                  </a:lnTo>
                  <a:close/>
                  <a:moveTo>
                    <a:pt x="327" y="0"/>
                  </a:moveTo>
                  <a:lnTo>
                    <a:pt x="176" y="2161"/>
                  </a:lnTo>
                  <a:lnTo>
                    <a:pt x="176" y="2161"/>
                  </a:lnTo>
                  <a:close/>
                </a:path>
              </a:pathLst>
            </a:custGeom>
            <a:solidFill>
              <a:srgbClr val="24DD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1737537" y="4075096"/>
              <a:ext cx="400626" cy="344189"/>
            </a:xfrm>
            <a:custGeom>
              <a:avLst/>
              <a:gdLst/>
              <a:ahLst/>
              <a:cxnLst/>
              <a:rect l="l" t="t" r="r" b="b"/>
              <a:pathLst>
                <a:path w="6261" h="5379" extrusionOk="0">
                  <a:moveTo>
                    <a:pt x="707" y="0"/>
                  </a:moveTo>
                  <a:cubicBezTo>
                    <a:pt x="580" y="0"/>
                    <a:pt x="453" y="24"/>
                    <a:pt x="327" y="73"/>
                  </a:cubicBezTo>
                  <a:lnTo>
                    <a:pt x="327" y="199"/>
                  </a:lnTo>
                  <a:lnTo>
                    <a:pt x="176" y="2360"/>
                  </a:lnTo>
                  <a:cubicBezTo>
                    <a:pt x="327" y="2463"/>
                    <a:pt x="502" y="2511"/>
                    <a:pt x="707" y="2511"/>
                  </a:cubicBezTo>
                  <a:lnTo>
                    <a:pt x="176" y="2511"/>
                  </a:lnTo>
                  <a:lnTo>
                    <a:pt x="1" y="5378"/>
                  </a:lnTo>
                  <a:lnTo>
                    <a:pt x="6260" y="5378"/>
                  </a:lnTo>
                  <a:lnTo>
                    <a:pt x="6188" y="5131"/>
                  </a:lnTo>
                  <a:lnTo>
                    <a:pt x="4727" y="5131"/>
                  </a:lnTo>
                  <a:lnTo>
                    <a:pt x="4727" y="3773"/>
                  </a:lnTo>
                  <a:cubicBezTo>
                    <a:pt x="4727" y="3066"/>
                    <a:pt x="4178" y="2511"/>
                    <a:pt x="3496" y="2511"/>
                  </a:cubicBezTo>
                  <a:lnTo>
                    <a:pt x="2995" y="2511"/>
                  </a:lnTo>
                  <a:cubicBezTo>
                    <a:pt x="3520" y="2511"/>
                    <a:pt x="3924" y="2113"/>
                    <a:pt x="3924" y="1582"/>
                  </a:cubicBezTo>
                  <a:lnTo>
                    <a:pt x="3924" y="954"/>
                  </a:lnTo>
                  <a:cubicBezTo>
                    <a:pt x="3924" y="423"/>
                    <a:pt x="3520" y="0"/>
                    <a:pt x="29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933017" y="3822089"/>
              <a:ext cx="753197" cy="597195"/>
            </a:xfrm>
            <a:custGeom>
              <a:avLst/>
              <a:gdLst/>
              <a:ahLst/>
              <a:cxnLst/>
              <a:rect l="l" t="t" r="r" b="b"/>
              <a:pathLst>
                <a:path w="11771" h="9333" extrusionOk="0">
                  <a:moveTo>
                    <a:pt x="5028" y="0"/>
                  </a:moveTo>
                  <a:cubicBezTo>
                    <a:pt x="4274" y="0"/>
                    <a:pt x="3592" y="453"/>
                    <a:pt x="3320" y="1159"/>
                  </a:cubicBezTo>
                  <a:lnTo>
                    <a:pt x="0" y="9332"/>
                  </a:lnTo>
                  <a:lnTo>
                    <a:pt x="11215" y="9332"/>
                  </a:lnTo>
                  <a:lnTo>
                    <a:pt x="11716" y="1262"/>
                  </a:lnTo>
                  <a:cubicBezTo>
                    <a:pt x="11771" y="580"/>
                    <a:pt x="11215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783157" y="4594548"/>
              <a:ext cx="82288" cy="148387"/>
            </a:xfrm>
            <a:custGeom>
              <a:avLst/>
              <a:gdLst/>
              <a:ahLst/>
              <a:cxnLst/>
              <a:rect l="l" t="t" r="r" b="b"/>
              <a:pathLst>
                <a:path w="1286" h="2319" extrusionOk="0">
                  <a:moveTo>
                    <a:pt x="429" y="1"/>
                  </a:moveTo>
                  <a:cubicBezTo>
                    <a:pt x="199" y="1"/>
                    <a:pt x="0" y="206"/>
                    <a:pt x="0" y="429"/>
                  </a:cubicBezTo>
                  <a:lnTo>
                    <a:pt x="0" y="1890"/>
                  </a:lnTo>
                  <a:cubicBezTo>
                    <a:pt x="0" y="2114"/>
                    <a:pt x="199" y="2319"/>
                    <a:pt x="429" y="2319"/>
                  </a:cubicBezTo>
                  <a:lnTo>
                    <a:pt x="1286" y="2319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3092482" y="4699232"/>
              <a:ext cx="164256" cy="162656"/>
            </a:xfrm>
            <a:custGeom>
              <a:avLst/>
              <a:gdLst/>
              <a:ahLst/>
              <a:cxnLst/>
              <a:rect l="l" t="t" r="r" b="b"/>
              <a:pathLst>
                <a:path w="2567" h="2542" extrusionOk="0">
                  <a:moveTo>
                    <a:pt x="1286" y="1"/>
                  </a:moveTo>
                  <a:cubicBezTo>
                    <a:pt x="580" y="1"/>
                    <a:pt x="1" y="580"/>
                    <a:pt x="1" y="1262"/>
                  </a:cubicBezTo>
                  <a:cubicBezTo>
                    <a:pt x="1" y="1962"/>
                    <a:pt x="580" y="2542"/>
                    <a:pt x="1286" y="2542"/>
                  </a:cubicBezTo>
                  <a:cubicBezTo>
                    <a:pt x="1987" y="2542"/>
                    <a:pt x="2566" y="1962"/>
                    <a:pt x="2566" y="1262"/>
                  </a:cubicBezTo>
                  <a:cubicBezTo>
                    <a:pt x="2566" y="580"/>
                    <a:pt x="1987" y="1"/>
                    <a:pt x="1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3551340" y="4699232"/>
              <a:ext cx="162720" cy="162656"/>
            </a:xfrm>
            <a:custGeom>
              <a:avLst/>
              <a:gdLst/>
              <a:ahLst/>
              <a:cxnLst/>
              <a:rect l="l" t="t" r="r" b="b"/>
              <a:pathLst>
                <a:path w="2543" h="2542" extrusionOk="0">
                  <a:moveTo>
                    <a:pt x="1256" y="1"/>
                  </a:moveTo>
                  <a:cubicBezTo>
                    <a:pt x="550" y="1"/>
                    <a:pt x="1" y="580"/>
                    <a:pt x="1" y="1262"/>
                  </a:cubicBezTo>
                  <a:cubicBezTo>
                    <a:pt x="1" y="1962"/>
                    <a:pt x="550" y="2542"/>
                    <a:pt x="1256" y="2542"/>
                  </a:cubicBezTo>
                  <a:cubicBezTo>
                    <a:pt x="1963" y="2542"/>
                    <a:pt x="2542" y="1962"/>
                    <a:pt x="2542" y="1262"/>
                  </a:cubicBezTo>
                  <a:cubicBezTo>
                    <a:pt x="2542" y="580"/>
                    <a:pt x="1963" y="1"/>
                    <a:pt x="12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3296795" y="4705823"/>
              <a:ext cx="231827" cy="38648"/>
            </a:xfrm>
            <a:custGeom>
              <a:avLst/>
              <a:gdLst/>
              <a:ahLst/>
              <a:cxnLst/>
              <a:rect l="l" t="t" r="r" b="b"/>
              <a:pathLst>
                <a:path w="3623" h="604" extrusionOk="0">
                  <a:moveTo>
                    <a:pt x="254" y="0"/>
                  </a:moveTo>
                  <a:cubicBezTo>
                    <a:pt x="104" y="0"/>
                    <a:pt x="1" y="127"/>
                    <a:pt x="1" y="278"/>
                  </a:cubicBezTo>
                  <a:lnTo>
                    <a:pt x="1" y="350"/>
                  </a:lnTo>
                  <a:cubicBezTo>
                    <a:pt x="1" y="501"/>
                    <a:pt x="104" y="604"/>
                    <a:pt x="254" y="604"/>
                  </a:cubicBezTo>
                  <a:lnTo>
                    <a:pt x="3351" y="604"/>
                  </a:lnTo>
                  <a:cubicBezTo>
                    <a:pt x="3502" y="604"/>
                    <a:pt x="3623" y="501"/>
                    <a:pt x="3623" y="350"/>
                  </a:cubicBezTo>
                  <a:lnTo>
                    <a:pt x="3623" y="278"/>
                  </a:lnTo>
                  <a:cubicBezTo>
                    <a:pt x="3623" y="127"/>
                    <a:pt x="3502" y="0"/>
                    <a:pt x="3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3296795" y="4762196"/>
              <a:ext cx="231827" cy="38712"/>
            </a:xfrm>
            <a:custGeom>
              <a:avLst/>
              <a:gdLst/>
              <a:ahLst/>
              <a:cxnLst/>
              <a:rect l="l" t="t" r="r" b="b"/>
              <a:pathLst>
                <a:path w="3623" h="605" extrusionOk="0">
                  <a:moveTo>
                    <a:pt x="254" y="1"/>
                  </a:moveTo>
                  <a:cubicBezTo>
                    <a:pt x="104" y="1"/>
                    <a:pt x="1" y="127"/>
                    <a:pt x="1" y="278"/>
                  </a:cubicBezTo>
                  <a:lnTo>
                    <a:pt x="1" y="351"/>
                  </a:lnTo>
                  <a:cubicBezTo>
                    <a:pt x="1" y="477"/>
                    <a:pt x="104" y="604"/>
                    <a:pt x="254" y="604"/>
                  </a:cubicBezTo>
                  <a:lnTo>
                    <a:pt x="3351" y="604"/>
                  </a:lnTo>
                  <a:cubicBezTo>
                    <a:pt x="3502" y="604"/>
                    <a:pt x="3623" y="477"/>
                    <a:pt x="3623" y="351"/>
                  </a:cubicBezTo>
                  <a:lnTo>
                    <a:pt x="3623" y="278"/>
                  </a:lnTo>
                  <a:cubicBezTo>
                    <a:pt x="3623" y="127"/>
                    <a:pt x="3502" y="1"/>
                    <a:pt x="3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3296795" y="4818569"/>
              <a:ext cx="231827" cy="38712"/>
            </a:xfrm>
            <a:custGeom>
              <a:avLst/>
              <a:gdLst/>
              <a:ahLst/>
              <a:cxnLst/>
              <a:rect l="l" t="t" r="r" b="b"/>
              <a:pathLst>
                <a:path w="3623" h="605" extrusionOk="0">
                  <a:moveTo>
                    <a:pt x="254" y="1"/>
                  </a:moveTo>
                  <a:cubicBezTo>
                    <a:pt x="104" y="1"/>
                    <a:pt x="1" y="122"/>
                    <a:pt x="1" y="272"/>
                  </a:cubicBezTo>
                  <a:lnTo>
                    <a:pt x="1" y="327"/>
                  </a:lnTo>
                  <a:cubicBezTo>
                    <a:pt x="1" y="478"/>
                    <a:pt x="104" y="604"/>
                    <a:pt x="254" y="604"/>
                  </a:cubicBezTo>
                  <a:lnTo>
                    <a:pt x="3351" y="604"/>
                  </a:lnTo>
                  <a:cubicBezTo>
                    <a:pt x="3502" y="604"/>
                    <a:pt x="3623" y="478"/>
                    <a:pt x="3623" y="327"/>
                  </a:cubicBezTo>
                  <a:lnTo>
                    <a:pt x="3623" y="272"/>
                  </a:lnTo>
                  <a:cubicBezTo>
                    <a:pt x="3623" y="122"/>
                    <a:pt x="3502" y="1"/>
                    <a:pt x="3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1048835" y="4696161"/>
              <a:ext cx="447337" cy="447337"/>
            </a:xfrm>
            <a:custGeom>
              <a:avLst/>
              <a:gdLst/>
              <a:ahLst/>
              <a:cxnLst/>
              <a:rect l="l" t="t" r="r" b="b"/>
              <a:pathLst>
                <a:path w="6991" h="6991" extrusionOk="0">
                  <a:moveTo>
                    <a:pt x="3496" y="0"/>
                  </a:moveTo>
                  <a:cubicBezTo>
                    <a:pt x="1558" y="0"/>
                    <a:pt x="1" y="1558"/>
                    <a:pt x="1" y="3495"/>
                  </a:cubicBezTo>
                  <a:cubicBezTo>
                    <a:pt x="1" y="5409"/>
                    <a:pt x="1558" y="6990"/>
                    <a:pt x="3496" y="6990"/>
                  </a:cubicBezTo>
                  <a:cubicBezTo>
                    <a:pt x="5434" y="6990"/>
                    <a:pt x="6991" y="5409"/>
                    <a:pt x="6991" y="3495"/>
                  </a:cubicBezTo>
                  <a:cubicBezTo>
                    <a:pt x="6991" y="1558"/>
                    <a:pt x="5434" y="0"/>
                    <a:pt x="3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1145457" y="4791182"/>
              <a:ext cx="254158" cy="255758"/>
            </a:xfrm>
            <a:custGeom>
              <a:avLst/>
              <a:gdLst/>
              <a:ahLst/>
              <a:cxnLst/>
              <a:rect l="l" t="t" r="r" b="b"/>
              <a:pathLst>
                <a:path w="3972" h="3997" extrusionOk="0">
                  <a:moveTo>
                    <a:pt x="1986" y="0"/>
                  </a:moveTo>
                  <a:cubicBezTo>
                    <a:pt x="875" y="0"/>
                    <a:pt x="0" y="906"/>
                    <a:pt x="0" y="2010"/>
                  </a:cubicBezTo>
                  <a:cubicBezTo>
                    <a:pt x="0" y="3091"/>
                    <a:pt x="875" y="3996"/>
                    <a:pt x="1986" y="3996"/>
                  </a:cubicBezTo>
                  <a:cubicBezTo>
                    <a:pt x="3091" y="3996"/>
                    <a:pt x="3972" y="3091"/>
                    <a:pt x="3972" y="2010"/>
                  </a:cubicBezTo>
                  <a:cubicBezTo>
                    <a:pt x="3972" y="906"/>
                    <a:pt x="3091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2416577" y="4696161"/>
              <a:ext cx="447721" cy="447337"/>
            </a:xfrm>
            <a:custGeom>
              <a:avLst/>
              <a:gdLst/>
              <a:ahLst/>
              <a:cxnLst/>
              <a:rect l="l" t="t" r="r" b="b"/>
              <a:pathLst>
                <a:path w="6997" h="6991" extrusionOk="0">
                  <a:moveTo>
                    <a:pt x="3495" y="0"/>
                  </a:moveTo>
                  <a:cubicBezTo>
                    <a:pt x="1588" y="0"/>
                    <a:pt x="0" y="1558"/>
                    <a:pt x="0" y="3495"/>
                  </a:cubicBezTo>
                  <a:cubicBezTo>
                    <a:pt x="0" y="5409"/>
                    <a:pt x="1588" y="6990"/>
                    <a:pt x="3495" y="6990"/>
                  </a:cubicBezTo>
                  <a:cubicBezTo>
                    <a:pt x="5433" y="6990"/>
                    <a:pt x="6996" y="5409"/>
                    <a:pt x="6996" y="3495"/>
                  </a:cubicBezTo>
                  <a:cubicBezTo>
                    <a:pt x="6996" y="1558"/>
                    <a:pt x="5433" y="0"/>
                    <a:pt x="3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2513135" y="4791182"/>
              <a:ext cx="254606" cy="255758"/>
            </a:xfrm>
            <a:custGeom>
              <a:avLst/>
              <a:gdLst/>
              <a:ahLst/>
              <a:cxnLst/>
              <a:rect l="l" t="t" r="r" b="b"/>
              <a:pathLst>
                <a:path w="3979" h="3997" extrusionOk="0">
                  <a:moveTo>
                    <a:pt x="1986" y="0"/>
                  </a:moveTo>
                  <a:cubicBezTo>
                    <a:pt x="906" y="0"/>
                    <a:pt x="0" y="906"/>
                    <a:pt x="0" y="2010"/>
                  </a:cubicBezTo>
                  <a:cubicBezTo>
                    <a:pt x="0" y="3091"/>
                    <a:pt x="906" y="3996"/>
                    <a:pt x="1986" y="3996"/>
                  </a:cubicBezTo>
                  <a:cubicBezTo>
                    <a:pt x="3097" y="3996"/>
                    <a:pt x="3978" y="3091"/>
                    <a:pt x="3978" y="2010"/>
                  </a:cubicBezTo>
                  <a:cubicBezTo>
                    <a:pt x="3978" y="906"/>
                    <a:pt x="3097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959FBB3-D918-2F1C-877A-6F1F11E5E36E}"/>
              </a:ext>
            </a:extLst>
          </p:cNvPr>
          <p:cNvSpPr txBox="1"/>
          <p:nvPr/>
        </p:nvSpPr>
        <p:spPr>
          <a:xfrm>
            <a:off x="3216372" y="3858344"/>
            <a:ext cx="4572000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 latinLnBrk="0"/>
            <a:r>
              <a:rPr lang="en-US" sz="2000" dirty="0">
                <a:solidFill>
                  <a:schemeClr val="accent4"/>
                </a:solidFill>
                <a:latin typeface="DM Sans Medium"/>
                <a:sym typeface="DM Sans Medium"/>
              </a:rPr>
              <a:t>→ … and always use the cycle lane.</a:t>
            </a:r>
            <a:endParaRPr lang="x-non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A6992-99B2-AE4C-AE2C-ED6B6B41F955}"/>
              </a:ext>
            </a:extLst>
          </p:cNvPr>
          <p:cNvSpPr txBox="1"/>
          <p:nvPr/>
        </p:nvSpPr>
        <p:spPr>
          <a:xfrm>
            <a:off x="1413819" y="335150"/>
            <a:ext cx="71575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DM Sans Medium"/>
                <a:ea typeface="+mn-ea"/>
                <a:cs typeface="+mn-cs"/>
              </a:rPr>
              <a:t> Ex 3. (p 78) Read the text again and answer the question.</a:t>
            </a:r>
            <a:endParaRPr lang="x-none" sz="2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" grpId="0" uiExpand="1" build="p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66AA0F-BE82-DD13-C179-6030E7EC3946}"/>
              </a:ext>
            </a:extLst>
          </p:cNvPr>
          <p:cNvSpPr txBox="1"/>
          <p:nvPr/>
        </p:nvSpPr>
        <p:spPr>
          <a:xfrm>
            <a:off x="245419" y="360550"/>
            <a:ext cx="6599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4"/>
                </a:solidFill>
                <a:latin typeface="DM Sans Medium"/>
                <a:ea typeface="+mn-ea"/>
                <a:cs typeface="+mn-cs"/>
              </a:rPr>
              <a:t> Ex 3. (p 78) Read the text again and answer the question.</a:t>
            </a:r>
            <a:endParaRPr lang="x-none" sz="2000" b="1" dirty="0"/>
          </a:p>
        </p:txBody>
      </p:sp>
      <p:sp>
        <p:nvSpPr>
          <p:cNvPr id="6" name="Google Shape;1893;p59">
            <a:extLst>
              <a:ext uri="{FF2B5EF4-FFF2-40B4-BE49-F238E27FC236}">
                <a16:creationId xmlns:a16="http://schemas.microsoft.com/office/drawing/2014/main" id="{380BA069-5DE5-580F-CE26-680272B3706C}"/>
              </a:ext>
            </a:extLst>
          </p:cNvPr>
          <p:cNvSpPr/>
          <p:nvPr/>
        </p:nvSpPr>
        <p:spPr>
          <a:xfrm>
            <a:off x="1547058" y="1729317"/>
            <a:ext cx="1246942" cy="833988"/>
          </a:xfrm>
          <a:prstGeom prst="roundRect">
            <a:avLst>
              <a:gd name="adj" fmla="val 49566"/>
            </a:avLst>
          </a:prstGeom>
          <a:noFill/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7" name="Google Shape;1895;p59">
            <a:extLst>
              <a:ext uri="{FF2B5EF4-FFF2-40B4-BE49-F238E27FC236}">
                <a16:creationId xmlns:a16="http://schemas.microsoft.com/office/drawing/2014/main" id="{49882011-E139-B7CB-DA61-590914F013E9}"/>
              </a:ext>
            </a:extLst>
          </p:cNvPr>
          <p:cNvSpPr txBox="1"/>
          <p:nvPr/>
        </p:nvSpPr>
        <p:spPr>
          <a:xfrm>
            <a:off x="1547058" y="1955822"/>
            <a:ext cx="1246942" cy="38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accent1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03</a:t>
            </a:r>
            <a:endParaRPr sz="4000" b="1" dirty="0">
              <a:solidFill>
                <a:schemeClr val="accent1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8" name="Google Shape;1896;p59">
            <a:extLst>
              <a:ext uri="{FF2B5EF4-FFF2-40B4-BE49-F238E27FC236}">
                <a16:creationId xmlns:a16="http://schemas.microsoft.com/office/drawing/2014/main" id="{2D38EC9A-979D-E24A-8115-1704FC5E64AE}"/>
              </a:ext>
            </a:extLst>
          </p:cNvPr>
          <p:cNvSpPr txBox="1"/>
          <p:nvPr/>
        </p:nvSpPr>
        <p:spPr>
          <a:xfrm>
            <a:off x="2679700" y="1808415"/>
            <a:ext cx="5410588" cy="49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rtl="0"/>
            <a:r>
              <a:rPr lang="en-US" sz="2000" b="1" dirty="0">
                <a:solidFill>
                  <a:srgbClr val="FF0000"/>
                </a:solidFill>
                <a:latin typeface="DM Sans Medium"/>
              </a:rPr>
              <a:t>What</a:t>
            </a:r>
            <a:r>
              <a:rPr lang="en-US" sz="2000" b="1" dirty="0">
                <a:solidFill>
                  <a:schemeClr val="accent4"/>
                </a:solidFill>
                <a:latin typeface="DM Sans Medium"/>
              </a:rPr>
              <a:t> should you </a:t>
            </a:r>
            <a:r>
              <a:rPr lang="en-US" sz="2000" b="1" dirty="0">
                <a:solidFill>
                  <a:srgbClr val="FF0000"/>
                </a:solidFill>
                <a:latin typeface="DM Sans Medium"/>
              </a:rPr>
              <a:t>do before you turn while riding a bike</a:t>
            </a:r>
            <a:r>
              <a:rPr lang="en-US" sz="2000" b="1" dirty="0">
                <a:solidFill>
                  <a:schemeClr val="accent4"/>
                </a:solidFill>
                <a:latin typeface="DM Sans Medium"/>
              </a:rPr>
              <a:t>?</a:t>
            </a:r>
            <a:endParaRPr lang="en-US" sz="2000" b="1" i="0" u="none" strike="noStrike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2376F-4326-9483-A335-E3A50C223777}"/>
              </a:ext>
            </a:extLst>
          </p:cNvPr>
          <p:cNvSpPr txBox="1"/>
          <p:nvPr/>
        </p:nvSpPr>
        <p:spPr>
          <a:xfrm>
            <a:off x="1720850" y="3103229"/>
            <a:ext cx="57023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DM Sans Medium"/>
                <a:sym typeface="DM Sans Medium"/>
              </a:rPr>
              <a:t>Answer: </a:t>
            </a:r>
            <a:r>
              <a:rPr lang="en-US" sz="2000" dirty="0">
                <a:solidFill>
                  <a:schemeClr val="accent4"/>
                </a:solidFill>
                <a:latin typeface="DM Sans Medium"/>
                <a:sym typeface="DM Sans Medium"/>
              </a:rPr>
              <a:t>Give a signal before you turn</a:t>
            </a:r>
            <a:r>
              <a:rPr lang="en-US" sz="2000" dirty="0">
                <a:solidFill>
                  <a:schemeClr val="accent4"/>
                </a:solidFill>
                <a:latin typeface="OpenSans"/>
                <a:sym typeface="DM Sans Medium"/>
              </a:rPr>
              <a:t>.</a:t>
            </a:r>
            <a:endParaRPr lang="x-none" dirty="0">
              <a:solidFill>
                <a:schemeClr val="accent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E452A4-FDD8-C20A-4C08-CC9406754069}"/>
              </a:ext>
            </a:extLst>
          </p:cNvPr>
          <p:cNvSpPr txBox="1"/>
          <p:nvPr/>
        </p:nvSpPr>
        <p:spPr>
          <a:xfrm>
            <a:off x="2273300" y="4043263"/>
            <a:ext cx="4572000" cy="40011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  <a:latin typeface="DM Sans Medium"/>
              </a:rPr>
              <a:t>→… Give a signal before you turn.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OpenSans"/>
              </a:rPr>
              <a:t> 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7544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542D74-1E86-FD04-6277-CCAC85410800}"/>
              </a:ext>
            </a:extLst>
          </p:cNvPr>
          <p:cNvSpPr txBox="1"/>
          <p:nvPr/>
        </p:nvSpPr>
        <p:spPr>
          <a:xfrm>
            <a:off x="993227" y="258950"/>
            <a:ext cx="71575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DM Sans Medium"/>
                <a:ea typeface="+mn-ea"/>
                <a:cs typeface="+mn-cs"/>
              </a:rPr>
              <a:t> Ex 3. (p 78) Read the text again and answer the question.</a:t>
            </a:r>
            <a:endParaRPr lang="x-none" sz="2000" b="1" dirty="0"/>
          </a:p>
        </p:txBody>
      </p:sp>
      <p:sp>
        <p:nvSpPr>
          <p:cNvPr id="7" name="Google Shape;1896;p59">
            <a:extLst>
              <a:ext uri="{FF2B5EF4-FFF2-40B4-BE49-F238E27FC236}">
                <a16:creationId xmlns:a16="http://schemas.microsoft.com/office/drawing/2014/main" id="{6C1E774A-B30E-E06E-6D14-7F92CA661791}"/>
              </a:ext>
            </a:extLst>
          </p:cNvPr>
          <p:cNvSpPr txBox="1"/>
          <p:nvPr/>
        </p:nvSpPr>
        <p:spPr>
          <a:xfrm>
            <a:off x="552347" y="659060"/>
            <a:ext cx="5086453" cy="49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DM Sans Medium"/>
              </a:rPr>
              <a:t>04. What</a:t>
            </a:r>
            <a:r>
              <a:rPr lang="en-US" sz="3200" b="1" dirty="0">
                <a:solidFill>
                  <a:schemeClr val="accent4"/>
                </a:solidFill>
                <a:latin typeface="DM Sans Medium"/>
              </a:rPr>
              <a:t> must you </a:t>
            </a:r>
            <a:r>
              <a:rPr lang="en-US" sz="3200" b="1" dirty="0">
                <a:solidFill>
                  <a:srgbClr val="FF0000"/>
                </a:solidFill>
                <a:latin typeface="DM Sans Medium"/>
              </a:rPr>
              <a:t>do when you get on or off a bus</a:t>
            </a:r>
            <a:r>
              <a:rPr lang="en-US" sz="3200" b="1" dirty="0">
                <a:solidFill>
                  <a:schemeClr val="accent4"/>
                </a:solidFill>
                <a:latin typeface="DM Sans Medium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D0795D-24E1-598A-0596-F66339E066DE}"/>
              </a:ext>
            </a:extLst>
          </p:cNvPr>
          <p:cNvSpPr txBox="1"/>
          <p:nvPr/>
        </p:nvSpPr>
        <p:spPr>
          <a:xfrm>
            <a:off x="2282825" y="2994317"/>
            <a:ext cx="457835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rgbClr val="FF0000"/>
                </a:solidFill>
                <a:latin typeface="DM Sans Medium"/>
              </a:rPr>
              <a:t>Answer: </a:t>
            </a:r>
            <a:r>
              <a:rPr lang="en-US" sz="2000" dirty="0">
                <a:solidFill>
                  <a:schemeClr val="accent4"/>
                </a:solidFill>
                <a:latin typeface="DM Sans Medium"/>
              </a:rPr>
              <a:t>Wait for buses to fully stop</a:t>
            </a:r>
            <a:r>
              <a:rPr lang="en-US" sz="2000" dirty="0">
                <a:latin typeface="OpenSans"/>
              </a:rPr>
              <a:t>.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OpenSans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354A15-29BE-4F6D-64C0-7AA131EEC58C}"/>
              </a:ext>
            </a:extLst>
          </p:cNvPr>
          <p:cNvSpPr txBox="1"/>
          <p:nvPr/>
        </p:nvSpPr>
        <p:spPr>
          <a:xfrm>
            <a:off x="1171574" y="3884712"/>
            <a:ext cx="7350125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chemeClr val="accent4"/>
                </a:solidFill>
                <a:latin typeface="DM Sans Medium"/>
              </a:rPr>
              <a:t>→…Wait for buses to fully stop before getting on or off</a:t>
            </a:r>
            <a:r>
              <a:rPr lang="en-US" sz="2000" dirty="0">
                <a:latin typeface="OpenSans"/>
              </a:rPr>
              <a:t>.</a:t>
            </a:r>
            <a:endParaRPr lang="en-US" b="0" i="0" u="none" strike="noStrike" dirty="0"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2" name="Google Shape;1197;p48">
            <a:extLst>
              <a:ext uri="{FF2B5EF4-FFF2-40B4-BE49-F238E27FC236}">
                <a16:creationId xmlns:a16="http://schemas.microsoft.com/office/drawing/2014/main" id="{10F3A306-797A-92C3-4990-A5C48D029647}"/>
              </a:ext>
            </a:extLst>
          </p:cNvPr>
          <p:cNvGrpSpPr/>
          <p:nvPr/>
        </p:nvGrpSpPr>
        <p:grpSpPr>
          <a:xfrm>
            <a:off x="6861175" y="659060"/>
            <a:ext cx="1863725" cy="2744370"/>
            <a:chOff x="5547188" y="1238825"/>
            <a:chExt cx="2395290" cy="3637201"/>
          </a:xfrm>
        </p:grpSpPr>
        <p:sp>
          <p:nvSpPr>
            <p:cNvPr id="13" name="Google Shape;1198;p48">
              <a:extLst>
                <a:ext uri="{FF2B5EF4-FFF2-40B4-BE49-F238E27FC236}">
                  <a16:creationId xmlns:a16="http://schemas.microsoft.com/office/drawing/2014/main" id="{6A5F16DE-6090-D343-CCB3-79B94BE17560}"/>
                </a:ext>
              </a:extLst>
            </p:cNvPr>
            <p:cNvSpPr/>
            <p:nvPr/>
          </p:nvSpPr>
          <p:spPr>
            <a:xfrm>
              <a:off x="6341557" y="4396481"/>
              <a:ext cx="411393" cy="160678"/>
            </a:xfrm>
            <a:custGeom>
              <a:avLst/>
              <a:gdLst/>
              <a:ahLst/>
              <a:cxnLst/>
              <a:rect l="l" t="t" r="r" b="b"/>
              <a:pathLst>
                <a:path w="3966" h="1549" extrusionOk="0">
                  <a:moveTo>
                    <a:pt x="3735" y="1"/>
                  </a:moveTo>
                  <a:cubicBezTo>
                    <a:pt x="3292" y="117"/>
                    <a:pt x="2836" y="178"/>
                    <a:pt x="2382" y="178"/>
                  </a:cubicBezTo>
                  <a:cubicBezTo>
                    <a:pt x="1983" y="178"/>
                    <a:pt x="1586" y="131"/>
                    <a:pt x="1202" y="34"/>
                  </a:cubicBezTo>
                  <a:lnTo>
                    <a:pt x="1202" y="34"/>
                  </a:lnTo>
                  <a:cubicBezTo>
                    <a:pt x="1260" y="231"/>
                    <a:pt x="1330" y="428"/>
                    <a:pt x="1399" y="636"/>
                  </a:cubicBezTo>
                  <a:cubicBezTo>
                    <a:pt x="1399" y="636"/>
                    <a:pt x="348" y="658"/>
                    <a:pt x="1" y="1526"/>
                  </a:cubicBezTo>
                  <a:lnTo>
                    <a:pt x="3965" y="1549"/>
                  </a:lnTo>
                  <a:cubicBezTo>
                    <a:pt x="3965" y="1549"/>
                    <a:pt x="3863" y="960"/>
                    <a:pt x="3735" y="1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99;p48">
              <a:extLst>
                <a:ext uri="{FF2B5EF4-FFF2-40B4-BE49-F238E27FC236}">
                  <a16:creationId xmlns:a16="http://schemas.microsoft.com/office/drawing/2014/main" id="{39FE918C-1457-2DB8-0B12-EAD5AB904C67}"/>
                </a:ext>
              </a:extLst>
            </p:cNvPr>
            <p:cNvSpPr/>
            <p:nvPr/>
          </p:nvSpPr>
          <p:spPr>
            <a:xfrm>
              <a:off x="6341557" y="4446894"/>
              <a:ext cx="411393" cy="110265"/>
            </a:xfrm>
            <a:custGeom>
              <a:avLst/>
              <a:gdLst/>
              <a:ahLst/>
              <a:cxnLst/>
              <a:rect l="l" t="t" r="r" b="b"/>
              <a:pathLst>
                <a:path w="3966" h="1063" extrusionOk="0">
                  <a:moveTo>
                    <a:pt x="3793" y="0"/>
                  </a:moveTo>
                  <a:cubicBezTo>
                    <a:pt x="3757" y="0"/>
                    <a:pt x="3724" y="11"/>
                    <a:pt x="3688" y="11"/>
                  </a:cubicBezTo>
                  <a:cubicBezTo>
                    <a:pt x="3169" y="92"/>
                    <a:pt x="2684" y="300"/>
                    <a:pt x="2243" y="566"/>
                  </a:cubicBezTo>
                  <a:cubicBezTo>
                    <a:pt x="1990" y="369"/>
                    <a:pt x="1701" y="219"/>
                    <a:pt x="1399" y="139"/>
                  </a:cubicBezTo>
                  <a:lnTo>
                    <a:pt x="1399" y="150"/>
                  </a:lnTo>
                  <a:cubicBezTo>
                    <a:pt x="1399" y="150"/>
                    <a:pt x="348" y="172"/>
                    <a:pt x="1" y="1040"/>
                  </a:cubicBezTo>
                  <a:lnTo>
                    <a:pt x="3965" y="1063"/>
                  </a:lnTo>
                  <a:cubicBezTo>
                    <a:pt x="3965" y="1063"/>
                    <a:pt x="3896" y="669"/>
                    <a:pt x="379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00;p48">
              <a:extLst>
                <a:ext uri="{FF2B5EF4-FFF2-40B4-BE49-F238E27FC236}">
                  <a16:creationId xmlns:a16="http://schemas.microsoft.com/office/drawing/2014/main" id="{B6ABFDA0-4477-6DBB-3EC2-5ACD392DCD54}"/>
                </a:ext>
              </a:extLst>
            </p:cNvPr>
            <p:cNvSpPr/>
            <p:nvPr/>
          </p:nvSpPr>
          <p:spPr>
            <a:xfrm>
              <a:off x="7611636" y="3577426"/>
              <a:ext cx="309427" cy="343450"/>
            </a:xfrm>
            <a:custGeom>
              <a:avLst/>
              <a:gdLst/>
              <a:ahLst/>
              <a:cxnLst/>
              <a:rect l="l" t="t" r="r" b="b"/>
              <a:pathLst>
                <a:path w="2983" h="3311" extrusionOk="0">
                  <a:moveTo>
                    <a:pt x="2300" y="1"/>
                  </a:moveTo>
                  <a:lnTo>
                    <a:pt x="139" y="417"/>
                  </a:lnTo>
                  <a:lnTo>
                    <a:pt x="0" y="2625"/>
                  </a:lnTo>
                  <a:lnTo>
                    <a:pt x="1954" y="2289"/>
                  </a:lnTo>
                  <a:cubicBezTo>
                    <a:pt x="2167" y="3237"/>
                    <a:pt x="2755" y="3310"/>
                    <a:pt x="2932" y="3310"/>
                  </a:cubicBezTo>
                  <a:cubicBezTo>
                    <a:pt x="2964" y="3310"/>
                    <a:pt x="2983" y="3308"/>
                    <a:pt x="2983" y="3308"/>
                  </a:cubicBezTo>
                  <a:lnTo>
                    <a:pt x="2300" y="1"/>
                  </a:ln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01;p48">
              <a:extLst>
                <a:ext uri="{FF2B5EF4-FFF2-40B4-BE49-F238E27FC236}">
                  <a16:creationId xmlns:a16="http://schemas.microsoft.com/office/drawing/2014/main" id="{9C872A8E-F28B-87BA-B280-FC41F9699B47}"/>
                </a:ext>
              </a:extLst>
            </p:cNvPr>
            <p:cNvSpPr/>
            <p:nvPr/>
          </p:nvSpPr>
          <p:spPr>
            <a:xfrm>
              <a:off x="7735075" y="3577426"/>
              <a:ext cx="185988" cy="343346"/>
            </a:xfrm>
            <a:custGeom>
              <a:avLst/>
              <a:gdLst/>
              <a:ahLst/>
              <a:cxnLst/>
              <a:rect l="l" t="t" r="r" b="b"/>
              <a:pathLst>
                <a:path w="1793" h="3310" extrusionOk="0">
                  <a:moveTo>
                    <a:pt x="1110" y="1"/>
                  </a:moveTo>
                  <a:lnTo>
                    <a:pt x="1" y="220"/>
                  </a:lnTo>
                  <a:cubicBezTo>
                    <a:pt x="23" y="289"/>
                    <a:pt x="59" y="358"/>
                    <a:pt x="92" y="439"/>
                  </a:cubicBezTo>
                  <a:cubicBezTo>
                    <a:pt x="300" y="855"/>
                    <a:pt x="600" y="1249"/>
                    <a:pt x="1041" y="1435"/>
                  </a:cubicBezTo>
                  <a:cubicBezTo>
                    <a:pt x="891" y="1723"/>
                    <a:pt x="797" y="2045"/>
                    <a:pt x="786" y="2370"/>
                  </a:cubicBezTo>
                  <a:cubicBezTo>
                    <a:pt x="1021" y="3244"/>
                    <a:pt x="1583" y="3310"/>
                    <a:pt x="1747" y="3310"/>
                  </a:cubicBezTo>
                  <a:cubicBezTo>
                    <a:pt x="1776" y="3310"/>
                    <a:pt x="1793" y="3308"/>
                    <a:pt x="1793" y="3308"/>
                  </a:cubicBezTo>
                  <a:lnTo>
                    <a:pt x="111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02;p48">
              <a:extLst>
                <a:ext uri="{FF2B5EF4-FFF2-40B4-BE49-F238E27FC236}">
                  <a16:creationId xmlns:a16="http://schemas.microsoft.com/office/drawing/2014/main" id="{120DDFD6-6FA9-27BC-D9FD-35BBD20F301D}"/>
                </a:ext>
              </a:extLst>
            </p:cNvPr>
            <p:cNvSpPr/>
            <p:nvPr/>
          </p:nvSpPr>
          <p:spPr>
            <a:xfrm>
              <a:off x="6172684" y="2860857"/>
              <a:ext cx="1508338" cy="1563522"/>
            </a:xfrm>
            <a:custGeom>
              <a:avLst/>
              <a:gdLst/>
              <a:ahLst/>
              <a:cxnLst/>
              <a:rect l="l" t="t" r="r" b="b"/>
              <a:pathLst>
                <a:path w="14541" h="15073" extrusionOk="0">
                  <a:moveTo>
                    <a:pt x="7790" y="0"/>
                  </a:moveTo>
                  <a:cubicBezTo>
                    <a:pt x="7439" y="0"/>
                    <a:pt x="7068" y="81"/>
                    <a:pt x="6728" y="192"/>
                  </a:cubicBezTo>
                  <a:lnTo>
                    <a:pt x="6703" y="192"/>
                  </a:lnTo>
                  <a:cubicBezTo>
                    <a:pt x="5998" y="422"/>
                    <a:pt x="5421" y="758"/>
                    <a:pt x="5421" y="758"/>
                  </a:cubicBezTo>
                  <a:lnTo>
                    <a:pt x="5421" y="921"/>
                  </a:lnTo>
                  <a:cubicBezTo>
                    <a:pt x="5421" y="921"/>
                    <a:pt x="5396" y="1129"/>
                    <a:pt x="5385" y="1498"/>
                  </a:cubicBezTo>
                  <a:lnTo>
                    <a:pt x="2428" y="1337"/>
                  </a:lnTo>
                  <a:lnTo>
                    <a:pt x="2428" y="1337"/>
                  </a:lnTo>
                  <a:cubicBezTo>
                    <a:pt x="2428" y="1338"/>
                    <a:pt x="0" y="7047"/>
                    <a:pt x="2567" y="14907"/>
                  </a:cubicBezTo>
                  <a:cubicBezTo>
                    <a:pt x="2994" y="15014"/>
                    <a:pt x="3544" y="15073"/>
                    <a:pt x="4089" y="15073"/>
                  </a:cubicBezTo>
                  <a:cubicBezTo>
                    <a:pt x="4604" y="15073"/>
                    <a:pt x="5114" y="15020"/>
                    <a:pt x="5513" y="14907"/>
                  </a:cubicBezTo>
                  <a:cubicBezTo>
                    <a:pt x="5188" y="12480"/>
                    <a:pt x="4703" y="7660"/>
                    <a:pt x="5341" y="4065"/>
                  </a:cubicBezTo>
                  <a:lnTo>
                    <a:pt x="5341" y="4065"/>
                  </a:lnTo>
                  <a:cubicBezTo>
                    <a:pt x="5410" y="6595"/>
                    <a:pt x="5838" y="9869"/>
                    <a:pt x="7547" y="10654"/>
                  </a:cubicBezTo>
                  <a:cubicBezTo>
                    <a:pt x="8327" y="11007"/>
                    <a:pt x="9203" y="11137"/>
                    <a:pt x="10069" y="11137"/>
                  </a:cubicBezTo>
                  <a:cubicBezTo>
                    <a:pt x="11949" y="11137"/>
                    <a:pt x="13777" y="10526"/>
                    <a:pt x="14449" y="10271"/>
                  </a:cubicBezTo>
                  <a:cubicBezTo>
                    <a:pt x="14519" y="9730"/>
                    <a:pt x="14541" y="9175"/>
                    <a:pt x="14472" y="8631"/>
                  </a:cubicBezTo>
                  <a:cubicBezTo>
                    <a:pt x="14413" y="8065"/>
                    <a:pt x="14219" y="7544"/>
                    <a:pt x="14033" y="7025"/>
                  </a:cubicBezTo>
                  <a:cubicBezTo>
                    <a:pt x="13546" y="7159"/>
                    <a:pt x="12633" y="7372"/>
                    <a:pt x="11749" y="7372"/>
                  </a:cubicBezTo>
                  <a:cubicBezTo>
                    <a:pt x="10578" y="7372"/>
                    <a:pt x="9457" y="6998"/>
                    <a:pt x="9444" y="5568"/>
                  </a:cubicBezTo>
                  <a:cubicBezTo>
                    <a:pt x="9419" y="2572"/>
                    <a:pt x="9836" y="2400"/>
                    <a:pt x="9061" y="735"/>
                  </a:cubicBezTo>
                  <a:cubicBezTo>
                    <a:pt x="8804" y="186"/>
                    <a:pt x="8321" y="0"/>
                    <a:pt x="7790" y="0"/>
                  </a:cubicBezTo>
                  <a:close/>
                </a:path>
              </a:pathLst>
            </a:custGeom>
            <a:solidFill>
              <a:srgbClr val="FF6700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03;p48">
              <a:extLst>
                <a:ext uri="{FF2B5EF4-FFF2-40B4-BE49-F238E27FC236}">
                  <a16:creationId xmlns:a16="http://schemas.microsoft.com/office/drawing/2014/main" id="{E55A7FA9-75FF-509D-639B-59AEEC883589}"/>
                </a:ext>
              </a:extLst>
            </p:cNvPr>
            <p:cNvSpPr/>
            <p:nvPr/>
          </p:nvSpPr>
          <p:spPr>
            <a:xfrm>
              <a:off x="5667619" y="2516991"/>
              <a:ext cx="508588" cy="263059"/>
            </a:xfrm>
            <a:custGeom>
              <a:avLst/>
              <a:gdLst/>
              <a:ahLst/>
              <a:cxnLst/>
              <a:rect l="l" t="t" r="r" b="b"/>
              <a:pathLst>
                <a:path w="4903" h="2536" extrusionOk="0">
                  <a:moveTo>
                    <a:pt x="997" y="0"/>
                  </a:moveTo>
                  <a:cubicBezTo>
                    <a:pt x="901" y="0"/>
                    <a:pt x="804" y="6"/>
                    <a:pt x="708" y="16"/>
                  </a:cubicBezTo>
                  <a:cubicBezTo>
                    <a:pt x="416" y="61"/>
                    <a:pt x="94" y="177"/>
                    <a:pt x="0" y="455"/>
                  </a:cubicBezTo>
                  <a:cubicBezTo>
                    <a:pt x="8" y="455"/>
                    <a:pt x="17" y="455"/>
                    <a:pt x="25" y="455"/>
                  </a:cubicBezTo>
                  <a:cubicBezTo>
                    <a:pt x="271" y="455"/>
                    <a:pt x="494" y="303"/>
                    <a:pt x="741" y="236"/>
                  </a:cubicBezTo>
                  <a:cubicBezTo>
                    <a:pt x="830" y="214"/>
                    <a:pt x="919" y="204"/>
                    <a:pt x="1009" y="204"/>
                  </a:cubicBezTo>
                  <a:cubicBezTo>
                    <a:pt x="1247" y="204"/>
                    <a:pt x="1486" y="269"/>
                    <a:pt x="1712" y="327"/>
                  </a:cubicBezTo>
                  <a:cubicBezTo>
                    <a:pt x="1692" y="327"/>
                    <a:pt x="1673" y="326"/>
                    <a:pt x="1653" y="326"/>
                  </a:cubicBezTo>
                  <a:cubicBezTo>
                    <a:pt x="1187" y="326"/>
                    <a:pt x="713" y="454"/>
                    <a:pt x="314" y="699"/>
                  </a:cubicBezTo>
                  <a:cubicBezTo>
                    <a:pt x="197" y="768"/>
                    <a:pt x="94" y="871"/>
                    <a:pt x="58" y="1010"/>
                  </a:cubicBezTo>
                  <a:lnTo>
                    <a:pt x="58" y="1032"/>
                  </a:lnTo>
                  <a:cubicBezTo>
                    <a:pt x="58" y="1079"/>
                    <a:pt x="117" y="1101"/>
                    <a:pt x="164" y="1101"/>
                  </a:cubicBezTo>
                  <a:cubicBezTo>
                    <a:pt x="208" y="1090"/>
                    <a:pt x="244" y="1057"/>
                    <a:pt x="291" y="1032"/>
                  </a:cubicBezTo>
                  <a:cubicBezTo>
                    <a:pt x="612" y="779"/>
                    <a:pt x="1014" y="649"/>
                    <a:pt x="1417" y="649"/>
                  </a:cubicBezTo>
                  <a:cubicBezTo>
                    <a:pt x="1492" y="649"/>
                    <a:pt x="1568" y="654"/>
                    <a:pt x="1643" y="663"/>
                  </a:cubicBezTo>
                  <a:cubicBezTo>
                    <a:pt x="1146" y="790"/>
                    <a:pt x="624" y="940"/>
                    <a:pt x="302" y="1334"/>
                  </a:cubicBezTo>
                  <a:cubicBezTo>
                    <a:pt x="233" y="1415"/>
                    <a:pt x="208" y="1553"/>
                    <a:pt x="302" y="1576"/>
                  </a:cubicBezTo>
                  <a:cubicBezTo>
                    <a:pt x="309" y="1577"/>
                    <a:pt x="315" y="1577"/>
                    <a:pt x="320" y="1577"/>
                  </a:cubicBezTo>
                  <a:cubicBezTo>
                    <a:pt x="368" y="1577"/>
                    <a:pt x="399" y="1538"/>
                    <a:pt x="441" y="1506"/>
                  </a:cubicBezTo>
                  <a:cubicBezTo>
                    <a:pt x="763" y="1171"/>
                    <a:pt x="1215" y="976"/>
                    <a:pt x="1679" y="951"/>
                  </a:cubicBezTo>
                  <a:lnTo>
                    <a:pt x="1679" y="951"/>
                  </a:lnTo>
                  <a:cubicBezTo>
                    <a:pt x="1376" y="1068"/>
                    <a:pt x="1099" y="1207"/>
                    <a:pt x="846" y="1379"/>
                  </a:cubicBezTo>
                  <a:cubicBezTo>
                    <a:pt x="671" y="1495"/>
                    <a:pt x="511" y="1634"/>
                    <a:pt x="474" y="1831"/>
                  </a:cubicBezTo>
                  <a:cubicBezTo>
                    <a:pt x="763" y="1809"/>
                    <a:pt x="960" y="1506"/>
                    <a:pt x="1249" y="1437"/>
                  </a:cubicBezTo>
                  <a:cubicBezTo>
                    <a:pt x="1282" y="1431"/>
                    <a:pt x="1316" y="1428"/>
                    <a:pt x="1351" y="1428"/>
                  </a:cubicBezTo>
                  <a:cubicBezTo>
                    <a:pt x="1497" y="1428"/>
                    <a:pt x="1649" y="1481"/>
                    <a:pt x="1770" y="1565"/>
                  </a:cubicBezTo>
                  <a:cubicBezTo>
                    <a:pt x="1931" y="1670"/>
                    <a:pt x="2059" y="1809"/>
                    <a:pt x="2197" y="1922"/>
                  </a:cubicBezTo>
                  <a:cubicBezTo>
                    <a:pt x="2681" y="2322"/>
                    <a:pt x="3305" y="2536"/>
                    <a:pt x="3929" y="2536"/>
                  </a:cubicBezTo>
                  <a:cubicBezTo>
                    <a:pt x="4261" y="2536"/>
                    <a:pt x="4593" y="2475"/>
                    <a:pt x="4902" y="2350"/>
                  </a:cubicBezTo>
                  <a:lnTo>
                    <a:pt x="3829" y="976"/>
                  </a:lnTo>
                  <a:cubicBezTo>
                    <a:pt x="3041" y="871"/>
                    <a:pt x="2417" y="294"/>
                    <a:pt x="1665" y="86"/>
                  </a:cubicBezTo>
                  <a:cubicBezTo>
                    <a:pt x="1447" y="29"/>
                    <a:pt x="1223" y="0"/>
                    <a:pt x="997" y="0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04;p48">
              <a:extLst>
                <a:ext uri="{FF2B5EF4-FFF2-40B4-BE49-F238E27FC236}">
                  <a16:creationId xmlns:a16="http://schemas.microsoft.com/office/drawing/2014/main" id="{3C0E6D98-5D02-F47F-8307-9CF5A9F75C91}"/>
                </a:ext>
              </a:extLst>
            </p:cNvPr>
            <p:cNvSpPr/>
            <p:nvPr/>
          </p:nvSpPr>
          <p:spPr>
            <a:xfrm>
              <a:off x="6636567" y="1892638"/>
              <a:ext cx="158396" cy="93046"/>
            </a:xfrm>
            <a:custGeom>
              <a:avLst/>
              <a:gdLst/>
              <a:ahLst/>
              <a:cxnLst/>
              <a:rect l="l" t="t" r="r" b="b"/>
              <a:pathLst>
                <a:path w="1527" h="897" extrusionOk="0">
                  <a:moveTo>
                    <a:pt x="1526" y="1"/>
                  </a:moveTo>
                  <a:lnTo>
                    <a:pt x="1" y="556"/>
                  </a:lnTo>
                  <a:cubicBezTo>
                    <a:pt x="158" y="763"/>
                    <a:pt x="426" y="896"/>
                    <a:pt x="688" y="896"/>
                  </a:cubicBezTo>
                  <a:cubicBezTo>
                    <a:pt x="717" y="896"/>
                    <a:pt x="746" y="895"/>
                    <a:pt x="775" y="892"/>
                  </a:cubicBezTo>
                  <a:cubicBezTo>
                    <a:pt x="1063" y="867"/>
                    <a:pt x="1330" y="659"/>
                    <a:pt x="1446" y="381"/>
                  </a:cubicBezTo>
                  <a:cubicBezTo>
                    <a:pt x="1493" y="267"/>
                    <a:pt x="1515" y="129"/>
                    <a:pt x="1526" y="1"/>
                  </a:cubicBezTo>
                  <a:close/>
                </a:path>
              </a:pathLst>
            </a:custGeom>
            <a:solidFill>
              <a:srgbClr val="4A69F7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05;p48">
              <a:extLst>
                <a:ext uri="{FF2B5EF4-FFF2-40B4-BE49-F238E27FC236}">
                  <a16:creationId xmlns:a16="http://schemas.microsoft.com/office/drawing/2014/main" id="{CE2B4681-6E9A-281F-FF25-696C5DBA437E}"/>
                </a:ext>
              </a:extLst>
            </p:cNvPr>
            <p:cNvSpPr/>
            <p:nvPr/>
          </p:nvSpPr>
          <p:spPr>
            <a:xfrm>
              <a:off x="5854645" y="2140761"/>
              <a:ext cx="1333760" cy="952656"/>
            </a:xfrm>
            <a:custGeom>
              <a:avLst/>
              <a:gdLst/>
              <a:ahLst/>
              <a:cxnLst/>
              <a:rect l="l" t="t" r="r" b="b"/>
              <a:pathLst>
                <a:path w="12858" h="9184" extrusionOk="0">
                  <a:moveTo>
                    <a:pt x="5793" y="406"/>
                  </a:moveTo>
                  <a:cubicBezTo>
                    <a:pt x="5795" y="407"/>
                    <a:pt x="5796" y="408"/>
                    <a:pt x="5797" y="409"/>
                  </a:cubicBezTo>
                  <a:lnTo>
                    <a:pt x="5797" y="409"/>
                  </a:lnTo>
                  <a:cubicBezTo>
                    <a:pt x="5803" y="408"/>
                    <a:pt x="5809" y="407"/>
                    <a:pt x="5816" y="406"/>
                  </a:cubicBezTo>
                  <a:close/>
                  <a:moveTo>
                    <a:pt x="8904" y="1"/>
                  </a:moveTo>
                  <a:cubicBezTo>
                    <a:pt x="8845" y="81"/>
                    <a:pt x="8787" y="150"/>
                    <a:pt x="8718" y="209"/>
                  </a:cubicBezTo>
                  <a:cubicBezTo>
                    <a:pt x="8302" y="648"/>
                    <a:pt x="7695" y="941"/>
                    <a:pt x="7091" y="941"/>
                  </a:cubicBezTo>
                  <a:cubicBezTo>
                    <a:pt x="7059" y="941"/>
                    <a:pt x="7027" y="940"/>
                    <a:pt x="6995" y="938"/>
                  </a:cubicBezTo>
                  <a:cubicBezTo>
                    <a:pt x="6547" y="913"/>
                    <a:pt x="6108" y="721"/>
                    <a:pt x="5797" y="409"/>
                  </a:cubicBezTo>
                  <a:lnTo>
                    <a:pt x="5797" y="409"/>
                  </a:lnTo>
                  <a:cubicBezTo>
                    <a:pt x="5383" y="493"/>
                    <a:pt x="4850" y="739"/>
                    <a:pt x="4498" y="1354"/>
                  </a:cubicBezTo>
                  <a:cubicBezTo>
                    <a:pt x="3931" y="2324"/>
                    <a:pt x="4552" y="4296"/>
                    <a:pt x="2544" y="4296"/>
                  </a:cubicBezTo>
                  <a:cubicBezTo>
                    <a:pt x="2133" y="4296"/>
                    <a:pt x="1612" y="4214"/>
                    <a:pt x="949" y="4023"/>
                  </a:cubicBezTo>
                  <a:cubicBezTo>
                    <a:pt x="730" y="4359"/>
                    <a:pt x="464" y="4728"/>
                    <a:pt x="336" y="4983"/>
                  </a:cubicBezTo>
                  <a:cubicBezTo>
                    <a:pt x="197" y="5250"/>
                    <a:pt x="95" y="5527"/>
                    <a:pt x="0" y="5805"/>
                  </a:cubicBezTo>
                  <a:cubicBezTo>
                    <a:pt x="508" y="6334"/>
                    <a:pt x="2226" y="7308"/>
                    <a:pt x="2970" y="7308"/>
                  </a:cubicBezTo>
                  <a:cubicBezTo>
                    <a:pt x="2975" y="7308"/>
                    <a:pt x="2979" y="7308"/>
                    <a:pt x="2983" y="7308"/>
                  </a:cubicBezTo>
                  <a:cubicBezTo>
                    <a:pt x="5216" y="7283"/>
                    <a:pt x="5319" y="5907"/>
                    <a:pt x="5319" y="5907"/>
                  </a:cubicBezTo>
                  <a:cubicBezTo>
                    <a:pt x="5319" y="5907"/>
                    <a:pt x="5447" y="6878"/>
                    <a:pt x="5330" y="7123"/>
                  </a:cubicBezTo>
                  <a:cubicBezTo>
                    <a:pt x="5227" y="7353"/>
                    <a:pt x="4603" y="8360"/>
                    <a:pt x="4870" y="8890"/>
                  </a:cubicBezTo>
                  <a:cubicBezTo>
                    <a:pt x="4980" y="9118"/>
                    <a:pt x="6346" y="9184"/>
                    <a:pt x="7865" y="9184"/>
                  </a:cubicBezTo>
                  <a:cubicBezTo>
                    <a:pt x="9352" y="9184"/>
                    <a:pt x="10987" y="9121"/>
                    <a:pt x="11736" y="9087"/>
                  </a:cubicBezTo>
                  <a:cubicBezTo>
                    <a:pt x="12036" y="9076"/>
                    <a:pt x="12313" y="8915"/>
                    <a:pt x="12463" y="8648"/>
                  </a:cubicBezTo>
                  <a:cubicBezTo>
                    <a:pt x="12660" y="8279"/>
                    <a:pt x="12857" y="7700"/>
                    <a:pt x="12555" y="7042"/>
                  </a:cubicBezTo>
                  <a:cubicBezTo>
                    <a:pt x="12058" y="5907"/>
                    <a:pt x="11908" y="5411"/>
                    <a:pt x="11908" y="5411"/>
                  </a:cubicBezTo>
                  <a:lnTo>
                    <a:pt x="11989" y="3480"/>
                  </a:lnTo>
                  <a:cubicBezTo>
                    <a:pt x="11919" y="3446"/>
                    <a:pt x="11861" y="3377"/>
                    <a:pt x="11850" y="3261"/>
                  </a:cubicBezTo>
                  <a:cubicBezTo>
                    <a:pt x="11758" y="2731"/>
                    <a:pt x="11700" y="2187"/>
                    <a:pt x="11514" y="1665"/>
                  </a:cubicBezTo>
                  <a:cubicBezTo>
                    <a:pt x="11492" y="1574"/>
                    <a:pt x="11492" y="1493"/>
                    <a:pt x="11514" y="1435"/>
                  </a:cubicBezTo>
                  <a:cubicBezTo>
                    <a:pt x="11065" y="800"/>
                    <a:pt x="10266" y="81"/>
                    <a:pt x="8904" y="1"/>
                  </a:cubicBezTo>
                  <a:close/>
                </a:path>
              </a:pathLst>
            </a:custGeom>
            <a:solidFill>
              <a:srgbClr val="F5B2F1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06;p48">
              <a:extLst>
                <a:ext uri="{FF2B5EF4-FFF2-40B4-BE49-F238E27FC236}">
                  <a16:creationId xmlns:a16="http://schemas.microsoft.com/office/drawing/2014/main" id="{A8E43639-3500-6388-D107-C8ACB931EF80}"/>
                </a:ext>
              </a:extLst>
            </p:cNvPr>
            <p:cNvSpPr/>
            <p:nvPr/>
          </p:nvSpPr>
          <p:spPr>
            <a:xfrm>
              <a:off x="6198824" y="1483733"/>
              <a:ext cx="645304" cy="754532"/>
            </a:xfrm>
            <a:custGeom>
              <a:avLst/>
              <a:gdLst/>
              <a:ahLst/>
              <a:cxnLst/>
              <a:rect l="l" t="t" r="r" b="b"/>
              <a:pathLst>
                <a:path w="6221" h="7274" extrusionOk="0">
                  <a:moveTo>
                    <a:pt x="3053" y="1"/>
                  </a:moveTo>
                  <a:cubicBezTo>
                    <a:pt x="2717" y="267"/>
                    <a:pt x="2359" y="519"/>
                    <a:pt x="1954" y="683"/>
                  </a:cubicBezTo>
                  <a:cubicBezTo>
                    <a:pt x="1717" y="773"/>
                    <a:pt x="1436" y="835"/>
                    <a:pt x="1168" y="835"/>
                  </a:cubicBezTo>
                  <a:cubicBezTo>
                    <a:pt x="1098" y="835"/>
                    <a:pt x="1028" y="831"/>
                    <a:pt x="961" y="822"/>
                  </a:cubicBezTo>
                  <a:cubicBezTo>
                    <a:pt x="705" y="1260"/>
                    <a:pt x="614" y="1782"/>
                    <a:pt x="614" y="2312"/>
                  </a:cubicBezTo>
                  <a:cubicBezTo>
                    <a:pt x="347" y="2381"/>
                    <a:pt x="128" y="2636"/>
                    <a:pt x="70" y="2914"/>
                  </a:cubicBezTo>
                  <a:cubicBezTo>
                    <a:pt x="1" y="3213"/>
                    <a:pt x="81" y="3538"/>
                    <a:pt x="220" y="3815"/>
                  </a:cubicBezTo>
                  <a:cubicBezTo>
                    <a:pt x="347" y="4057"/>
                    <a:pt x="556" y="4312"/>
                    <a:pt x="833" y="4323"/>
                  </a:cubicBezTo>
                  <a:cubicBezTo>
                    <a:pt x="913" y="4706"/>
                    <a:pt x="1077" y="5075"/>
                    <a:pt x="1399" y="5294"/>
                  </a:cubicBezTo>
                  <a:cubicBezTo>
                    <a:pt x="1768" y="5547"/>
                    <a:pt x="2176" y="5627"/>
                    <a:pt x="2596" y="5627"/>
                  </a:cubicBezTo>
                  <a:cubicBezTo>
                    <a:pt x="2679" y="5627"/>
                    <a:pt x="2761" y="5624"/>
                    <a:pt x="2844" y="5619"/>
                  </a:cubicBezTo>
                  <a:lnTo>
                    <a:pt x="2950" y="6024"/>
                  </a:lnTo>
                  <a:cubicBezTo>
                    <a:pt x="3041" y="6346"/>
                    <a:pt x="2833" y="6670"/>
                    <a:pt x="2498" y="6740"/>
                  </a:cubicBezTo>
                  <a:lnTo>
                    <a:pt x="2475" y="6740"/>
                  </a:lnTo>
                  <a:cubicBezTo>
                    <a:pt x="2786" y="7053"/>
                    <a:pt x="3227" y="7247"/>
                    <a:pt x="3677" y="7272"/>
                  </a:cubicBezTo>
                  <a:cubicBezTo>
                    <a:pt x="3700" y="7273"/>
                    <a:pt x="3723" y="7274"/>
                    <a:pt x="3745" y="7274"/>
                  </a:cubicBezTo>
                  <a:cubicBezTo>
                    <a:pt x="4359" y="7274"/>
                    <a:pt x="4978" y="6989"/>
                    <a:pt x="5411" y="6543"/>
                  </a:cubicBezTo>
                  <a:cubicBezTo>
                    <a:pt x="5469" y="6484"/>
                    <a:pt x="5527" y="6415"/>
                    <a:pt x="5586" y="6335"/>
                  </a:cubicBezTo>
                  <a:cubicBezTo>
                    <a:pt x="5480" y="6335"/>
                    <a:pt x="5366" y="6323"/>
                    <a:pt x="5250" y="6323"/>
                  </a:cubicBezTo>
                  <a:cubicBezTo>
                    <a:pt x="5241" y="6324"/>
                    <a:pt x="5233" y="6324"/>
                    <a:pt x="5224" y="6324"/>
                  </a:cubicBezTo>
                  <a:cubicBezTo>
                    <a:pt x="5004" y="6324"/>
                    <a:pt x="4808" y="6188"/>
                    <a:pt x="4706" y="5988"/>
                  </a:cubicBezTo>
                  <a:lnTo>
                    <a:pt x="4337" y="5155"/>
                  </a:lnTo>
                  <a:cubicBezTo>
                    <a:pt x="4556" y="4983"/>
                    <a:pt x="4684" y="4706"/>
                    <a:pt x="4798" y="4451"/>
                  </a:cubicBezTo>
                  <a:cubicBezTo>
                    <a:pt x="4823" y="4381"/>
                    <a:pt x="4845" y="4323"/>
                    <a:pt x="4867" y="4254"/>
                  </a:cubicBezTo>
                  <a:cubicBezTo>
                    <a:pt x="4942" y="4272"/>
                    <a:pt x="5019" y="4280"/>
                    <a:pt x="5095" y="4280"/>
                  </a:cubicBezTo>
                  <a:cubicBezTo>
                    <a:pt x="5421" y="4280"/>
                    <a:pt x="5746" y="4125"/>
                    <a:pt x="5943" y="3874"/>
                  </a:cubicBezTo>
                  <a:cubicBezTo>
                    <a:pt x="6210" y="3516"/>
                    <a:pt x="6221" y="2983"/>
                    <a:pt x="5966" y="2625"/>
                  </a:cubicBezTo>
                  <a:cubicBezTo>
                    <a:pt x="5830" y="2437"/>
                    <a:pt x="5608" y="2296"/>
                    <a:pt x="5388" y="2296"/>
                  </a:cubicBezTo>
                  <a:cubicBezTo>
                    <a:pt x="5365" y="2296"/>
                    <a:pt x="5342" y="2297"/>
                    <a:pt x="5319" y="2301"/>
                  </a:cubicBezTo>
                  <a:cubicBezTo>
                    <a:pt x="5223" y="2409"/>
                    <a:pt x="5082" y="2451"/>
                    <a:pt x="4932" y="2451"/>
                  </a:cubicBezTo>
                  <a:cubicBezTo>
                    <a:pt x="4810" y="2451"/>
                    <a:pt x="4682" y="2423"/>
                    <a:pt x="4567" y="2381"/>
                  </a:cubicBezTo>
                  <a:cubicBezTo>
                    <a:pt x="4093" y="2209"/>
                    <a:pt x="3702" y="1862"/>
                    <a:pt x="3446" y="1435"/>
                  </a:cubicBezTo>
                  <a:cubicBezTo>
                    <a:pt x="3191" y="1005"/>
                    <a:pt x="3064" y="497"/>
                    <a:pt x="3053" y="1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07;p48">
              <a:extLst>
                <a:ext uri="{FF2B5EF4-FFF2-40B4-BE49-F238E27FC236}">
                  <a16:creationId xmlns:a16="http://schemas.microsoft.com/office/drawing/2014/main" id="{1F6FD475-F16E-4967-6C57-9C5FDE7F7D4D}"/>
                </a:ext>
              </a:extLst>
            </p:cNvPr>
            <p:cNvSpPr/>
            <p:nvPr/>
          </p:nvSpPr>
          <p:spPr>
            <a:xfrm>
              <a:off x="6342698" y="1760589"/>
              <a:ext cx="14522" cy="60267"/>
            </a:xfrm>
            <a:custGeom>
              <a:avLst/>
              <a:gdLst/>
              <a:ahLst/>
              <a:cxnLst/>
              <a:rect l="l" t="t" r="r" b="b"/>
              <a:pathLst>
                <a:path w="140" h="581" extrusionOk="0">
                  <a:moveTo>
                    <a:pt x="48" y="1"/>
                  </a:moveTo>
                  <a:cubicBezTo>
                    <a:pt x="26" y="14"/>
                    <a:pt x="1" y="139"/>
                    <a:pt x="12" y="303"/>
                  </a:cubicBezTo>
                  <a:cubicBezTo>
                    <a:pt x="26" y="453"/>
                    <a:pt x="70" y="580"/>
                    <a:pt x="95" y="580"/>
                  </a:cubicBezTo>
                  <a:cubicBezTo>
                    <a:pt x="128" y="580"/>
                    <a:pt x="140" y="453"/>
                    <a:pt x="128" y="292"/>
                  </a:cubicBezTo>
                  <a:cubicBezTo>
                    <a:pt x="117" y="128"/>
                    <a:pt x="81" y="1"/>
                    <a:pt x="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08;p48">
              <a:extLst>
                <a:ext uri="{FF2B5EF4-FFF2-40B4-BE49-F238E27FC236}">
                  <a16:creationId xmlns:a16="http://schemas.microsoft.com/office/drawing/2014/main" id="{07FB27F2-F553-B334-D810-C48F29A6D210}"/>
                </a:ext>
              </a:extLst>
            </p:cNvPr>
            <p:cNvSpPr/>
            <p:nvPr/>
          </p:nvSpPr>
          <p:spPr>
            <a:xfrm>
              <a:off x="6528687" y="1760589"/>
              <a:ext cx="12136" cy="60267"/>
            </a:xfrm>
            <a:custGeom>
              <a:avLst/>
              <a:gdLst/>
              <a:ahLst/>
              <a:cxnLst/>
              <a:rect l="l" t="t" r="r" b="b"/>
              <a:pathLst>
                <a:path w="117" h="581" extrusionOk="0">
                  <a:moveTo>
                    <a:pt x="47" y="1"/>
                  </a:moveTo>
                  <a:cubicBezTo>
                    <a:pt x="22" y="1"/>
                    <a:pt x="0" y="139"/>
                    <a:pt x="0" y="292"/>
                  </a:cubicBezTo>
                  <a:cubicBezTo>
                    <a:pt x="11" y="453"/>
                    <a:pt x="36" y="580"/>
                    <a:pt x="70" y="580"/>
                  </a:cubicBezTo>
                  <a:cubicBezTo>
                    <a:pt x="106" y="580"/>
                    <a:pt x="117" y="453"/>
                    <a:pt x="117" y="292"/>
                  </a:cubicBezTo>
                  <a:cubicBezTo>
                    <a:pt x="106" y="128"/>
                    <a:pt x="81" y="1"/>
                    <a:pt x="4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09;p48">
              <a:extLst>
                <a:ext uri="{FF2B5EF4-FFF2-40B4-BE49-F238E27FC236}">
                  <a16:creationId xmlns:a16="http://schemas.microsoft.com/office/drawing/2014/main" id="{B354654C-A400-7EFC-260D-42262FECE52E}"/>
                </a:ext>
              </a:extLst>
            </p:cNvPr>
            <p:cNvSpPr/>
            <p:nvPr/>
          </p:nvSpPr>
          <p:spPr>
            <a:xfrm>
              <a:off x="6296123" y="1653539"/>
              <a:ext cx="92423" cy="45226"/>
            </a:xfrm>
            <a:custGeom>
              <a:avLst/>
              <a:gdLst/>
              <a:ahLst/>
              <a:cxnLst/>
              <a:rect l="l" t="t" r="r" b="b"/>
              <a:pathLst>
                <a:path w="891" h="436" extrusionOk="0">
                  <a:moveTo>
                    <a:pt x="666" y="1"/>
                  </a:moveTo>
                  <a:cubicBezTo>
                    <a:pt x="581" y="1"/>
                    <a:pt x="475" y="19"/>
                    <a:pt x="369" y="61"/>
                  </a:cubicBezTo>
                  <a:cubicBezTo>
                    <a:pt x="231" y="109"/>
                    <a:pt x="128" y="200"/>
                    <a:pt x="70" y="283"/>
                  </a:cubicBezTo>
                  <a:cubicBezTo>
                    <a:pt x="11" y="353"/>
                    <a:pt x="0" y="408"/>
                    <a:pt x="11" y="433"/>
                  </a:cubicBezTo>
                  <a:cubicBezTo>
                    <a:pt x="15" y="435"/>
                    <a:pt x="18" y="435"/>
                    <a:pt x="22" y="435"/>
                  </a:cubicBezTo>
                  <a:cubicBezTo>
                    <a:pt x="79" y="435"/>
                    <a:pt x="224" y="299"/>
                    <a:pt x="439" y="214"/>
                  </a:cubicBezTo>
                  <a:cubicBezTo>
                    <a:pt x="658" y="109"/>
                    <a:pt x="877" y="109"/>
                    <a:pt x="877" y="61"/>
                  </a:cubicBezTo>
                  <a:cubicBezTo>
                    <a:pt x="891" y="39"/>
                    <a:pt x="833" y="17"/>
                    <a:pt x="738" y="6"/>
                  </a:cubicBezTo>
                  <a:cubicBezTo>
                    <a:pt x="717" y="3"/>
                    <a:pt x="693" y="1"/>
                    <a:pt x="666" y="1"/>
                  </a:cubicBezTo>
                  <a:close/>
                </a:path>
              </a:pathLst>
            </a:custGeom>
            <a:solidFill>
              <a:srgbClr val="4A6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10;p48">
              <a:extLst>
                <a:ext uri="{FF2B5EF4-FFF2-40B4-BE49-F238E27FC236}">
                  <a16:creationId xmlns:a16="http://schemas.microsoft.com/office/drawing/2014/main" id="{382AB57B-D096-95FF-67AC-4CA1FC9BFDDF}"/>
                </a:ext>
              </a:extLst>
            </p:cNvPr>
            <p:cNvSpPr/>
            <p:nvPr/>
          </p:nvSpPr>
          <p:spPr>
            <a:xfrm>
              <a:off x="6507111" y="1658311"/>
              <a:ext cx="80391" cy="38380"/>
            </a:xfrm>
            <a:custGeom>
              <a:avLst/>
              <a:gdLst/>
              <a:ahLst/>
              <a:cxnLst/>
              <a:rect l="l" t="t" r="r" b="b"/>
              <a:pathLst>
                <a:path w="775" h="370" extrusionOk="0">
                  <a:moveTo>
                    <a:pt x="189" y="0"/>
                  </a:moveTo>
                  <a:cubicBezTo>
                    <a:pt x="167" y="0"/>
                    <a:pt x="146" y="2"/>
                    <a:pt x="128" y="4"/>
                  </a:cubicBezTo>
                  <a:cubicBezTo>
                    <a:pt x="47" y="15"/>
                    <a:pt x="0" y="52"/>
                    <a:pt x="0" y="74"/>
                  </a:cubicBezTo>
                  <a:cubicBezTo>
                    <a:pt x="11" y="121"/>
                    <a:pt x="186" y="132"/>
                    <a:pt x="383" y="212"/>
                  </a:cubicBezTo>
                  <a:cubicBezTo>
                    <a:pt x="552" y="273"/>
                    <a:pt x="679" y="369"/>
                    <a:pt x="733" y="369"/>
                  </a:cubicBezTo>
                  <a:cubicBezTo>
                    <a:pt x="741" y="369"/>
                    <a:pt x="747" y="367"/>
                    <a:pt x="752" y="362"/>
                  </a:cubicBezTo>
                  <a:cubicBezTo>
                    <a:pt x="774" y="351"/>
                    <a:pt x="752" y="293"/>
                    <a:pt x="705" y="237"/>
                  </a:cubicBezTo>
                  <a:cubicBezTo>
                    <a:pt x="647" y="179"/>
                    <a:pt x="555" y="99"/>
                    <a:pt x="438" y="52"/>
                  </a:cubicBezTo>
                  <a:cubicBezTo>
                    <a:pt x="351" y="15"/>
                    <a:pt x="262" y="0"/>
                    <a:pt x="189" y="0"/>
                  </a:cubicBezTo>
                  <a:close/>
                </a:path>
              </a:pathLst>
            </a:custGeom>
            <a:solidFill>
              <a:srgbClr val="4A6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11;p48">
              <a:extLst>
                <a:ext uri="{FF2B5EF4-FFF2-40B4-BE49-F238E27FC236}">
                  <a16:creationId xmlns:a16="http://schemas.microsoft.com/office/drawing/2014/main" id="{B2A25854-CA0C-B561-9296-3458B5CC2BC3}"/>
                </a:ext>
              </a:extLst>
            </p:cNvPr>
            <p:cNvSpPr/>
            <p:nvPr/>
          </p:nvSpPr>
          <p:spPr>
            <a:xfrm>
              <a:off x="6402966" y="1665987"/>
              <a:ext cx="70536" cy="172710"/>
            </a:xfrm>
            <a:custGeom>
              <a:avLst/>
              <a:gdLst/>
              <a:ahLst/>
              <a:cxnLst/>
              <a:rect l="l" t="t" r="r" b="b"/>
              <a:pathLst>
                <a:path w="680" h="1665" extrusionOk="0">
                  <a:moveTo>
                    <a:pt x="345" y="0"/>
                  </a:moveTo>
                  <a:cubicBezTo>
                    <a:pt x="306" y="0"/>
                    <a:pt x="265" y="23"/>
                    <a:pt x="252" y="69"/>
                  </a:cubicBezTo>
                  <a:lnTo>
                    <a:pt x="33" y="1295"/>
                  </a:lnTo>
                  <a:cubicBezTo>
                    <a:pt x="1" y="1487"/>
                    <a:pt x="151" y="1665"/>
                    <a:pt x="351" y="1665"/>
                  </a:cubicBezTo>
                  <a:cubicBezTo>
                    <a:pt x="357" y="1665"/>
                    <a:pt x="363" y="1665"/>
                    <a:pt x="369" y="1664"/>
                  </a:cubicBezTo>
                  <a:cubicBezTo>
                    <a:pt x="555" y="1642"/>
                    <a:pt x="679" y="1481"/>
                    <a:pt x="646" y="1295"/>
                  </a:cubicBezTo>
                  <a:lnTo>
                    <a:pt x="427" y="69"/>
                  </a:lnTo>
                  <a:cubicBezTo>
                    <a:pt x="421" y="23"/>
                    <a:pt x="384" y="0"/>
                    <a:pt x="345" y="0"/>
                  </a:cubicBezTo>
                  <a:close/>
                </a:path>
              </a:pathLst>
            </a:custGeom>
            <a:solidFill>
              <a:srgbClr val="3B0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12;p48">
              <a:extLst>
                <a:ext uri="{FF2B5EF4-FFF2-40B4-BE49-F238E27FC236}">
                  <a16:creationId xmlns:a16="http://schemas.microsoft.com/office/drawing/2014/main" id="{56D2D0DA-C28D-B72A-D4C7-2065C7EF4985}"/>
                </a:ext>
              </a:extLst>
            </p:cNvPr>
            <p:cNvSpPr/>
            <p:nvPr/>
          </p:nvSpPr>
          <p:spPr>
            <a:xfrm>
              <a:off x="6414687" y="1867328"/>
              <a:ext cx="89000" cy="49375"/>
            </a:xfrm>
            <a:custGeom>
              <a:avLst/>
              <a:gdLst/>
              <a:ahLst/>
              <a:cxnLst/>
              <a:rect l="l" t="t" r="r" b="b"/>
              <a:pathLst>
                <a:path w="858" h="476" extrusionOk="0">
                  <a:moveTo>
                    <a:pt x="844" y="1"/>
                  </a:moveTo>
                  <a:cubicBezTo>
                    <a:pt x="566" y="37"/>
                    <a:pt x="278" y="59"/>
                    <a:pt x="0" y="106"/>
                  </a:cubicBezTo>
                  <a:cubicBezTo>
                    <a:pt x="25" y="314"/>
                    <a:pt x="209" y="475"/>
                    <a:pt x="417" y="475"/>
                  </a:cubicBezTo>
                  <a:cubicBezTo>
                    <a:pt x="661" y="475"/>
                    <a:pt x="858" y="278"/>
                    <a:pt x="858" y="26"/>
                  </a:cubicBezTo>
                  <a:cubicBezTo>
                    <a:pt x="858" y="26"/>
                    <a:pt x="858" y="12"/>
                    <a:pt x="8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13;p48">
              <a:extLst>
                <a:ext uri="{FF2B5EF4-FFF2-40B4-BE49-F238E27FC236}">
                  <a16:creationId xmlns:a16="http://schemas.microsoft.com/office/drawing/2014/main" id="{8A31FD3E-A75B-0527-6A29-D8CBBFE4618E}"/>
                </a:ext>
              </a:extLst>
            </p:cNvPr>
            <p:cNvSpPr/>
            <p:nvPr/>
          </p:nvSpPr>
          <p:spPr>
            <a:xfrm>
              <a:off x="6763741" y="2140761"/>
              <a:ext cx="14522" cy="104"/>
            </a:xfrm>
            <a:custGeom>
              <a:avLst/>
              <a:gdLst/>
              <a:ahLst/>
              <a:cxnLst/>
              <a:rect l="l" t="t" r="r" b="b"/>
              <a:pathLst>
                <a:path w="140" h="1" extrusionOk="0">
                  <a:moveTo>
                    <a:pt x="1" y="1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85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14;p48">
              <a:extLst>
                <a:ext uri="{FF2B5EF4-FFF2-40B4-BE49-F238E27FC236}">
                  <a16:creationId xmlns:a16="http://schemas.microsoft.com/office/drawing/2014/main" id="{B8792E18-19A8-8C3E-542B-172A0EC1CF7C}"/>
                </a:ext>
              </a:extLst>
            </p:cNvPr>
            <p:cNvSpPr/>
            <p:nvPr/>
          </p:nvSpPr>
          <p:spPr>
            <a:xfrm>
              <a:off x="6417281" y="2140761"/>
              <a:ext cx="418551" cy="145326"/>
            </a:xfrm>
            <a:custGeom>
              <a:avLst/>
              <a:gdLst/>
              <a:ahLst/>
              <a:cxnLst/>
              <a:rect l="l" t="t" r="r" b="b"/>
              <a:pathLst>
                <a:path w="4035" h="1401" extrusionOk="0">
                  <a:moveTo>
                    <a:pt x="369" y="406"/>
                  </a:moveTo>
                  <a:cubicBezTo>
                    <a:pt x="371" y="407"/>
                    <a:pt x="372" y="408"/>
                    <a:pt x="373" y="409"/>
                  </a:cubicBezTo>
                  <a:lnTo>
                    <a:pt x="373" y="409"/>
                  </a:lnTo>
                  <a:cubicBezTo>
                    <a:pt x="379" y="408"/>
                    <a:pt x="386" y="407"/>
                    <a:pt x="392" y="406"/>
                  </a:cubicBezTo>
                  <a:close/>
                  <a:moveTo>
                    <a:pt x="3480" y="1"/>
                  </a:moveTo>
                  <a:cubicBezTo>
                    <a:pt x="3421" y="81"/>
                    <a:pt x="3363" y="150"/>
                    <a:pt x="3294" y="209"/>
                  </a:cubicBezTo>
                  <a:cubicBezTo>
                    <a:pt x="2878" y="648"/>
                    <a:pt x="2271" y="941"/>
                    <a:pt x="1667" y="941"/>
                  </a:cubicBezTo>
                  <a:cubicBezTo>
                    <a:pt x="1635" y="941"/>
                    <a:pt x="1603" y="940"/>
                    <a:pt x="1571" y="938"/>
                  </a:cubicBezTo>
                  <a:cubicBezTo>
                    <a:pt x="1123" y="913"/>
                    <a:pt x="684" y="721"/>
                    <a:pt x="373" y="409"/>
                  </a:cubicBezTo>
                  <a:lnTo>
                    <a:pt x="373" y="409"/>
                  </a:lnTo>
                  <a:cubicBezTo>
                    <a:pt x="263" y="432"/>
                    <a:pt x="132" y="467"/>
                    <a:pt x="0" y="522"/>
                  </a:cubicBezTo>
                  <a:cubicBezTo>
                    <a:pt x="23" y="544"/>
                    <a:pt x="34" y="567"/>
                    <a:pt x="56" y="592"/>
                  </a:cubicBezTo>
                  <a:cubicBezTo>
                    <a:pt x="475" y="1122"/>
                    <a:pt x="1149" y="1400"/>
                    <a:pt x="1825" y="1400"/>
                  </a:cubicBezTo>
                  <a:cubicBezTo>
                    <a:pt x="2121" y="1400"/>
                    <a:pt x="2417" y="1347"/>
                    <a:pt x="2692" y="1238"/>
                  </a:cubicBezTo>
                  <a:cubicBezTo>
                    <a:pt x="3260" y="1019"/>
                    <a:pt x="3721" y="603"/>
                    <a:pt x="4034" y="70"/>
                  </a:cubicBezTo>
                  <a:cubicBezTo>
                    <a:pt x="3860" y="37"/>
                    <a:pt x="3677" y="12"/>
                    <a:pt x="3480" y="1"/>
                  </a:cubicBezTo>
                  <a:close/>
                </a:path>
              </a:pathLst>
            </a:custGeom>
            <a:solidFill>
              <a:srgbClr val="4ACCF7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15;p48">
              <a:extLst>
                <a:ext uri="{FF2B5EF4-FFF2-40B4-BE49-F238E27FC236}">
                  <a16:creationId xmlns:a16="http://schemas.microsoft.com/office/drawing/2014/main" id="{C4E6232A-BB4B-F3D0-2FDC-112314F8732B}"/>
                </a:ext>
              </a:extLst>
            </p:cNvPr>
            <p:cNvSpPr/>
            <p:nvPr/>
          </p:nvSpPr>
          <p:spPr>
            <a:xfrm>
              <a:off x="6722871" y="1760589"/>
              <a:ext cx="62549" cy="143977"/>
            </a:xfrm>
            <a:custGeom>
              <a:avLst/>
              <a:gdLst/>
              <a:ahLst/>
              <a:cxnLst/>
              <a:rect l="l" t="t" r="r" b="b"/>
              <a:pathLst>
                <a:path w="603" h="1388" extrusionOk="0">
                  <a:moveTo>
                    <a:pt x="603" y="1"/>
                  </a:moveTo>
                  <a:cubicBezTo>
                    <a:pt x="603" y="1"/>
                    <a:pt x="497" y="14"/>
                    <a:pt x="384" y="95"/>
                  </a:cubicBezTo>
                  <a:cubicBezTo>
                    <a:pt x="256" y="186"/>
                    <a:pt x="117" y="361"/>
                    <a:pt x="59" y="580"/>
                  </a:cubicBezTo>
                  <a:cubicBezTo>
                    <a:pt x="1" y="800"/>
                    <a:pt x="1" y="1008"/>
                    <a:pt x="23" y="1157"/>
                  </a:cubicBezTo>
                  <a:cubicBezTo>
                    <a:pt x="37" y="1307"/>
                    <a:pt x="59" y="1388"/>
                    <a:pt x="59" y="1388"/>
                  </a:cubicBezTo>
                  <a:cubicBezTo>
                    <a:pt x="70" y="1388"/>
                    <a:pt x="70" y="1296"/>
                    <a:pt x="59" y="1157"/>
                  </a:cubicBezTo>
                  <a:cubicBezTo>
                    <a:pt x="59" y="1008"/>
                    <a:pt x="59" y="811"/>
                    <a:pt x="117" y="591"/>
                  </a:cubicBezTo>
                  <a:cubicBezTo>
                    <a:pt x="140" y="500"/>
                    <a:pt x="187" y="406"/>
                    <a:pt x="231" y="336"/>
                  </a:cubicBezTo>
                  <a:cubicBezTo>
                    <a:pt x="245" y="347"/>
                    <a:pt x="278" y="372"/>
                    <a:pt x="314" y="431"/>
                  </a:cubicBezTo>
                  <a:cubicBezTo>
                    <a:pt x="359" y="500"/>
                    <a:pt x="395" y="603"/>
                    <a:pt x="395" y="730"/>
                  </a:cubicBezTo>
                  <a:cubicBezTo>
                    <a:pt x="395" y="858"/>
                    <a:pt x="359" y="972"/>
                    <a:pt x="337" y="1066"/>
                  </a:cubicBezTo>
                  <a:cubicBezTo>
                    <a:pt x="314" y="1146"/>
                    <a:pt x="301" y="1205"/>
                    <a:pt x="301" y="1205"/>
                  </a:cubicBezTo>
                  <a:cubicBezTo>
                    <a:pt x="314" y="1205"/>
                    <a:pt x="348" y="1157"/>
                    <a:pt x="384" y="1077"/>
                  </a:cubicBezTo>
                  <a:cubicBezTo>
                    <a:pt x="406" y="997"/>
                    <a:pt x="453" y="880"/>
                    <a:pt x="464" y="730"/>
                  </a:cubicBezTo>
                  <a:cubicBezTo>
                    <a:pt x="464" y="591"/>
                    <a:pt x="406" y="464"/>
                    <a:pt x="348" y="394"/>
                  </a:cubicBezTo>
                  <a:cubicBezTo>
                    <a:pt x="301" y="347"/>
                    <a:pt x="267" y="325"/>
                    <a:pt x="245" y="314"/>
                  </a:cubicBezTo>
                  <a:cubicBezTo>
                    <a:pt x="289" y="245"/>
                    <a:pt x="348" y="175"/>
                    <a:pt x="406" y="128"/>
                  </a:cubicBezTo>
                  <a:cubicBezTo>
                    <a:pt x="509" y="37"/>
                    <a:pt x="603" y="14"/>
                    <a:pt x="603" y="1"/>
                  </a:cubicBezTo>
                  <a:close/>
                </a:path>
              </a:pathLst>
            </a:custGeom>
            <a:solidFill>
              <a:srgbClr val="3B0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16;p48">
              <a:extLst>
                <a:ext uri="{FF2B5EF4-FFF2-40B4-BE49-F238E27FC236}">
                  <a16:creationId xmlns:a16="http://schemas.microsoft.com/office/drawing/2014/main" id="{96F3DE14-298F-B863-9BD0-752052806C16}"/>
                </a:ext>
              </a:extLst>
            </p:cNvPr>
            <p:cNvSpPr/>
            <p:nvPr/>
          </p:nvSpPr>
          <p:spPr>
            <a:xfrm>
              <a:off x="6135237" y="1238825"/>
              <a:ext cx="735446" cy="560453"/>
            </a:xfrm>
            <a:custGeom>
              <a:avLst/>
              <a:gdLst/>
              <a:ahLst/>
              <a:cxnLst/>
              <a:rect l="l" t="t" r="r" b="b"/>
              <a:pathLst>
                <a:path w="7090" h="5403" extrusionOk="0">
                  <a:moveTo>
                    <a:pt x="5239" y="0"/>
                  </a:moveTo>
                  <a:cubicBezTo>
                    <a:pt x="5049" y="0"/>
                    <a:pt x="4860" y="28"/>
                    <a:pt x="4684" y="95"/>
                  </a:cubicBezTo>
                  <a:cubicBezTo>
                    <a:pt x="4384" y="211"/>
                    <a:pt x="4129" y="467"/>
                    <a:pt x="4048" y="777"/>
                  </a:cubicBezTo>
                  <a:cubicBezTo>
                    <a:pt x="3990" y="1008"/>
                    <a:pt x="4037" y="1274"/>
                    <a:pt x="4187" y="1460"/>
                  </a:cubicBezTo>
                  <a:cubicBezTo>
                    <a:pt x="4059" y="1449"/>
                    <a:pt x="3932" y="1449"/>
                    <a:pt x="3804" y="1424"/>
                  </a:cubicBezTo>
                  <a:cubicBezTo>
                    <a:pt x="3223" y="1329"/>
                    <a:pt x="2586" y="1125"/>
                    <a:pt x="1975" y="1125"/>
                  </a:cubicBezTo>
                  <a:cubicBezTo>
                    <a:pt x="1615" y="1125"/>
                    <a:pt x="1264" y="1196"/>
                    <a:pt x="938" y="1402"/>
                  </a:cubicBezTo>
                  <a:cubicBezTo>
                    <a:pt x="431" y="1726"/>
                    <a:pt x="48" y="2325"/>
                    <a:pt x="209" y="2950"/>
                  </a:cubicBezTo>
                  <a:cubicBezTo>
                    <a:pt x="245" y="3044"/>
                    <a:pt x="278" y="3158"/>
                    <a:pt x="234" y="3252"/>
                  </a:cubicBezTo>
                  <a:cubicBezTo>
                    <a:pt x="209" y="3333"/>
                    <a:pt x="139" y="3380"/>
                    <a:pt x="117" y="3460"/>
                  </a:cubicBezTo>
                  <a:cubicBezTo>
                    <a:pt x="48" y="3632"/>
                    <a:pt x="14" y="3829"/>
                    <a:pt x="14" y="4015"/>
                  </a:cubicBezTo>
                  <a:cubicBezTo>
                    <a:pt x="0" y="4395"/>
                    <a:pt x="106" y="4789"/>
                    <a:pt x="336" y="5100"/>
                  </a:cubicBezTo>
                  <a:cubicBezTo>
                    <a:pt x="431" y="5216"/>
                    <a:pt x="533" y="5333"/>
                    <a:pt x="661" y="5402"/>
                  </a:cubicBezTo>
                  <a:cubicBezTo>
                    <a:pt x="672" y="5355"/>
                    <a:pt x="672" y="5322"/>
                    <a:pt x="683" y="5275"/>
                  </a:cubicBezTo>
                  <a:cubicBezTo>
                    <a:pt x="741" y="4997"/>
                    <a:pt x="960" y="4742"/>
                    <a:pt x="1227" y="4673"/>
                  </a:cubicBezTo>
                  <a:cubicBezTo>
                    <a:pt x="1227" y="4143"/>
                    <a:pt x="1318" y="3621"/>
                    <a:pt x="1574" y="3183"/>
                  </a:cubicBezTo>
                  <a:cubicBezTo>
                    <a:pt x="1641" y="3192"/>
                    <a:pt x="1711" y="3196"/>
                    <a:pt x="1781" y="3196"/>
                  </a:cubicBezTo>
                  <a:cubicBezTo>
                    <a:pt x="2049" y="3196"/>
                    <a:pt x="2330" y="3134"/>
                    <a:pt x="2567" y="3044"/>
                  </a:cubicBezTo>
                  <a:cubicBezTo>
                    <a:pt x="2972" y="2880"/>
                    <a:pt x="3330" y="2628"/>
                    <a:pt x="3666" y="2362"/>
                  </a:cubicBezTo>
                  <a:cubicBezTo>
                    <a:pt x="3677" y="2858"/>
                    <a:pt x="3804" y="3366"/>
                    <a:pt x="4059" y="3796"/>
                  </a:cubicBezTo>
                  <a:cubicBezTo>
                    <a:pt x="4315" y="4223"/>
                    <a:pt x="4706" y="4570"/>
                    <a:pt x="5180" y="4742"/>
                  </a:cubicBezTo>
                  <a:cubicBezTo>
                    <a:pt x="5295" y="4784"/>
                    <a:pt x="5423" y="4812"/>
                    <a:pt x="5545" y="4812"/>
                  </a:cubicBezTo>
                  <a:cubicBezTo>
                    <a:pt x="5695" y="4812"/>
                    <a:pt x="5836" y="4770"/>
                    <a:pt x="5932" y="4662"/>
                  </a:cubicBezTo>
                  <a:cubicBezTo>
                    <a:pt x="5951" y="4660"/>
                    <a:pt x="5970" y="4659"/>
                    <a:pt x="5989" y="4659"/>
                  </a:cubicBezTo>
                  <a:cubicBezTo>
                    <a:pt x="6180" y="4659"/>
                    <a:pt x="6373" y="4757"/>
                    <a:pt x="6509" y="4906"/>
                  </a:cubicBezTo>
                  <a:cubicBezTo>
                    <a:pt x="6823" y="4059"/>
                    <a:pt x="7089" y="2767"/>
                    <a:pt x="6210" y="2281"/>
                  </a:cubicBezTo>
                  <a:cubicBezTo>
                    <a:pt x="6509" y="2084"/>
                    <a:pt x="6787" y="1854"/>
                    <a:pt x="6845" y="1507"/>
                  </a:cubicBezTo>
                  <a:cubicBezTo>
                    <a:pt x="6881" y="1321"/>
                    <a:pt x="6845" y="1124"/>
                    <a:pt x="6776" y="938"/>
                  </a:cubicBezTo>
                  <a:cubicBezTo>
                    <a:pt x="6706" y="755"/>
                    <a:pt x="6590" y="569"/>
                    <a:pt x="6440" y="431"/>
                  </a:cubicBezTo>
                  <a:cubicBezTo>
                    <a:pt x="6221" y="222"/>
                    <a:pt x="5932" y="95"/>
                    <a:pt x="5633" y="37"/>
                  </a:cubicBezTo>
                  <a:cubicBezTo>
                    <a:pt x="5504" y="14"/>
                    <a:pt x="5371" y="0"/>
                    <a:pt x="5239" y="0"/>
                  </a:cubicBezTo>
                  <a:close/>
                </a:path>
              </a:pathLst>
            </a:custGeom>
            <a:solidFill>
              <a:srgbClr val="4A69F7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17;p48">
              <a:extLst>
                <a:ext uri="{FF2B5EF4-FFF2-40B4-BE49-F238E27FC236}">
                  <a16:creationId xmlns:a16="http://schemas.microsoft.com/office/drawing/2014/main" id="{210BADA6-82BE-ABAC-1E04-F6CFAA5BE2B1}"/>
                </a:ext>
              </a:extLst>
            </p:cNvPr>
            <p:cNvSpPr/>
            <p:nvPr/>
          </p:nvSpPr>
          <p:spPr>
            <a:xfrm>
              <a:off x="5730065" y="4559338"/>
              <a:ext cx="316584" cy="316688"/>
            </a:xfrm>
            <a:custGeom>
              <a:avLst/>
              <a:gdLst/>
              <a:ahLst/>
              <a:cxnLst/>
              <a:rect l="l" t="t" r="r" b="b"/>
              <a:pathLst>
                <a:path w="3052" h="3053" extrusionOk="0">
                  <a:moveTo>
                    <a:pt x="1526" y="1"/>
                  </a:moveTo>
                  <a:cubicBezTo>
                    <a:pt x="683" y="1"/>
                    <a:pt x="0" y="683"/>
                    <a:pt x="0" y="1527"/>
                  </a:cubicBezTo>
                  <a:cubicBezTo>
                    <a:pt x="0" y="2373"/>
                    <a:pt x="683" y="3053"/>
                    <a:pt x="1526" y="3053"/>
                  </a:cubicBezTo>
                  <a:cubicBezTo>
                    <a:pt x="2369" y="3053"/>
                    <a:pt x="3052" y="2373"/>
                    <a:pt x="3052" y="1527"/>
                  </a:cubicBezTo>
                  <a:cubicBezTo>
                    <a:pt x="3052" y="683"/>
                    <a:pt x="2369" y="1"/>
                    <a:pt x="152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18;p48">
              <a:extLst>
                <a:ext uri="{FF2B5EF4-FFF2-40B4-BE49-F238E27FC236}">
                  <a16:creationId xmlns:a16="http://schemas.microsoft.com/office/drawing/2014/main" id="{EBBCD129-6946-9EF7-2A5B-F8C8B4F1B062}"/>
                </a:ext>
              </a:extLst>
            </p:cNvPr>
            <p:cNvSpPr/>
            <p:nvPr/>
          </p:nvSpPr>
          <p:spPr>
            <a:xfrm>
              <a:off x="5823526" y="4654355"/>
              <a:ext cx="128521" cy="126966"/>
            </a:xfrm>
            <a:custGeom>
              <a:avLst/>
              <a:gdLst/>
              <a:ahLst/>
              <a:cxnLst/>
              <a:rect l="l" t="t" r="r" b="b"/>
              <a:pathLst>
                <a:path w="1239" h="1224" extrusionOk="0">
                  <a:moveTo>
                    <a:pt x="625" y="0"/>
                  </a:moveTo>
                  <a:cubicBezTo>
                    <a:pt x="278" y="0"/>
                    <a:pt x="1" y="278"/>
                    <a:pt x="1" y="611"/>
                  </a:cubicBezTo>
                  <a:cubicBezTo>
                    <a:pt x="1" y="958"/>
                    <a:pt x="278" y="1224"/>
                    <a:pt x="625" y="1224"/>
                  </a:cubicBezTo>
                  <a:cubicBezTo>
                    <a:pt x="961" y="1224"/>
                    <a:pt x="1238" y="958"/>
                    <a:pt x="1238" y="611"/>
                  </a:cubicBezTo>
                  <a:cubicBezTo>
                    <a:pt x="1238" y="278"/>
                    <a:pt x="961" y="0"/>
                    <a:pt x="6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19;p48">
              <a:extLst>
                <a:ext uri="{FF2B5EF4-FFF2-40B4-BE49-F238E27FC236}">
                  <a16:creationId xmlns:a16="http://schemas.microsoft.com/office/drawing/2014/main" id="{1D158F47-32E7-ED48-F2F8-CDFE010219CE}"/>
                </a:ext>
              </a:extLst>
            </p:cNvPr>
            <p:cNvSpPr/>
            <p:nvPr/>
          </p:nvSpPr>
          <p:spPr>
            <a:xfrm>
              <a:off x="7570766" y="4555770"/>
              <a:ext cx="317829" cy="316688"/>
            </a:xfrm>
            <a:custGeom>
              <a:avLst/>
              <a:gdLst/>
              <a:ahLst/>
              <a:cxnLst/>
              <a:rect l="l" t="t" r="r" b="b"/>
              <a:pathLst>
                <a:path w="3064" h="3053" extrusionOk="0">
                  <a:moveTo>
                    <a:pt x="1537" y="1"/>
                  </a:moveTo>
                  <a:cubicBezTo>
                    <a:pt x="694" y="1"/>
                    <a:pt x="0" y="683"/>
                    <a:pt x="0" y="1526"/>
                  </a:cubicBezTo>
                  <a:cubicBezTo>
                    <a:pt x="0" y="2370"/>
                    <a:pt x="694" y="3052"/>
                    <a:pt x="1537" y="3052"/>
                  </a:cubicBezTo>
                  <a:cubicBezTo>
                    <a:pt x="2381" y="3052"/>
                    <a:pt x="3063" y="2370"/>
                    <a:pt x="3063" y="1526"/>
                  </a:cubicBezTo>
                  <a:cubicBezTo>
                    <a:pt x="3063" y="683"/>
                    <a:pt x="2381" y="1"/>
                    <a:pt x="1537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20;p48">
              <a:extLst>
                <a:ext uri="{FF2B5EF4-FFF2-40B4-BE49-F238E27FC236}">
                  <a16:creationId xmlns:a16="http://schemas.microsoft.com/office/drawing/2014/main" id="{36E774FC-A951-C155-B36A-308D24564ADA}"/>
                </a:ext>
              </a:extLst>
            </p:cNvPr>
            <p:cNvSpPr/>
            <p:nvPr/>
          </p:nvSpPr>
          <p:spPr>
            <a:xfrm>
              <a:off x="7665472" y="4650476"/>
              <a:ext cx="128418" cy="128418"/>
            </a:xfrm>
            <a:custGeom>
              <a:avLst/>
              <a:gdLst/>
              <a:ahLst/>
              <a:cxnLst/>
              <a:rect l="l" t="t" r="r" b="b"/>
              <a:pathLst>
                <a:path w="1238" h="1238" extrusionOk="0">
                  <a:moveTo>
                    <a:pt x="624" y="0"/>
                  </a:moveTo>
                  <a:cubicBezTo>
                    <a:pt x="278" y="0"/>
                    <a:pt x="0" y="278"/>
                    <a:pt x="0" y="613"/>
                  </a:cubicBezTo>
                  <a:cubicBezTo>
                    <a:pt x="0" y="960"/>
                    <a:pt x="278" y="1238"/>
                    <a:pt x="624" y="1238"/>
                  </a:cubicBezTo>
                  <a:cubicBezTo>
                    <a:pt x="960" y="1238"/>
                    <a:pt x="1238" y="960"/>
                    <a:pt x="1238" y="613"/>
                  </a:cubicBezTo>
                  <a:cubicBezTo>
                    <a:pt x="1238" y="278"/>
                    <a:pt x="960" y="0"/>
                    <a:pt x="6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21;p48">
              <a:extLst>
                <a:ext uri="{FF2B5EF4-FFF2-40B4-BE49-F238E27FC236}">
                  <a16:creationId xmlns:a16="http://schemas.microsoft.com/office/drawing/2014/main" id="{F484747A-088F-920D-3992-654DF75FD24F}"/>
                </a:ext>
              </a:extLst>
            </p:cNvPr>
            <p:cNvSpPr/>
            <p:nvPr/>
          </p:nvSpPr>
          <p:spPr>
            <a:xfrm>
              <a:off x="5647599" y="4474902"/>
              <a:ext cx="458279" cy="173644"/>
            </a:xfrm>
            <a:custGeom>
              <a:avLst/>
              <a:gdLst/>
              <a:ahLst/>
              <a:cxnLst/>
              <a:rect l="l" t="t" r="r" b="b"/>
              <a:pathLst>
                <a:path w="4418" h="1674" extrusionOk="0">
                  <a:moveTo>
                    <a:pt x="2000" y="0"/>
                  </a:moveTo>
                  <a:cubicBezTo>
                    <a:pt x="1285" y="0"/>
                    <a:pt x="582" y="308"/>
                    <a:pt x="113" y="990"/>
                  </a:cubicBezTo>
                  <a:cubicBezTo>
                    <a:pt x="0" y="1143"/>
                    <a:pt x="147" y="1291"/>
                    <a:pt x="296" y="1291"/>
                  </a:cubicBezTo>
                  <a:cubicBezTo>
                    <a:pt x="361" y="1291"/>
                    <a:pt x="425" y="1264"/>
                    <a:pt x="470" y="1198"/>
                  </a:cubicBezTo>
                  <a:cubicBezTo>
                    <a:pt x="854" y="647"/>
                    <a:pt x="1414" y="406"/>
                    <a:pt x="1987" y="406"/>
                  </a:cubicBezTo>
                  <a:cubicBezTo>
                    <a:pt x="2762" y="406"/>
                    <a:pt x="3558" y="849"/>
                    <a:pt x="3963" y="1567"/>
                  </a:cubicBezTo>
                  <a:cubicBezTo>
                    <a:pt x="4003" y="1642"/>
                    <a:pt x="4066" y="1674"/>
                    <a:pt x="4130" y="1674"/>
                  </a:cubicBezTo>
                  <a:cubicBezTo>
                    <a:pt x="4271" y="1674"/>
                    <a:pt x="4417" y="1519"/>
                    <a:pt x="4321" y="1359"/>
                  </a:cubicBezTo>
                  <a:cubicBezTo>
                    <a:pt x="3835" y="498"/>
                    <a:pt x="2908" y="0"/>
                    <a:pt x="2000" y="0"/>
                  </a:cubicBezTo>
                  <a:close/>
                </a:path>
              </a:pathLst>
            </a:custGeom>
            <a:solidFill>
              <a:srgbClr val="4ACCF7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22;p48">
              <a:extLst>
                <a:ext uri="{FF2B5EF4-FFF2-40B4-BE49-F238E27FC236}">
                  <a16:creationId xmlns:a16="http://schemas.microsoft.com/office/drawing/2014/main" id="{D0C5D52E-258B-C71B-A1FA-9D31B10E3BC7}"/>
                </a:ext>
              </a:extLst>
            </p:cNvPr>
            <p:cNvSpPr/>
            <p:nvPr/>
          </p:nvSpPr>
          <p:spPr>
            <a:xfrm rot="943408">
              <a:off x="7467453" y="4430709"/>
              <a:ext cx="447902" cy="262019"/>
            </a:xfrm>
            <a:custGeom>
              <a:avLst/>
              <a:gdLst/>
              <a:ahLst/>
              <a:cxnLst/>
              <a:rect l="l" t="t" r="r" b="b"/>
              <a:pathLst>
                <a:path w="4318" h="2526" extrusionOk="0">
                  <a:moveTo>
                    <a:pt x="2764" y="0"/>
                  </a:moveTo>
                  <a:cubicBezTo>
                    <a:pt x="1484" y="0"/>
                    <a:pt x="293" y="876"/>
                    <a:pt x="28" y="2266"/>
                  </a:cubicBezTo>
                  <a:cubicBezTo>
                    <a:pt x="0" y="2425"/>
                    <a:pt x="128" y="2525"/>
                    <a:pt x="249" y="2525"/>
                  </a:cubicBezTo>
                  <a:cubicBezTo>
                    <a:pt x="331" y="2525"/>
                    <a:pt x="410" y="2479"/>
                    <a:pt x="433" y="2372"/>
                  </a:cubicBezTo>
                  <a:cubicBezTo>
                    <a:pt x="655" y="1180"/>
                    <a:pt x="1658" y="408"/>
                    <a:pt x="2755" y="408"/>
                  </a:cubicBezTo>
                  <a:cubicBezTo>
                    <a:pt x="3139" y="408"/>
                    <a:pt x="3535" y="503"/>
                    <a:pt x="3913" y="707"/>
                  </a:cubicBezTo>
                  <a:cubicBezTo>
                    <a:pt x="3946" y="725"/>
                    <a:pt x="3979" y="733"/>
                    <a:pt x="4010" y="733"/>
                  </a:cubicBezTo>
                  <a:cubicBezTo>
                    <a:pt x="4194" y="733"/>
                    <a:pt x="4318" y="456"/>
                    <a:pt x="4121" y="346"/>
                  </a:cubicBezTo>
                  <a:cubicBezTo>
                    <a:pt x="3682" y="110"/>
                    <a:pt x="3217" y="0"/>
                    <a:pt x="2764" y="0"/>
                  </a:cubicBezTo>
                  <a:close/>
                </a:path>
              </a:pathLst>
            </a:custGeom>
            <a:solidFill>
              <a:srgbClr val="4ACCF7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23;p48">
              <a:extLst>
                <a:ext uri="{FF2B5EF4-FFF2-40B4-BE49-F238E27FC236}">
                  <a16:creationId xmlns:a16="http://schemas.microsoft.com/office/drawing/2014/main" id="{5D819D59-D8AA-C3D3-AE00-7986D7DB1D78}"/>
                </a:ext>
              </a:extLst>
            </p:cNvPr>
            <p:cNvSpPr/>
            <p:nvPr/>
          </p:nvSpPr>
          <p:spPr>
            <a:xfrm>
              <a:off x="5622807" y="2594789"/>
              <a:ext cx="2118374" cy="2029477"/>
            </a:xfrm>
            <a:custGeom>
              <a:avLst/>
              <a:gdLst/>
              <a:ahLst/>
              <a:cxnLst/>
              <a:rect l="l" t="t" r="r" b="b"/>
              <a:pathLst>
                <a:path w="20422" h="19565" extrusionOk="0">
                  <a:moveTo>
                    <a:pt x="452" y="0"/>
                  </a:moveTo>
                  <a:cubicBezTo>
                    <a:pt x="129" y="0"/>
                    <a:pt x="0" y="507"/>
                    <a:pt x="352" y="573"/>
                  </a:cubicBezTo>
                  <a:cubicBezTo>
                    <a:pt x="1023" y="687"/>
                    <a:pt x="1694" y="803"/>
                    <a:pt x="2374" y="920"/>
                  </a:cubicBezTo>
                  <a:lnTo>
                    <a:pt x="2374" y="18224"/>
                  </a:lnTo>
                  <a:cubicBezTo>
                    <a:pt x="2374" y="18415"/>
                    <a:pt x="2519" y="18511"/>
                    <a:pt x="2664" y="18511"/>
                  </a:cubicBezTo>
                  <a:cubicBezTo>
                    <a:pt x="2809" y="18511"/>
                    <a:pt x="2954" y="18415"/>
                    <a:pt x="2954" y="18224"/>
                  </a:cubicBezTo>
                  <a:lnTo>
                    <a:pt x="2954" y="15888"/>
                  </a:lnTo>
                  <a:lnTo>
                    <a:pt x="6871" y="19484"/>
                  </a:lnTo>
                  <a:cubicBezTo>
                    <a:pt x="6941" y="19531"/>
                    <a:pt x="7021" y="19564"/>
                    <a:pt x="7105" y="19564"/>
                  </a:cubicBezTo>
                  <a:lnTo>
                    <a:pt x="20075" y="19564"/>
                  </a:lnTo>
                  <a:cubicBezTo>
                    <a:pt x="20269" y="19564"/>
                    <a:pt x="20422" y="19414"/>
                    <a:pt x="20422" y="19231"/>
                  </a:cubicBezTo>
                  <a:cubicBezTo>
                    <a:pt x="20422" y="19045"/>
                    <a:pt x="20269" y="18884"/>
                    <a:pt x="20075" y="18884"/>
                  </a:cubicBezTo>
                  <a:lnTo>
                    <a:pt x="7229" y="18884"/>
                  </a:lnTo>
                  <a:lnTo>
                    <a:pt x="2954" y="14964"/>
                  </a:lnTo>
                  <a:lnTo>
                    <a:pt x="2954" y="1023"/>
                  </a:lnTo>
                  <a:cubicBezTo>
                    <a:pt x="3761" y="1161"/>
                    <a:pt x="4560" y="1300"/>
                    <a:pt x="5371" y="1439"/>
                  </a:cubicBezTo>
                  <a:cubicBezTo>
                    <a:pt x="5392" y="1443"/>
                    <a:pt x="5412" y="1445"/>
                    <a:pt x="5432" y="1445"/>
                  </a:cubicBezTo>
                  <a:cubicBezTo>
                    <a:pt x="5756" y="1445"/>
                    <a:pt x="5879" y="939"/>
                    <a:pt x="5531" y="884"/>
                  </a:cubicBezTo>
                  <a:cubicBezTo>
                    <a:pt x="3856" y="595"/>
                    <a:pt x="2180" y="296"/>
                    <a:pt x="501" y="4"/>
                  </a:cubicBezTo>
                  <a:cubicBezTo>
                    <a:pt x="484" y="2"/>
                    <a:pt x="468" y="0"/>
                    <a:pt x="452" y="0"/>
                  </a:cubicBezTo>
                  <a:close/>
                </a:path>
              </a:pathLst>
            </a:custGeom>
            <a:solidFill>
              <a:srgbClr val="4ACCF7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24;p48">
              <a:extLst>
                <a:ext uri="{FF2B5EF4-FFF2-40B4-BE49-F238E27FC236}">
                  <a16:creationId xmlns:a16="http://schemas.microsoft.com/office/drawing/2014/main" id="{2C969BD2-A5E2-B4F7-1CF6-507E2B2F6735}"/>
                </a:ext>
              </a:extLst>
            </p:cNvPr>
            <p:cNvSpPr/>
            <p:nvPr/>
          </p:nvSpPr>
          <p:spPr>
            <a:xfrm>
              <a:off x="5974247" y="2646239"/>
              <a:ext cx="317829" cy="117837"/>
            </a:xfrm>
            <a:custGeom>
              <a:avLst/>
              <a:gdLst/>
              <a:ahLst/>
              <a:cxnLst/>
              <a:rect l="l" t="t" r="r" b="b"/>
              <a:pathLst>
                <a:path w="3064" h="1136" extrusionOk="0">
                  <a:moveTo>
                    <a:pt x="671" y="0"/>
                  </a:moveTo>
                  <a:cubicBezTo>
                    <a:pt x="179" y="0"/>
                    <a:pt x="0" y="762"/>
                    <a:pt x="526" y="851"/>
                  </a:cubicBezTo>
                  <a:cubicBezTo>
                    <a:pt x="1114" y="943"/>
                    <a:pt x="1716" y="1034"/>
                    <a:pt x="2304" y="1129"/>
                  </a:cubicBezTo>
                  <a:cubicBezTo>
                    <a:pt x="2333" y="1133"/>
                    <a:pt x="2360" y="1136"/>
                    <a:pt x="2387" y="1136"/>
                  </a:cubicBezTo>
                  <a:cubicBezTo>
                    <a:pt x="2881" y="1136"/>
                    <a:pt x="3064" y="372"/>
                    <a:pt x="2537" y="285"/>
                  </a:cubicBezTo>
                  <a:cubicBezTo>
                    <a:pt x="1946" y="191"/>
                    <a:pt x="1344" y="99"/>
                    <a:pt x="756" y="8"/>
                  </a:cubicBezTo>
                  <a:cubicBezTo>
                    <a:pt x="727" y="3"/>
                    <a:pt x="699" y="0"/>
                    <a:pt x="671" y="0"/>
                  </a:cubicBezTo>
                  <a:close/>
                </a:path>
              </a:pathLst>
            </a:custGeom>
            <a:solidFill>
              <a:srgbClr val="FFEF00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25;p48">
              <a:extLst>
                <a:ext uri="{FF2B5EF4-FFF2-40B4-BE49-F238E27FC236}">
                  <a16:creationId xmlns:a16="http://schemas.microsoft.com/office/drawing/2014/main" id="{0E9624EF-4CEA-6E21-0A53-5542E94302A9}"/>
                </a:ext>
              </a:extLst>
            </p:cNvPr>
            <p:cNvSpPr/>
            <p:nvPr/>
          </p:nvSpPr>
          <p:spPr>
            <a:xfrm>
              <a:off x="5547188" y="2574250"/>
              <a:ext cx="312124" cy="118875"/>
            </a:xfrm>
            <a:custGeom>
              <a:avLst/>
              <a:gdLst/>
              <a:ahLst/>
              <a:cxnLst/>
              <a:rect l="l" t="t" r="r" b="b"/>
              <a:pathLst>
                <a:path w="3009" h="1146" extrusionOk="0">
                  <a:moveTo>
                    <a:pt x="673" y="1"/>
                  </a:moveTo>
                  <a:cubicBezTo>
                    <a:pt x="181" y="1"/>
                    <a:pt x="0" y="752"/>
                    <a:pt x="526" y="852"/>
                  </a:cubicBezTo>
                  <a:cubicBezTo>
                    <a:pt x="1106" y="954"/>
                    <a:pt x="1672" y="1049"/>
                    <a:pt x="2249" y="1140"/>
                  </a:cubicBezTo>
                  <a:cubicBezTo>
                    <a:pt x="2274" y="1144"/>
                    <a:pt x="2298" y="1146"/>
                    <a:pt x="2322" y="1146"/>
                  </a:cubicBezTo>
                  <a:cubicBezTo>
                    <a:pt x="2823" y="1146"/>
                    <a:pt x="3009" y="374"/>
                    <a:pt x="2479" y="297"/>
                  </a:cubicBezTo>
                  <a:cubicBezTo>
                    <a:pt x="1902" y="202"/>
                    <a:pt x="1336" y="111"/>
                    <a:pt x="759" y="8"/>
                  </a:cubicBezTo>
                  <a:cubicBezTo>
                    <a:pt x="729" y="3"/>
                    <a:pt x="700" y="1"/>
                    <a:pt x="673" y="1"/>
                  </a:cubicBezTo>
                  <a:close/>
                </a:path>
              </a:pathLst>
            </a:custGeom>
            <a:solidFill>
              <a:srgbClr val="FFEF00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26;p48">
              <a:extLst>
                <a:ext uri="{FF2B5EF4-FFF2-40B4-BE49-F238E27FC236}">
                  <a16:creationId xmlns:a16="http://schemas.microsoft.com/office/drawing/2014/main" id="{28913024-4AE6-75AB-0371-750E2AB43963}"/>
                </a:ext>
              </a:extLst>
            </p:cNvPr>
            <p:cNvSpPr/>
            <p:nvPr/>
          </p:nvSpPr>
          <p:spPr>
            <a:xfrm>
              <a:off x="6081401" y="2653708"/>
              <a:ext cx="531409" cy="222086"/>
            </a:xfrm>
            <a:custGeom>
              <a:avLst/>
              <a:gdLst/>
              <a:ahLst/>
              <a:cxnLst/>
              <a:rect l="l" t="t" r="r" b="b"/>
              <a:pathLst>
                <a:path w="5123" h="2141" extrusionOk="0">
                  <a:moveTo>
                    <a:pt x="1306" y="0"/>
                  </a:moveTo>
                  <a:cubicBezTo>
                    <a:pt x="1079" y="0"/>
                    <a:pt x="848" y="32"/>
                    <a:pt x="636" y="97"/>
                  </a:cubicBezTo>
                  <a:cubicBezTo>
                    <a:pt x="347" y="177"/>
                    <a:pt x="59" y="352"/>
                    <a:pt x="1" y="629"/>
                  </a:cubicBezTo>
                  <a:cubicBezTo>
                    <a:pt x="256" y="604"/>
                    <a:pt x="450" y="407"/>
                    <a:pt x="694" y="305"/>
                  </a:cubicBezTo>
                  <a:cubicBezTo>
                    <a:pt x="855" y="239"/>
                    <a:pt x="1022" y="217"/>
                    <a:pt x="1192" y="217"/>
                  </a:cubicBezTo>
                  <a:cubicBezTo>
                    <a:pt x="1352" y="217"/>
                    <a:pt x="1514" y="236"/>
                    <a:pt x="1676" y="258"/>
                  </a:cubicBezTo>
                  <a:cubicBezTo>
                    <a:pt x="1330" y="294"/>
                    <a:pt x="983" y="407"/>
                    <a:pt x="683" y="582"/>
                  </a:cubicBezTo>
                  <a:cubicBezTo>
                    <a:pt x="464" y="710"/>
                    <a:pt x="256" y="882"/>
                    <a:pt x="150" y="1126"/>
                  </a:cubicBezTo>
                  <a:cubicBezTo>
                    <a:pt x="139" y="1148"/>
                    <a:pt x="139" y="1170"/>
                    <a:pt x="139" y="1195"/>
                  </a:cubicBezTo>
                  <a:cubicBezTo>
                    <a:pt x="148" y="1229"/>
                    <a:pt x="183" y="1245"/>
                    <a:pt x="220" y="1245"/>
                  </a:cubicBezTo>
                  <a:cubicBezTo>
                    <a:pt x="232" y="1245"/>
                    <a:pt x="244" y="1243"/>
                    <a:pt x="256" y="1240"/>
                  </a:cubicBezTo>
                  <a:cubicBezTo>
                    <a:pt x="300" y="1229"/>
                    <a:pt x="336" y="1195"/>
                    <a:pt x="370" y="1159"/>
                  </a:cubicBezTo>
                  <a:cubicBezTo>
                    <a:pt x="694" y="812"/>
                    <a:pt x="1169" y="604"/>
                    <a:pt x="1654" y="593"/>
                  </a:cubicBezTo>
                  <a:lnTo>
                    <a:pt x="1654" y="593"/>
                  </a:lnTo>
                  <a:cubicBezTo>
                    <a:pt x="1180" y="790"/>
                    <a:pt x="683" y="1021"/>
                    <a:pt x="428" y="1462"/>
                  </a:cubicBezTo>
                  <a:cubicBezTo>
                    <a:pt x="370" y="1542"/>
                    <a:pt x="370" y="1692"/>
                    <a:pt x="464" y="1692"/>
                  </a:cubicBezTo>
                  <a:cubicBezTo>
                    <a:pt x="469" y="1693"/>
                    <a:pt x="473" y="1693"/>
                    <a:pt x="478" y="1693"/>
                  </a:cubicBezTo>
                  <a:cubicBezTo>
                    <a:pt x="526" y="1693"/>
                    <a:pt x="558" y="1642"/>
                    <a:pt x="589" y="1612"/>
                  </a:cubicBezTo>
                  <a:cubicBezTo>
                    <a:pt x="855" y="1229"/>
                    <a:pt x="1271" y="962"/>
                    <a:pt x="1724" y="871"/>
                  </a:cubicBezTo>
                  <a:lnTo>
                    <a:pt x="1724" y="871"/>
                  </a:lnTo>
                  <a:cubicBezTo>
                    <a:pt x="1457" y="1021"/>
                    <a:pt x="1202" y="1206"/>
                    <a:pt x="972" y="1426"/>
                  </a:cubicBezTo>
                  <a:cubicBezTo>
                    <a:pt x="822" y="1553"/>
                    <a:pt x="672" y="1725"/>
                    <a:pt x="672" y="1922"/>
                  </a:cubicBezTo>
                  <a:cubicBezTo>
                    <a:pt x="950" y="1853"/>
                    <a:pt x="1099" y="1517"/>
                    <a:pt x="1377" y="1415"/>
                  </a:cubicBezTo>
                  <a:cubicBezTo>
                    <a:pt x="1435" y="1395"/>
                    <a:pt x="1496" y="1386"/>
                    <a:pt x="1559" y="1386"/>
                  </a:cubicBezTo>
                  <a:cubicBezTo>
                    <a:pt x="1680" y="1386"/>
                    <a:pt x="1805" y="1420"/>
                    <a:pt x="1921" y="1473"/>
                  </a:cubicBezTo>
                  <a:cubicBezTo>
                    <a:pt x="2081" y="1542"/>
                    <a:pt x="2231" y="1656"/>
                    <a:pt x="2392" y="1761"/>
                  </a:cubicBezTo>
                  <a:cubicBezTo>
                    <a:pt x="2804" y="2014"/>
                    <a:pt x="3291" y="2141"/>
                    <a:pt x="3777" y="2141"/>
                  </a:cubicBezTo>
                  <a:cubicBezTo>
                    <a:pt x="4248" y="2141"/>
                    <a:pt x="4719" y="2022"/>
                    <a:pt x="5122" y="1784"/>
                  </a:cubicBezTo>
                  <a:lnTo>
                    <a:pt x="3849" y="582"/>
                  </a:lnTo>
                  <a:cubicBezTo>
                    <a:pt x="3840" y="582"/>
                    <a:pt x="3831" y="582"/>
                    <a:pt x="3822" y="582"/>
                  </a:cubicBezTo>
                  <a:cubicBezTo>
                    <a:pt x="3058" y="582"/>
                    <a:pt x="2350" y="118"/>
                    <a:pt x="1585" y="16"/>
                  </a:cubicBezTo>
                  <a:cubicBezTo>
                    <a:pt x="1493" y="6"/>
                    <a:pt x="1400" y="0"/>
                    <a:pt x="1306" y="0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27;p48">
              <a:extLst>
                <a:ext uri="{FF2B5EF4-FFF2-40B4-BE49-F238E27FC236}">
                  <a16:creationId xmlns:a16="http://schemas.microsoft.com/office/drawing/2014/main" id="{CC701B1E-4BB5-A3C8-A57D-4209EAE7AEB6}"/>
                </a:ext>
              </a:extLst>
            </p:cNvPr>
            <p:cNvSpPr/>
            <p:nvPr/>
          </p:nvSpPr>
          <p:spPr>
            <a:xfrm>
              <a:off x="6424438" y="2179452"/>
              <a:ext cx="700281" cy="744366"/>
            </a:xfrm>
            <a:custGeom>
              <a:avLst/>
              <a:gdLst/>
              <a:ahLst/>
              <a:cxnLst/>
              <a:rect l="l" t="t" r="r" b="b"/>
              <a:pathLst>
                <a:path w="6751" h="7176" extrusionOk="0">
                  <a:moveTo>
                    <a:pt x="4591" y="1"/>
                  </a:moveTo>
                  <a:cubicBezTo>
                    <a:pt x="4334" y="1"/>
                    <a:pt x="4091" y="101"/>
                    <a:pt x="3929" y="357"/>
                  </a:cubicBezTo>
                  <a:cubicBezTo>
                    <a:pt x="3524" y="1004"/>
                    <a:pt x="3677" y="1883"/>
                    <a:pt x="3746" y="2588"/>
                  </a:cubicBezTo>
                  <a:cubicBezTo>
                    <a:pt x="3802" y="3154"/>
                    <a:pt x="3816" y="3997"/>
                    <a:pt x="3191" y="4264"/>
                  </a:cubicBezTo>
                  <a:cubicBezTo>
                    <a:pt x="2809" y="4438"/>
                    <a:pt x="2381" y="4494"/>
                    <a:pt x="1976" y="4588"/>
                  </a:cubicBezTo>
                  <a:cubicBezTo>
                    <a:pt x="1804" y="4622"/>
                    <a:pt x="56" y="4807"/>
                    <a:pt x="56" y="4830"/>
                  </a:cubicBezTo>
                  <a:cubicBezTo>
                    <a:pt x="23" y="5201"/>
                    <a:pt x="12" y="5581"/>
                    <a:pt x="12" y="5939"/>
                  </a:cubicBezTo>
                  <a:cubicBezTo>
                    <a:pt x="1" y="6333"/>
                    <a:pt x="23" y="6713"/>
                    <a:pt x="81" y="7074"/>
                  </a:cubicBezTo>
                  <a:cubicBezTo>
                    <a:pt x="407" y="7147"/>
                    <a:pt x="742" y="7175"/>
                    <a:pt x="1081" y="7175"/>
                  </a:cubicBezTo>
                  <a:cubicBezTo>
                    <a:pt x="1486" y="7175"/>
                    <a:pt x="1897" y="7135"/>
                    <a:pt x="2301" y="7085"/>
                  </a:cubicBezTo>
                  <a:cubicBezTo>
                    <a:pt x="3075" y="6980"/>
                    <a:pt x="3885" y="6841"/>
                    <a:pt x="4659" y="6622"/>
                  </a:cubicBezTo>
                  <a:cubicBezTo>
                    <a:pt x="5375" y="6403"/>
                    <a:pt x="6185" y="6228"/>
                    <a:pt x="6437" y="5443"/>
                  </a:cubicBezTo>
                  <a:cubicBezTo>
                    <a:pt x="6751" y="4483"/>
                    <a:pt x="6704" y="3270"/>
                    <a:pt x="6496" y="2263"/>
                  </a:cubicBezTo>
                  <a:cubicBezTo>
                    <a:pt x="6474" y="2125"/>
                    <a:pt x="6437" y="1997"/>
                    <a:pt x="6404" y="1872"/>
                  </a:cubicBezTo>
                  <a:cubicBezTo>
                    <a:pt x="6254" y="1292"/>
                    <a:pt x="5952" y="737"/>
                    <a:pt x="5480" y="346"/>
                  </a:cubicBezTo>
                  <a:cubicBezTo>
                    <a:pt x="5239" y="149"/>
                    <a:pt x="4904" y="1"/>
                    <a:pt x="4591" y="1"/>
                  </a:cubicBezTo>
                  <a:close/>
                </a:path>
              </a:pathLst>
            </a:custGeom>
            <a:solidFill>
              <a:srgbClr val="F5B2F1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28;p48">
              <a:extLst>
                <a:ext uri="{FF2B5EF4-FFF2-40B4-BE49-F238E27FC236}">
                  <a16:creationId xmlns:a16="http://schemas.microsoft.com/office/drawing/2014/main" id="{79992124-9811-B7A7-BCFA-281D17793045}"/>
                </a:ext>
              </a:extLst>
            </p:cNvPr>
            <p:cNvSpPr/>
            <p:nvPr/>
          </p:nvSpPr>
          <p:spPr>
            <a:xfrm>
              <a:off x="6230254" y="1773867"/>
              <a:ext cx="64831" cy="126136"/>
            </a:xfrm>
            <a:custGeom>
              <a:avLst/>
              <a:gdLst/>
              <a:ahLst/>
              <a:cxnLst/>
              <a:rect l="l" t="t" r="r" b="b"/>
              <a:pathLst>
                <a:path w="625" h="1216" extrusionOk="0">
                  <a:moveTo>
                    <a:pt x="0" y="0"/>
                  </a:moveTo>
                  <a:cubicBezTo>
                    <a:pt x="0" y="11"/>
                    <a:pt x="81" y="36"/>
                    <a:pt x="183" y="117"/>
                  </a:cubicBezTo>
                  <a:cubicBezTo>
                    <a:pt x="277" y="197"/>
                    <a:pt x="391" y="336"/>
                    <a:pt x="472" y="511"/>
                  </a:cubicBezTo>
                  <a:cubicBezTo>
                    <a:pt x="541" y="694"/>
                    <a:pt x="566" y="880"/>
                    <a:pt x="588" y="1007"/>
                  </a:cubicBezTo>
                  <a:cubicBezTo>
                    <a:pt x="599" y="1135"/>
                    <a:pt x="610" y="1215"/>
                    <a:pt x="610" y="1215"/>
                  </a:cubicBezTo>
                  <a:cubicBezTo>
                    <a:pt x="624" y="1215"/>
                    <a:pt x="624" y="1135"/>
                    <a:pt x="624" y="1007"/>
                  </a:cubicBezTo>
                  <a:cubicBezTo>
                    <a:pt x="610" y="869"/>
                    <a:pt x="599" y="683"/>
                    <a:pt x="519" y="497"/>
                  </a:cubicBezTo>
                  <a:cubicBezTo>
                    <a:pt x="450" y="303"/>
                    <a:pt x="311" y="164"/>
                    <a:pt x="208" y="81"/>
                  </a:cubicBezTo>
                  <a:cubicBezTo>
                    <a:pt x="92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B0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0993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2" name="Google Shape;1842;p58"/>
          <p:cNvGrpSpPr/>
          <p:nvPr/>
        </p:nvGrpSpPr>
        <p:grpSpPr>
          <a:xfrm>
            <a:off x="359719" y="1310599"/>
            <a:ext cx="1526576" cy="814820"/>
            <a:chOff x="1348011" y="1792350"/>
            <a:chExt cx="1526576" cy="814820"/>
          </a:xfrm>
        </p:grpSpPr>
        <p:sp>
          <p:nvSpPr>
            <p:cNvPr id="1843" name="Google Shape;1843;p58"/>
            <p:cNvSpPr/>
            <p:nvPr/>
          </p:nvSpPr>
          <p:spPr>
            <a:xfrm flipH="1">
              <a:off x="1439623" y="1792350"/>
              <a:ext cx="1434964" cy="630121"/>
            </a:xfrm>
            <a:custGeom>
              <a:avLst/>
              <a:gdLst/>
              <a:ahLst/>
              <a:cxnLst/>
              <a:rect l="l" t="t" r="r" b="b"/>
              <a:pathLst>
                <a:path w="17403" h="7642" extrusionOk="0">
                  <a:moveTo>
                    <a:pt x="7347" y="0"/>
                  </a:moveTo>
                  <a:cubicBezTo>
                    <a:pt x="6640" y="0"/>
                    <a:pt x="4854" y="3417"/>
                    <a:pt x="4679" y="3441"/>
                  </a:cubicBezTo>
                  <a:cubicBezTo>
                    <a:pt x="4528" y="3495"/>
                    <a:pt x="1159" y="4171"/>
                    <a:pt x="930" y="4425"/>
                  </a:cubicBezTo>
                  <a:cubicBezTo>
                    <a:pt x="731" y="4702"/>
                    <a:pt x="73" y="5982"/>
                    <a:pt x="25" y="6284"/>
                  </a:cubicBezTo>
                  <a:cubicBezTo>
                    <a:pt x="0" y="6586"/>
                    <a:pt x="254" y="7642"/>
                    <a:pt x="556" y="7642"/>
                  </a:cubicBezTo>
                  <a:lnTo>
                    <a:pt x="16648" y="7642"/>
                  </a:lnTo>
                  <a:cubicBezTo>
                    <a:pt x="17204" y="7642"/>
                    <a:pt x="17403" y="6791"/>
                    <a:pt x="17355" y="6284"/>
                  </a:cubicBezTo>
                  <a:cubicBezTo>
                    <a:pt x="17331" y="5759"/>
                    <a:pt x="16926" y="1280"/>
                    <a:pt x="16902" y="755"/>
                  </a:cubicBezTo>
                  <a:cubicBezTo>
                    <a:pt x="16854" y="248"/>
                    <a:pt x="16371" y="0"/>
                    <a:pt x="1591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58"/>
            <p:cNvSpPr/>
            <p:nvPr/>
          </p:nvSpPr>
          <p:spPr>
            <a:xfrm flipH="1">
              <a:off x="1439623" y="2271084"/>
              <a:ext cx="1431007" cy="151387"/>
            </a:xfrm>
            <a:custGeom>
              <a:avLst/>
              <a:gdLst/>
              <a:ahLst/>
              <a:cxnLst/>
              <a:rect l="l" t="t" r="r" b="b"/>
              <a:pathLst>
                <a:path w="17355" h="1836" extrusionOk="0">
                  <a:moveTo>
                    <a:pt x="16552" y="1"/>
                  </a:moveTo>
                  <a:cubicBezTo>
                    <a:pt x="16051" y="1"/>
                    <a:pt x="15822" y="683"/>
                    <a:pt x="15822" y="683"/>
                  </a:cubicBezTo>
                  <a:lnTo>
                    <a:pt x="1" y="683"/>
                  </a:lnTo>
                  <a:cubicBezTo>
                    <a:pt x="25" y="1106"/>
                    <a:pt x="254" y="1836"/>
                    <a:pt x="508" y="1836"/>
                  </a:cubicBezTo>
                  <a:lnTo>
                    <a:pt x="16600" y="1836"/>
                  </a:lnTo>
                  <a:cubicBezTo>
                    <a:pt x="17156" y="1836"/>
                    <a:pt x="17355" y="985"/>
                    <a:pt x="17307" y="478"/>
                  </a:cubicBezTo>
                  <a:cubicBezTo>
                    <a:pt x="17307" y="405"/>
                    <a:pt x="17307" y="230"/>
                    <a:pt x="1728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58"/>
            <p:cNvSpPr/>
            <p:nvPr/>
          </p:nvSpPr>
          <p:spPr>
            <a:xfrm flipH="1">
              <a:off x="2768962" y="2202976"/>
              <a:ext cx="97132" cy="89134"/>
            </a:xfrm>
            <a:custGeom>
              <a:avLst/>
              <a:gdLst/>
              <a:ahLst/>
              <a:cxnLst/>
              <a:rect l="l" t="t" r="r" b="b"/>
              <a:pathLst>
                <a:path w="1178" h="1081" extrusionOk="0">
                  <a:moveTo>
                    <a:pt x="501" y="0"/>
                  </a:moveTo>
                  <a:cubicBezTo>
                    <a:pt x="302" y="350"/>
                    <a:pt x="97" y="803"/>
                    <a:pt x="0" y="1081"/>
                  </a:cubicBezTo>
                  <a:lnTo>
                    <a:pt x="755" y="1081"/>
                  </a:lnTo>
                  <a:cubicBezTo>
                    <a:pt x="1129" y="1081"/>
                    <a:pt x="1177" y="0"/>
                    <a:pt x="100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58"/>
            <p:cNvSpPr/>
            <p:nvPr/>
          </p:nvSpPr>
          <p:spPr>
            <a:xfrm flipH="1">
              <a:off x="1447534" y="2192504"/>
              <a:ext cx="41887" cy="55822"/>
            </a:xfrm>
            <a:custGeom>
              <a:avLst/>
              <a:gdLst/>
              <a:ahLst/>
              <a:cxnLst/>
              <a:rect l="l" t="t" r="r" b="b"/>
              <a:pathLst>
                <a:path w="508" h="677" extrusionOk="0">
                  <a:moveTo>
                    <a:pt x="0" y="0"/>
                  </a:moveTo>
                  <a:lnTo>
                    <a:pt x="0" y="676"/>
                  </a:lnTo>
                  <a:lnTo>
                    <a:pt x="507" y="676"/>
                  </a:lnTo>
                  <a:cubicBezTo>
                    <a:pt x="477" y="477"/>
                    <a:pt x="453" y="248"/>
                    <a:pt x="45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58"/>
            <p:cNvSpPr/>
            <p:nvPr/>
          </p:nvSpPr>
          <p:spPr>
            <a:xfrm flipH="1">
              <a:off x="2072216" y="1846111"/>
              <a:ext cx="350434" cy="224030"/>
            </a:xfrm>
            <a:custGeom>
              <a:avLst/>
              <a:gdLst/>
              <a:ahLst/>
              <a:cxnLst/>
              <a:rect l="l" t="t" r="r" b="b"/>
              <a:pathLst>
                <a:path w="4250" h="2717" extrusionOk="0">
                  <a:moveTo>
                    <a:pt x="1938" y="0"/>
                  </a:moveTo>
                  <a:cubicBezTo>
                    <a:pt x="1715" y="0"/>
                    <a:pt x="0" y="2638"/>
                    <a:pt x="230" y="2716"/>
                  </a:cubicBezTo>
                  <a:lnTo>
                    <a:pt x="4250" y="2716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8"/>
            <p:cNvSpPr/>
            <p:nvPr/>
          </p:nvSpPr>
          <p:spPr>
            <a:xfrm flipH="1">
              <a:off x="1516220" y="1846111"/>
              <a:ext cx="462490" cy="224030"/>
            </a:xfrm>
            <a:custGeom>
              <a:avLst/>
              <a:gdLst/>
              <a:ahLst/>
              <a:cxnLst/>
              <a:rect l="l" t="t" r="r" b="b"/>
              <a:pathLst>
                <a:path w="5609" h="2717" extrusionOk="0">
                  <a:moveTo>
                    <a:pt x="1" y="0"/>
                  </a:moveTo>
                  <a:lnTo>
                    <a:pt x="1" y="2716"/>
                  </a:lnTo>
                  <a:lnTo>
                    <a:pt x="5608" y="2716"/>
                  </a:lnTo>
                  <a:lnTo>
                    <a:pt x="530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8"/>
            <p:cNvSpPr/>
            <p:nvPr/>
          </p:nvSpPr>
          <p:spPr>
            <a:xfrm flipH="1">
              <a:off x="1348011" y="1883215"/>
              <a:ext cx="134979" cy="309536"/>
            </a:xfrm>
            <a:custGeom>
              <a:avLst/>
              <a:gdLst/>
              <a:ahLst/>
              <a:cxnLst/>
              <a:rect l="l" t="t" r="r" b="b"/>
              <a:pathLst>
                <a:path w="1637" h="3754" extrusionOk="0">
                  <a:moveTo>
                    <a:pt x="897" y="1"/>
                  </a:moveTo>
                  <a:cubicBezTo>
                    <a:pt x="882" y="1"/>
                    <a:pt x="867" y="1"/>
                    <a:pt x="852" y="3"/>
                  </a:cubicBezTo>
                  <a:lnTo>
                    <a:pt x="502" y="27"/>
                  </a:lnTo>
                  <a:cubicBezTo>
                    <a:pt x="224" y="51"/>
                    <a:pt x="1" y="305"/>
                    <a:pt x="25" y="582"/>
                  </a:cubicBezTo>
                  <a:lnTo>
                    <a:pt x="248" y="3299"/>
                  </a:lnTo>
                  <a:cubicBezTo>
                    <a:pt x="277" y="3561"/>
                    <a:pt x="499" y="3753"/>
                    <a:pt x="758" y="3753"/>
                  </a:cubicBezTo>
                  <a:cubicBezTo>
                    <a:pt x="773" y="3753"/>
                    <a:pt x="788" y="3753"/>
                    <a:pt x="804" y="3751"/>
                  </a:cubicBezTo>
                  <a:lnTo>
                    <a:pt x="1154" y="3727"/>
                  </a:lnTo>
                  <a:cubicBezTo>
                    <a:pt x="1431" y="3697"/>
                    <a:pt x="1637" y="3474"/>
                    <a:pt x="1606" y="3196"/>
                  </a:cubicBezTo>
                  <a:lnTo>
                    <a:pt x="1383" y="455"/>
                  </a:lnTo>
                  <a:cubicBezTo>
                    <a:pt x="1360" y="193"/>
                    <a:pt x="1154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8"/>
            <p:cNvSpPr/>
            <p:nvPr/>
          </p:nvSpPr>
          <p:spPr>
            <a:xfrm flipH="1">
              <a:off x="2246362" y="2202976"/>
              <a:ext cx="445587" cy="224030"/>
            </a:xfrm>
            <a:custGeom>
              <a:avLst/>
              <a:gdLst/>
              <a:ahLst/>
              <a:cxnLst/>
              <a:rect l="l" t="t" r="r" b="b"/>
              <a:pathLst>
                <a:path w="5404" h="2717" extrusionOk="0">
                  <a:moveTo>
                    <a:pt x="2717" y="0"/>
                  </a:moveTo>
                  <a:cubicBezTo>
                    <a:pt x="1232" y="0"/>
                    <a:pt x="1" y="1207"/>
                    <a:pt x="1" y="2716"/>
                  </a:cubicBezTo>
                  <a:lnTo>
                    <a:pt x="5403" y="2716"/>
                  </a:lnTo>
                  <a:cubicBezTo>
                    <a:pt x="5403" y="1207"/>
                    <a:pt x="4196" y="0"/>
                    <a:pt x="271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8"/>
            <p:cNvSpPr/>
            <p:nvPr/>
          </p:nvSpPr>
          <p:spPr>
            <a:xfrm flipH="1">
              <a:off x="2285693" y="2244286"/>
              <a:ext cx="364946" cy="362884"/>
            </a:xfrm>
            <a:custGeom>
              <a:avLst/>
              <a:gdLst/>
              <a:ahLst/>
              <a:cxnLst/>
              <a:rect l="l" t="t" r="r" b="b"/>
              <a:pathLst>
                <a:path w="4426" h="4401" extrusionOk="0">
                  <a:moveTo>
                    <a:pt x="2216" y="0"/>
                  </a:moveTo>
                  <a:cubicBezTo>
                    <a:pt x="979" y="0"/>
                    <a:pt x="1" y="978"/>
                    <a:pt x="1" y="2215"/>
                  </a:cubicBezTo>
                  <a:cubicBezTo>
                    <a:pt x="1" y="3423"/>
                    <a:pt x="979" y="4400"/>
                    <a:pt x="2216" y="4400"/>
                  </a:cubicBezTo>
                  <a:cubicBezTo>
                    <a:pt x="3423" y="4400"/>
                    <a:pt x="4425" y="3423"/>
                    <a:pt x="4425" y="2215"/>
                  </a:cubicBezTo>
                  <a:cubicBezTo>
                    <a:pt x="4425" y="978"/>
                    <a:pt x="3423" y="0"/>
                    <a:pt x="2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58"/>
            <p:cNvSpPr/>
            <p:nvPr/>
          </p:nvSpPr>
          <p:spPr>
            <a:xfrm flipH="1">
              <a:off x="2355862" y="2314950"/>
              <a:ext cx="224113" cy="224030"/>
            </a:xfrm>
            <a:custGeom>
              <a:avLst/>
              <a:gdLst/>
              <a:ahLst/>
              <a:cxnLst/>
              <a:rect l="l" t="t" r="r" b="b"/>
              <a:pathLst>
                <a:path w="2718" h="2717" extrusionOk="0">
                  <a:moveTo>
                    <a:pt x="1359" y="0"/>
                  </a:moveTo>
                  <a:cubicBezTo>
                    <a:pt x="605" y="0"/>
                    <a:pt x="1" y="604"/>
                    <a:pt x="1" y="1358"/>
                  </a:cubicBezTo>
                  <a:cubicBezTo>
                    <a:pt x="1" y="2083"/>
                    <a:pt x="605" y="2716"/>
                    <a:pt x="1359" y="2716"/>
                  </a:cubicBezTo>
                  <a:cubicBezTo>
                    <a:pt x="2114" y="2716"/>
                    <a:pt x="2717" y="2083"/>
                    <a:pt x="2717" y="1358"/>
                  </a:cubicBezTo>
                  <a:cubicBezTo>
                    <a:pt x="2717" y="604"/>
                    <a:pt x="2114" y="0"/>
                    <a:pt x="1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58"/>
            <p:cNvSpPr/>
            <p:nvPr/>
          </p:nvSpPr>
          <p:spPr>
            <a:xfrm flipH="1">
              <a:off x="1526692" y="2202976"/>
              <a:ext cx="445999" cy="224030"/>
            </a:xfrm>
            <a:custGeom>
              <a:avLst/>
              <a:gdLst/>
              <a:ahLst/>
              <a:cxnLst/>
              <a:rect l="l" t="t" r="r" b="b"/>
              <a:pathLst>
                <a:path w="5409" h="2717" extrusionOk="0">
                  <a:moveTo>
                    <a:pt x="2692" y="0"/>
                  </a:moveTo>
                  <a:cubicBezTo>
                    <a:pt x="1207" y="0"/>
                    <a:pt x="0" y="1207"/>
                    <a:pt x="0" y="2716"/>
                  </a:cubicBezTo>
                  <a:lnTo>
                    <a:pt x="5409" y="2716"/>
                  </a:lnTo>
                  <a:cubicBezTo>
                    <a:pt x="5409" y="1207"/>
                    <a:pt x="4177" y="0"/>
                    <a:pt x="269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8"/>
            <p:cNvSpPr/>
            <p:nvPr/>
          </p:nvSpPr>
          <p:spPr>
            <a:xfrm flipH="1">
              <a:off x="1568002" y="2244286"/>
              <a:ext cx="364863" cy="362884"/>
            </a:xfrm>
            <a:custGeom>
              <a:avLst/>
              <a:gdLst/>
              <a:ahLst/>
              <a:cxnLst/>
              <a:rect l="l" t="t" r="r" b="b"/>
              <a:pathLst>
                <a:path w="4425" h="4401" extrusionOk="0">
                  <a:moveTo>
                    <a:pt x="2209" y="0"/>
                  </a:moveTo>
                  <a:cubicBezTo>
                    <a:pt x="1002" y="0"/>
                    <a:pt x="0" y="978"/>
                    <a:pt x="0" y="2215"/>
                  </a:cubicBezTo>
                  <a:cubicBezTo>
                    <a:pt x="0" y="3423"/>
                    <a:pt x="1002" y="4400"/>
                    <a:pt x="2209" y="4400"/>
                  </a:cubicBezTo>
                  <a:cubicBezTo>
                    <a:pt x="3441" y="4400"/>
                    <a:pt x="4425" y="3423"/>
                    <a:pt x="4425" y="2215"/>
                  </a:cubicBezTo>
                  <a:cubicBezTo>
                    <a:pt x="4425" y="978"/>
                    <a:pt x="3441" y="0"/>
                    <a:pt x="22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58"/>
            <p:cNvSpPr/>
            <p:nvPr/>
          </p:nvSpPr>
          <p:spPr>
            <a:xfrm flipH="1">
              <a:off x="1638666" y="2314950"/>
              <a:ext cx="224030" cy="224030"/>
            </a:xfrm>
            <a:custGeom>
              <a:avLst/>
              <a:gdLst/>
              <a:ahLst/>
              <a:cxnLst/>
              <a:rect l="l" t="t" r="r" b="b"/>
              <a:pathLst>
                <a:path w="2717" h="2717" extrusionOk="0">
                  <a:moveTo>
                    <a:pt x="1358" y="0"/>
                  </a:moveTo>
                  <a:cubicBezTo>
                    <a:pt x="604" y="0"/>
                    <a:pt x="0" y="604"/>
                    <a:pt x="0" y="1358"/>
                  </a:cubicBezTo>
                  <a:cubicBezTo>
                    <a:pt x="0" y="2083"/>
                    <a:pt x="604" y="2716"/>
                    <a:pt x="1358" y="2716"/>
                  </a:cubicBezTo>
                  <a:cubicBezTo>
                    <a:pt x="2113" y="2716"/>
                    <a:pt x="2716" y="2083"/>
                    <a:pt x="2716" y="1358"/>
                  </a:cubicBezTo>
                  <a:cubicBezTo>
                    <a:pt x="2716" y="604"/>
                    <a:pt x="2113" y="0"/>
                    <a:pt x="1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6" name="Google Shape;1856;p58"/>
          <p:cNvGrpSpPr/>
          <p:nvPr/>
        </p:nvGrpSpPr>
        <p:grpSpPr>
          <a:xfrm>
            <a:off x="7289452" y="3544388"/>
            <a:ext cx="1446225" cy="1304939"/>
            <a:chOff x="5954425" y="2938686"/>
            <a:chExt cx="1446225" cy="1304939"/>
          </a:xfrm>
        </p:grpSpPr>
        <p:sp>
          <p:nvSpPr>
            <p:cNvPr id="1857" name="Google Shape;1857;p58"/>
            <p:cNvSpPr/>
            <p:nvPr/>
          </p:nvSpPr>
          <p:spPr>
            <a:xfrm>
              <a:off x="5954425" y="2938686"/>
              <a:ext cx="1414328" cy="1175219"/>
            </a:xfrm>
            <a:custGeom>
              <a:avLst/>
              <a:gdLst/>
              <a:ahLst/>
              <a:cxnLst/>
              <a:rect l="l" t="t" r="r" b="b"/>
              <a:pathLst>
                <a:path w="21152" h="17576" extrusionOk="0">
                  <a:moveTo>
                    <a:pt x="5156" y="1"/>
                  </a:moveTo>
                  <a:cubicBezTo>
                    <a:pt x="2264" y="1"/>
                    <a:pt x="1510" y="1860"/>
                    <a:pt x="1335" y="3067"/>
                  </a:cubicBezTo>
                  <a:cubicBezTo>
                    <a:pt x="1081" y="4631"/>
                    <a:pt x="1256" y="8101"/>
                    <a:pt x="1256" y="9381"/>
                  </a:cubicBezTo>
                  <a:cubicBezTo>
                    <a:pt x="1256" y="10667"/>
                    <a:pt x="1232" y="11367"/>
                    <a:pt x="653" y="11596"/>
                  </a:cubicBezTo>
                  <a:cubicBezTo>
                    <a:pt x="49" y="11820"/>
                    <a:pt x="1" y="12526"/>
                    <a:pt x="1" y="12526"/>
                  </a:cubicBezTo>
                  <a:lnTo>
                    <a:pt x="1" y="16250"/>
                  </a:lnTo>
                  <a:cubicBezTo>
                    <a:pt x="1" y="17252"/>
                    <a:pt x="278" y="17530"/>
                    <a:pt x="278" y="17530"/>
                  </a:cubicBezTo>
                  <a:cubicBezTo>
                    <a:pt x="278" y="17530"/>
                    <a:pt x="9467" y="17576"/>
                    <a:pt x="15621" y="17576"/>
                  </a:cubicBezTo>
                  <a:cubicBezTo>
                    <a:pt x="18698" y="17576"/>
                    <a:pt x="21017" y="17564"/>
                    <a:pt x="21049" y="17530"/>
                  </a:cubicBezTo>
                  <a:cubicBezTo>
                    <a:pt x="21152" y="17427"/>
                    <a:pt x="21049" y="9254"/>
                    <a:pt x="21049" y="4449"/>
                  </a:cubicBezTo>
                  <a:cubicBezTo>
                    <a:pt x="21049" y="298"/>
                    <a:pt x="17702" y="18"/>
                    <a:pt x="16799" y="18"/>
                  </a:cubicBezTo>
                  <a:cubicBezTo>
                    <a:pt x="16658" y="18"/>
                    <a:pt x="16576" y="25"/>
                    <a:pt x="16576" y="25"/>
                  </a:cubicBezTo>
                  <a:lnTo>
                    <a:pt x="13280" y="25"/>
                  </a:lnTo>
                  <a:cubicBezTo>
                    <a:pt x="13280" y="25"/>
                    <a:pt x="8071" y="1"/>
                    <a:pt x="51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58"/>
            <p:cNvSpPr/>
            <p:nvPr/>
          </p:nvSpPr>
          <p:spPr>
            <a:xfrm>
              <a:off x="6092501" y="3066666"/>
              <a:ext cx="1215739" cy="569957"/>
            </a:xfrm>
            <a:custGeom>
              <a:avLst/>
              <a:gdLst/>
              <a:ahLst/>
              <a:cxnLst/>
              <a:rect l="l" t="t" r="r" b="b"/>
              <a:pathLst>
                <a:path w="18182" h="8524" extrusionOk="0">
                  <a:moveTo>
                    <a:pt x="3091" y="0"/>
                  </a:moveTo>
                  <a:cubicBezTo>
                    <a:pt x="2234" y="0"/>
                    <a:pt x="851" y="350"/>
                    <a:pt x="477" y="1081"/>
                  </a:cubicBezTo>
                  <a:cubicBezTo>
                    <a:pt x="151" y="1606"/>
                    <a:pt x="97" y="2209"/>
                    <a:pt x="73" y="2288"/>
                  </a:cubicBezTo>
                  <a:cubicBezTo>
                    <a:pt x="73" y="2717"/>
                    <a:pt x="24" y="6260"/>
                    <a:pt x="24" y="7467"/>
                  </a:cubicBezTo>
                  <a:cubicBezTo>
                    <a:pt x="24" y="7847"/>
                    <a:pt x="24" y="8197"/>
                    <a:pt x="0" y="8523"/>
                  </a:cubicBezTo>
                  <a:lnTo>
                    <a:pt x="18181" y="8523"/>
                  </a:lnTo>
                  <a:lnTo>
                    <a:pt x="18181" y="8246"/>
                  </a:lnTo>
                  <a:cubicBezTo>
                    <a:pt x="18181" y="6260"/>
                    <a:pt x="18157" y="5306"/>
                    <a:pt x="18157" y="3646"/>
                  </a:cubicBezTo>
                  <a:cubicBezTo>
                    <a:pt x="18157" y="2161"/>
                    <a:pt x="17680" y="1129"/>
                    <a:pt x="16751" y="550"/>
                  </a:cubicBezTo>
                  <a:cubicBezTo>
                    <a:pt x="15966" y="73"/>
                    <a:pt x="15061" y="24"/>
                    <a:pt x="14710" y="24"/>
                  </a:cubicBezTo>
                  <a:lnTo>
                    <a:pt x="11215" y="24"/>
                  </a:lnTo>
                  <a:cubicBezTo>
                    <a:pt x="11167" y="24"/>
                    <a:pt x="5958" y="0"/>
                    <a:pt x="30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58"/>
            <p:cNvSpPr/>
            <p:nvPr/>
          </p:nvSpPr>
          <p:spPr>
            <a:xfrm>
              <a:off x="5998021" y="3676943"/>
              <a:ext cx="31961" cy="37177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478" y="0"/>
                  </a:moveTo>
                  <a:lnTo>
                    <a:pt x="478" y="0"/>
                  </a:lnTo>
                  <a:cubicBezTo>
                    <a:pt x="385" y="219"/>
                    <a:pt x="221" y="455"/>
                    <a:pt x="28" y="544"/>
                  </a:cubicBezTo>
                  <a:lnTo>
                    <a:pt x="28" y="544"/>
                  </a:lnTo>
                  <a:cubicBezTo>
                    <a:pt x="265" y="440"/>
                    <a:pt x="408" y="268"/>
                    <a:pt x="478" y="0"/>
                  </a:cubicBezTo>
                  <a:close/>
                  <a:moveTo>
                    <a:pt x="28" y="544"/>
                  </a:moveTo>
                  <a:lnTo>
                    <a:pt x="28" y="544"/>
                  </a:lnTo>
                  <a:cubicBezTo>
                    <a:pt x="19" y="548"/>
                    <a:pt x="10" y="552"/>
                    <a:pt x="1" y="555"/>
                  </a:cubicBezTo>
                  <a:cubicBezTo>
                    <a:pt x="10" y="552"/>
                    <a:pt x="19" y="548"/>
                    <a:pt x="28" y="544"/>
                  </a:cubicBezTo>
                  <a:close/>
                </a:path>
              </a:pathLst>
            </a:custGeom>
            <a:solidFill>
              <a:srgbClr val="FFE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58"/>
            <p:cNvSpPr/>
            <p:nvPr/>
          </p:nvSpPr>
          <p:spPr>
            <a:xfrm>
              <a:off x="6035131" y="3853668"/>
              <a:ext cx="151449" cy="151449"/>
            </a:xfrm>
            <a:custGeom>
              <a:avLst/>
              <a:gdLst/>
              <a:ahLst/>
              <a:cxnLst/>
              <a:rect l="l" t="t" r="r" b="b"/>
              <a:pathLst>
                <a:path w="2265" h="2265" extrusionOk="0">
                  <a:moveTo>
                    <a:pt x="1130" y="1"/>
                  </a:moveTo>
                  <a:cubicBezTo>
                    <a:pt x="502" y="1"/>
                    <a:pt x="1" y="502"/>
                    <a:pt x="1" y="1130"/>
                  </a:cubicBezTo>
                  <a:cubicBezTo>
                    <a:pt x="1" y="1757"/>
                    <a:pt x="502" y="2264"/>
                    <a:pt x="1130" y="2264"/>
                  </a:cubicBezTo>
                  <a:cubicBezTo>
                    <a:pt x="1733" y="2264"/>
                    <a:pt x="2265" y="1757"/>
                    <a:pt x="2265" y="1130"/>
                  </a:cubicBezTo>
                  <a:cubicBezTo>
                    <a:pt x="2265" y="502"/>
                    <a:pt x="1733" y="1"/>
                    <a:pt x="11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58"/>
            <p:cNvSpPr/>
            <p:nvPr/>
          </p:nvSpPr>
          <p:spPr>
            <a:xfrm>
              <a:off x="6297510" y="3897264"/>
              <a:ext cx="347965" cy="346361"/>
            </a:xfrm>
            <a:custGeom>
              <a:avLst/>
              <a:gdLst/>
              <a:ahLst/>
              <a:cxnLst/>
              <a:rect l="l" t="t" r="r" b="b"/>
              <a:pathLst>
                <a:path w="5204" h="5180" extrusionOk="0">
                  <a:moveTo>
                    <a:pt x="2593" y="0"/>
                  </a:moveTo>
                  <a:cubicBezTo>
                    <a:pt x="1183" y="0"/>
                    <a:pt x="25" y="1121"/>
                    <a:pt x="25" y="2542"/>
                  </a:cubicBezTo>
                  <a:cubicBezTo>
                    <a:pt x="1" y="3973"/>
                    <a:pt x="1129" y="5156"/>
                    <a:pt x="2566" y="5180"/>
                  </a:cubicBezTo>
                  <a:cubicBezTo>
                    <a:pt x="3997" y="5180"/>
                    <a:pt x="5180" y="4051"/>
                    <a:pt x="5204" y="2614"/>
                  </a:cubicBezTo>
                  <a:cubicBezTo>
                    <a:pt x="5204" y="1184"/>
                    <a:pt x="4075" y="25"/>
                    <a:pt x="2638" y="1"/>
                  </a:cubicBezTo>
                  <a:cubicBezTo>
                    <a:pt x="2623" y="1"/>
                    <a:pt x="2608" y="0"/>
                    <a:pt x="25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58"/>
            <p:cNvSpPr/>
            <p:nvPr/>
          </p:nvSpPr>
          <p:spPr>
            <a:xfrm>
              <a:off x="6379821" y="3978037"/>
              <a:ext cx="183344" cy="183277"/>
            </a:xfrm>
            <a:custGeom>
              <a:avLst/>
              <a:gdLst/>
              <a:ahLst/>
              <a:cxnLst/>
              <a:rect l="l" t="t" r="r" b="b"/>
              <a:pathLst>
                <a:path w="2742" h="2741" extrusionOk="0">
                  <a:moveTo>
                    <a:pt x="1383" y="0"/>
                  </a:moveTo>
                  <a:cubicBezTo>
                    <a:pt x="629" y="0"/>
                    <a:pt x="25" y="604"/>
                    <a:pt x="1" y="1358"/>
                  </a:cubicBezTo>
                  <a:cubicBezTo>
                    <a:pt x="1" y="2113"/>
                    <a:pt x="605" y="2740"/>
                    <a:pt x="1359" y="2740"/>
                  </a:cubicBezTo>
                  <a:cubicBezTo>
                    <a:pt x="2114" y="2740"/>
                    <a:pt x="2717" y="2137"/>
                    <a:pt x="2741" y="1382"/>
                  </a:cubicBezTo>
                  <a:cubicBezTo>
                    <a:pt x="2741" y="628"/>
                    <a:pt x="2138" y="24"/>
                    <a:pt x="13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58"/>
            <p:cNvSpPr/>
            <p:nvPr/>
          </p:nvSpPr>
          <p:spPr>
            <a:xfrm>
              <a:off x="6843998" y="3897264"/>
              <a:ext cx="350038" cy="346361"/>
            </a:xfrm>
            <a:custGeom>
              <a:avLst/>
              <a:gdLst/>
              <a:ahLst/>
              <a:cxnLst/>
              <a:rect l="l" t="t" r="r" b="b"/>
              <a:pathLst>
                <a:path w="5235" h="5180" extrusionOk="0">
                  <a:moveTo>
                    <a:pt x="2600" y="0"/>
                  </a:moveTo>
                  <a:cubicBezTo>
                    <a:pt x="1207" y="0"/>
                    <a:pt x="49" y="1121"/>
                    <a:pt x="25" y="2542"/>
                  </a:cubicBezTo>
                  <a:cubicBezTo>
                    <a:pt x="1" y="3973"/>
                    <a:pt x="1160" y="5156"/>
                    <a:pt x="2590" y="5180"/>
                  </a:cubicBezTo>
                  <a:cubicBezTo>
                    <a:pt x="4003" y="5180"/>
                    <a:pt x="5180" y="4051"/>
                    <a:pt x="5210" y="2614"/>
                  </a:cubicBezTo>
                  <a:cubicBezTo>
                    <a:pt x="5234" y="1184"/>
                    <a:pt x="4075" y="25"/>
                    <a:pt x="2645" y="1"/>
                  </a:cubicBezTo>
                  <a:cubicBezTo>
                    <a:pt x="2630" y="1"/>
                    <a:pt x="2615" y="0"/>
                    <a:pt x="2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58"/>
            <p:cNvSpPr/>
            <p:nvPr/>
          </p:nvSpPr>
          <p:spPr>
            <a:xfrm>
              <a:off x="6926376" y="3978037"/>
              <a:ext cx="185283" cy="183277"/>
            </a:xfrm>
            <a:custGeom>
              <a:avLst/>
              <a:gdLst/>
              <a:ahLst/>
              <a:cxnLst/>
              <a:rect l="l" t="t" r="r" b="b"/>
              <a:pathLst>
                <a:path w="2771" h="2741" extrusionOk="0">
                  <a:moveTo>
                    <a:pt x="1413" y="0"/>
                  </a:moveTo>
                  <a:cubicBezTo>
                    <a:pt x="658" y="0"/>
                    <a:pt x="24" y="604"/>
                    <a:pt x="24" y="1358"/>
                  </a:cubicBezTo>
                  <a:cubicBezTo>
                    <a:pt x="0" y="2113"/>
                    <a:pt x="604" y="2740"/>
                    <a:pt x="1358" y="2740"/>
                  </a:cubicBezTo>
                  <a:cubicBezTo>
                    <a:pt x="2113" y="2740"/>
                    <a:pt x="2740" y="2137"/>
                    <a:pt x="2740" y="1382"/>
                  </a:cubicBezTo>
                  <a:cubicBezTo>
                    <a:pt x="2771" y="628"/>
                    <a:pt x="2167" y="24"/>
                    <a:pt x="1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58"/>
            <p:cNvSpPr/>
            <p:nvPr/>
          </p:nvSpPr>
          <p:spPr>
            <a:xfrm>
              <a:off x="7365479" y="3825050"/>
              <a:ext cx="35171" cy="63856"/>
            </a:xfrm>
            <a:custGeom>
              <a:avLst/>
              <a:gdLst/>
              <a:ahLst/>
              <a:cxnLst/>
              <a:rect l="l" t="t" r="r" b="b"/>
              <a:pathLst>
                <a:path w="526" h="955" extrusionOk="0">
                  <a:moveTo>
                    <a:pt x="0" y="0"/>
                  </a:moveTo>
                  <a:lnTo>
                    <a:pt x="0" y="954"/>
                  </a:lnTo>
                  <a:lnTo>
                    <a:pt x="526" y="95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58"/>
            <p:cNvSpPr/>
            <p:nvPr/>
          </p:nvSpPr>
          <p:spPr>
            <a:xfrm>
              <a:off x="7365479" y="3927554"/>
              <a:ext cx="35171" cy="105780"/>
            </a:xfrm>
            <a:custGeom>
              <a:avLst/>
              <a:gdLst/>
              <a:ahLst/>
              <a:cxnLst/>
              <a:rect l="l" t="t" r="r" b="b"/>
              <a:pathLst>
                <a:path w="526" h="1582" extrusionOk="0">
                  <a:moveTo>
                    <a:pt x="0" y="1"/>
                  </a:moveTo>
                  <a:lnTo>
                    <a:pt x="0" y="1582"/>
                  </a:lnTo>
                  <a:lnTo>
                    <a:pt x="526" y="1582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58"/>
            <p:cNvSpPr/>
            <p:nvPr/>
          </p:nvSpPr>
          <p:spPr>
            <a:xfrm>
              <a:off x="7178591" y="3153858"/>
              <a:ext cx="55765" cy="181672"/>
            </a:xfrm>
            <a:custGeom>
              <a:avLst/>
              <a:gdLst/>
              <a:ahLst/>
              <a:cxnLst/>
              <a:rect l="l" t="t" r="r" b="b"/>
              <a:pathLst>
                <a:path w="834" h="2717" extrusionOk="0">
                  <a:moveTo>
                    <a:pt x="405" y="0"/>
                  </a:moveTo>
                  <a:cubicBezTo>
                    <a:pt x="176" y="0"/>
                    <a:pt x="1" y="205"/>
                    <a:pt x="1" y="429"/>
                  </a:cubicBezTo>
                  <a:lnTo>
                    <a:pt x="1" y="2716"/>
                  </a:lnTo>
                  <a:lnTo>
                    <a:pt x="834" y="2716"/>
                  </a:lnTo>
                  <a:lnTo>
                    <a:pt x="834" y="429"/>
                  </a:lnTo>
                  <a:cubicBezTo>
                    <a:pt x="834" y="205"/>
                    <a:pt x="628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58"/>
            <p:cNvSpPr/>
            <p:nvPr/>
          </p:nvSpPr>
          <p:spPr>
            <a:xfrm>
              <a:off x="6758400" y="3456550"/>
              <a:ext cx="55375" cy="172298"/>
            </a:xfrm>
            <a:custGeom>
              <a:avLst/>
              <a:gdLst/>
              <a:ahLst/>
              <a:cxnLst/>
              <a:rect l="l" t="t" r="r" b="b"/>
              <a:pathLst>
                <a:path w="828" h="2693" extrusionOk="0">
                  <a:moveTo>
                    <a:pt x="423" y="0"/>
                  </a:moveTo>
                  <a:cubicBezTo>
                    <a:pt x="200" y="0"/>
                    <a:pt x="1" y="175"/>
                    <a:pt x="1" y="405"/>
                  </a:cubicBezTo>
                  <a:lnTo>
                    <a:pt x="1" y="2692"/>
                  </a:lnTo>
                  <a:lnTo>
                    <a:pt x="828" y="2692"/>
                  </a:lnTo>
                  <a:lnTo>
                    <a:pt x="828" y="405"/>
                  </a:lnTo>
                  <a:cubicBezTo>
                    <a:pt x="828" y="175"/>
                    <a:pt x="653" y="0"/>
                    <a:pt x="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58"/>
            <p:cNvSpPr/>
            <p:nvPr/>
          </p:nvSpPr>
          <p:spPr>
            <a:xfrm>
              <a:off x="6758411" y="3155463"/>
              <a:ext cx="55364" cy="181672"/>
            </a:xfrm>
            <a:custGeom>
              <a:avLst/>
              <a:gdLst/>
              <a:ahLst/>
              <a:cxnLst/>
              <a:rect l="l" t="t" r="r" b="b"/>
              <a:pathLst>
                <a:path w="828" h="2717" extrusionOk="0">
                  <a:moveTo>
                    <a:pt x="423" y="0"/>
                  </a:moveTo>
                  <a:cubicBezTo>
                    <a:pt x="200" y="0"/>
                    <a:pt x="1" y="205"/>
                    <a:pt x="1" y="429"/>
                  </a:cubicBezTo>
                  <a:lnTo>
                    <a:pt x="1" y="2717"/>
                  </a:lnTo>
                  <a:lnTo>
                    <a:pt x="828" y="2717"/>
                  </a:lnTo>
                  <a:lnTo>
                    <a:pt x="828" y="429"/>
                  </a:lnTo>
                  <a:cubicBezTo>
                    <a:pt x="828" y="205"/>
                    <a:pt x="653" y="0"/>
                    <a:pt x="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58"/>
            <p:cNvSpPr/>
            <p:nvPr/>
          </p:nvSpPr>
          <p:spPr>
            <a:xfrm>
              <a:off x="6400025" y="3076625"/>
              <a:ext cx="28750" cy="552216"/>
            </a:xfrm>
            <a:custGeom>
              <a:avLst/>
              <a:gdLst/>
              <a:ahLst/>
              <a:cxnLst/>
              <a:rect l="l" t="t" r="r" b="b"/>
              <a:pathLst>
                <a:path w="430" h="9459" extrusionOk="0">
                  <a:moveTo>
                    <a:pt x="1" y="0"/>
                  </a:moveTo>
                  <a:lnTo>
                    <a:pt x="1" y="9459"/>
                  </a:lnTo>
                  <a:lnTo>
                    <a:pt x="429" y="9459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58"/>
            <p:cNvSpPr/>
            <p:nvPr/>
          </p:nvSpPr>
          <p:spPr>
            <a:xfrm>
              <a:off x="6417000" y="3332250"/>
              <a:ext cx="883298" cy="60575"/>
            </a:xfrm>
            <a:custGeom>
              <a:avLst/>
              <a:gdLst/>
              <a:ahLst/>
              <a:cxnLst/>
              <a:rect l="l" t="t" r="r" b="b"/>
              <a:pathLst>
                <a:path w="13860" h="906" extrusionOk="0">
                  <a:moveTo>
                    <a:pt x="0" y="0"/>
                  </a:moveTo>
                  <a:lnTo>
                    <a:pt x="0" y="906"/>
                  </a:lnTo>
                  <a:lnTo>
                    <a:pt x="13860" y="906"/>
                  </a:lnTo>
                  <a:lnTo>
                    <a:pt x="13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58"/>
            <p:cNvSpPr/>
            <p:nvPr/>
          </p:nvSpPr>
          <p:spPr>
            <a:xfrm>
              <a:off x="6149870" y="3405526"/>
              <a:ext cx="88581" cy="208501"/>
            </a:xfrm>
            <a:custGeom>
              <a:avLst/>
              <a:gdLst/>
              <a:ahLst/>
              <a:cxnLst/>
              <a:rect l="l" t="t" r="r" b="b"/>
              <a:pathLst>
                <a:path w="780" h="1836" extrusionOk="0">
                  <a:moveTo>
                    <a:pt x="103" y="0"/>
                  </a:moveTo>
                  <a:lnTo>
                    <a:pt x="103" y="24"/>
                  </a:lnTo>
                  <a:cubicBezTo>
                    <a:pt x="25" y="24"/>
                    <a:pt x="0" y="97"/>
                    <a:pt x="25" y="151"/>
                  </a:cubicBezTo>
                  <a:lnTo>
                    <a:pt x="580" y="1757"/>
                  </a:lnTo>
                  <a:cubicBezTo>
                    <a:pt x="604" y="1811"/>
                    <a:pt x="652" y="1835"/>
                    <a:pt x="707" y="1835"/>
                  </a:cubicBezTo>
                  <a:cubicBezTo>
                    <a:pt x="755" y="1811"/>
                    <a:pt x="779" y="1757"/>
                    <a:pt x="779" y="1708"/>
                  </a:cubicBezTo>
                  <a:lnTo>
                    <a:pt x="230" y="73"/>
                  </a:lnTo>
                  <a:cubicBezTo>
                    <a:pt x="200" y="24"/>
                    <a:pt x="151" y="0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58"/>
            <p:cNvSpPr/>
            <p:nvPr/>
          </p:nvSpPr>
          <p:spPr>
            <a:xfrm>
              <a:off x="6121025" y="3504893"/>
              <a:ext cx="74839" cy="131732"/>
            </a:xfrm>
            <a:custGeom>
              <a:avLst/>
              <a:gdLst/>
              <a:ahLst/>
              <a:cxnLst/>
              <a:rect l="l" t="t" r="r" b="b"/>
              <a:pathLst>
                <a:path w="659" h="1160" extrusionOk="0">
                  <a:moveTo>
                    <a:pt x="532" y="0"/>
                  </a:moveTo>
                  <a:cubicBezTo>
                    <a:pt x="79" y="254"/>
                    <a:pt x="1" y="1159"/>
                    <a:pt x="1" y="1159"/>
                  </a:cubicBezTo>
                  <a:lnTo>
                    <a:pt x="532" y="1159"/>
                  </a:lnTo>
                  <a:cubicBezTo>
                    <a:pt x="405" y="833"/>
                    <a:pt x="604" y="254"/>
                    <a:pt x="604" y="254"/>
                  </a:cubicBezTo>
                  <a:lnTo>
                    <a:pt x="659" y="55"/>
                  </a:lnTo>
                  <a:lnTo>
                    <a:pt x="5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7FA16C0-E4B0-B68D-8A9A-F45BC574048A}"/>
              </a:ext>
            </a:extLst>
          </p:cNvPr>
          <p:cNvSpPr txBox="1"/>
          <p:nvPr/>
        </p:nvSpPr>
        <p:spPr>
          <a:xfrm>
            <a:off x="524819" y="499189"/>
            <a:ext cx="71575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DM Sans Medium"/>
                <a:ea typeface="+mn-ea"/>
                <a:cs typeface="+mn-cs"/>
              </a:rPr>
              <a:t> Ex 3. (p 78) Read the text again and answer the question.</a:t>
            </a:r>
            <a:endParaRPr lang="x-none" sz="2000" b="1" dirty="0"/>
          </a:p>
        </p:txBody>
      </p:sp>
      <p:sp>
        <p:nvSpPr>
          <p:cNvPr id="13" name="Google Shape;1899;p59">
            <a:extLst>
              <a:ext uri="{FF2B5EF4-FFF2-40B4-BE49-F238E27FC236}">
                <a16:creationId xmlns:a16="http://schemas.microsoft.com/office/drawing/2014/main" id="{90538A4D-4FFA-9EB5-E769-B48503A69269}"/>
              </a:ext>
            </a:extLst>
          </p:cNvPr>
          <p:cNvSpPr/>
          <p:nvPr/>
        </p:nvSpPr>
        <p:spPr>
          <a:xfrm>
            <a:off x="1187332" y="1692077"/>
            <a:ext cx="1275918" cy="630121"/>
          </a:xfrm>
          <a:prstGeom prst="roundRect">
            <a:avLst>
              <a:gd name="adj" fmla="val 49566"/>
            </a:avLst>
          </a:prstGeom>
          <a:solidFill>
            <a:srgbClr val="F3F3F3"/>
          </a:solidFill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4" name="Google Shape;1901;p59">
            <a:extLst>
              <a:ext uri="{FF2B5EF4-FFF2-40B4-BE49-F238E27FC236}">
                <a16:creationId xmlns:a16="http://schemas.microsoft.com/office/drawing/2014/main" id="{6F43A9CB-C5C0-8054-BA2F-D3A1131AFB28}"/>
              </a:ext>
            </a:extLst>
          </p:cNvPr>
          <p:cNvSpPr txBox="1"/>
          <p:nvPr/>
        </p:nvSpPr>
        <p:spPr>
          <a:xfrm>
            <a:off x="1187331" y="1823213"/>
            <a:ext cx="1275919" cy="40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00B050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05</a:t>
            </a:r>
            <a:endParaRPr sz="3600" b="1" dirty="0">
              <a:solidFill>
                <a:srgbClr val="00B050"/>
              </a:solidFill>
              <a:latin typeface="Dela Gothic One"/>
              <a:ea typeface="Dela Gothic One"/>
              <a:cs typeface="Dela Gothic One"/>
              <a:sym typeface="Dela Gothic One"/>
            </a:endParaRPr>
          </a:p>
        </p:txBody>
      </p:sp>
      <p:sp>
        <p:nvSpPr>
          <p:cNvPr id="15" name="Google Shape;1896;p59">
            <a:extLst>
              <a:ext uri="{FF2B5EF4-FFF2-40B4-BE49-F238E27FC236}">
                <a16:creationId xmlns:a16="http://schemas.microsoft.com/office/drawing/2014/main" id="{CA61D311-6599-15F6-80E8-2D16CECF054C}"/>
              </a:ext>
            </a:extLst>
          </p:cNvPr>
          <p:cNvSpPr txBox="1"/>
          <p:nvPr/>
        </p:nvSpPr>
        <p:spPr>
          <a:xfrm>
            <a:off x="2533419" y="1650857"/>
            <a:ext cx="6143119" cy="91051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en-US" sz="2400" b="1" dirty="0">
                <a:solidFill>
                  <a:srgbClr val="FF0000"/>
                </a:solidFill>
                <a:latin typeface="DM Sans Medium"/>
              </a:rPr>
              <a:t>What mustn't </a:t>
            </a:r>
            <a:r>
              <a:rPr lang="en-US" sz="2400" b="1" dirty="0">
                <a:solidFill>
                  <a:schemeClr val="accent4"/>
                </a:solidFill>
                <a:latin typeface="DM Sans Medium"/>
              </a:rPr>
              <a:t>you </a:t>
            </a:r>
            <a:r>
              <a:rPr lang="en-US" sz="2400" b="1" dirty="0">
                <a:solidFill>
                  <a:srgbClr val="FF0000"/>
                </a:solidFill>
                <a:latin typeface="DM Sans Medium"/>
              </a:rPr>
              <a:t>do when you are in a moving vehicle</a:t>
            </a:r>
            <a:r>
              <a:rPr lang="en-US" sz="2400" b="1" dirty="0">
                <a:solidFill>
                  <a:schemeClr val="accent4"/>
                </a:solidFill>
                <a:latin typeface="DM Sans Medium"/>
              </a:rPr>
              <a:t>?</a:t>
            </a:r>
            <a:endParaRPr sz="2400" b="1" dirty="0">
              <a:solidFill>
                <a:schemeClr val="accent4"/>
              </a:solidFill>
              <a:latin typeface="DM Sans Medium"/>
              <a:sym typeface="DM Sans Medium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41C3EF-D627-D000-4BBB-39C51BAB03A8}"/>
              </a:ext>
            </a:extLst>
          </p:cNvPr>
          <p:cNvSpPr txBox="1"/>
          <p:nvPr/>
        </p:nvSpPr>
        <p:spPr>
          <a:xfrm>
            <a:off x="1297401" y="2700178"/>
            <a:ext cx="703202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rgbClr val="FF0000"/>
                </a:solidFill>
                <a:latin typeface="DM Sans Medium"/>
              </a:rPr>
              <a:t>Answer: </a:t>
            </a:r>
            <a:r>
              <a:rPr lang="en-US" sz="2000" dirty="0">
                <a:solidFill>
                  <a:schemeClr val="accent4"/>
                </a:solidFill>
                <a:latin typeface="DM Sans Medium"/>
              </a:rPr>
              <a:t>Don’t stick any body parts out of the window.</a:t>
            </a:r>
            <a:endParaRPr lang="en-US" b="0" i="0" u="none" strike="noStrike" dirty="0"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E48D44-0192-6571-077F-024F4B72D9C6}"/>
              </a:ext>
            </a:extLst>
          </p:cNvPr>
          <p:cNvSpPr txBox="1"/>
          <p:nvPr/>
        </p:nvSpPr>
        <p:spPr>
          <a:xfrm>
            <a:off x="874404" y="3441780"/>
            <a:ext cx="614312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sz="2000" dirty="0">
                <a:solidFill>
                  <a:schemeClr val="accent4"/>
                </a:solidFill>
                <a:latin typeface="DM Sans Medium"/>
              </a:rPr>
              <a:t>→…Don’t stick any body parts out of the window of a moving vehicle.</a:t>
            </a:r>
            <a:endParaRPr lang="en-US" b="0" i="0" u="none" strike="noStrike" dirty="0">
              <a:solidFill>
                <a:srgbClr val="000000"/>
              </a:solidFill>
              <a:effectLst/>
              <a:latin typeface="Open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9084" y="998934"/>
            <a:ext cx="804703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Read the text again and answer the questions: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12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ACB126-E1BA-4735-B827-7C26811F5A7F}"/>
              </a:ext>
            </a:extLst>
          </p:cNvPr>
          <p:cNvSpPr txBox="1"/>
          <p:nvPr/>
        </p:nvSpPr>
        <p:spPr>
          <a:xfrm>
            <a:off x="-1237240" y="-110317"/>
            <a:ext cx="3544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ChronicaPro-Book"/>
              </a:rPr>
              <a:t>√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0C7A672-30FB-40F7-ACA3-5308F9788840}"/>
              </a:ext>
            </a:extLst>
          </p:cNvPr>
          <p:cNvSpPr txBox="1"/>
          <p:nvPr/>
        </p:nvSpPr>
        <p:spPr>
          <a:xfrm>
            <a:off x="985838" y="1417366"/>
            <a:ext cx="735309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ChronicaPro-Bold"/>
              </a:rPr>
              <a:t>1. </a:t>
            </a:r>
            <a:r>
              <a:rPr lang="en-US" sz="2100" dirty="0">
                <a:solidFill>
                  <a:srgbClr val="FF0000"/>
                </a:solidFill>
                <a:latin typeface="ChronicaPro-Book"/>
              </a:rPr>
              <a:t>Where should pedestrians cross the street?</a:t>
            </a:r>
          </a:p>
          <a:p>
            <a:br>
              <a:rPr lang="en-US" sz="2100" dirty="0">
                <a:solidFill>
                  <a:srgbClr val="008A80"/>
                </a:solidFill>
                <a:latin typeface="ChronicaPro-Book"/>
              </a:rPr>
            </a:br>
            <a:r>
              <a:rPr lang="en-US" sz="2100" b="1" dirty="0">
                <a:solidFill>
                  <a:srgbClr val="FF0000"/>
                </a:solidFill>
                <a:latin typeface="ChronicaPro-Bold"/>
              </a:rPr>
              <a:t>2. </a:t>
            </a:r>
            <a:r>
              <a:rPr lang="en-US" sz="2100" dirty="0">
                <a:solidFill>
                  <a:srgbClr val="FF0000"/>
                </a:solidFill>
                <a:latin typeface="ChronicaPro-Book"/>
              </a:rPr>
              <a:t>Which lane should you use when riding a bike?</a:t>
            </a:r>
          </a:p>
          <a:p>
            <a:br>
              <a:rPr lang="en-US" sz="2100" dirty="0">
                <a:solidFill>
                  <a:srgbClr val="008A80"/>
                </a:solidFill>
                <a:latin typeface="ChronicaPro-Book"/>
              </a:rPr>
            </a:br>
            <a:r>
              <a:rPr lang="en-US" sz="2100" b="1" dirty="0">
                <a:solidFill>
                  <a:srgbClr val="FF0000"/>
                </a:solidFill>
                <a:latin typeface="ChronicaPro-Bold"/>
              </a:rPr>
              <a:t>3. </a:t>
            </a:r>
            <a:r>
              <a:rPr lang="en-US" sz="2100" dirty="0">
                <a:solidFill>
                  <a:srgbClr val="FF0000"/>
                </a:solidFill>
                <a:latin typeface="ChronicaPro-Book"/>
              </a:rPr>
              <a:t>What should you do before you turn while riding a bike?</a:t>
            </a:r>
          </a:p>
          <a:p>
            <a:br>
              <a:rPr lang="en-US" sz="2100" dirty="0">
                <a:solidFill>
                  <a:srgbClr val="008A80"/>
                </a:solidFill>
                <a:latin typeface="ChronicaPro-Book"/>
              </a:rPr>
            </a:br>
            <a:r>
              <a:rPr lang="en-US" sz="2100" b="1" dirty="0">
                <a:solidFill>
                  <a:srgbClr val="FF0000"/>
                </a:solidFill>
                <a:latin typeface="ChronicaPro-Bold"/>
              </a:rPr>
              <a:t>4. </a:t>
            </a:r>
            <a:r>
              <a:rPr lang="en-US" sz="2100" dirty="0">
                <a:solidFill>
                  <a:srgbClr val="FF0000"/>
                </a:solidFill>
                <a:latin typeface="ChronicaPro-Book"/>
              </a:rPr>
              <a:t>What must you do when you get on or off a bus?</a:t>
            </a:r>
          </a:p>
          <a:p>
            <a:br>
              <a:rPr lang="en-US" sz="2100" dirty="0">
                <a:solidFill>
                  <a:srgbClr val="008A80"/>
                </a:solidFill>
                <a:latin typeface="ChronicaPro-Book"/>
              </a:rPr>
            </a:br>
            <a:r>
              <a:rPr lang="en-US" sz="2100" b="1" dirty="0">
                <a:solidFill>
                  <a:srgbClr val="FF0000"/>
                </a:solidFill>
                <a:latin typeface="ChronicaPro-Bold"/>
              </a:rPr>
              <a:t>5. </a:t>
            </a:r>
            <a:r>
              <a:rPr lang="en-US" sz="2100" dirty="0">
                <a:solidFill>
                  <a:srgbClr val="FF0000"/>
                </a:solidFill>
                <a:latin typeface="ChronicaPro-Book"/>
              </a:rPr>
              <a:t>What mustn’t you do when you are in a moving vehicle?</a:t>
            </a:r>
          </a:p>
          <a:p>
            <a:endParaRPr lang="vi-VN" sz="2100" dirty="0">
              <a:solidFill>
                <a:srgbClr val="008A80"/>
              </a:solidFill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D61332BE-11B2-4E2D-BAEC-18D07B8E9200}"/>
              </a:ext>
            </a:extLst>
          </p:cNvPr>
          <p:cNvSpPr/>
          <p:nvPr/>
        </p:nvSpPr>
        <p:spPr>
          <a:xfrm>
            <a:off x="1030932" y="1707341"/>
            <a:ext cx="5710539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21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They</a:t>
            </a:r>
            <a:r>
              <a:rPr lang="vi-VN" sz="21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shoud</a:t>
            </a:r>
            <a:r>
              <a:rPr lang="vi-VN" sz="21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cross</a:t>
            </a:r>
            <a:r>
              <a:rPr lang="vi-VN" sz="21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21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street</a:t>
            </a:r>
            <a:r>
              <a:rPr lang="vi-VN" sz="21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at</a:t>
            </a:r>
            <a:r>
              <a:rPr lang="vi-VN" sz="21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the </a:t>
            </a:r>
            <a:r>
              <a:rPr lang="vi-VN" sz="21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zebra</a:t>
            </a:r>
            <a:r>
              <a:rPr lang="vi-VN" sz="21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vi-VN" sz="21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crossing</a:t>
            </a:r>
            <a:r>
              <a:rPr lang="vi-VN" sz="2100" b="1" dirty="0">
                <a:solidFill>
                  <a:srgbClr val="F7941E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endParaRPr lang="vi-VN" sz="5400" dirty="0">
              <a:ln w="0"/>
              <a:solidFill>
                <a:srgbClr val="F794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5F5CADEA-4BE6-4965-A630-84E25DE58D9D}"/>
              </a:ext>
            </a:extLst>
          </p:cNvPr>
          <p:cNvSpPr/>
          <p:nvPr/>
        </p:nvSpPr>
        <p:spPr>
          <a:xfrm>
            <a:off x="1045904" y="2417490"/>
            <a:ext cx="4269439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 should always use the cycle lane.</a:t>
            </a:r>
            <a:endParaRPr lang="vi-VN" sz="54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B45AA6A7-1AAB-4778-865B-53480CAE3154}"/>
              </a:ext>
            </a:extLst>
          </p:cNvPr>
          <p:cNvSpPr/>
          <p:nvPr/>
        </p:nvSpPr>
        <p:spPr>
          <a:xfrm>
            <a:off x="1019701" y="3020296"/>
            <a:ext cx="6667531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 should give a signal before we turn while riding a bike.</a:t>
            </a:r>
            <a:endParaRPr lang="vi-VN" sz="54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9FA8893A-F448-474E-8A29-4FDDA931E74D}"/>
              </a:ext>
            </a:extLst>
          </p:cNvPr>
          <p:cNvSpPr/>
          <p:nvPr/>
        </p:nvSpPr>
        <p:spPr>
          <a:xfrm>
            <a:off x="1030339" y="3676774"/>
            <a:ext cx="7512313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 must wait for buses to fully stop when you get on or off a bus.</a:t>
            </a:r>
            <a:endParaRPr lang="vi-VN" sz="54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9EA66E0A-145F-46EC-A774-2BBA073D1867}"/>
              </a:ext>
            </a:extLst>
          </p:cNvPr>
          <p:cNvSpPr/>
          <p:nvPr/>
        </p:nvSpPr>
        <p:spPr>
          <a:xfrm>
            <a:off x="1048710" y="4248818"/>
            <a:ext cx="5930150" cy="7155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We mustn’t stick any body parts out of the window </a:t>
            </a:r>
          </a:p>
          <a:p>
            <a:pPr algn="ctr"/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when you are in a moving vehicle. </a:t>
            </a:r>
            <a:endParaRPr lang="vi-VN" sz="54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931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5" grpId="0"/>
      <p:bldP spid="19" grpId="0"/>
      <p:bldP spid="20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52"/>
          <p:cNvSpPr txBox="1">
            <a:spLocks noGrp="1"/>
          </p:cNvSpPr>
          <p:nvPr>
            <p:ph type="title"/>
          </p:nvPr>
        </p:nvSpPr>
        <p:spPr>
          <a:xfrm>
            <a:off x="373782" y="410866"/>
            <a:ext cx="3577344" cy="10276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Discuss: </a:t>
            </a:r>
            <a:r>
              <a:rPr lang="en-US" dirty="0">
                <a:solidFill>
                  <a:srgbClr val="FF0000"/>
                </a:solidFill>
              </a:rPr>
              <a:t>Who is being safe</a:t>
            </a:r>
            <a:r>
              <a:rPr lang="en-US" dirty="0"/>
              <a:t>, </a:t>
            </a:r>
            <a:r>
              <a:rPr lang="en-US" dirty="0">
                <a:solidFill>
                  <a:schemeClr val="accent2"/>
                </a:solidFill>
              </a:rPr>
              <a:t>who is unsafe </a:t>
            </a:r>
            <a:r>
              <a:rPr lang="en-US" dirty="0"/>
              <a:t>?</a:t>
            </a:r>
            <a:endParaRPr dirty="0"/>
          </a:p>
        </p:txBody>
      </p:sp>
      <p:grpSp>
        <p:nvGrpSpPr>
          <p:cNvPr id="1474" name="Google Shape;1474;p52"/>
          <p:cNvGrpSpPr/>
          <p:nvPr/>
        </p:nvGrpSpPr>
        <p:grpSpPr>
          <a:xfrm>
            <a:off x="715094" y="2120473"/>
            <a:ext cx="2220414" cy="2751942"/>
            <a:chOff x="715094" y="2120473"/>
            <a:chExt cx="2680924" cy="2751942"/>
          </a:xfrm>
        </p:grpSpPr>
        <p:sp>
          <p:nvSpPr>
            <p:cNvPr id="1475" name="Google Shape;1475;p52"/>
            <p:cNvSpPr/>
            <p:nvPr/>
          </p:nvSpPr>
          <p:spPr>
            <a:xfrm>
              <a:off x="715094" y="2120473"/>
              <a:ext cx="1450562" cy="886358"/>
            </a:xfrm>
            <a:custGeom>
              <a:avLst/>
              <a:gdLst/>
              <a:ahLst/>
              <a:cxnLst/>
              <a:rect l="l" t="t" r="r" b="b"/>
              <a:pathLst>
                <a:path w="14994" h="9162" extrusionOk="0">
                  <a:moveTo>
                    <a:pt x="11903" y="0"/>
                  </a:moveTo>
                  <a:cubicBezTo>
                    <a:pt x="11723" y="0"/>
                    <a:pt x="11532" y="23"/>
                    <a:pt x="11318" y="55"/>
                  </a:cubicBezTo>
                  <a:cubicBezTo>
                    <a:pt x="10857" y="113"/>
                    <a:pt x="10416" y="238"/>
                    <a:pt x="9978" y="391"/>
                  </a:cubicBezTo>
                  <a:cubicBezTo>
                    <a:pt x="9029" y="712"/>
                    <a:pt x="8105" y="1140"/>
                    <a:pt x="7112" y="1234"/>
                  </a:cubicBezTo>
                  <a:cubicBezTo>
                    <a:pt x="6945" y="1251"/>
                    <a:pt x="6779" y="1257"/>
                    <a:pt x="6613" y="1257"/>
                  </a:cubicBezTo>
                  <a:cubicBezTo>
                    <a:pt x="5969" y="1257"/>
                    <a:pt x="5326" y="1155"/>
                    <a:pt x="4684" y="1118"/>
                  </a:cubicBezTo>
                  <a:cubicBezTo>
                    <a:pt x="4588" y="1114"/>
                    <a:pt x="4492" y="1111"/>
                    <a:pt x="4395" y="1111"/>
                  </a:cubicBezTo>
                  <a:cubicBezTo>
                    <a:pt x="3672" y="1111"/>
                    <a:pt x="2930" y="1233"/>
                    <a:pt x="2370" y="1661"/>
                  </a:cubicBezTo>
                  <a:cubicBezTo>
                    <a:pt x="1979" y="1961"/>
                    <a:pt x="1701" y="2527"/>
                    <a:pt x="1990" y="2910"/>
                  </a:cubicBezTo>
                  <a:cubicBezTo>
                    <a:pt x="1435" y="3129"/>
                    <a:pt x="855" y="3359"/>
                    <a:pt x="475" y="3823"/>
                  </a:cubicBezTo>
                  <a:cubicBezTo>
                    <a:pt x="92" y="4286"/>
                    <a:pt x="1" y="5038"/>
                    <a:pt x="428" y="5440"/>
                  </a:cubicBezTo>
                  <a:cubicBezTo>
                    <a:pt x="603" y="5604"/>
                    <a:pt x="822" y="5695"/>
                    <a:pt x="1052" y="5742"/>
                  </a:cubicBezTo>
                  <a:cubicBezTo>
                    <a:pt x="1215" y="5777"/>
                    <a:pt x="1379" y="5793"/>
                    <a:pt x="1543" y="5793"/>
                  </a:cubicBezTo>
                  <a:cubicBezTo>
                    <a:pt x="2111" y="5793"/>
                    <a:pt x="2680" y="5608"/>
                    <a:pt x="3232" y="5418"/>
                  </a:cubicBezTo>
                  <a:lnTo>
                    <a:pt x="3232" y="5418"/>
                  </a:lnTo>
                  <a:cubicBezTo>
                    <a:pt x="2892" y="5549"/>
                    <a:pt x="2632" y="5867"/>
                    <a:pt x="2567" y="6217"/>
                  </a:cubicBezTo>
                  <a:cubicBezTo>
                    <a:pt x="2487" y="6597"/>
                    <a:pt x="2636" y="7002"/>
                    <a:pt x="2936" y="7243"/>
                  </a:cubicBezTo>
                  <a:cubicBezTo>
                    <a:pt x="3173" y="7437"/>
                    <a:pt x="3483" y="7521"/>
                    <a:pt x="3794" y="7521"/>
                  </a:cubicBezTo>
                  <a:cubicBezTo>
                    <a:pt x="3911" y="7521"/>
                    <a:pt x="4027" y="7509"/>
                    <a:pt x="4140" y="7488"/>
                  </a:cubicBezTo>
                  <a:cubicBezTo>
                    <a:pt x="4556" y="7396"/>
                    <a:pt x="4936" y="7199"/>
                    <a:pt x="5308" y="6991"/>
                  </a:cubicBezTo>
                  <a:lnTo>
                    <a:pt x="5308" y="6991"/>
                  </a:lnTo>
                  <a:cubicBezTo>
                    <a:pt x="4878" y="7302"/>
                    <a:pt x="4753" y="7926"/>
                    <a:pt x="4984" y="8400"/>
                  </a:cubicBezTo>
                  <a:cubicBezTo>
                    <a:pt x="5197" y="8840"/>
                    <a:pt x="5679" y="9110"/>
                    <a:pt x="6164" y="9110"/>
                  </a:cubicBezTo>
                  <a:cubicBezTo>
                    <a:pt x="6202" y="9110"/>
                    <a:pt x="6241" y="9109"/>
                    <a:pt x="6279" y="9105"/>
                  </a:cubicBezTo>
                  <a:cubicBezTo>
                    <a:pt x="6809" y="9061"/>
                    <a:pt x="7272" y="8700"/>
                    <a:pt x="7514" y="8239"/>
                  </a:cubicBezTo>
                  <a:lnTo>
                    <a:pt x="7514" y="8239"/>
                  </a:lnTo>
                  <a:cubicBezTo>
                    <a:pt x="7445" y="8678"/>
                    <a:pt x="7861" y="9094"/>
                    <a:pt x="8313" y="9152"/>
                  </a:cubicBezTo>
                  <a:cubicBezTo>
                    <a:pt x="8361" y="9159"/>
                    <a:pt x="8409" y="9162"/>
                    <a:pt x="8457" y="9162"/>
                  </a:cubicBezTo>
                  <a:cubicBezTo>
                    <a:pt x="8849" y="9162"/>
                    <a:pt x="9240" y="8958"/>
                    <a:pt x="9539" y="8689"/>
                  </a:cubicBezTo>
                  <a:cubicBezTo>
                    <a:pt x="9872" y="8389"/>
                    <a:pt x="10127" y="8006"/>
                    <a:pt x="10405" y="7660"/>
                  </a:cubicBezTo>
                  <a:cubicBezTo>
                    <a:pt x="10532" y="7521"/>
                    <a:pt x="10649" y="7382"/>
                    <a:pt x="10774" y="7257"/>
                  </a:cubicBezTo>
                  <a:cubicBezTo>
                    <a:pt x="10613" y="7119"/>
                    <a:pt x="10485" y="6955"/>
                    <a:pt x="10510" y="6758"/>
                  </a:cubicBezTo>
                  <a:lnTo>
                    <a:pt x="10821" y="5812"/>
                  </a:lnTo>
                  <a:cubicBezTo>
                    <a:pt x="10566" y="5593"/>
                    <a:pt x="10358" y="5315"/>
                    <a:pt x="10233" y="5002"/>
                  </a:cubicBezTo>
                  <a:cubicBezTo>
                    <a:pt x="10150" y="4830"/>
                    <a:pt x="10094" y="4644"/>
                    <a:pt x="10047" y="4469"/>
                  </a:cubicBezTo>
                  <a:cubicBezTo>
                    <a:pt x="9916" y="4600"/>
                    <a:pt x="9732" y="4692"/>
                    <a:pt x="9527" y="4692"/>
                  </a:cubicBezTo>
                  <a:cubicBezTo>
                    <a:pt x="9515" y="4692"/>
                    <a:pt x="9504" y="4692"/>
                    <a:pt x="9492" y="4691"/>
                  </a:cubicBezTo>
                  <a:cubicBezTo>
                    <a:pt x="9098" y="4677"/>
                    <a:pt x="8787" y="4344"/>
                    <a:pt x="8798" y="3939"/>
                  </a:cubicBezTo>
                  <a:cubicBezTo>
                    <a:pt x="8809" y="3543"/>
                    <a:pt x="9131" y="3234"/>
                    <a:pt x="9524" y="3234"/>
                  </a:cubicBezTo>
                  <a:cubicBezTo>
                    <a:pt x="9533" y="3234"/>
                    <a:pt x="9542" y="3234"/>
                    <a:pt x="9550" y="3234"/>
                  </a:cubicBezTo>
                  <a:cubicBezTo>
                    <a:pt x="9573" y="3234"/>
                    <a:pt x="9595" y="3245"/>
                    <a:pt x="9620" y="3245"/>
                  </a:cubicBezTo>
                  <a:cubicBezTo>
                    <a:pt x="9733" y="3337"/>
                    <a:pt x="9839" y="3429"/>
                    <a:pt x="9886" y="3592"/>
                  </a:cubicBezTo>
                  <a:cubicBezTo>
                    <a:pt x="9930" y="3706"/>
                    <a:pt x="9942" y="3834"/>
                    <a:pt x="10000" y="3939"/>
                  </a:cubicBezTo>
                  <a:cubicBezTo>
                    <a:pt x="10052" y="4040"/>
                    <a:pt x="10150" y="4126"/>
                    <a:pt x="10261" y="4126"/>
                  </a:cubicBezTo>
                  <a:cubicBezTo>
                    <a:pt x="10274" y="4126"/>
                    <a:pt x="10288" y="4125"/>
                    <a:pt x="10302" y="4122"/>
                  </a:cubicBezTo>
                  <a:cubicBezTo>
                    <a:pt x="10452" y="4089"/>
                    <a:pt x="10510" y="3881"/>
                    <a:pt x="10485" y="3731"/>
                  </a:cubicBezTo>
                  <a:cubicBezTo>
                    <a:pt x="10452" y="3581"/>
                    <a:pt x="10358" y="3442"/>
                    <a:pt x="10347" y="3279"/>
                  </a:cubicBezTo>
                  <a:cubicBezTo>
                    <a:pt x="10555" y="3129"/>
                    <a:pt x="10774" y="3001"/>
                    <a:pt x="11007" y="2888"/>
                  </a:cubicBezTo>
                  <a:cubicBezTo>
                    <a:pt x="11204" y="2793"/>
                    <a:pt x="11423" y="2724"/>
                    <a:pt x="11620" y="2610"/>
                  </a:cubicBezTo>
                  <a:cubicBezTo>
                    <a:pt x="12117" y="2319"/>
                    <a:pt x="12427" y="1789"/>
                    <a:pt x="12683" y="1278"/>
                  </a:cubicBezTo>
                  <a:cubicBezTo>
                    <a:pt x="12810" y="1523"/>
                    <a:pt x="13052" y="1695"/>
                    <a:pt x="13296" y="1822"/>
                  </a:cubicBezTo>
                  <a:cubicBezTo>
                    <a:pt x="13537" y="1961"/>
                    <a:pt x="13792" y="2066"/>
                    <a:pt x="14012" y="2238"/>
                  </a:cubicBezTo>
                  <a:cubicBezTo>
                    <a:pt x="14311" y="2483"/>
                    <a:pt x="14497" y="2829"/>
                    <a:pt x="14658" y="3176"/>
                  </a:cubicBezTo>
                  <a:cubicBezTo>
                    <a:pt x="14683" y="3684"/>
                    <a:pt x="14658" y="4239"/>
                    <a:pt x="14544" y="4713"/>
                  </a:cubicBezTo>
                  <a:cubicBezTo>
                    <a:pt x="14555" y="4713"/>
                    <a:pt x="14555" y="4702"/>
                    <a:pt x="14555" y="4702"/>
                  </a:cubicBezTo>
                  <a:cubicBezTo>
                    <a:pt x="14935" y="4158"/>
                    <a:pt x="14994" y="3581"/>
                    <a:pt x="14866" y="3012"/>
                  </a:cubicBezTo>
                  <a:cubicBezTo>
                    <a:pt x="14913" y="2344"/>
                    <a:pt x="14797" y="1683"/>
                    <a:pt x="14519" y="1095"/>
                  </a:cubicBezTo>
                  <a:cubicBezTo>
                    <a:pt x="14464" y="979"/>
                    <a:pt x="14417" y="876"/>
                    <a:pt x="14336" y="793"/>
                  </a:cubicBezTo>
                  <a:cubicBezTo>
                    <a:pt x="14267" y="712"/>
                    <a:pt x="14173" y="654"/>
                    <a:pt x="14081" y="585"/>
                  </a:cubicBezTo>
                  <a:cubicBezTo>
                    <a:pt x="13964" y="504"/>
                    <a:pt x="13840" y="413"/>
                    <a:pt x="13701" y="343"/>
                  </a:cubicBezTo>
                  <a:cubicBezTo>
                    <a:pt x="13504" y="263"/>
                    <a:pt x="13296" y="227"/>
                    <a:pt x="13088" y="194"/>
                  </a:cubicBezTo>
                  <a:cubicBezTo>
                    <a:pt x="12960" y="183"/>
                    <a:pt x="12832" y="158"/>
                    <a:pt x="12705" y="135"/>
                  </a:cubicBezTo>
                  <a:cubicBezTo>
                    <a:pt x="12635" y="124"/>
                    <a:pt x="12566" y="113"/>
                    <a:pt x="12508" y="113"/>
                  </a:cubicBezTo>
                  <a:cubicBezTo>
                    <a:pt x="12309" y="31"/>
                    <a:pt x="12114" y="0"/>
                    <a:pt x="11903" y="0"/>
                  </a:cubicBezTo>
                  <a:close/>
                </a:path>
              </a:pathLst>
            </a:custGeom>
            <a:solidFill>
              <a:srgbClr val="4A69F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2"/>
            <p:cNvSpPr/>
            <p:nvPr/>
          </p:nvSpPr>
          <p:spPr>
            <a:xfrm>
              <a:off x="1682419" y="2781612"/>
              <a:ext cx="994323" cy="652724"/>
            </a:xfrm>
            <a:custGeom>
              <a:avLst/>
              <a:gdLst/>
              <a:ahLst/>
              <a:cxnLst/>
              <a:rect l="l" t="t" r="r" b="b"/>
              <a:pathLst>
                <a:path w="10278" h="6747" extrusionOk="0">
                  <a:moveTo>
                    <a:pt x="754" y="1"/>
                  </a:moveTo>
                  <a:cubicBezTo>
                    <a:pt x="425" y="1"/>
                    <a:pt x="180" y="333"/>
                    <a:pt x="95" y="665"/>
                  </a:cubicBezTo>
                  <a:cubicBezTo>
                    <a:pt x="1" y="1092"/>
                    <a:pt x="70" y="1555"/>
                    <a:pt x="176" y="1971"/>
                  </a:cubicBezTo>
                  <a:cubicBezTo>
                    <a:pt x="428" y="2895"/>
                    <a:pt x="1030" y="3683"/>
                    <a:pt x="1643" y="4363"/>
                  </a:cubicBezTo>
                  <a:cubicBezTo>
                    <a:pt x="2881" y="5728"/>
                    <a:pt x="4476" y="6596"/>
                    <a:pt x="6221" y="6710"/>
                  </a:cubicBezTo>
                  <a:cubicBezTo>
                    <a:pt x="6391" y="6723"/>
                    <a:pt x="6564" y="6731"/>
                    <a:pt x="6740" y="6731"/>
                  </a:cubicBezTo>
                  <a:cubicBezTo>
                    <a:pt x="7054" y="6731"/>
                    <a:pt x="7373" y="6705"/>
                    <a:pt x="7678" y="6630"/>
                  </a:cubicBezTo>
                  <a:cubicBezTo>
                    <a:pt x="7758" y="6619"/>
                    <a:pt x="7827" y="6596"/>
                    <a:pt x="7897" y="6560"/>
                  </a:cubicBezTo>
                  <a:lnTo>
                    <a:pt x="7897" y="6571"/>
                  </a:lnTo>
                  <a:cubicBezTo>
                    <a:pt x="7977" y="6666"/>
                    <a:pt x="8141" y="6746"/>
                    <a:pt x="8266" y="6746"/>
                  </a:cubicBezTo>
                  <a:cubicBezTo>
                    <a:pt x="8349" y="6746"/>
                    <a:pt x="8418" y="6710"/>
                    <a:pt x="8452" y="6630"/>
                  </a:cubicBezTo>
                  <a:cubicBezTo>
                    <a:pt x="8474" y="6571"/>
                    <a:pt x="8474" y="6502"/>
                    <a:pt x="8488" y="6433"/>
                  </a:cubicBezTo>
                  <a:cubicBezTo>
                    <a:pt x="8488" y="6399"/>
                    <a:pt x="8499" y="6352"/>
                    <a:pt x="8499" y="6319"/>
                  </a:cubicBezTo>
                  <a:cubicBezTo>
                    <a:pt x="8543" y="6042"/>
                    <a:pt x="8671" y="5797"/>
                    <a:pt x="8846" y="5636"/>
                  </a:cubicBezTo>
                  <a:cubicBezTo>
                    <a:pt x="9006" y="5493"/>
                    <a:pt x="9192" y="5419"/>
                    <a:pt x="9386" y="5419"/>
                  </a:cubicBezTo>
                  <a:cubicBezTo>
                    <a:pt x="9444" y="5419"/>
                    <a:pt x="9503" y="5426"/>
                    <a:pt x="9561" y="5439"/>
                  </a:cubicBezTo>
                  <a:cubicBezTo>
                    <a:pt x="9711" y="5473"/>
                    <a:pt x="9875" y="5578"/>
                    <a:pt x="9967" y="5739"/>
                  </a:cubicBezTo>
                  <a:cubicBezTo>
                    <a:pt x="10000" y="5797"/>
                    <a:pt x="10036" y="5878"/>
                    <a:pt x="10083" y="5925"/>
                  </a:cubicBezTo>
                  <a:cubicBezTo>
                    <a:pt x="10111" y="5962"/>
                    <a:pt x="10148" y="5984"/>
                    <a:pt x="10184" y="5984"/>
                  </a:cubicBezTo>
                  <a:cubicBezTo>
                    <a:pt x="10206" y="5984"/>
                    <a:pt x="10226" y="5976"/>
                    <a:pt x="10244" y="5958"/>
                  </a:cubicBezTo>
                  <a:cubicBezTo>
                    <a:pt x="10277" y="5914"/>
                    <a:pt x="10277" y="5845"/>
                    <a:pt x="10277" y="5775"/>
                  </a:cubicBezTo>
                  <a:cubicBezTo>
                    <a:pt x="10244" y="5625"/>
                    <a:pt x="10175" y="5473"/>
                    <a:pt x="10094" y="5359"/>
                  </a:cubicBezTo>
                  <a:cubicBezTo>
                    <a:pt x="9861" y="5034"/>
                    <a:pt x="9528" y="4862"/>
                    <a:pt x="9204" y="4849"/>
                  </a:cubicBezTo>
                  <a:cubicBezTo>
                    <a:pt x="8879" y="4849"/>
                    <a:pt x="8557" y="5001"/>
                    <a:pt x="8313" y="5243"/>
                  </a:cubicBezTo>
                  <a:cubicBezTo>
                    <a:pt x="8233" y="5323"/>
                    <a:pt x="8152" y="5417"/>
                    <a:pt x="8105" y="5520"/>
                  </a:cubicBezTo>
                  <a:cubicBezTo>
                    <a:pt x="7826" y="5574"/>
                    <a:pt x="7546" y="5601"/>
                    <a:pt x="7269" y="5601"/>
                  </a:cubicBezTo>
                  <a:cubicBezTo>
                    <a:pt x="6892" y="5601"/>
                    <a:pt x="6517" y="5551"/>
                    <a:pt x="6152" y="5451"/>
                  </a:cubicBezTo>
                  <a:cubicBezTo>
                    <a:pt x="5480" y="5279"/>
                    <a:pt x="4856" y="4954"/>
                    <a:pt x="4268" y="4549"/>
                  </a:cubicBezTo>
                  <a:cubicBezTo>
                    <a:pt x="3677" y="4133"/>
                    <a:pt x="3133" y="3636"/>
                    <a:pt x="2673" y="3023"/>
                  </a:cubicBezTo>
                  <a:cubicBezTo>
                    <a:pt x="2337" y="2585"/>
                    <a:pt x="2023" y="2099"/>
                    <a:pt x="1804" y="1589"/>
                  </a:cubicBezTo>
                  <a:cubicBezTo>
                    <a:pt x="1596" y="1081"/>
                    <a:pt x="1435" y="88"/>
                    <a:pt x="833" y="7"/>
                  </a:cubicBezTo>
                  <a:cubicBezTo>
                    <a:pt x="806" y="3"/>
                    <a:pt x="780" y="1"/>
                    <a:pt x="754" y="1"/>
                  </a:cubicBezTo>
                  <a:close/>
                </a:path>
              </a:pathLst>
            </a:custGeom>
            <a:solidFill>
              <a:srgbClr val="FFD2BC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2"/>
            <p:cNvSpPr/>
            <p:nvPr/>
          </p:nvSpPr>
          <p:spPr>
            <a:xfrm>
              <a:off x="2074031" y="4085122"/>
              <a:ext cx="464172" cy="234892"/>
            </a:xfrm>
            <a:custGeom>
              <a:avLst/>
              <a:gdLst/>
              <a:ahLst/>
              <a:cxnLst/>
              <a:rect l="l" t="t" r="r" b="b"/>
              <a:pathLst>
                <a:path w="4798" h="2428" extrusionOk="0">
                  <a:moveTo>
                    <a:pt x="1058" y="0"/>
                  </a:moveTo>
                  <a:cubicBezTo>
                    <a:pt x="604" y="0"/>
                    <a:pt x="187" y="338"/>
                    <a:pt x="114" y="808"/>
                  </a:cubicBezTo>
                  <a:lnTo>
                    <a:pt x="1" y="1640"/>
                  </a:lnTo>
                  <a:cubicBezTo>
                    <a:pt x="1" y="1640"/>
                    <a:pt x="1191" y="2092"/>
                    <a:pt x="2370" y="2253"/>
                  </a:cubicBezTo>
                  <a:cubicBezTo>
                    <a:pt x="3560" y="2417"/>
                    <a:pt x="4634" y="2428"/>
                    <a:pt x="4634" y="2428"/>
                  </a:cubicBezTo>
                  <a:cubicBezTo>
                    <a:pt x="4798" y="1421"/>
                    <a:pt x="4057" y="971"/>
                    <a:pt x="3053" y="821"/>
                  </a:cubicBezTo>
                  <a:lnTo>
                    <a:pt x="1202" y="11"/>
                  </a:lnTo>
                  <a:cubicBezTo>
                    <a:pt x="1154" y="4"/>
                    <a:pt x="1106" y="0"/>
                    <a:pt x="105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2"/>
            <p:cNvSpPr/>
            <p:nvPr/>
          </p:nvSpPr>
          <p:spPr>
            <a:xfrm>
              <a:off x="1713860" y="3459488"/>
              <a:ext cx="729344" cy="733601"/>
            </a:xfrm>
            <a:custGeom>
              <a:avLst/>
              <a:gdLst/>
              <a:ahLst/>
              <a:cxnLst/>
              <a:rect l="l" t="t" r="r" b="b"/>
              <a:pathLst>
                <a:path w="7539" h="7583" extrusionOk="0">
                  <a:moveTo>
                    <a:pt x="809" y="0"/>
                  </a:moveTo>
                  <a:cubicBezTo>
                    <a:pt x="442" y="0"/>
                    <a:pt x="122" y="255"/>
                    <a:pt x="48" y="616"/>
                  </a:cubicBezTo>
                  <a:cubicBezTo>
                    <a:pt x="34" y="616"/>
                    <a:pt x="34" y="630"/>
                    <a:pt x="34" y="630"/>
                  </a:cubicBezTo>
                  <a:cubicBezTo>
                    <a:pt x="0" y="791"/>
                    <a:pt x="23" y="941"/>
                    <a:pt x="81" y="1090"/>
                  </a:cubicBezTo>
                  <a:cubicBezTo>
                    <a:pt x="81" y="1090"/>
                    <a:pt x="81" y="1101"/>
                    <a:pt x="92" y="1101"/>
                  </a:cubicBezTo>
                  <a:cubicBezTo>
                    <a:pt x="103" y="1138"/>
                    <a:pt x="117" y="1160"/>
                    <a:pt x="139" y="1196"/>
                  </a:cubicBezTo>
                  <a:cubicBezTo>
                    <a:pt x="139" y="1196"/>
                    <a:pt x="139" y="1207"/>
                    <a:pt x="150" y="1218"/>
                  </a:cubicBezTo>
                  <a:cubicBezTo>
                    <a:pt x="161" y="1240"/>
                    <a:pt x="186" y="1265"/>
                    <a:pt x="208" y="1287"/>
                  </a:cubicBezTo>
                  <a:cubicBezTo>
                    <a:pt x="208" y="1298"/>
                    <a:pt x="220" y="1298"/>
                    <a:pt x="220" y="1310"/>
                  </a:cubicBezTo>
                  <a:cubicBezTo>
                    <a:pt x="256" y="1335"/>
                    <a:pt x="278" y="1368"/>
                    <a:pt x="311" y="1393"/>
                  </a:cubicBezTo>
                  <a:cubicBezTo>
                    <a:pt x="1468" y="2294"/>
                    <a:pt x="2567" y="2120"/>
                    <a:pt x="5341" y="3229"/>
                  </a:cubicBezTo>
                  <a:lnTo>
                    <a:pt x="5352" y="3229"/>
                  </a:lnTo>
                  <a:cubicBezTo>
                    <a:pt x="5155" y="4478"/>
                    <a:pt x="4889" y="5668"/>
                    <a:pt x="4567" y="6664"/>
                  </a:cubicBezTo>
                  <a:cubicBezTo>
                    <a:pt x="4542" y="6686"/>
                    <a:pt x="4531" y="6709"/>
                    <a:pt x="4531" y="6734"/>
                  </a:cubicBezTo>
                  <a:cubicBezTo>
                    <a:pt x="4520" y="6734"/>
                    <a:pt x="4520" y="6745"/>
                    <a:pt x="4520" y="6745"/>
                  </a:cubicBezTo>
                  <a:cubicBezTo>
                    <a:pt x="4520" y="6767"/>
                    <a:pt x="4509" y="6778"/>
                    <a:pt x="4509" y="6789"/>
                  </a:cubicBezTo>
                  <a:lnTo>
                    <a:pt x="4509" y="6814"/>
                  </a:lnTo>
                  <a:cubicBezTo>
                    <a:pt x="4498" y="6836"/>
                    <a:pt x="4498" y="6847"/>
                    <a:pt x="4498" y="6858"/>
                  </a:cubicBezTo>
                  <a:lnTo>
                    <a:pt x="4498" y="6883"/>
                  </a:lnTo>
                  <a:cubicBezTo>
                    <a:pt x="4509" y="6895"/>
                    <a:pt x="4509" y="6917"/>
                    <a:pt x="4509" y="6942"/>
                  </a:cubicBezTo>
                  <a:cubicBezTo>
                    <a:pt x="4531" y="6986"/>
                    <a:pt x="4556" y="7033"/>
                    <a:pt x="4578" y="7080"/>
                  </a:cubicBezTo>
                  <a:cubicBezTo>
                    <a:pt x="4589" y="7103"/>
                    <a:pt x="4611" y="7125"/>
                    <a:pt x="4636" y="7150"/>
                  </a:cubicBezTo>
                  <a:cubicBezTo>
                    <a:pt x="4648" y="7172"/>
                    <a:pt x="4670" y="7183"/>
                    <a:pt x="4695" y="7205"/>
                  </a:cubicBezTo>
                  <a:cubicBezTo>
                    <a:pt x="4933" y="7424"/>
                    <a:pt x="5340" y="7582"/>
                    <a:pt x="5660" y="7582"/>
                  </a:cubicBezTo>
                  <a:cubicBezTo>
                    <a:pt x="5901" y="7582"/>
                    <a:pt x="6092" y="7493"/>
                    <a:pt x="6126" y="7275"/>
                  </a:cubicBezTo>
                  <a:cubicBezTo>
                    <a:pt x="6670" y="5726"/>
                    <a:pt x="7122" y="4212"/>
                    <a:pt x="7411" y="2697"/>
                  </a:cubicBezTo>
                  <a:cubicBezTo>
                    <a:pt x="7539" y="2073"/>
                    <a:pt x="7064" y="1715"/>
                    <a:pt x="6554" y="1495"/>
                  </a:cubicBezTo>
                  <a:cubicBezTo>
                    <a:pt x="6415" y="1426"/>
                    <a:pt x="6276" y="1379"/>
                    <a:pt x="6137" y="1335"/>
                  </a:cubicBezTo>
                  <a:cubicBezTo>
                    <a:pt x="4972" y="929"/>
                    <a:pt x="3779" y="524"/>
                    <a:pt x="2578" y="283"/>
                  </a:cubicBezTo>
                  <a:cubicBezTo>
                    <a:pt x="2023" y="167"/>
                    <a:pt x="1457" y="86"/>
                    <a:pt x="902" y="6"/>
                  </a:cubicBezTo>
                  <a:cubicBezTo>
                    <a:pt x="871" y="2"/>
                    <a:pt x="840" y="0"/>
                    <a:pt x="809" y="0"/>
                  </a:cubicBezTo>
                  <a:close/>
                </a:path>
              </a:pathLst>
            </a:custGeom>
            <a:solidFill>
              <a:srgbClr val="FFD2B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2"/>
            <p:cNvSpPr/>
            <p:nvPr/>
          </p:nvSpPr>
          <p:spPr>
            <a:xfrm>
              <a:off x="1290033" y="3778545"/>
              <a:ext cx="806352" cy="116382"/>
            </a:xfrm>
            <a:custGeom>
              <a:avLst/>
              <a:gdLst/>
              <a:ahLst/>
              <a:cxnLst/>
              <a:rect l="l" t="t" r="r" b="b"/>
              <a:pathLst>
                <a:path w="8335" h="1203" extrusionOk="0">
                  <a:moveTo>
                    <a:pt x="209" y="1"/>
                  </a:moveTo>
                  <a:lnTo>
                    <a:pt x="1" y="1202"/>
                  </a:lnTo>
                  <a:lnTo>
                    <a:pt x="8138" y="1202"/>
                  </a:lnTo>
                  <a:lnTo>
                    <a:pt x="8335" y="1"/>
                  </a:lnTo>
                  <a:close/>
                </a:path>
              </a:pathLst>
            </a:custGeom>
            <a:solidFill>
              <a:srgbClr val="2F4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2"/>
            <p:cNvSpPr/>
            <p:nvPr/>
          </p:nvSpPr>
          <p:spPr>
            <a:xfrm>
              <a:off x="1200353" y="3436366"/>
              <a:ext cx="1900417" cy="968589"/>
            </a:xfrm>
            <a:custGeom>
              <a:avLst/>
              <a:gdLst/>
              <a:ahLst/>
              <a:cxnLst/>
              <a:rect l="l" t="t" r="r" b="b"/>
              <a:pathLst>
                <a:path w="19644" h="10012" extrusionOk="0">
                  <a:moveTo>
                    <a:pt x="14705" y="0"/>
                  </a:moveTo>
                  <a:cubicBezTo>
                    <a:pt x="14547" y="0"/>
                    <a:pt x="14421" y="348"/>
                    <a:pt x="14263" y="348"/>
                  </a:cubicBezTo>
                  <a:cubicBezTo>
                    <a:pt x="14261" y="348"/>
                    <a:pt x="14258" y="347"/>
                    <a:pt x="14256" y="347"/>
                  </a:cubicBezTo>
                  <a:cubicBezTo>
                    <a:pt x="14128" y="347"/>
                    <a:pt x="13990" y="336"/>
                    <a:pt x="13862" y="314"/>
                  </a:cubicBezTo>
                  <a:cubicBezTo>
                    <a:pt x="13723" y="300"/>
                    <a:pt x="13840" y="150"/>
                    <a:pt x="13701" y="150"/>
                  </a:cubicBezTo>
                  <a:cubicBezTo>
                    <a:pt x="13956" y="1077"/>
                    <a:pt x="14220" y="2209"/>
                    <a:pt x="14417" y="3271"/>
                  </a:cubicBezTo>
                  <a:cubicBezTo>
                    <a:pt x="14636" y="4359"/>
                    <a:pt x="14650" y="5572"/>
                    <a:pt x="14314" y="6601"/>
                  </a:cubicBezTo>
                  <a:cubicBezTo>
                    <a:pt x="14150" y="7111"/>
                    <a:pt x="13956" y="7619"/>
                    <a:pt x="13654" y="7988"/>
                  </a:cubicBezTo>
                  <a:cubicBezTo>
                    <a:pt x="13551" y="8105"/>
                    <a:pt x="13307" y="8346"/>
                    <a:pt x="13088" y="8612"/>
                  </a:cubicBezTo>
                  <a:lnTo>
                    <a:pt x="9215" y="8612"/>
                  </a:lnTo>
                  <a:cubicBezTo>
                    <a:pt x="9193" y="8601"/>
                    <a:pt x="9157" y="8579"/>
                    <a:pt x="9134" y="8554"/>
                  </a:cubicBezTo>
                  <a:cubicBezTo>
                    <a:pt x="8937" y="8382"/>
                    <a:pt x="8740" y="7988"/>
                    <a:pt x="8568" y="7769"/>
                  </a:cubicBezTo>
                  <a:lnTo>
                    <a:pt x="9262" y="3538"/>
                  </a:lnTo>
                  <a:lnTo>
                    <a:pt x="1136" y="3538"/>
                  </a:lnTo>
                  <a:lnTo>
                    <a:pt x="1" y="9966"/>
                  </a:lnTo>
                  <a:cubicBezTo>
                    <a:pt x="1" y="9966"/>
                    <a:pt x="14464" y="10011"/>
                    <a:pt x="14672" y="10011"/>
                  </a:cubicBezTo>
                  <a:cubicBezTo>
                    <a:pt x="14719" y="10011"/>
                    <a:pt x="14766" y="10012"/>
                    <a:pt x="14812" y="10012"/>
                  </a:cubicBezTo>
                  <a:cubicBezTo>
                    <a:pt x="16187" y="10012"/>
                    <a:pt x="17572" y="9660"/>
                    <a:pt x="18903" y="9134"/>
                  </a:cubicBezTo>
                  <a:cubicBezTo>
                    <a:pt x="19181" y="9017"/>
                    <a:pt x="19516" y="8831"/>
                    <a:pt x="19575" y="8415"/>
                  </a:cubicBezTo>
                  <a:cubicBezTo>
                    <a:pt x="19644" y="7955"/>
                    <a:pt x="19353" y="7561"/>
                    <a:pt x="19100" y="7272"/>
                  </a:cubicBezTo>
                  <a:cubicBezTo>
                    <a:pt x="17399" y="5319"/>
                    <a:pt x="16151" y="2337"/>
                    <a:pt x="1470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52"/>
            <p:cNvSpPr/>
            <p:nvPr/>
          </p:nvSpPr>
          <p:spPr>
            <a:xfrm>
              <a:off x="1279875" y="3740428"/>
              <a:ext cx="839921" cy="73912"/>
            </a:xfrm>
            <a:custGeom>
              <a:avLst/>
              <a:gdLst/>
              <a:ahLst/>
              <a:cxnLst/>
              <a:rect l="l" t="t" r="r" b="b"/>
              <a:pathLst>
                <a:path w="8682" h="764" extrusionOk="0">
                  <a:moveTo>
                    <a:pt x="383" y="1"/>
                  </a:moveTo>
                  <a:cubicBezTo>
                    <a:pt x="175" y="1"/>
                    <a:pt x="0" y="165"/>
                    <a:pt x="0" y="384"/>
                  </a:cubicBezTo>
                  <a:cubicBezTo>
                    <a:pt x="0" y="592"/>
                    <a:pt x="175" y="764"/>
                    <a:pt x="383" y="764"/>
                  </a:cubicBezTo>
                  <a:lnTo>
                    <a:pt x="8301" y="764"/>
                  </a:lnTo>
                  <a:cubicBezTo>
                    <a:pt x="8509" y="764"/>
                    <a:pt x="8681" y="592"/>
                    <a:pt x="8681" y="384"/>
                  </a:cubicBezTo>
                  <a:cubicBezTo>
                    <a:pt x="8681" y="165"/>
                    <a:pt x="8509" y="1"/>
                    <a:pt x="8301" y="1"/>
                  </a:cubicBezTo>
                  <a:close/>
                </a:path>
              </a:pathLst>
            </a:custGeom>
            <a:solidFill>
              <a:srgbClr val="FF6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2"/>
            <p:cNvSpPr/>
            <p:nvPr/>
          </p:nvSpPr>
          <p:spPr>
            <a:xfrm>
              <a:off x="2481993" y="3324435"/>
              <a:ext cx="192615" cy="191454"/>
            </a:xfrm>
            <a:custGeom>
              <a:avLst/>
              <a:gdLst/>
              <a:ahLst/>
              <a:cxnLst/>
              <a:rect l="l" t="t" r="r" b="b"/>
              <a:pathLst>
                <a:path w="1991" h="1979" extrusionOk="0">
                  <a:moveTo>
                    <a:pt x="997" y="1"/>
                  </a:moveTo>
                  <a:cubicBezTo>
                    <a:pt x="442" y="1"/>
                    <a:pt x="1" y="442"/>
                    <a:pt x="1" y="985"/>
                  </a:cubicBezTo>
                  <a:cubicBezTo>
                    <a:pt x="1" y="1540"/>
                    <a:pt x="442" y="1979"/>
                    <a:pt x="997" y="1979"/>
                  </a:cubicBezTo>
                  <a:cubicBezTo>
                    <a:pt x="1541" y="1979"/>
                    <a:pt x="1990" y="1540"/>
                    <a:pt x="1990" y="985"/>
                  </a:cubicBezTo>
                  <a:cubicBezTo>
                    <a:pt x="1990" y="442"/>
                    <a:pt x="1541" y="1"/>
                    <a:pt x="997" y="1"/>
                  </a:cubicBezTo>
                  <a:close/>
                </a:path>
              </a:pathLst>
            </a:custGeom>
            <a:solidFill>
              <a:srgbClr val="FF6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2"/>
            <p:cNvSpPr/>
            <p:nvPr/>
          </p:nvSpPr>
          <p:spPr>
            <a:xfrm>
              <a:off x="2705854" y="3589607"/>
              <a:ext cx="146662" cy="218058"/>
            </a:xfrm>
            <a:custGeom>
              <a:avLst/>
              <a:gdLst/>
              <a:ahLst/>
              <a:cxnLst/>
              <a:rect l="l" t="t" r="r" b="b"/>
              <a:pathLst>
                <a:path w="1516" h="2254" extrusionOk="0">
                  <a:moveTo>
                    <a:pt x="323" y="1"/>
                  </a:moveTo>
                  <a:lnTo>
                    <a:pt x="1" y="198"/>
                  </a:lnTo>
                  <a:lnTo>
                    <a:pt x="1191" y="2253"/>
                  </a:lnTo>
                  <a:lnTo>
                    <a:pt x="1516" y="2070"/>
                  </a:lnTo>
                  <a:lnTo>
                    <a:pt x="323" y="1"/>
                  </a:lnTo>
                  <a:close/>
                </a:path>
              </a:pathLst>
            </a:custGeom>
            <a:solidFill>
              <a:srgbClr val="FF6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2"/>
            <p:cNvSpPr/>
            <p:nvPr/>
          </p:nvSpPr>
          <p:spPr>
            <a:xfrm>
              <a:off x="2751806" y="3605376"/>
              <a:ext cx="131861" cy="149951"/>
            </a:xfrm>
            <a:custGeom>
              <a:avLst/>
              <a:gdLst/>
              <a:ahLst/>
              <a:cxnLst/>
              <a:rect l="l" t="t" r="r" b="b"/>
              <a:pathLst>
                <a:path w="1363" h="1550" extrusionOk="0">
                  <a:moveTo>
                    <a:pt x="420" y="0"/>
                  </a:moveTo>
                  <a:cubicBezTo>
                    <a:pt x="277" y="0"/>
                    <a:pt x="132" y="38"/>
                    <a:pt x="0" y="115"/>
                  </a:cubicBezTo>
                  <a:lnTo>
                    <a:pt x="832" y="1549"/>
                  </a:lnTo>
                  <a:cubicBezTo>
                    <a:pt x="1224" y="1316"/>
                    <a:pt x="1362" y="809"/>
                    <a:pt x="1132" y="415"/>
                  </a:cubicBezTo>
                  <a:cubicBezTo>
                    <a:pt x="979" y="146"/>
                    <a:pt x="703" y="0"/>
                    <a:pt x="4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2"/>
            <p:cNvSpPr/>
            <p:nvPr/>
          </p:nvSpPr>
          <p:spPr>
            <a:xfrm>
              <a:off x="2683313" y="4242619"/>
              <a:ext cx="652337" cy="629796"/>
            </a:xfrm>
            <a:custGeom>
              <a:avLst/>
              <a:gdLst/>
              <a:ahLst/>
              <a:cxnLst/>
              <a:rect l="l" t="t" r="r" b="b"/>
              <a:pathLst>
                <a:path w="6743" h="6510" extrusionOk="0">
                  <a:moveTo>
                    <a:pt x="3366" y="1"/>
                  </a:moveTo>
                  <a:cubicBezTo>
                    <a:pt x="1504" y="1"/>
                    <a:pt x="1" y="1457"/>
                    <a:pt x="1" y="3261"/>
                  </a:cubicBezTo>
                  <a:cubicBezTo>
                    <a:pt x="1" y="5053"/>
                    <a:pt x="1504" y="6510"/>
                    <a:pt x="3366" y="6510"/>
                  </a:cubicBezTo>
                  <a:cubicBezTo>
                    <a:pt x="5228" y="6510"/>
                    <a:pt x="6742" y="5053"/>
                    <a:pt x="6742" y="3261"/>
                  </a:cubicBezTo>
                  <a:cubicBezTo>
                    <a:pt x="6742" y="1457"/>
                    <a:pt x="5228" y="1"/>
                    <a:pt x="3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2"/>
            <p:cNvSpPr/>
            <p:nvPr/>
          </p:nvSpPr>
          <p:spPr>
            <a:xfrm>
              <a:off x="2809744" y="4328326"/>
              <a:ext cx="407358" cy="393553"/>
            </a:xfrm>
            <a:custGeom>
              <a:avLst/>
              <a:gdLst/>
              <a:ahLst/>
              <a:cxnLst/>
              <a:rect l="l" t="t" r="r" b="b"/>
              <a:pathLst>
                <a:path w="4751" h="4590" extrusionOk="0">
                  <a:moveTo>
                    <a:pt x="2370" y="1"/>
                  </a:moveTo>
                  <a:cubicBezTo>
                    <a:pt x="1063" y="1"/>
                    <a:pt x="1" y="1030"/>
                    <a:pt x="1" y="2301"/>
                  </a:cubicBezTo>
                  <a:cubicBezTo>
                    <a:pt x="1" y="3560"/>
                    <a:pt x="1063" y="4590"/>
                    <a:pt x="2370" y="4590"/>
                  </a:cubicBezTo>
                  <a:cubicBezTo>
                    <a:pt x="3688" y="4590"/>
                    <a:pt x="4750" y="3560"/>
                    <a:pt x="4750" y="2301"/>
                  </a:cubicBezTo>
                  <a:cubicBezTo>
                    <a:pt x="4750" y="1030"/>
                    <a:pt x="3688" y="1"/>
                    <a:pt x="2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2"/>
            <p:cNvSpPr/>
            <p:nvPr/>
          </p:nvSpPr>
          <p:spPr>
            <a:xfrm>
              <a:off x="1138921" y="4242619"/>
              <a:ext cx="652047" cy="629796"/>
            </a:xfrm>
            <a:custGeom>
              <a:avLst/>
              <a:gdLst/>
              <a:ahLst/>
              <a:cxnLst/>
              <a:rect l="l" t="t" r="r" b="b"/>
              <a:pathLst>
                <a:path w="6740" h="6510" extrusionOk="0">
                  <a:moveTo>
                    <a:pt x="3366" y="1"/>
                  </a:moveTo>
                  <a:cubicBezTo>
                    <a:pt x="1504" y="1"/>
                    <a:pt x="1" y="1457"/>
                    <a:pt x="1" y="3261"/>
                  </a:cubicBezTo>
                  <a:cubicBezTo>
                    <a:pt x="1" y="5053"/>
                    <a:pt x="1504" y="6510"/>
                    <a:pt x="3366" y="6510"/>
                  </a:cubicBezTo>
                  <a:cubicBezTo>
                    <a:pt x="5239" y="6510"/>
                    <a:pt x="6740" y="5053"/>
                    <a:pt x="6740" y="3261"/>
                  </a:cubicBezTo>
                  <a:cubicBezTo>
                    <a:pt x="6740" y="1457"/>
                    <a:pt x="5239" y="1"/>
                    <a:pt x="33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2"/>
            <p:cNvSpPr/>
            <p:nvPr/>
          </p:nvSpPr>
          <p:spPr>
            <a:xfrm>
              <a:off x="1261263" y="4328326"/>
              <a:ext cx="407358" cy="393542"/>
            </a:xfrm>
            <a:custGeom>
              <a:avLst/>
              <a:gdLst/>
              <a:ahLst/>
              <a:cxnLst/>
              <a:rect l="l" t="t" r="r" b="b"/>
              <a:pathLst>
                <a:path w="4751" h="4590" extrusionOk="0">
                  <a:moveTo>
                    <a:pt x="2370" y="1"/>
                  </a:moveTo>
                  <a:cubicBezTo>
                    <a:pt x="1063" y="1"/>
                    <a:pt x="1" y="1030"/>
                    <a:pt x="1" y="2301"/>
                  </a:cubicBezTo>
                  <a:cubicBezTo>
                    <a:pt x="1" y="3560"/>
                    <a:pt x="1063" y="4590"/>
                    <a:pt x="2370" y="4590"/>
                  </a:cubicBezTo>
                  <a:cubicBezTo>
                    <a:pt x="3688" y="4590"/>
                    <a:pt x="4750" y="3560"/>
                    <a:pt x="4750" y="2301"/>
                  </a:cubicBezTo>
                  <a:cubicBezTo>
                    <a:pt x="4750" y="1030"/>
                    <a:pt x="3688" y="1"/>
                    <a:pt x="2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2"/>
            <p:cNvSpPr/>
            <p:nvPr/>
          </p:nvSpPr>
          <p:spPr>
            <a:xfrm>
              <a:off x="1052724" y="4080575"/>
              <a:ext cx="848048" cy="485359"/>
            </a:xfrm>
            <a:custGeom>
              <a:avLst/>
              <a:gdLst/>
              <a:ahLst/>
              <a:cxnLst/>
              <a:rect l="l" t="t" r="r" b="b"/>
              <a:pathLst>
                <a:path w="8766" h="5017" extrusionOk="0">
                  <a:moveTo>
                    <a:pt x="2290" y="0"/>
                  </a:moveTo>
                  <a:cubicBezTo>
                    <a:pt x="1030" y="0"/>
                    <a:pt x="1" y="1029"/>
                    <a:pt x="1" y="2289"/>
                  </a:cubicBezTo>
                  <a:lnTo>
                    <a:pt x="1" y="5016"/>
                  </a:lnTo>
                  <a:lnTo>
                    <a:pt x="8765" y="5016"/>
                  </a:lnTo>
                  <a:lnTo>
                    <a:pt x="8765" y="752"/>
                  </a:lnTo>
                  <a:cubicBezTo>
                    <a:pt x="8765" y="336"/>
                    <a:pt x="8430" y="0"/>
                    <a:pt x="8014" y="0"/>
                  </a:cubicBezTo>
                  <a:close/>
                </a:path>
              </a:pathLst>
            </a:custGeom>
            <a:solidFill>
              <a:srgbClr val="FF6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2"/>
            <p:cNvSpPr/>
            <p:nvPr/>
          </p:nvSpPr>
          <p:spPr>
            <a:xfrm>
              <a:off x="1532662" y="4346811"/>
              <a:ext cx="337729" cy="36859"/>
            </a:xfrm>
            <a:custGeom>
              <a:avLst/>
              <a:gdLst/>
              <a:ahLst/>
              <a:cxnLst/>
              <a:rect l="l" t="t" r="r" b="b"/>
              <a:pathLst>
                <a:path w="3491" h="381" extrusionOk="0">
                  <a:moveTo>
                    <a:pt x="1746" y="0"/>
                  </a:moveTo>
                  <a:cubicBezTo>
                    <a:pt x="775" y="0"/>
                    <a:pt x="1" y="92"/>
                    <a:pt x="1" y="197"/>
                  </a:cubicBezTo>
                  <a:cubicBezTo>
                    <a:pt x="1" y="300"/>
                    <a:pt x="775" y="380"/>
                    <a:pt x="1746" y="380"/>
                  </a:cubicBezTo>
                  <a:cubicBezTo>
                    <a:pt x="2706" y="380"/>
                    <a:pt x="3491" y="300"/>
                    <a:pt x="3491" y="197"/>
                  </a:cubicBezTo>
                  <a:cubicBezTo>
                    <a:pt x="3491" y="92"/>
                    <a:pt x="2706" y="0"/>
                    <a:pt x="1746" y="0"/>
                  </a:cubicBezTo>
                  <a:close/>
                </a:path>
              </a:pathLst>
            </a:custGeom>
            <a:solidFill>
              <a:srgbClr val="F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2"/>
            <p:cNvSpPr/>
            <p:nvPr/>
          </p:nvSpPr>
          <p:spPr>
            <a:xfrm>
              <a:off x="1539337" y="4408242"/>
              <a:ext cx="337826" cy="36859"/>
            </a:xfrm>
            <a:custGeom>
              <a:avLst/>
              <a:gdLst/>
              <a:ahLst/>
              <a:cxnLst/>
              <a:rect l="l" t="t" r="r" b="b"/>
              <a:pathLst>
                <a:path w="3492" h="381" extrusionOk="0">
                  <a:moveTo>
                    <a:pt x="1746" y="1"/>
                  </a:moveTo>
                  <a:cubicBezTo>
                    <a:pt x="775" y="1"/>
                    <a:pt x="1" y="92"/>
                    <a:pt x="1" y="198"/>
                  </a:cubicBezTo>
                  <a:cubicBezTo>
                    <a:pt x="1" y="300"/>
                    <a:pt x="775" y="381"/>
                    <a:pt x="1746" y="381"/>
                  </a:cubicBezTo>
                  <a:cubicBezTo>
                    <a:pt x="2706" y="381"/>
                    <a:pt x="3491" y="300"/>
                    <a:pt x="3491" y="198"/>
                  </a:cubicBezTo>
                  <a:cubicBezTo>
                    <a:pt x="3491" y="92"/>
                    <a:pt x="2706" y="1"/>
                    <a:pt x="1746" y="1"/>
                  </a:cubicBezTo>
                  <a:close/>
                </a:path>
              </a:pathLst>
            </a:custGeom>
            <a:solidFill>
              <a:srgbClr val="F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2"/>
            <p:cNvSpPr/>
            <p:nvPr/>
          </p:nvSpPr>
          <p:spPr>
            <a:xfrm>
              <a:off x="1539337" y="4469771"/>
              <a:ext cx="337826" cy="37053"/>
            </a:xfrm>
            <a:custGeom>
              <a:avLst/>
              <a:gdLst/>
              <a:ahLst/>
              <a:cxnLst/>
              <a:rect l="l" t="t" r="r" b="b"/>
              <a:pathLst>
                <a:path w="3492" h="383" extrusionOk="0">
                  <a:moveTo>
                    <a:pt x="1746" y="0"/>
                  </a:moveTo>
                  <a:cubicBezTo>
                    <a:pt x="775" y="0"/>
                    <a:pt x="1" y="92"/>
                    <a:pt x="1" y="197"/>
                  </a:cubicBezTo>
                  <a:cubicBezTo>
                    <a:pt x="1" y="300"/>
                    <a:pt x="775" y="383"/>
                    <a:pt x="1746" y="383"/>
                  </a:cubicBezTo>
                  <a:cubicBezTo>
                    <a:pt x="2706" y="383"/>
                    <a:pt x="3491" y="300"/>
                    <a:pt x="3491" y="197"/>
                  </a:cubicBezTo>
                  <a:cubicBezTo>
                    <a:pt x="3491" y="92"/>
                    <a:pt x="2706" y="0"/>
                    <a:pt x="1746" y="0"/>
                  </a:cubicBezTo>
                  <a:close/>
                </a:path>
              </a:pathLst>
            </a:custGeom>
            <a:solidFill>
              <a:srgbClr val="F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2"/>
            <p:cNvSpPr/>
            <p:nvPr/>
          </p:nvSpPr>
          <p:spPr>
            <a:xfrm>
              <a:off x="2622946" y="4118692"/>
              <a:ext cx="773072" cy="393550"/>
            </a:xfrm>
            <a:custGeom>
              <a:avLst/>
              <a:gdLst/>
              <a:ahLst/>
              <a:cxnLst/>
              <a:rect l="l" t="t" r="r" b="b"/>
              <a:pathLst>
                <a:path w="7991" h="4068" extrusionOk="0">
                  <a:moveTo>
                    <a:pt x="3990" y="0"/>
                  </a:moveTo>
                  <a:cubicBezTo>
                    <a:pt x="1782" y="0"/>
                    <a:pt x="0" y="1778"/>
                    <a:pt x="0" y="3987"/>
                  </a:cubicBezTo>
                  <a:lnTo>
                    <a:pt x="0" y="4067"/>
                  </a:lnTo>
                  <a:lnTo>
                    <a:pt x="7991" y="4067"/>
                  </a:lnTo>
                  <a:lnTo>
                    <a:pt x="7991" y="3987"/>
                  </a:lnTo>
                  <a:cubicBezTo>
                    <a:pt x="7991" y="1778"/>
                    <a:pt x="6198" y="0"/>
                    <a:pt x="3990" y="0"/>
                  </a:cubicBezTo>
                  <a:close/>
                </a:path>
              </a:pathLst>
            </a:custGeom>
            <a:solidFill>
              <a:srgbClr val="FF6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2"/>
            <p:cNvSpPr/>
            <p:nvPr/>
          </p:nvSpPr>
          <p:spPr>
            <a:xfrm>
              <a:off x="2123176" y="4108437"/>
              <a:ext cx="464172" cy="234988"/>
            </a:xfrm>
            <a:custGeom>
              <a:avLst/>
              <a:gdLst/>
              <a:ahLst/>
              <a:cxnLst/>
              <a:rect l="l" t="t" r="r" b="b"/>
              <a:pathLst>
                <a:path w="4798" h="2429" extrusionOk="0">
                  <a:moveTo>
                    <a:pt x="1056" y="0"/>
                  </a:moveTo>
                  <a:cubicBezTo>
                    <a:pt x="595" y="0"/>
                    <a:pt x="188" y="338"/>
                    <a:pt x="103" y="811"/>
                  </a:cubicBezTo>
                  <a:lnTo>
                    <a:pt x="0" y="1632"/>
                  </a:lnTo>
                  <a:cubicBezTo>
                    <a:pt x="0" y="1632"/>
                    <a:pt x="1180" y="2081"/>
                    <a:pt x="2370" y="2256"/>
                  </a:cubicBezTo>
                  <a:cubicBezTo>
                    <a:pt x="3549" y="2417"/>
                    <a:pt x="4625" y="2428"/>
                    <a:pt x="4625" y="2428"/>
                  </a:cubicBezTo>
                  <a:cubicBezTo>
                    <a:pt x="4797" y="1424"/>
                    <a:pt x="4046" y="972"/>
                    <a:pt x="3052" y="822"/>
                  </a:cubicBezTo>
                  <a:lnTo>
                    <a:pt x="1202" y="12"/>
                  </a:lnTo>
                  <a:cubicBezTo>
                    <a:pt x="1153" y="4"/>
                    <a:pt x="1104" y="0"/>
                    <a:pt x="105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2"/>
            <p:cNvSpPr/>
            <p:nvPr/>
          </p:nvSpPr>
          <p:spPr>
            <a:xfrm>
              <a:off x="1759716" y="3482513"/>
              <a:ext cx="731569" cy="733795"/>
            </a:xfrm>
            <a:custGeom>
              <a:avLst/>
              <a:gdLst/>
              <a:ahLst/>
              <a:cxnLst/>
              <a:rect l="l" t="t" r="r" b="b"/>
              <a:pathLst>
                <a:path w="7562" h="7585" extrusionOk="0">
                  <a:moveTo>
                    <a:pt x="814" y="1"/>
                  </a:moveTo>
                  <a:cubicBezTo>
                    <a:pt x="454" y="1"/>
                    <a:pt x="143" y="254"/>
                    <a:pt x="70" y="622"/>
                  </a:cubicBezTo>
                  <a:lnTo>
                    <a:pt x="70" y="633"/>
                  </a:lnTo>
                  <a:cubicBezTo>
                    <a:pt x="1" y="922"/>
                    <a:pt x="103" y="1210"/>
                    <a:pt x="337" y="1396"/>
                  </a:cubicBezTo>
                  <a:cubicBezTo>
                    <a:pt x="1502" y="2298"/>
                    <a:pt x="2589" y="2126"/>
                    <a:pt x="5364" y="3222"/>
                  </a:cubicBezTo>
                  <a:cubicBezTo>
                    <a:pt x="5364" y="3236"/>
                    <a:pt x="5375" y="3236"/>
                    <a:pt x="5375" y="3236"/>
                  </a:cubicBezTo>
                  <a:cubicBezTo>
                    <a:pt x="5178" y="4470"/>
                    <a:pt x="4925" y="5674"/>
                    <a:pt x="4590" y="6668"/>
                  </a:cubicBezTo>
                  <a:cubicBezTo>
                    <a:pt x="4290" y="7098"/>
                    <a:pt x="5129" y="7585"/>
                    <a:pt x="5691" y="7585"/>
                  </a:cubicBezTo>
                  <a:cubicBezTo>
                    <a:pt x="5930" y="7585"/>
                    <a:pt x="6118" y="7497"/>
                    <a:pt x="6149" y="7281"/>
                  </a:cubicBezTo>
                  <a:cubicBezTo>
                    <a:pt x="6693" y="5719"/>
                    <a:pt x="7156" y="4218"/>
                    <a:pt x="7445" y="2703"/>
                  </a:cubicBezTo>
                  <a:cubicBezTo>
                    <a:pt x="7561" y="2079"/>
                    <a:pt x="7087" y="1721"/>
                    <a:pt x="6579" y="1502"/>
                  </a:cubicBezTo>
                  <a:cubicBezTo>
                    <a:pt x="6440" y="1432"/>
                    <a:pt x="6302" y="1385"/>
                    <a:pt x="6163" y="1338"/>
                  </a:cubicBezTo>
                  <a:cubicBezTo>
                    <a:pt x="4995" y="933"/>
                    <a:pt x="3805" y="531"/>
                    <a:pt x="2600" y="275"/>
                  </a:cubicBezTo>
                  <a:cubicBezTo>
                    <a:pt x="2046" y="170"/>
                    <a:pt x="1480" y="89"/>
                    <a:pt x="925" y="9"/>
                  </a:cubicBezTo>
                  <a:cubicBezTo>
                    <a:pt x="887" y="4"/>
                    <a:pt x="850" y="1"/>
                    <a:pt x="814" y="1"/>
                  </a:cubicBezTo>
                  <a:close/>
                </a:path>
              </a:pathLst>
            </a:custGeom>
            <a:solidFill>
              <a:srgbClr val="FFD2B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2"/>
            <p:cNvSpPr/>
            <p:nvPr/>
          </p:nvSpPr>
          <p:spPr>
            <a:xfrm>
              <a:off x="1428567" y="2758684"/>
              <a:ext cx="540406" cy="586455"/>
            </a:xfrm>
            <a:custGeom>
              <a:avLst/>
              <a:gdLst/>
              <a:ahLst/>
              <a:cxnLst/>
              <a:rect l="l" t="t" r="r" b="b"/>
              <a:pathLst>
                <a:path w="5586" h="6062" extrusionOk="0">
                  <a:moveTo>
                    <a:pt x="2997" y="0"/>
                  </a:moveTo>
                  <a:cubicBezTo>
                    <a:pt x="2938" y="0"/>
                    <a:pt x="2880" y="11"/>
                    <a:pt x="2822" y="11"/>
                  </a:cubicBezTo>
                  <a:cubicBezTo>
                    <a:pt x="2741" y="22"/>
                    <a:pt x="2661" y="36"/>
                    <a:pt x="2580" y="58"/>
                  </a:cubicBezTo>
                  <a:cubicBezTo>
                    <a:pt x="2383" y="105"/>
                    <a:pt x="2198" y="186"/>
                    <a:pt x="2025" y="289"/>
                  </a:cubicBezTo>
                  <a:cubicBezTo>
                    <a:pt x="1792" y="438"/>
                    <a:pt x="1584" y="624"/>
                    <a:pt x="1401" y="821"/>
                  </a:cubicBezTo>
                  <a:lnTo>
                    <a:pt x="1401" y="832"/>
                  </a:lnTo>
                  <a:cubicBezTo>
                    <a:pt x="1307" y="938"/>
                    <a:pt x="1215" y="1052"/>
                    <a:pt x="1146" y="1168"/>
                  </a:cubicBezTo>
                  <a:cubicBezTo>
                    <a:pt x="694" y="1826"/>
                    <a:pt x="463" y="2614"/>
                    <a:pt x="291" y="3388"/>
                  </a:cubicBezTo>
                  <a:cubicBezTo>
                    <a:pt x="278" y="3421"/>
                    <a:pt x="278" y="3457"/>
                    <a:pt x="266" y="3490"/>
                  </a:cubicBezTo>
                  <a:cubicBezTo>
                    <a:pt x="266" y="3526"/>
                    <a:pt x="255" y="3560"/>
                    <a:pt x="244" y="3596"/>
                  </a:cubicBezTo>
                  <a:cubicBezTo>
                    <a:pt x="153" y="4092"/>
                    <a:pt x="164" y="4614"/>
                    <a:pt x="106" y="5122"/>
                  </a:cubicBezTo>
                  <a:cubicBezTo>
                    <a:pt x="0" y="5987"/>
                    <a:pt x="613" y="5849"/>
                    <a:pt x="613" y="5873"/>
                  </a:cubicBezTo>
                  <a:cubicBezTo>
                    <a:pt x="1213" y="5994"/>
                    <a:pt x="1425" y="6062"/>
                    <a:pt x="1980" y="6062"/>
                  </a:cubicBezTo>
                  <a:cubicBezTo>
                    <a:pt x="2066" y="6062"/>
                    <a:pt x="2161" y="6060"/>
                    <a:pt x="2267" y="6057"/>
                  </a:cubicBezTo>
                  <a:cubicBezTo>
                    <a:pt x="2902" y="6057"/>
                    <a:pt x="3746" y="6045"/>
                    <a:pt x="4314" y="5735"/>
                  </a:cubicBezTo>
                  <a:cubicBezTo>
                    <a:pt x="4822" y="5446"/>
                    <a:pt x="4464" y="5169"/>
                    <a:pt x="4475" y="4914"/>
                  </a:cubicBezTo>
                  <a:cubicBezTo>
                    <a:pt x="4694" y="4567"/>
                    <a:pt x="5133" y="4289"/>
                    <a:pt x="5272" y="3920"/>
                  </a:cubicBezTo>
                  <a:cubicBezTo>
                    <a:pt x="5585" y="3019"/>
                    <a:pt x="5041" y="1157"/>
                    <a:pt x="4800" y="880"/>
                  </a:cubicBezTo>
                  <a:cubicBezTo>
                    <a:pt x="4348" y="369"/>
                    <a:pt x="3690" y="0"/>
                    <a:pt x="2997" y="0"/>
                  </a:cubicBezTo>
                  <a:close/>
                </a:path>
              </a:pathLst>
            </a:custGeom>
            <a:solidFill>
              <a:srgbClr val="F5B2F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2"/>
            <p:cNvSpPr/>
            <p:nvPr/>
          </p:nvSpPr>
          <p:spPr>
            <a:xfrm>
              <a:off x="1428567" y="3313406"/>
              <a:ext cx="757206" cy="518445"/>
            </a:xfrm>
            <a:custGeom>
              <a:avLst/>
              <a:gdLst/>
              <a:ahLst/>
              <a:cxnLst/>
              <a:rect l="l" t="t" r="r" b="b"/>
              <a:pathLst>
                <a:path w="7827" h="5359" extrusionOk="0">
                  <a:moveTo>
                    <a:pt x="4314" y="1"/>
                  </a:moveTo>
                  <a:cubicBezTo>
                    <a:pt x="4256" y="12"/>
                    <a:pt x="4209" y="23"/>
                    <a:pt x="4162" y="23"/>
                  </a:cubicBezTo>
                  <a:cubicBezTo>
                    <a:pt x="3482" y="139"/>
                    <a:pt x="2800" y="220"/>
                    <a:pt x="2117" y="231"/>
                  </a:cubicBezTo>
                  <a:cubicBezTo>
                    <a:pt x="2025" y="233"/>
                    <a:pt x="1931" y="235"/>
                    <a:pt x="1834" y="235"/>
                  </a:cubicBezTo>
                  <a:cubicBezTo>
                    <a:pt x="1444" y="235"/>
                    <a:pt x="1023" y="213"/>
                    <a:pt x="613" y="139"/>
                  </a:cubicBezTo>
                  <a:cubicBezTo>
                    <a:pt x="475" y="381"/>
                    <a:pt x="361" y="625"/>
                    <a:pt x="266" y="877"/>
                  </a:cubicBezTo>
                  <a:cubicBezTo>
                    <a:pt x="117" y="1260"/>
                    <a:pt x="36" y="1665"/>
                    <a:pt x="0" y="2082"/>
                  </a:cubicBezTo>
                  <a:lnTo>
                    <a:pt x="0" y="2162"/>
                  </a:lnTo>
                  <a:lnTo>
                    <a:pt x="0" y="2279"/>
                  </a:lnTo>
                  <a:cubicBezTo>
                    <a:pt x="14" y="2648"/>
                    <a:pt x="47" y="3017"/>
                    <a:pt x="175" y="3363"/>
                  </a:cubicBezTo>
                  <a:cubicBezTo>
                    <a:pt x="569" y="4334"/>
                    <a:pt x="1665" y="4845"/>
                    <a:pt x="2705" y="4959"/>
                  </a:cubicBezTo>
                  <a:cubicBezTo>
                    <a:pt x="2788" y="4970"/>
                    <a:pt x="2869" y="4984"/>
                    <a:pt x="2949" y="4984"/>
                  </a:cubicBezTo>
                  <a:cubicBezTo>
                    <a:pt x="3234" y="5005"/>
                    <a:pt x="3520" y="5012"/>
                    <a:pt x="3806" y="5012"/>
                  </a:cubicBezTo>
                  <a:cubicBezTo>
                    <a:pt x="3971" y="5012"/>
                    <a:pt x="4136" y="5010"/>
                    <a:pt x="4301" y="5006"/>
                  </a:cubicBezTo>
                  <a:cubicBezTo>
                    <a:pt x="4509" y="5001"/>
                    <a:pt x="4719" y="4997"/>
                    <a:pt x="4929" y="4997"/>
                  </a:cubicBezTo>
                  <a:cubicBezTo>
                    <a:pt x="5233" y="4997"/>
                    <a:pt x="5538" y="5006"/>
                    <a:pt x="5840" y="5039"/>
                  </a:cubicBezTo>
                  <a:cubicBezTo>
                    <a:pt x="6465" y="5108"/>
                    <a:pt x="5840" y="4984"/>
                    <a:pt x="6417" y="5236"/>
                  </a:cubicBezTo>
                  <a:cubicBezTo>
                    <a:pt x="6451" y="5261"/>
                    <a:pt x="6498" y="5272"/>
                    <a:pt x="6534" y="5294"/>
                  </a:cubicBezTo>
                  <a:cubicBezTo>
                    <a:pt x="6599" y="5324"/>
                    <a:pt x="6665" y="5359"/>
                    <a:pt x="6730" y="5359"/>
                  </a:cubicBezTo>
                  <a:cubicBezTo>
                    <a:pt x="6745" y="5359"/>
                    <a:pt x="6760" y="5357"/>
                    <a:pt x="6775" y="5353"/>
                  </a:cubicBezTo>
                  <a:cubicBezTo>
                    <a:pt x="6845" y="5330"/>
                    <a:pt x="6903" y="5283"/>
                    <a:pt x="6936" y="5214"/>
                  </a:cubicBezTo>
                  <a:cubicBezTo>
                    <a:pt x="6950" y="5214"/>
                    <a:pt x="6961" y="5203"/>
                    <a:pt x="6961" y="5192"/>
                  </a:cubicBezTo>
                  <a:cubicBezTo>
                    <a:pt x="6961" y="5178"/>
                    <a:pt x="6972" y="5178"/>
                    <a:pt x="6972" y="5167"/>
                  </a:cubicBezTo>
                  <a:lnTo>
                    <a:pt x="6983" y="5156"/>
                  </a:lnTo>
                  <a:cubicBezTo>
                    <a:pt x="7100" y="4959"/>
                    <a:pt x="7769" y="2833"/>
                    <a:pt x="7827" y="2451"/>
                  </a:cubicBezTo>
                  <a:cubicBezTo>
                    <a:pt x="7144" y="1907"/>
                    <a:pt x="4822" y="1746"/>
                    <a:pt x="4417" y="600"/>
                  </a:cubicBezTo>
                  <a:cubicBezTo>
                    <a:pt x="4348" y="406"/>
                    <a:pt x="4314" y="209"/>
                    <a:pt x="4314" y="1"/>
                  </a:cubicBezTo>
                  <a:close/>
                </a:path>
              </a:pathLst>
            </a:custGeom>
            <a:solidFill>
              <a:srgbClr val="FFE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2"/>
            <p:cNvSpPr/>
            <p:nvPr/>
          </p:nvSpPr>
          <p:spPr>
            <a:xfrm>
              <a:off x="1633370" y="3372710"/>
              <a:ext cx="103902" cy="109610"/>
            </a:xfrm>
            <a:custGeom>
              <a:avLst/>
              <a:gdLst/>
              <a:ahLst/>
              <a:cxnLst/>
              <a:rect l="l" t="t" r="r" b="b"/>
              <a:pathLst>
                <a:path w="1074" h="1133" extrusionOk="0">
                  <a:moveTo>
                    <a:pt x="855" y="1"/>
                  </a:moveTo>
                  <a:cubicBezTo>
                    <a:pt x="810" y="520"/>
                    <a:pt x="0" y="947"/>
                    <a:pt x="0" y="947"/>
                  </a:cubicBezTo>
                  <a:lnTo>
                    <a:pt x="128" y="1133"/>
                  </a:lnTo>
                  <a:cubicBezTo>
                    <a:pt x="935" y="889"/>
                    <a:pt x="1074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2"/>
            <p:cNvSpPr/>
            <p:nvPr/>
          </p:nvSpPr>
          <p:spPr>
            <a:xfrm>
              <a:off x="2413886" y="3279837"/>
              <a:ext cx="262850" cy="184972"/>
            </a:xfrm>
            <a:custGeom>
              <a:avLst/>
              <a:gdLst/>
              <a:ahLst/>
              <a:cxnLst/>
              <a:rect l="l" t="t" r="r" b="b"/>
              <a:pathLst>
                <a:path w="2717" h="1912" extrusionOk="0">
                  <a:moveTo>
                    <a:pt x="1573" y="1"/>
                  </a:moveTo>
                  <a:cubicBezTo>
                    <a:pt x="1226" y="1"/>
                    <a:pt x="891" y="162"/>
                    <a:pt x="624" y="417"/>
                  </a:cubicBezTo>
                  <a:cubicBezTo>
                    <a:pt x="497" y="520"/>
                    <a:pt x="394" y="658"/>
                    <a:pt x="336" y="833"/>
                  </a:cubicBezTo>
                  <a:cubicBezTo>
                    <a:pt x="314" y="925"/>
                    <a:pt x="314" y="1005"/>
                    <a:pt x="289" y="1100"/>
                  </a:cubicBezTo>
                  <a:cubicBezTo>
                    <a:pt x="233" y="1308"/>
                    <a:pt x="0" y="1527"/>
                    <a:pt x="186" y="1746"/>
                  </a:cubicBezTo>
                  <a:cubicBezTo>
                    <a:pt x="264" y="1831"/>
                    <a:pt x="428" y="1911"/>
                    <a:pt x="567" y="1911"/>
                  </a:cubicBezTo>
                  <a:cubicBezTo>
                    <a:pt x="656" y="1911"/>
                    <a:pt x="734" y="1879"/>
                    <a:pt x="774" y="1793"/>
                  </a:cubicBezTo>
                  <a:cubicBezTo>
                    <a:pt x="799" y="1735"/>
                    <a:pt x="799" y="1666"/>
                    <a:pt x="810" y="1596"/>
                  </a:cubicBezTo>
                  <a:cubicBezTo>
                    <a:pt x="832" y="1272"/>
                    <a:pt x="982" y="972"/>
                    <a:pt x="1190" y="786"/>
                  </a:cubicBezTo>
                  <a:cubicBezTo>
                    <a:pt x="1364" y="640"/>
                    <a:pt x="1573" y="559"/>
                    <a:pt x="1782" y="559"/>
                  </a:cubicBezTo>
                  <a:cubicBezTo>
                    <a:pt x="1839" y="559"/>
                    <a:pt x="1896" y="565"/>
                    <a:pt x="1953" y="578"/>
                  </a:cubicBezTo>
                  <a:cubicBezTo>
                    <a:pt x="2117" y="614"/>
                    <a:pt x="2278" y="706"/>
                    <a:pt x="2383" y="867"/>
                  </a:cubicBezTo>
                  <a:cubicBezTo>
                    <a:pt x="2428" y="936"/>
                    <a:pt x="2453" y="1005"/>
                    <a:pt x="2497" y="1064"/>
                  </a:cubicBezTo>
                  <a:cubicBezTo>
                    <a:pt x="2532" y="1098"/>
                    <a:pt x="2574" y="1120"/>
                    <a:pt x="2612" y="1120"/>
                  </a:cubicBezTo>
                  <a:cubicBezTo>
                    <a:pt x="2639" y="1120"/>
                    <a:pt x="2664" y="1110"/>
                    <a:pt x="2683" y="1086"/>
                  </a:cubicBezTo>
                  <a:cubicBezTo>
                    <a:pt x="2716" y="1052"/>
                    <a:pt x="2716" y="972"/>
                    <a:pt x="2716" y="914"/>
                  </a:cubicBezTo>
                  <a:cubicBezTo>
                    <a:pt x="2683" y="753"/>
                    <a:pt x="2614" y="614"/>
                    <a:pt x="2522" y="486"/>
                  </a:cubicBezTo>
                  <a:cubicBezTo>
                    <a:pt x="2278" y="173"/>
                    <a:pt x="1920" y="1"/>
                    <a:pt x="1573" y="1"/>
                  </a:cubicBezTo>
                  <a:close/>
                </a:path>
              </a:pathLst>
            </a:custGeom>
            <a:solidFill>
              <a:srgbClr val="FFD2BC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2"/>
            <p:cNvSpPr/>
            <p:nvPr/>
          </p:nvSpPr>
          <p:spPr>
            <a:xfrm>
              <a:off x="2492247" y="3421855"/>
              <a:ext cx="1161" cy="12480"/>
            </a:xfrm>
            <a:custGeom>
              <a:avLst/>
              <a:gdLst/>
              <a:ahLst/>
              <a:cxnLst/>
              <a:rect l="l" t="t" r="r" b="b"/>
              <a:pathLst>
                <a:path w="12" h="129" extrusionOk="0">
                  <a:moveTo>
                    <a:pt x="11" y="1"/>
                  </a:moveTo>
                  <a:cubicBezTo>
                    <a:pt x="11" y="48"/>
                    <a:pt x="0" y="92"/>
                    <a:pt x="0" y="128"/>
                  </a:cubicBezTo>
                  <a:cubicBezTo>
                    <a:pt x="0" y="92"/>
                    <a:pt x="11" y="48"/>
                    <a:pt x="11" y="1"/>
                  </a:cubicBezTo>
                  <a:close/>
                </a:path>
              </a:pathLst>
            </a:custGeom>
            <a:solidFill>
              <a:srgbClr val="577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2"/>
            <p:cNvSpPr/>
            <p:nvPr/>
          </p:nvSpPr>
          <p:spPr>
            <a:xfrm>
              <a:off x="2429655" y="3445170"/>
              <a:ext cx="2225" cy="3676"/>
            </a:xfrm>
            <a:custGeom>
              <a:avLst/>
              <a:gdLst/>
              <a:ahLst/>
              <a:cxnLst/>
              <a:rect l="l" t="t" r="r" b="b"/>
              <a:pathLst>
                <a:path w="23" h="38" extrusionOk="0">
                  <a:moveTo>
                    <a:pt x="23" y="37"/>
                  </a:moveTo>
                  <a:lnTo>
                    <a:pt x="23" y="37"/>
                  </a:lnTo>
                  <a:lnTo>
                    <a:pt x="23" y="37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7"/>
                  </a:lnTo>
                  <a:close/>
                  <a:moveTo>
                    <a:pt x="23" y="37"/>
                  </a:moveTo>
                  <a:lnTo>
                    <a:pt x="23" y="37"/>
                  </a:lnTo>
                  <a:lnTo>
                    <a:pt x="23" y="37"/>
                  </a:lnTo>
                  <a:close/>
                  <a:moveTo>
                    <a:pt x="23" y="26"/>
                  </a:moveTo>
                  <a:lnTo>
                    <a:pt x="23" y="26"/>
                  </a:lnTo>
                  <a:lnTo>
                    <a:pt x="23" y="26"/>
                  </a:lnTo>
                  <a:close/>
                  <a:moveTo>
                    <a:pt x="23" y="26"/>
                  </a:moveTo>
                  <a:lnTo>
                    <a:pt x="23" y="26"/>
                  </a:lnTo>
                  <a:lnTo>
                    <a:pt x="23" y="26"/>
                  </a:lnTo>
                  <a:close/>
                  <a:moveTo>
                    <a:pt x="23" y="26"/>
                  </a:moveTo>
                  <a:lnTo>
                    <a:pt x="23" y="26"/>
                  </a:lnTo>
                  <a:lnTo>
                    <a:pt x="23" y="26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2" y="15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2" y="15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2" y="15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2" y="15"/>
                  </a:lnTo>
                  <a:close/>
                  <a:moveTo>
                    <a:pt x="12" y="15"/>
                  </a:moveTo>
                  <a:lnTo>
                    <a:pt x="12" y="15"/>
                  </a:lnTo>
                  <a:lnTo>
                    <a:pt x="12" y="15"/>
                  </a:lnTo>
                  <a:close/>
                  <a:moveTo>
                    <a:pt x="1" y="15"/>
                  </a:moveTo>
                  <a:lnTo>
                    <a:pt x="1" y="15"/>
                  </a:lnTo>
                  <a:lnTo>
                    <a:pt x="1" y="15"/>
                  </a:lnTo>
                  <a:close/>
                  <a:moveTo>
                    <a:pt x="1" y="1"/>
                  </a:moveTo>
                  <a:lnTo>
                    <a:pt x="1" y="15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E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2"/>
            <p:cNvSpPr/>
            <p:nvPr/>
          </p:nvSpPr>
          <p:spPr>
            <a:xfrm>
              <a:off x="1565167" y="2244111"/>
              <a:ext cx="571557" cy="611705"/>
            </a:xfrm>
            <a:custGeom>
              <a:avLst/>
              <a:gdLst/>
              <a:ahLst/>
              <a:cxnLst/>
              <a:rect l="l" t="t" r="r" b="b"/>
              <a:pathLst>
                <a:path w="5908" h="6323" extrusionOk="0">
                  <a:moveTo>
                    <a:pt x="3896" y="0"/>
                  </a:moveTo>
                  <a:cubicBezTo>
                    <a:pt x="3640" y="511"/>
                    <a:pt x="3330" y="1041"/>
                    <a:pt x="2833" y="1332"/>
                  </a:cubicBezTo>
                  <a:cubicBezTo>
                    <a:pt x="2636" y="1446"/>
                    <a:pt x="2417" y="1515"/>
                    <a:pt x="2220" y="1610"/>
                  </a:cubicBezTo>
                  <a:cubicBezTo>
                    <a:pt x="1987" y="1723"/>
                    <a:pt x="1768" y="1851"/>
                    <a:pt x="1560" y="2001"/>
                  </a:cubicBezTo>
                  <a:cubicBezTo>
                    <a:pt x="1571" y="2164"/>
                    <a:pt x="1665" y="2303"/>
                    <a:pt x="1698" y="2453"/>
                  </a:cubicBezTo>
                  <a:cubicBezTo>
                    <a:pt x="1723" y="2603"/>
                    <a:pt x="1665" y="2811"/>
                    <a:pt x="1515" y="2844"/>
                  </a:cubicBezTo>
                  <a:cubicBezTo>
                    <a:pt x="1501" y="2847"/>
                    <a:pt x="1487" y="2848"/>
                    <a:pt x="1474" y="2848"/>
                  </a:cubicBezTo>
                  <a:cubicBezTo>
                    <a:pt x="1363" y="2848"/>
                    <a:pt x="1265" y="2762"/>
                    <a:pt x="1213" y="2661"/>
                  </a:cubicBezTo>
                  <a:cubicBezTo>
                    <a:pt x="1155" y="2556"/>
                    <a:pt x="1143" y="2428"/>
                    <a:pt x="1099" y="2314"/>
                  </a:cubicBezTo>
                  <a:cubicBezTo>
                    <a:pt x="1052" y="2151"/>
                    <a:pt x="946" y="2059"/>
                    <a:pt x="833" y="1967"/>
                  </a:cubicBezTo>
                  <a:cubicBezTo>
                    <a:pt x="808" y="1967"/>
                    <a:pt x="786" y="1956"/>
                    <a:pt x="763" y="1956"/>
                  </a:cubicBezTo>
                  <a:cubicBezTo>
                    <a:pt x="755" y="1956"/>
                    <a:pt x="746" y="1956"/>
                    <a:pt x="737" y="1956"/>
                  </a:cubicBezTo>
                  <a:cubicBezTo>
                    <a:pt x="344" y="1956"/>
                    <a:pt x="22" y="2265"/>
                    <a:pt x="11" y="2661"/>
                  </a:cubicBezTo>
                  <a:cubicBezTo>
                    <a:pt x="0" y="3066"/>
                    <a:pt x="311" y="3399"/>
                    <a:pt x="705" y="3413"/>
                  </a:cubicBezTo>
                  <a:cubicBezTo>
                    <a:pt x="717" y="3414"/>
                    <a:pt x="728" y="3414"/>
                    <a:pt x="740" y="3414"/>
                  </a:cubicBezTo>
                  <a:cubicBezTo>
                    <a:pt x="945" y="3414"/>
                    <a:pt x="1129" y="3322"/>
                    <a:pt x="1260" y="3191"/>
                  </a:cubicBezTo>
                  <a:cubicBezTo>
                    <a:pt x="1307" y="3366"/>
                    <a:pt x="1363" y="3552"/>
                    <a:pt x="1446" y="3724"/>
                  </a:cubicBezTo>
                  <a:cubicBezTo>
                    <a:pt x="1571" y="4037"/>
                    <a:pt x="1779" y="4315"/>
                    <a:pt x="2034" y="4534"/>
                  </a:cubicBezTo>
                  <a:lnTo>
                    <a:pt x="1723" y="5480"/>
                  </a:lnTo>
                  <a:cubicBezTo>
                    <a:pt x="1687" y="5841"/>
                    <a:pt x="2139" y="6093"/>
                    <a:pt x="2403" y="6232"/>
                  </a:cubicBezTo>
                  <a:cubicBezTo>
                    <a:pt x="2518" y="6289"/>
                    <a:pt x="2635" y="6323"/>
                    <a:pt x="2734" y="6323"/>
                  </a:cubicBezTo>
                  <a:cubicBezTo>
                    <a:pt x="2856" y="6323"/>
                    <a:pt x="2951" y="6272"/>
                    <a:pt x="2983" y="6151"/>
                  </a:cubicBezTo>
                  <a:lnTo>
                    <a:pt x="3305" y="5111"/>
                  </a:lnTo>
                  <a:cubicBezTo>
                    <a:pt x="3468" y="5133"/>
                    <a:pt x="3618" y="5147"/>
                    <a:pt x="3779" y="5147"/>
                  </a:cubicBezTo>
                  <a:cubicBezTo>
                    <a:pt x="4820" y="5122"/>
                    <a:pt x="5191" y="4614"/>
                    <a:pt x="5502" y="4118"/>
                  </a:cubicBezTo>
                  <a:cubicBezTo>
                    <a:pt x="5838" y="3552"/>
                    <a:pt x="5907" y="2672"/>
                    <a:pt x="5871" y="1898"/>
                  </a:cubicBezTo>
                  <a:cubicBezTo>
                    <a:pt x="5710" y="1551"/>
                    <a:pt x="5524" y="1205"/>
                    <a:pt x="5225" y="960"/>
                  </a:cubicBezTo>
                  <a:cubicBezTo>
                    <a:pt x="5005" y="788"/>
                    <a:pt x="4750" y="683"/>
                    <a:pt x="4509" y="544"/>
                  </a:cubicBezTo>
                  <a:cubicBezTo>
                    <a:pt x="4265" y="417"/>
                    <a:pt x="4023" y="245"/>
                    <a:pt x="3896" y="0"/>
                  </a:cubicBezTo>
                  <a:close/>
                </a:path>
              </a:pathLst>
            </a:custGeom>
            <a:solidFill>
              <a:srgbClr val="FFD2B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2"/>
            <p:cNvSpPr/>
            <p:nvPr/>
          </p:nvSpPr>
          <p:spPr>
            <a:xfrm>
              <a:off x="2092799" y="2475712"/>
              <a:ext cx="14898" cy="58336"/>
            </a:xfrm>
            <a:custGeom>
              <a:avLst/>
              <a:gdLst/>
              <a:ahLst/>
              <a:cxnLst/>
              <a:rect l="l" t="t" r="r" b="b"/>
              <a:pathLst>
                <a:path w="154" h="603" extrusionOk="0">
                  <a:moveTo>
                    <a:pt x="106" y="1"/>
                  </a:moveTo>
                  <a:cubicBezTo>
                    <a:pt x="84" y="1"/>
                    <a:pt x="37" y="128"/>
                    <a:pt x="26" y="300"/>
                  </a:cubicBezTo>
                  <a:cubicBezTo>
                    <a:pt x="1" y="464"/>
                    <a:pt x="15" y="603"/>
                    <a:pt x="48" y="603"/>
                  </a:cubicBezTo>
                  <a:cubicBezTo>
                    <a:pt x="84" y="603"/>
                    <a:pt x="128" y="475"/>
                    <a:pt x="140" y="311"/>
                  </a:cubicBezTo>
                  <a:cubicBezTo>
                    <a:pt x="153" y="139"/>
                    <a:pt x="140" y="12"/>
                    <a:pt x="106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2"/>
            <p:cNvSpPr/>
            <p:nvPr/>
          </p:nvSpPr>
          <p:spPr>
            <a:xfrm>
              <a:off x="1926402" y="2454429"/>
              <a:ext cx="14608" cy="57175"/>
            </a:xfrm>
            <a:custGeom>
              <a:avLst/>
              <a:gdLst/>
              <a:ahLst/>
              <a:cxnLst/>
              <a:rect l="l" t="t" r="r" b="b"/>
              <a:pathLst>
                <a:path w="151" h="591" extrusionOk="0">
                  <a:moveTo>
                    <a:pt x="100" y="1"/>
                  </a:moveTo>
                  <a:cubicBezTo>
                    <a:pt x="67" y="1"/>
                    <a:pt x="33" y="135"/>
                    <a:pt x="12" y="290"/>
                  </a:cubicBezTo>
                  <a:cubicBezTo>
                    <a:pt x="1" y="451"/>
                    <a:pt x="12" y="590"/>
                    <a:pt x="45" y="590"/>
                  </a:cubicBezTo>
                  <a:cubicBezTo>
                    <a:pt x="46" y="590"/>
                    <a:pt x="47" y="590"/>
                    <a:pt x="48" y="590"/>
                  </a:cubicBezTo>
                  <a:cubicBezTo>
                    <a:pt x="73" y="590"/>
                    <a:pt x="115" y="456"/>
                    <a:pt x="126" y="301"/>
                  </a:cubicBezTo>
                  <a:cubicBezTo>
                    <a:pt x="151" y="140"/>
                    <a:pt x="139" y="2"/>
                    <a:pt x="103" y="2"/>
                  </a:cubicBezTo>
                  <a:cubicBezTo>
                    <a:pt x="102" y="1"/>
                    <a:pt x="101" y="1"/>
                    <a:pt x="100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2"/>
            <p:cNvSpPr/>
            <p:nvPr/>
          </p:nvSpPr>
          <p:spPr>
            <a:xfrm>
              <a:off x="2078384" y="2377422"/>
              <a:ext cx="84070" cy="55530"/>
            </a:xfrm>
            <a:custGeom>
              <a:avLst/>
              <a:gdLst/>
              <a:ahLst/>
              <a:cxnLst/>
              <a:rect l="l" t="t" r="r" b="b"/>
              <a:pathLst>
                <a:path w="869" h="574" extrusionOk="0">
                  <a:moveTo>
                    <a:pt x="203" y="0"/>
                  </a:moveTo>
                  <a:cubicBezTo>
                    <a:pt x="135" y="0"/>
                    <a:pt x="83" y="19"/>
                    <a:pt x="58" y="57"/>
                  </a:cubicBezTo>
                  <a:cubicBezTo>
                    <a:pt x="0" y="162"/>
                    <a:pt x="128" y="334"/>
                    <a:pt x="336" y="462"/>
                  </a:cubicBezTo>
                  <a:cubicBezTo>
                    <a:pt x="455" y="535"/>
                    <a:pt x="575" y="574"/>
                    <a:pt x="666" y="574"/>
                  </a:cubicBezTo>
                  <a:cubicBezTo>
                    <a:pt x="734" y="574"/>
                    <a:pt x="785" y="553"/>
                    <a:pt x="810" y="509"/>
                  </a:cubicBezTo>
                  <a:cubicBezTo>
                    <a:pt x="868" y="415"/>
                    <a:pt x="752" y="232"/>
                    <a:pt x="544" y="104"/>
                  </a:cubicBezTo>
                  <a:cubicBezTo>
                    <a:pt x="423" y="36"/>
                    <a:pt x="298" y="0"/>
                    <a:pt x="203" y="0"/>
                  </a:cubicBezTo>
                  <a:close/>
                </a:path>
              </a:pathLst>
            </a:custGeom>
            <a:solidFill>
              <a:srgbClr val="4A6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2"/>
            <p:cNvSpPr/>
            <p:nvPr/>
          </p:nvSpPr>
          <p:spPr>
            <a:xfrm>
              <a:off x="1903862" y="2364749"/>
              <a:ext cx="92776" cy="47597"/>
            </a:xfrm>
            <a:custGeom>
              <a:avLst/>
              <a:gdLst/>
              <a:ahLst/>
              <a:cxnLst/>
              <a:rect l="l" t="t" r="r" b="b"/>
              <a:pathLst>
                <a:path w="959" h="492" extrusionOk="0">
                  <a:moveTo>
                    <a:pt x="643" y="1"/>
                  </a:moveTo>
                  <a:cubicBezTo>
                    <a:pt x="594" y="1"/>
                    <a:pt x="541" y="6"/>
                    <a:pt x="486" y="16"/>
                  </a:cubicBezTo>
                  <a:cubicBezTo>
                    <a:pt x="220" y="49"/>
                    <a:pt x="1" y="199"/>
                    <a:pt x="1" y="327"/>
                  </a:cubicBezTo>
                  <a:cubicBezTo>
                    <a:pt x="1" y="427"/>
                    <a:pt x="129" y="491"/>
                    <a:pt x="314" y="491"/>
                  </a:cubicBezTo>
                  <a:cubicBezTo>
                    <a:pt x="364" y="491"/>
                    <a:pt x="418" y="486"/>
                    <a:pt x="475" y="476"/>
                  </a:cubicBezTo>
                  <a:cubicBezTo>
                    <a:pt x="741" y="432"/>
                    <a:pt x="950" y="293"/>
                    <a:pt x="950" y="166"/>
                  </a:cubicBezTo>
                  <a:cubicBezTo>
                    <a:pt x="958" y="65"/>
                    <a:pt x="825" y="1"/>
                    <a:pt x="643" y="1"/>
                  </a:cubicBezTo>
                  <a:close/>
                </a:path>
              </a:pathLst>
            </a:custGeom>
            <a:solidFill>
              <a:srgbClr val="4A6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2"/>
            <p:cNvSpPr/>
            <p:nvPr/>
          </p:nvSpPr>
          <p:spPr>
            <a:xfrm>
              <a:off x="1995670" y="2430920"/>
              <a:ext cx="69365" cy="139890"/>
            </a:xfrm>
            <a:custGeom>
              <a:avLst/>
              <a:gdLst/>
              <a:ahLst/>
              <a:cxnLst/>
              <a:rect l="l" t="t" r="r" b="b"/>
              <a:pathLst>
                <a:path w="717" h="1446" extrusionOk="0">
                  <a:moveTo>
                    <a:pt x="308" y="0"/>
                  </a:moveTo>
                  <a:cubicBezTo>
                    <a:pt x="254" y="0"/>
                    <a:pt x="203" y="35"/>
                    <a:pt x="198" y="106"/>
                  </a:cubicBezTo>
                  <a:lnTo>
                    <a:pt x="34" y="1077"/>
                  </a:lnTo>
                  <a:cubicBezTo>
                    <a:pt x="1" y="1274"/>
                    <a:pt x="150" y="1446"/>
                    <a:pt x="347" y="1446"/>
                  </a:cubicBezTo>
                  <a:cubicBezTo>
                    <a:pt x="555" y="1446"/>
                    <a:pt x="716" y="1249"/>
                    <a:pt x="658" y="1052"/>
                  </a:cubicBezTo>
                  <a:lnTo>
                    <a:pt x="428" y="95"/>
                  </a:lnTo>
                  <a:cubicBezTo>
                    <a:pt x="411" y="32"/>
                    <a:pt x="359" y="0"/>
                    <a:pt x="308" y="0"/>
                  </a:cubicBezTo>
                  <a:close/>
                </a:path>
              </a:pathLst>
            </a:custGeom>
            <a:solidFill>
              <a:srgbClr val="B8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2"/>
            <p:cNvSpPr/>
            <p:nvPr/>
          </p:nvSpPr>
          <p:spPr>
            <a:xfrm>
              <a:off x="1935303" y="2587643"/>
              <a:ext cx="101773" cy="50306"/>
            </a:xfrm>
            <a:custGeom>
              <a:avLst/>
              <a:gdLst/>
              <a:ahLst/>
              <a:cxnLst/>
              <a:rect l="l" t="t" r="r" b="b"/>
              <a:pathLst>
                <a:path w="1052" h="520" extrusionOk="0">
                  <a:moveTo>
                    <a:pt x="0" y="1"/>
                  </a:moveTo>
                  <a:lnTo>
                    <a:pt x="0" y="1"/>
                  </a:lnTo>
                  <a:cubicBezTo>
                    <a:pt x="22" y="289"/>
                    <a:pt x="267" y="520"/>
                    <a:pt x="544" y="520"/>
                  </a:cubicBezTo>
                  <a:cubicBezTo>
                    <a:pt x="774" y="520"/>
                    <a:pt x="971" y="370"/>
                    <a:pt x="1052" y="162"/>
                  </a:cubicBezTo>
                  <a:cubicBezTo>
                    <a:pt x="705" y="139"/>
                    <a:pt x="347" y="8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2"/>
            <p:cNvSpPr/>
            <p:nvPr/>
          </p:nvSpPr>
          <p:spPr>
            <a:xfrm>
              <a:off x="1604348" y="2454526"/>
              <a:ext cx="36859" cy="94034"/>
            </a:xfrm>
            <a:custGeom>
              <a:avLst/>
              <a:gdLst/>
              <a:ahLst/>
              <a:cxnLst/>
              <a:rect l="l" t="t" r="r" b="b"/>
              <a:pathLst>
                <a:path w="381" h="972" extrusionOk="0">
                  <a:moveTo>
                    <a:pt x="12" y="1"/>
                  </a:moveTo>
                  <a:cubicBezTo>
                    <a:pt x="0" y="12"/>
                    <a:pt x="56" y="45"/>
                    <a:pt x="139" y="103"/>
                  </a:cubicBezTo>
                  <a:cubicBezTo>
                    <a:pt x="172" y="128"/>
                    <a:pt x="220" y="173"/>
                    <a:pt x="253" y="231"/>
                  </a:cubicBezTo>
                  <a:lnTo>
                    <a:pt x="264" y="242"/>
                  </a:lnTo>
                  <a:cubicBezTo>
                    <a:pt x="242" y="242"/>
                    <a:pt x="220" y="253"/>
                    <a:pt x="195" y="289"/>
                  </a:cubicBezTo>
                  <a:cubicBezTo>
                    <a:pt x="150" y="322"/>
                    <a:pt x="103" y="392"/>
                    <a:pt x="92" y="486"/>
                  </a:cubicBezTo>
                  <a:cubicBezTo>
                    <a:pt x="81" y="578"/>
                    <a:pt x="114" y="658"/>
                    <a:pt x="150" y="705"/>
                  </a:cubicBezTo>
                  <a:cubicBezTo>
                    <a:pt x="184" y="752"/>
                    <a:pt x="220" y="775"/>
                    <a:pt x="220" y="775"/>
                  </a:cubicBezTo>
                  <a:cubicBezTo>
                    <a:pt x="220" y="764"/>
                    <a:pt x="195" y="739"/>
                    <a:pt x="172" y="694"/>
                  </a:cubicBezTo>
                  <a:cubicBezTo>
                    <a:pt x="150" y="647"/>
                    <a:pt x="125" y="567"/>
                    <a:pt x="139" y="497"/>
                  </a:cubicBezTo>
                  <a:cubicBezTo>
                    <a:pt x="150" y="417"/>
                    <a:pt x="184" y="347"/>
                    <a:pt x="220" y="300"/>
                  </a:cubicBezTo>
                  <a:cubicBezTo>
                    <a:pt x="242" y="278"/>
                    <a:pt x="253" y="267"/>
                    <a:pt x="264" y="253"/>
                  </a:cubicBezTo>
                  <a:cubicBezTo>
                    <a:pt x="289" y="300"/>
                    <a:pt x="311" y="358"/>
                    <a:pt x="311" y="428"/>
                  </a:cubicBezTo>
                  <a:cubicBezTo>
                    <a:pt x="333" y="567"/>
                    <a:pt x="322" y="716"/>
                    <a:pt x="311" y="808"/>
                  </a:cubicBezTo>
                  <a:cubicBezTo>
                    <a:pt x="300" y="913"/>
                    <a:pt x="278" y="972"/>
                    <a:pt x="289" y="972"/>
                  </a:cubicBezTo>
                  <a:cubicBezTo>
                    <a:pt x="289" y="972"/>
                    <a:pt x="322" y="913"/>
                    <a:pt x="347" y="822"/>
                  </a:cubicBezTo>
                  <a:cubicBezTo>
                    <a:pt x="369" y="716"/>
                    <a:pt x="381" y="578"/>
                    <a:pt x="358" y="417"/>
                  </a:cubicBezTo>
                  <a:cubicBezTo>
                    <a:pt x="347" y="336"/>
                    <a:pt x="322" y="267"/>
                    <a:pt x="289" y="209"/>
                  </a:cubicBezTo>
                  <a:cubicBezTo>
                    <a:pt x="242" y="150"/>
                    <a:pt x="195" y="103"/>
                    <a:pt x="150" y="81"/>
                  </a:cubicBezTo>
                  <a:cubicBezTo>
                    <a:pt x="70" y="23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B8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1" name="Google Shape;1511;p52"/>
          <p:cNvGrpSpPr/>
          <p:nvPr/>
        </p:nvGrpSpPr>
        <p:grpSpPr>
          <a:xfrm>
            <a:off x="81148" y="1953591"/>
            <a:ext cx="633900" cy="563100"/>
            <a:chOff x="5275350" y="1865400"/>
            <a:chExt cx="633900" cy="563100"/>
          </a:xfrm>
        </p:grpSpPr>
        <p:sp>
          <p:nvSpPr>
            <p:cNvPr id="1512" name="Google Shape;1512;p52"/>
            <p:cNvSpPr/>
            <p:nvPr/>
          </p:nvSpPr>
          <p:spPr>
            <a:xfrm>
              <a:off x="5275350" y="1865400"/>
              <a:ext cx="633900" cy="563100"/>
            </a:xfrm>
            <a:prstGeom prst="roundRect">
              <a:avLst>
                <a:gd name="adj" fmla="val 49566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3" name="Google Shape;1513;p52"/>
            <p:cNvGrpSpPr/>
            <p:nvPr/>
          </p:nvGrpSpPr>
          <p:grpSpPr>
            <a:xfrm>
              <a:off x="5421017" y="1953851"/>
              <a:ext cx="342592" cy="386192"/>
              <a:chOff x="4798006" y="1475451"/>
              <a:chExt cx="342592" cy="386192"/>
            </a:xfrm>
          </p:grpSpPr>
          <p:sp>
            <p:nvSpPr>
              <p:cNvPr id="1514" name="Google Shape;1514;p52"/>
              <p:cNvSpPr/>
              <p:nvPr/>
            </p:nvSpPr>
            <p:spPr>
              <a:xfrm>
                <a:off x="4935010" y="1559629"/>
                <a:ext cx="26279" cy="55228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7" extrusionOk="0">
                    <a:moveTo>
                      <a:pt x="0" y="0"/>
                    </a:moveTo>
                    <a:lnTo>
                      <a:pt x="0" y="2047"/>
                    </a:lnTo>
                    <a:lnTo>
                      <a:pt x="974" y="2047"/>
                    </a:lnTo>
                    <a:lnTo>
                      <a:pt x="97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52"/>
              <p:cNvSpPr/>
              <p:nvPr/>
            </p:nvSpPr>
            <p:spPr>
              <a:xfrm>
                <a:off x="5042067" y="1559629"/>
                <a:ext cx="26629" cy="55228"/>
              </a:xfrm>
              <a:custGeom>
                <a:avLst/>
                <a:gdLst/>
                <a:ahLst/>
                <a:cxnLst/>
                <a:rect l="l" t="t" r="r" b="b"/>
                <a:pathLst>
                  <a:path w="987" h="2047" extrusionOk="0">
                    <a:moveTo>
                      <a:pt x="1" y="0"/>
                    </a:moveTo>
                    <a:lnTo>
                      <a:pt x="1" y="2047"/>
                    </a:lnTo>
                    <a:lnTo>
                      <a:pt x="986" y="2047"/>
                    </a:lnTo>
                    <a:lnTo>
                      <a:pt x="98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2"/>
              <p:cNvSpPr/>
              <p:nvPr/>
            </p:nvSpPr>
            <p:spPr>
              <a:xfrm>
                <a:off x="4857713" y="1596106"/>
                <a:ext cx="261032" cy="133605"/>
              </a:xfrm>
              <a:custGeom>
                <a:avLst/>
                <a:gdLst/>
                <a:ahLst/>
                <a:cxnLst/>
                <a:rect l="l" t="t" r="r" b="b"/>
                <a:pathLst>
                  <a:path w="9675" h="4952" extrusionOk="0">
                    <a:moveTo>
                      <a:pt x="2399" y="1"/>
                    </a:moveTo>
                    <a:cubicBezTo>
                      <a:pt x="1729" y="1"/>
                      <a:pt x="1150" y="455"/>
                      <a:pt x="986" y="1098"/>
                    </a:cubicBezTo>
                    <a:lnTo>
                      <a:pt x="1" y="4951"/>
                    </a:lnTo>
                    <a:lnTo>
                      <a:pt x="9675" y="4951"/>
                    </a:lnTo>
                    <a:lnTo>
                      <a:pt x="9675" y="1441"/>
                    </a:lnTo>
                    <a:cubicBezTo>
                      <a:pt x="9675" y="643"/>
                      <a:pt x="9032" y="1"/>
                      <a:pt x="8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52"/>
              <p:cNvSpPr/>
              <p:nvPr/>
            </p:nvSpPr>
            <p:spPr>
              <a:xfrm>
                <a:off x="4897211" y="1630532"/>
                <a:ext cx="75706" cy="99178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3676" extrusionOk="0">
                    <a:moveTo>
                      <a:pt x="1605" y="1"/>
                    </a:moveTo>
                    <a:cubicBezTo>
                      <a:pt x="1189" y="1"/>
                      <a:pt x="822" y="277"/>
                      <a:pt x="719" y="683"/>
                    </a:cubicBezTo>
                    <a:lnTo>
                      <a:pt x="1" y="3675"/>
                    </a:lnTo>
                    <a:lnTo>
                      <a:pt x="2805" y="3675"/>
                    </a:lnTo>
                    <a:lnTo>
                      <a:pt x="2805" y="595"/>
                    </a:lnTo>
                    <a:cubicBezTo>
                      <a:pt x="2805" y="265"/>
                      <a:pt x="2538" y="1"/>
                      <a:pt x="2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52"/>
              <p:cNvSpPr/>
              <p:nvPr/>
            </p:nvSpPr>
            <p:spPr>
              <a:xfrm>
                <a:off x="5014439" y="1630532"/>
                <a:ext cx="65777" cy="99178"/>
              </a:xfrm>
              <a:custGeom>
                <a:avLst/>
                <a:gdLst/>
                <a:ahLst/>
                <a:cxnLst/>
                <a:rect l="l" t="t" r="r" b="b"/>
                <a:pathLst>
                  <a:path w="2438" h="3676" extrusionOk="0">
                    <a:moveTo>
                      <a:pt x="670" y="1"/>
                    </a:moveTo>
                    <a:cubicBezTo>
                      <a:pt x="303" y="1"/>
                      <a:pt x="0" y="292"/>
                      <a:pt x="0" y="656"/>
                    </a:cubicBezTo>
                    <a:lnTo>
                      <a:pt x="0" y="3675"/>
                    </a:lnTo>
                    <a:lnTo>
                      <a:pt x="2438" y="3675"/>
                    </a:lnTo>
                    <a:lnTo>
                      <a:pt x="2438" y="656"/>
                    </a:lnTo>
                    <a:cubicBezTo>
                      <a:pt x="2438" y="292"/>
                      <a:pt x="2135" y="1"/>
                      <a:pt x="17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52"/>
              <p:cNvSpPr/>
              <p:nvPr/>
            </p:nvSpPr>
            <p:spPr>
              <a:xfrm>
                <a:off x="4803807" y="1690509"/>
                <a:ext cx="314938" cy="131554"/>
              </a:xfrm>
              <a:custGeom>
                <a:avLst/>
                <a:gdLst/>
                <a:ahLst/>
                <a:cxnLst/>
                <a:rect l="l" t="t" r="r" b="b"/>
                <a:pathLst>
                  <a:path w="11673" h="4876" extrusionOk="0">
                    <a:moveTo>
                      <a:pt x="2453" y="0"/>
                    </a:moveTo>
                    <a:cubicBezTo>
                      <a:pt x="1101" y="0"/>
                      <a:pt x="1" y="1101"/>
                      <a:pt x="1" y="2465"/>
                    </a:cubicBezTo>
                    <a:lnTo>
                      <a:pt x="1" y="3626"/>
                    </a:lnTo>
                    <a:cubicBezTo>
                      <a:pt x="1" y="4320"/>
                      <a:pt x="558" y="4875"/>
                      <a:pt x="1241" y="4875"/>
                    </a:cubicBezTo>
                    <a:lnTo>
                      <a:pt x="10424" y="4875"/>
                    </a:lnTo>
                    <a:cubicBezTo>
                      <a:pt x="11118" y="4875"/>
                      <a:pt x="11673" y="4320"/>
                      <a:pt x="11673" y="3626"/>
                    </a:cubicBezTo>
                    <a:lnTo>
                      <a:pt x="116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52"/>
              <p:cNvSpPr/>
              <p:nvPr/>
            </p:nvSpPr>
            <p:spPr>
              <a:xfrm>
                <a:off x="4849861" y="1762411"/>
                <a:ext cx="93351" cy="93432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3463" extrusionOk="0">
                    <a:moveTo>
                      <a:pt x="1732" y="0"/>
                    </a:moveTo>
                    <a:cubicBezTo>
                      <a:pt x="771" y="0"/>
                      <a:pt x="0" y="785"/>
                      <a:pt x="0" y="1731"/>
                    </a:cubicBezTo>
                    <a:cubicBezTo>
                      <a:pt x="0" y="2692"/>
                      <a:pt x="771" y="3462"/>
                      <a:pt x="1732" y="3462"/>
                    </a:cubicBezTo>
                    <a:cubicBezTo>
                      <a:pt x="2690" y="3462"/>
                      <a:pt x="3460" y="2692"/>
                      <a:pt x="3460" y="1731"/>
                    </a:cubicBezTo>
                    <a:cubicBezTo>
                      <a:pt x="3460" y="785"/>
                      <a:pt x="2690" y="0"/>
                      <a:pt x="1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52"/>
              <p:cNvSpPr/>
              <p:nvPr/>
            </p:nvSpPr>
            <p:spPr>
              <a:xfrm>
                <a:off x="4995365" y="1762411"/>
                <a:ext cx="93459" cy="93432"/>
              </a:xfrm>
              <a:custGeom>
                <a:avLst/>
                <a:gdLst/>
                <a:ahLst/>
                <a:cxnLst/>
                <a:rect l="l" t="t" r="r" b="b"/>
                <a:pathLst>
                  <a:path w="3464" h="3463" extrusionOk="0">
                    <a:moveTo>
                      <a:pt x="1732" y="0"/>
                    </a:moveTo>
                    <a:cubicBezTo>
                      <a:pt x="783" y="0"/>
                      <a:pt x="1" y="785"/>
                      <a:pt x="1" y="1731"/>
                    </a:cubicBezTo>
                    <a:cubicBezTo>
                      <a:pt x="1" y="2692"/>
                      <a:pt x="783" y="3462"/>
                      <a:pt x="1732" y="3462"/>
                    </a:cubicBezTo>
                    <a:cubicBezTo>
                      <a:pt x="2690" y="3462"/>
                      <a:pt x="3463" y="2692"/>
                      <a:pt x="3463" y="1731"/>
                    </a:cubicBezTo>
                    <a:cubicBezTo>
                      <a:pt x="3463" y="785"/>
                      <a:pt x="2690" y="0"/>
                      <a:pt x="17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52"/>
              <p:cNvSpPr/>
              <p:nvPr/>
            </p:nvSpPr>
            <p:spPr>
              <a:xfrm>
                <a:off x="4803807" y="1723209"/>
                <a:ext cx="53933" cy="30056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114" extrusionOk="0">
                    <a:moveTo>
                      <a:pt x="343" y="1"/>
                    </a:moveTo>
                    <a:cubicBezTo>
                      <a:pt x="140" y="328"/>
                      <a:pt x="28" y="707"/>
                      <a:pt x="1" y="1113"/>
                    </a:cubicBezTo>
                    <a:lnTo>
                      <a:pt x="1441" y="1113"/>
                    </a:lnTo>
                    <a:cubicBezTo>
                      <a:pt x="1756" y="1113"/>
                      <a:pt x="1999" y="859"/>
                      <a:pt x="1999" y="556"/>
                    </a:cubicBezTo>
                    <a:cubicBezTo>
                      <a:pt x="1999" y="252"/>
                      <a:pt x="1756" y="1"/>
                      <a:pt x="14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52"/>
              <p:cNvSpPr/>
              <p:nvPr/>
            </p:nvSpPr>
            <p:spPr>
              <a:xfrm>
                <a:off x="4879135" y="1481279"/>
                <a:ext cx="245761" cy="95806"/>
              </a:xfrm>
              <a:custGeom>
                <a:avLst/>
                <a:gdLst/>
                <a:ahLst/>
                <a:cxnLst/>
                <a:rect l="l" t="t" r="r" b="b"/>
                <a:pathLst>
                  <a:path w="9109" h="3551" extrusionOk="0">
                    <a:moveTo>
                      <a:pt x="1796" y="0"/>
                    </a:moveTo>
                    <a:cubicBezTo>
                      <a:pt x="1201" y="0"/>
                      <a:pt x="659" y="340"/>
                      <a:pt x="419" y="870"/>
                    </a:cubicBezTo>
                    <a:lnTo>
                      <a:pt x="1" y="1780"/>
                    </a:lnTo>
                    <a:lnTo>
                      <a:pt x="419" y="2677"/>
                    </a:lnTo>
                    <a:cubicBezTo>
                      <a:pt x="659" y="3208"/>
                      <a:pt x="1201" y="3550"/>
                      <a:pt x="1796" y="3550"/>
                    </a:cubicBezTo>
                    <a:lnTo>
                      <a:pt x="7328" y="3550"/>
                    </a:lnTo>
                    <a:cubicBezTo>
                      <a:pt x="7923" y="3550"/>
                      <a:pt x="8453" y="3208"/>
                      <a:pt x="8705" y="2677"/>
                    </a:cubicBezTo>
                    <a:lnTo>
                      <a:pt x="9108" y="1780"/>
                    </a:lnTo>
                    <a:lnTo>
                      <a:pt x="8705" y="870"/>
                    </a:lnTo>
                    <a:cubicBezTo>
                      <a:pt x="8453" y="340"/>
                      <a:pt x="7923" y="0"/>
                      <a:pt x="7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52"/>
              <p:cNvSpPr/>
              <p:nvPr/>
            </p:nvSpPr>
            <p:spPr>
              <a:xfrm>
                <a:off x="4869584" y="1517756"/>
                <a:ext cx="265186" cy="29948"/>
              </a:xfrm>
              <a:custGeom>
                <a:avLst/>
                <a:gdLst/>
                <a:ahLst/>
                <a:cxnLst/>
                <a:rect l="l" t="t" r="r" b="b"/>
                <a:pathLst>
                  <a:path w="9829" h="1110" extrusionOk="0">
                    <a:moveTo>
                      <a:pt x="558" y="0"/>
                    </a:moveTo>
                    <a:cubicBezTo>
                      <a:pt x="255" y="0"/>
                      <a:pt x="0" y="252"/>
                      <a:pt x="0" y="555"/>
                    </a:cubicBezTo>
                    <a:cubicBezTo>
                      <a:pt x="0" y="870"/>
                      <a:pt x="255" y="1110"/>
                      <a:pt x="558" y="1110"/>
                    </a:cubicBezTo>
                    <a:lnTo>
                      <a:pt x="9274" y="1110"/>
                    </a:lnTo>
                    <a:cubicBezTo>
                      <a:pt x="9577" y="1110"/>
                      <a:pt x="9829" y="870"/>
                      <a:pt x="9829" y="555"/>
                    </a:cubicBezTo>
                    <a:cubicBezTo>
                      <a:pt x="9829" y="252"/>
                      <a:pt x="9577" y="0"/>
                      <a:pt x="9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52"/>
              <p:cNvSpPr/>
              <p:nvPr/>
            </p:nvSpPr>
            <p:spPr>
              <a:xfrm>
                <a:off x="4866886" y="1779489"/>
                <a:ext cx="59329" cy="59329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2199" extrusionOk="0">
                    <a:moveTo>
                      <a:pt x="1101" y="416"/>
                    </a:moveTo>
                    <a:cubicBezTo>
                      <a:pt x="1480" y="416"/>
                      <a:pt x="1783" y="719"/>
                      <a:pt x="1783" y="1098"/>
                    </a:cubicBezTo>
                    <a:cubicBezTo>
                      <a:pt x="1783" y="1477"/>
                      <a:pt x="1480" y="1780"/>
                      <a:pt x="1101" y="1780"/>
                    </a:cubicBezTo>
                    <a:cubicBezTo>
                      <a:pt x="722" y="1780"/>
                      <a:pt x="418" y="1477"/>
                      <a:pt x="418" y="1098"/>
                    </a:cubicBezTo>
                    <a:cubicBezTo>
                      <a:pt x="418" y="719"/>
                      <a:pt x="722" y="416"/>
                      <a:pt x="1101" y="416"/>
                    </a:cubicBezTo>
                    <a:close/>
                    <a:moveTo>
                      <a:pt x="1101" y="1"/>
                    </a:moveTo>
                    <a:cubicBezTo>
                      <a:pt x="494" y="1"/>
                      <a:pt x="0" y="492"/>
                      <a:pt x="0" y="1098"/>
                    </a:cubicBezTo>
                    <a:cubicBezTo>
                      <a:pt x="0" y="1704"/>
                      <a:pt x="494" y="2199"/>
                      <a:pt x="1101" y="2199"/>
                    </a:cubicBezTo>
                    <a:cubicBezTo>
                      <a:pt x="1707" y="2199"/>
                      <a:pt x="2198" y="1704"/>
                      <a:pt x="2198" y="1098"/>
                    </a:cubicBezTo>
                    <a:cubicBezTo>
                      <a:pt x="2198" y="492"/>
                      <a:pt x="1707" y="1"/>
                      <a:pt x="1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52"/>
              <p:cNvSpPr/>
              <p:nvPr/>
            </p:nvSpPr>
            <p:spPr>
              <a:xfrm>
                <a:off x="5012389" y="1779489"/>
                <a:ext cx="59653" cy="59329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199" extrusionOk="0">
                    <a:moveTo>
                      <a:pt x="1101" y="416"/>
                    </a:moveTo>
                    <a:cubicBezTo>
                      <a:pt x="1480" y="416"/>
                      <a:pt x="1783" y="719"/>
                      <a:pt x="1783" y="1098"/>
                    </a:cubicBezTo>
                    <a:cubicBezTo>
                      <a:pt x="1783" y="1477"/>
                      <a:pt x="1480" y="1780"/>
                      <a:pt x="1101" y="1780"/>
                    </a:cubicBezTo>
                    <a:cubicBezTo>
                      <a:pt x="734" y="1780"/>
                      <a:pt x="419" y="1477"/>
                      <a:pt x="419" y="1098"/>
                    </a:cubicBezTo>
                    <a:cubicBezTo>
                      <a:pt x="419" y="719"/>
                      <a:pt x="734" y="416"/>
                      <a:pt x="1101" y="416"/>
                    </a:cubicBezTo>
                    <a:close/>
                    <a:moveTo>
                      <a:pt x="1101" y="1"/>
                    </a:moveTo>
                    <a:cubicBezTo>
                      <a:pt x="495" y="1"/>
                      <a:pt x="0" y="492"/>
                      <a:pt x="0" y="1098"/>
                    </a:cubicBezTo>
                    <a:cubicBezTo>
                      <a:pt x="0" y="1704"/>
                      <a:pt x="495" y="2199"/>
                      <a:pt x="1101" y="2199"/>
                    </a:cubicBezTo>
                    <a:cubicBezTo>
                      <a:pt x="1707" y="2199"/>
                      <a:pt x="2211" y="1704"/>
                      <a:pt x="2211" y="1098"/>
                    </a:cubicBezTo>
                    <a:cubicBezTo>
                      <a:pt x="2211" y="492"/>
                      <a:pt x="1707" y="1"/>
                      <a:pt x="1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52"/>
              <p:cNvSpPr/>
              <p:nvPr/>
            </p:nvSpPr>
            <p:spPr>
              <a:xfrm>
                <a:off x="4798006" y="1475451"/>
                <a:ext cx="342592" cy="386192"/>
              </a:xfrm>
              <a:custGeom>
                <a:avLst/>
                <a:gdLst/>
                <a:ahLst/>
                <a:cxnLst/>
                <a:rect l="l" t="t" r="r" b="b"/>
                <a:pathLst>
                  <a:path w="12698" h="14314" extrusionOk="0">
                    <a:moveTo>
                      <a:pt x="10335" y="416"/>
                    </a:moveTo>
                    <a:cubicBezTo>
                      <a:pt x="11269" y="416"/>
                      <a:pt x="11597" y="1365"/>
                      <a:pt x="11597" y="1365"/>
                    </a:cubicBezTo>
                    <a:lnTo>
                      <a:pt x="10915" y="1365"/>
                    </a:lnTo>
                    <a:cubicBezTo>
                      <a:pt x="10802" y="1365"/>
                      <a:pt x="10702" y="1453"/>
                      <a:pt x="10702" y="1568"/>
                    </a:cubicBezTo>
                    <a:cubicBezTo>
                      <a:pt x="10702" y="1680"/>
                      <a:pt x="10802" y="1780"/>
                      <a:pt x="10915" y="1780"/>
                    </a:cubicBezTo>
                    <a:lnTo>
                      <a:pt x="11927" y="1780"/>
                    </a:lnTo>
                    <a:cubicBezTo>
                      <a:pt x="12115" y="1780"/>
                      <a:pt x="12267" y="1932"/>
                      <a:pt x="12267" y="2123"/>
                    </a:cubicBezTo>
                    <a:cubicBezTo>
                      <a:pt x="12267" y="2326"/>
                      <a:pt x="12115" y="2478"/>
                      <a:pt x="11927" y="2478"/>
                    </a:cubicBezTo>
                    <a:lnTo>
                      <a:pt x="3211" y="2478"/>
                    </a:lnTo>
                    <a:cubicBezTo>
                      <a:pt x="3020" y="2478"/>
                      <a:pt x="2856" y="2326"/>
                      <a:pt x="2856" y="2123"/>
                    </a:cubicBezTo>
                    <a:cubicBezTo>
                      <a:pt x="2856" y="1932"/>
                      <a:pt x="3020" y="1780"/>
                      <a:pt x="3211" y="1780"/>
                    </a:cubicBezTo>
                    <a:lnTo>
                      <a:pt x="10081" y="1780"/>
                    </a:lnTo>
                    <a:cubicBezTo>
                      <a:pt x="10196" y="1780"/>
                      <a:pt x="10284" y="1680"/>
                      <a:pt x="10284" y="1568"/>
                    </a:cubicBezTo>
                    <a:cubicBezTo>
                      <a:pt x="10284" y="1453"/>
                      <a:pt x="10196" y="1365"/>
                      <a:pt x="10081" y="1365"/>
                    </a:cubicBezTo>
                    <a:lnTo>
                      <a:pt x="3538" y="1365"/>
                    </a:lnTo>
                    <a:cubicBezTo>
                      <a:pt x="3538" y="1365"/>
                      <a:pt x="3854" y="416"/>
                      <a:pt x="4803" y="416"/>
                    </a:cubicBezTo>
                    <a:close/>
                    <a:moveTo>
                      <a:pt x="11472" y="2893"/>
                    </a:moveTo>
                    <a:cubicBezTo>
                      <a:pt x="11245" y="3296"/>
                      <a:pt x="10814" y="3563"/>
                      <a:pt x="10335" y="3563"/>
                    </a:cubicBezTo>
                    <a:lnTo>
                      <a:pt x="4803" y="3563"/>
                    </a:lnTo>
                    <a:cubicBezTo>
                      <a:pt x="4321" y="3563"/>
                      <a:pt x="3893" y="3296"/>
                      <a:pt x="3666" y="2893"/>
                    </a:cubicBezTo>
                    <a:close/>
                    <a:moveTo>
                      <a:pt x="5836" y="3978"/>
                    </a:moveTo>
                    <a:lnTo>
                      <a:pt x="5836" y="4269"/>
                    </a:lnTo>
                    <a:lnTo>
                      <a:pt x="5282" y="4269"/>
                    </a:lnTo>
                    <a:lnTo>
                      <a:pt x="5282" y="3978"/>
                    </a:lnTo>
                    <a:close/>
                    <a:moveTo>
                      <a:pt x="8844" y="3978"/>
                    </a:moveTo>
                    <a:lnTo>
                      <a:pt x="8844" y="4269"/>
                    </a:lnTo>
                    <a:lnTo>
                      <a:pt x="6255" y="4269"/>
                    </a:lnTo>
                    <a:lnTo>
                      <a:pt x="6255" y="3978"/>
                    </a:lnTo>
                    <a:close/>
                    <a:moveTo>
                      <a:pt x="9817" y="3978"/>
                    </a:moveTo>
                    <a:lnTo>
                      <a:pt x="9817" y="4269"/>
                    </a:lnTo>
                    <a:lnTo>
                      <a:pt x="9262" y="4269"/>
                    </a:lnTo>
                    <a:lnTo>
                      <a:pt x="9262" y="3978"/>
                    </a:lnTo>
                    <a:close/>
                    <a:moveTo>
                      <a:pt x="9793" y="5949"/>
                    </a:moveTo>
                    <a:cubicBezTo>
                      <a:pt x="10044" y="5949"/>
                      <a:pt x="10248" y="6152"/>
                      <a:pt x="10248" y="6404"/>
                    </a:cubicBezTo>
                    <a:lnTo>
                      <a:pt x="10248" y="7768"/>
                    </a:lnTo>
                    <a:lnTo>
                      <a:pt x="8225" y="7768"/>
                    </a:lnTo>
                    <a:lnTo>
                      <a:pt x="8225" y="6404"/>
                    </a:lnTo>
                    <a:cubicBezTo>
                      <a:pt x="8225" y="6152"/>
                      <a:pt x="8441" y="5949"/>
                      <a:pt x="8692" y="5949"/>
                    </a:cubicBezTo>
                    <a:close/>
                    <a:moveTo>
                      <a:pt x="10460" y="4688"/>
                    </a:moveTo>
                    <a:cubicBezTo>
                      <a:pt x="11130" y="4688"/>
                      <a:pt x="11688" y="5231"/>
                      <a:pt x="11688" y="5913"/>
                    </a:cubicBezTo>
                    <a:lnTo>
                      <a:pt x="11688" y="7768"/>
                    </a:lnTo>
                    <a:lnTo>
                      <a:pt x="10675" y="7768"/>
                    </a:lnTo>
                    <a:lnTo>
                      <a:pt x="10675" y="6404"/>
                    </a:lnTo>
                    <a:cubicBezTo>
                      <a:pt x="10675" y="5925"/>
                      <a:pt x="10272" y="5534"/>
                      <a:pt x="9793" y="5534"/>
                    </a:cubicBezTo>
                    <a:lnTo>
                      <a:pt x="8692" y="5534"/>
                    </a:lnTo>
                    <a:cubicBezTo>
                      <a:pt x="8201" y="5534"/>
                      <a:pt x="7807" y="5925"/>
                      <a:pt x="7807" y="6404"/>
                    </a:cubicBezTo>
                    <a:lnTo>
                      <a:pt x="7807" y="7768"/>
                    </a:lnTo>
                    <a:lnTo>
                      <a:pt x="6685" y="7768"/>
                    </a:lnTo>
                    <a:lnTo>
                      <a:pt x="6685" y="6343"/>
                    </a:lnTo>
                    <a:cubicBezTo>
                      <a:pt x="6685" y="5901"/>
                      <a:pt x="6331" y="5534"/>
                      <a:pt x="5888" y="5534"/>
                    </a:cubicBezTo>
                    <a:lnTo>
                      <a:pt x="5282" y="5534"/>
                    </a:lnTo>
                    <a:cubicBezTo>
                      <a:pt x="4763" y="5534"/>
                      <a:pt x="4321" y="5888"/>
                      <a:pt x="4196" y="6380"/>
                    </a:cubicBezTo>
                    <a:lnTo>
                      <a:pt x="4045" y="7050"/>
                    </a:lnTo>
                    <a:cubicBezTo>
                      <a:pt x="4005" y="7150"/>
                      <a:pt x="4081" y="7265"/>
                      <a:pt x="4196" y="7301"/>
                    </a:cubicBezTo>
                    <a:cubicBezTo>
                      <a:pt x="4212" y="7305"/>
                      <a:pt x="4227" y="7307"/>
                      <a:pt x="4243" y="7307"/>
                    </a:cubicBezTo>
                    <a:cubicBezTo>
                      <a:pt x="4339" y="7307"/>
                      <a:pt x="4427" y="7237"/>
                      <a:pt x="4448" y="7137"/>
                    </a:cubicBezTo>
                    <a:lnTo>
                      <a:pt x="4612" y="6480"/>
                    </a:lnTo>
                    <a:cubicBezTo>
                      <a:pt x="4687" y="6176"/>
                      <a:pt x="4966" y="5949"/>
                      <a:pt x="5282" y="5949"/>
                    </a:cubicBezTo>
                    <a:lnTo>
                      <a:pt x="5888" y="5949"/>
                    </a:lnTo>
                    <a:cubicBezTo>
                      <a:pt x="6091" y="5949"/>
                      <a:pt x="6267" y="6128"/>
                      <a:pt x="6267" y="6343"/>
                    </a:cubicBezTo>
                    <a:lnTo>
                      <a:pt x="6267" y="7768"/>
                    </a:lnTo>
                    <a:lnTo>
                      <a:pt x="2856" y="7768"/>
                    </a:lnTo>
                    <a:lnTo>
                      <a:pt x="3399" y="5622"/>
                    </a:lnTo>
                    <a:cubicBezTo>
                      <a:pt x="3538" y="5067"/>
                      <a:pt x="4045" y="4688"/>
                      <a:pt x="4612" y="4688"/>
                    </a:cubicBezTo>
                    <a:close/>
                    <a:moveTo>
                      <a:pt x="1656" y="9399"/>
                    </a:moveTo>
                    <a:cubicBezTo>
                      <a:pt x="1847" y="9399"/>
                      <a:pt x="2010" y="9551"/>
                      <a:pt x="2010" y="9739"/>
                    </a:cubicBezTo>
                    <a:cubicBezTo>
                      <a:pt x="2010" y="9930"/>
                      <a:pt x="1847" y="10093"/>
                      <a:pt x="1656" y="10093"/>
                    </a:cubicBezTo>
                    <a:lnTo>
                      <a:pt x="443" y="10093"/>
                    </a:lnTo>
                    <a:cubicBezTo>
                      <a:pt x="482" y="9842"/>
                      <a:pt x="570" y="9614"/>
                      <a:pt x="670" y="9399"/>
                    </a:cubicBezTo>
                    <a:close/>
                    <a:moveTo>
                      <a:pt x="11688" y="8186"/>
                    </a:moveTo>
                    <a:lnTo>
                      <a:pt x="11688" y="11597"/>
                    </a:lnTo>
                    <a:cubicBezTo>
                      <a:pt x="11688" y="12052"/>
                      <a:pt x="11397" y="12443"/>
                      <a:pt x="10978" y="12582"/>
                    </a:cubicBezTo>
                    <a:cubicBezTo>
                      <a:pt x="10990" y="12507"/>
                      <a:pt x="10990" y="12443"/>
                      <a:pt x="10990" y="12367"/>
                    </a:cubicBezTo>
                    <a:cubicBezTo>
                      <a:pt x="10990" y="11306"/>
                      <a:pt x="10120" y="10436"/>
                      <a:pt x="9047" y="10436"/>
                    </a:cubicBezTo>
                    <a:cubicBezTo>
                      <a:pt x="7986" y="10436"/>
                      <a:pt x="7113" y="11306"/>
                      <a:pt x="7113" y="12367"/>
                    </a:cubicBezTo>
                    <a:cubicBezTo>
                      <a:pt x="7113" y="12455"/>
                      <a:pt x="7113" y="12543"/>
                      <a:pt x="7125" y="12634"/>
                    </a:cubicBezTo>
                    <a:lnTo>
                      <a:pt x="5573" y="12634"/>
                    </a:lnTo>
                    <a:cubicBezTo>
                      <a:pt x="5585" y="12543"/>
                      <a:pt x="5597" y="12455"/>
                      <a:pt x="5597" y="12367"/>
                    </a:cubicBezTo>
                    <a:cubicBezTo>
                      <a:pt x="5597" y="11306"/>
                      <a:pt x="4727" y="10436"/>
                      <a:pt x="3654" y="10436"/>
                    </a:cubicBezTo>
                    <a:cubicBezTo>
                      <a:pt x="2577" y="10436"/>
                      <a:pt x="1719" y="11306"/>
                      <a:pt x="1719" y="12367"/>
                    </a:cubicBezTo>
                    <a:cubicBezTo>
                      <a:pt x="1719" y="12455"/>
                      <a:pt x="1719" y="12543"/>
                      <a:pt x="1731" y="12634"/>
                    </a:cubicBezTo>
                    <a:lnTo>
                      <a:pt x="1456" y="12634"/>
                    </a:lnTo>
                    <a:cubicBezTo>
                      <a:pt x="886" y="12634"/>
                      <a:pt x="419" y="12164"/>
                      <a:pt x="419" y="11597"/>
                    </a:cubicBezTo>
                    <a:lnTo>
                      <a:pt x="419" y="10512"/>
                    </a:lnTo>
                    <a:lnTo>
                      <a:pt x="1656" y="10512"/>
                    </a:lnTo>
                    <a:cubicBezTo>
                      <a:pt x="2086" y="10512"/>
                      <a:pt x="2426" y="10169"/>
                      <a:pt x="2426" y="9739"/>
                    </a:cubicBezTo>
                    <a:cubicBezTo>
                      <a:pt x="2426" y="9323"/>
                      <a:pt x="2086" y="8969"/>
                      <a:pt x="1656" y="8969"/>
                    </a:cubicBezTo>
                    <a:lnTo>
                      <a:pt x="961" y="8969"/>
                    </a:lnTo>
                    <a:cubicBezTo>
                      <a:pt x="1380" y="8490"/>
                      <a:pt x="1986" y="8186"/>
                      <a:pt x="2668" y="8186"/>
                    </a:cubicBezTo>
                    <a:close/>
                    <a:moveTo>
                      <a:pt x="3654" y="10851"/>
                    </a:moveTo>
                    <a:cubicBezTo>
                      <a:pt x="4487" y="10851"/>
                      <a:pt x="5169" y="11533"/>
                      <a:pt x="5169" y="12367"/>
                    </a:cubicBezTo>
                    <a:cubicBezTo>
                      <a:pt x="5169" y="13213"/>
                      <a:pt x="4487" y="13883"/>
                      <a:pt x="3654" y="13883"/>
                    </a:cubicBezTo>
                    <a:cubicBezTo>
                      <a:pt x="2820" y="13883"/>
                      <a:pt x="2138" y="13213"/>
                      <a:pt x="2138" y="12367"/>
                    </a:cubicBezTo>
                    <a:cubicBezTo>
                      <a:pt x="2138" y="11533"/>
                      <a:pt x="2820" y="10851"/>
                      <a:pt x="3654" y="10851"/>
                    </a:cubicBezTo>
                    <a:close/>
                    <a:moveTo>
                      <a:pt x="9047" y="10851"/>
                    </a:moveTo>
                    <a:cubicBezTo>
                      <a:pt x="9893" y="10851"/>
                      <a:pt x="10575" y="11533"/>
                      <a:pt x="10575" y="12367"/>
                    </a:cubicBezTo>
                    <a:cubicBezTo>
                      <a:pt x="10575" y="13213"/>
                      <a:pt x="9893" y="13883"/>
                      <a:pt x="9047" y="13883"/>
                    </a:cubicBezTo>
                    <a:cubicBezTo>
                      <a:pt x="8213" y="13883"/>
                      <a:pt x="7531" y="13213"/>
                      <a:pt x="7531" y="12367"/>
                    </a:cubicBezTo>
                    <a:cubicBezTo>
                      <a:pt x="7531" y="11533"/>
                      <a:pt x="8213" y="10851"/>
                      <a:pt x="9047" y="10851"/>
                    </a:cubicBezTo>
                    <a:close/>
                    <a:moveTo>
                      <a:pt x="4803" y="1"/>
                    </a:moveTo>
                    <a:cubicBezTo>
                      <a:pt x="4120" y="1"/>
                      <a:pt x="3514" y="392"/>
                      <a:pt x="3235" y="1010"/>
                    </a:cubicBezTo>
                    <a:lnTo>
                      <a:pt x="3071" y="1377"/>
                    </a:lnTo>
                    <a:cubicBezTo>
                      <a:pt x="2705" y="1441"/>
                      <a:pt x="2441" y="1756"/>
                      <a:pt x="2441" y="2123"/>
                    </a:cubicBezTo>
                    <a:cubicBezTo>
                      <a:pt x="2441" y="2538"/>
                      <a:pt x="2780" y="2881"/>
                      <a:pt x="3199" y="2893"/>
                    </a:cubicBezTo>
                    <a:cubicBezTo>
                      <a:pt x="3199" y="2893"/>
                      <a:pt x="3678" y="3978"/>
                      <a:pt x="4866" y="3978"/>
                    </a:cubicBezTo>
                    <a:lnTo>
                      <a:pt x="4866" y="4269"/>
                    </a:lnTo>
                    <a:lnTo>
                      <a:pt x="4612" y="4269"/>
                    </a:lnTo>
                    <a:cubicBezTo>
                      <a:pt x="3842" y="4269"/>
                      <a:pt x="3184" y="4776"/>
                      <a:pt x="2996" y="5522"/>
                    </a:cubicBezTo>
                    <a:lnTo>
                      <a:pt x="2426" y="7783"/>
                    </a:lnTo>
                    <a:cubicBezTo>
                      <a:pt x="1061" y="7907"/>
                      <a:pt x="0" y="9044"/>
                      <a:pt x="0" y="10436"/>
                    </a:cubicBezTo>
                    <a:lnTo>
                      <a:pt x="0" y="11597"/>
                    </a:lnTo>
                    <a:cubicBezTo>
                      <a:pt x="0" y="12407"/>
                      <a:pt x="658" y="13049"/>
                      <a:pt x="1456" y="13049"/>
                    </a:cubicBezTo>
                    <a:lnTo>
                      <a:pt x="1847" y="13049"/>
                    </a:lnTo>
                    <a:cubicBezTo>
                      <a:pt x="2110" y="13783"/>
                      <a:pt x="2832" y="14313"/>
                      <a:pt x="3654" y="14313"/>
                    </a:cubicBezTo>
                    <a:cubicBezTo>
                      <a:pt x="4487" y="14313"/>
                      <a:pt x="5194" y="13783"/>
                      <a:pt x="5473" y="13049"/>
                    </a:cubicBezTo>
                    <a:lnTo>
                      <a:pt x="7240" y="13049"/>
                    </a:lnTo>
                    <a:cubicBezTo>
                      <a:pt x="7519" y="13783"/>
                      <a:pt x="8225" y="14313"/>
                      <a:pt x="9047" y="14313"/>
                    </a:cubicBezTo>
                    <a:cubicBezTo>
                      <a:pt x="9881" y="14313"/>
                      <a:pt x="10599" y="13783"/>
                      <a:pt x="10878" y="13037"/>
                    </a:cubicBezTo>
                    <a:cubicBezTo>
                      <a:pt x="11572" y="12922"/>
                      <a:pt x="12103" y="12316"/>
                      <a:pt x="12103" y="11597"/>
                    </a:cubicBezTo>
                    <a:lnTo>
                      <a:pt x="12103" y="5913"/>
                    </a:lnTo>
                    <a:cubicBezTo>
                      <a:pt x="12103" y="5003"/>
                      <a:pt x="11357" y="4269"/>
                      <a:pt x="10460" y="4269"/>
                    </a:cubicBezTo>
                    <a:lnTo>
                      <a:pt x="10232" y="4269"/>
                    </a:lnTo>
                    <a:lnTo>
                      <a:pt x="10232" y="3978"/>
                    </a:lnTo>
                    <a:cubicBezTo>
                      <a:pt x="11509" y="3978"/>
                      <a:pt x="11939" y="2893"/>
                      <a:pt x="11939" y="2893"/>
                    </a:cubicBezTo>
                    <a:cubicBezTo>
                      <a:pt x="12355" y="2881"/>
                      <a:pt x="12697" y="2538"/>
                      <a:pt x="12697" y="2123"/>
                    </a:cubicBezTo>
                    <a:cubicBezTo>
                      <a:pt x="12697" y="1756"/>
                      <a:pt x="12418" y="1441"/>
                      <a:pt x="12067" y="1377"/>
                    </a:cubicBezTo>
                    <a:lnTo>
                      <a:pt x="11900" y="1010"/>
                    </a:lnTo>
                    <a:cubicBezTo>
                      <a:pt x="11624" y="392"/>
                      <a:pt x="11005" y="1"/>
                      <a:pt x="103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52"/>
          <p:cNvGrpSpPr/>
          <p:nvPr/>
        </p:nvGrpSpPr>
        <p:grpSpPr>
          <a:xfrm>
            <a:off x="81148" y="2909741"/>
            <a:ext cx="633900" cy="563100"/>
            <a:chOff x="5275350" y="2821550"/>
            <a:chExt cx="633900" cy="563100"/>
          </a:xfrm>
        </p:grpSpPr>
        <p:sp>
          <p:nvSpPr>
            <p:cNvPr id="1529" name="Google Shape;1529;p52"/>
            <p:cNvSpPr/>
            <p:nvPr/>
          </p:nvSpPr>
          <p:spPr>
            <a:xfrm>
              <a:off x="5275350" y="2821550"/>
              <a:ext cx="633900" cy="563100"/>
            </a:xfrm>
            <a:prstGeom prst="roundRect">
              <a:avLst>
                <a:gd name="adj" fmla="val 49566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0" name="Google Shape;1530;p52"/>
            <p:cNvGrpSpPr/>
            <p:nvPr/>
          </p:nvGrpSpPr>
          <p:grpSpPr>
            <a:xfrm>
              <a:off x="5399224" y="2954343"/>
              <a:ext cx="386192" cy="297508"/>
              <a:chOff x="6393010" y="1520130"/>
              <a:chExt cx="386192" cy="297508"/>
            </a:xfrm>
          </p:grpSpPr>
          <p:sp>
            <p:nvSpPr>
              <p:cNvPr id="1531" name="Google Shape;1531;p52"/>
              <p:cNvSpPr/>
              <p:nvPr/>
            </p:nvSpPr>
            <p:spPr>
              <a:xfrm>
                <a:off x="6649346" y="1640758"/>
                <a:ext cx="124027" cy="131231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4864" extrusionOk="0">
                    <a:moveTo>
                      <a:pt x="1" y="1"/>
                    </a:moveTo>
                    <a:lnTo>
                      <a:pt x="1" y="4864"/>
                    </a:lnTo>
                    <a:lnTo>
                      <a:pt x="3651" y="4864"/>
                    </a:lnTo>
                    <a:cubicBezTo>
                      <a:pt x="4182" y="4864"/>
                      <a:pt x="4597" y="4445"/>
                      <a:pt x="4597" y="3915"/>
                    </a:cubicBezTo>
                    <a:lnTo>
                      <a:pt x="4597" y="2135"/>
                    </a:lnTo>
                    <a:cubicBezTo>
                      <a:pt x="4597" y="1593"/>
                      <a:pt x="4233" y="1110"/>
                      <a:pt x="3715" y="986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52"/>
              <p:cNvSpPr/>
              <p:nvPr/>
            </p:nvSpPr>
            <p:spPr>
              <a:xfrm>
                <a:off x="6398810" y="1525526"/>
                <a:ext cx="295242" cy="246462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9135" extrusionOk="0">
                    <a:moveTo>
                      <a:pt x="986" y="0"/>
                    </a:moveTo>
                    <a:cubicBezTo>
                      <a:pt x="443" y="0"/>
                      <a:pt x="1" y="443"/>
                      <a:pt x="1" y="1001"/>
                    </a:cubicBezTo>
                    <a:lnTo>
                      <a:pt x="1" y="8049"/>
                    </a:lnTo>
                    <a:cubicBezTo>
                      <a:pt x="1" y="8656"/>
                      <a:pt x="483" y="9135"/>
                      <a:pt x="1074" y="9135"/>
                    </a:cubicBezTo>
                    <a:lnTo>
                      <a:pt x="10942" y="9135"/>
                    </a:lnTo>
                    <a:lnTo>
                      <a:pt x="10942" y="1001"/>
                    </a:lnTo>
                    <a:cubicBezTo>
                      <a:pt x="10942" y="443"/>
                      <a:pt x="10500" y="0"/>
                      <a:pt x="99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52"/>
              <p:cNvSpPr/>
              <p:nvPr/>
            </p:nvSpPr>
            <p:spPr>
              <a:xfrm>
                <a:off x="6649346" y="1586528"/>
                <a:ext cx="44706" cy="65480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2427" extrusionOk="0">
                    <a:moveTo>
                      <a:pt x="607" y="1"/>
                    </a:moveTo>
                    <a:cubicBezTo>
                      <a:pt x="277" y="1"/>
                      <a:pt x="1" y="280"/>
                      <a:pt x="1" y="619"/>
                    </a:cubicBezTo>
                    <a:lnTo>
                      <a:pt x="1" y="1959"/>
                    </a:lnTo>
                    <a:cubicBezTo>
                      <a:pt x="1" y="2226"/>
                      <a:pt x="201" y="2426"/>
                      <a:pt x="468" y="2426"/>
                    </a:cubicBezTo>
                    <a:lnTo>
                      <a:pt x="1656" y="2426"/>
                    </a:lnTo>
                    <a:lnTo>
                      <a:pt x="165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52"/>
              <p:cNvSpPr/>
              <p:nvPr/>
            </p:nvSpPr>
            <p:spPr>
              <a:xfrm>
                <a:off x="6398810" y="1525526"/>
                <a:ext cx="295242" cy="35182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1304" extrusionOk="0">
                    <a:moveTo>
                      <a:pt x="986" y="0"/>
                    </a:moveTo>
                    <a:cubicBezTo>
                      <a:pt x="443" y="0"/>
                      <a:pt x="1" y="443"/>
                      <a:pt x="1" y="1001"/>
                    </a:cubicBezTo>
                    <a:lnTo>
                      <a:pt x="1" y="1304"/>
                    </a:lnTo>
                    <a:lnTo>
                      <a:pt x="10942" y="1304"/>
                    </a:lnTo>
                    <a:lnTo>
                      <a:pt x="10942" y="1001"/>
                    </a:lnTo>
                    <a:cubicBezTo>
                      <a:pt x="10942" y="443"/>
                      <a:pt x="10500" y="0"/>
                      <a:pt x="99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52"/>
              <p:cNvSpPr/>
              <p:nvPr/>
            </p:nvSpPr>
            <p:spPr>
              <a:xfrm>
                <a:off x="6549817" y="1586528"/>
                <a:ext cx="72657" cy="185461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6874" extrusionOk="0">
                    <a:moveTo>
                      <a:pt x="934" y="1"/>
                    </a:moveTo>
                    <a:cubicBezTo>
                      <a:pt x="419" y="1"/>
                      <a:pt x="0" y="419"/>
                      <a:pt x="0" y="938"/>
                    </a:cubicBezTo>
                    <a:lnTo>
                      <a:pt x="0" y="6874"/>
                    </a:lnTo>
                    <a:lnTo>
                      <a:pt x="2692" y="6874"/>
                    </a:lnTo>
                    <a:lnTo>
                      <a:pt x="2692" y="938"/>
                    </a:lnTo>
                    <a:cubicBezTo>
                      <a:pt x="2692" y="419"/>
                      <a:pt x="2274" y="1"/>
                      <a:pt x="17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52"/>
              <p:cNvSpPr/>
              <p:nvPr/>
            </p:nvSpPr>
            <p:spPr>
              <a:xfrm>
                <a:off x="6469741" y="1586528"/>
                <a:ext cx="50803" cy="7031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606" extrusionOk="0">
                    <a:moveTo>
                      <a:pt x="595" y="1"/>
                    </a:moveTo>
                    <a:cubicBezTo>
                      <a:pt x="264" y="1"/>
                      <a:pt x="0" y="268"/>
                      <a:pt x="0" y="595"/>
                    </a:cubicBezTo>
                    <a:lnTo>
                      <a:pt x="0" y="2011"/>
                    </a:lnTo>
                    <a:cubicBezTo>
                      <a:pt x="0" y="2338"/>
                      <a:pt x="264" y="2605"/>
                      <a:pt x="595" y="2605"/>
                    </a:cubicBezTo>
                    <a:lnTo>
                      <a:pt x="1289" y="2605"/>
                    </a:lnTo>
                    <a:cubicBezTo>
                      <a:pt x="1616" y="2605"/>
                      <a:pt x="1883" y="2338"/>
                      <a:pt x="1883" y="2011"/>
                    </a:cubicBezTo>
                    <a:lnTo>
                      <a:pt x="1883" y="595"/>
                    </a:lnTo>
                    <a:cubicBezTo>
                      <a:pt x="1883" y="268"/>
                      <a:pt x="1616" y="1"/>
                      <a:pt x="1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52"/>
              <p:cNvSpPr/>
              <p:nvPr/>
            </p:nvSpPr>
            <p:spPr>
              <a:xfrm>
                <a:off x="6398810" y="1586528"/>
                <a:ext cx="45758" cy="70310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606" extrusionOk="0">
                    <a:moveTo>
                      <a:pt x="1" y="1"/>
                    </a:moveTo>
                    <a:lnTo>
                      <a:pt x="1" y="2605"/>
                    </a:lnTo>
                    <a:lnTo>
                      <a:pt x="1101" y="2605"/>
                    </a:lnTo>
                    <a:cubicBezTo>
                      <a:pt x="1429" y="2605"/>
                      <a:pt x="1696" y="2338"/>
                      <a:pt x="1696" y="2011"/>
                    </a:cubicBezTo>
                    <a:lnTo>
                      <a:pt x="1696" y="595"/>
                    </a:lnTo>
                    <a:cubicBezTo>
                      <a:pt x="1696" y="268"/>
                      <a:pt x="1429" y="1"/>
                      <a:pt x="11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52"/>
              <p:cNvSpPr/>
              <p:nvPr/>
            </p:nvSpPr>
            <p:spPr>
              <a:xfrm>
                <a:off x="6719548" y="1586204"/>
                <a:ext cx="25955" cy="4608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708" extrusionOk="0">
                    <a:moveTo>
                      <a:pt x="479" y="1"/>
                    </a:moveTo>
                    <a:cubicBezTo>
                      <a:pt x="215" y="1"/>
                      <a:pt x="0" y="216"/>
                      <a:pt x="0" y="480"/>
                    </a:cubicBezTo>
                    <a:lnTo>
                      <a:pt x="0" y="1226"/>
                    </a:lnTo>
                    <a:cubicBezTo>
                      <a:pt x="0" y="1492"/>
                      <a:pt x="215" y="1708"/>
                      <a:pt x="479" y="1708"/>
                    </a:cubicBezTo>
                    <a:cubicBezTo>
                      <a:pt x="746" y="1708"/>
                      <a:pt x="961" y="1492"/>
                      <a:pt x="961" y="1226"/>
                    </a:cubicBezTo>
                    <a:lnTo>
                      <a:pt x="961" y="480"/>
                    </a:lnTo>
                    <a:cubicBezTo>
                      <a:pt x="961" y="216"/>
                      <a:pt x="746" y="1"/>
                      <a:pt x="4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52"/>
              <p:cNvSpPr/>
              <p:nvPr/>
            </p:nvSpPr>
            <p:spPr>
              <a:xfrm>
                <a:off x="6735575" y="1663583"/>
                <a:ext cx="37799" cy="33077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122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7" y="204"/>
                      <a:pt x="100" y="507"/>
                      <a:pt x="152" y="759"/>
                    </a:cubicBezTo>
                    <a:cubicBezTo>
                      <a:pt x="203" y="1038"/>
                      <a:pt x="443" y="1226"/>
                      <a:pt x="719" y="1226"/>
                    </a:cubicBezTo>
                    <a:lnTo>
                      <a:pt x="1401" y="1226"/>
                    </a:lnTo>
                    <a:cubicBezTo>
                      <a:pt x="1377" y="707"/>
                      <a:pt x="1022" y="264"/>
                      <a:pt x="519" y="14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52"/>
              <p:cNvSpPr/>
              <p:nvPr/>
            </p:nvSpPr>
            <p:spPr>
              <a:xfrm>
                <a:off x="6630622" y="1708585"/>
                <a:ext cx="126806" cy="63403"/>
              </a:xfrm>
              <a:custGeom>
                <a:avLst/>
                <a:gdLst/>
                <a:ahLst/>
                <a:cxnLst/>
                <a:rect l="l" t="t" r="r" b="b"/>
                <a:pathLst>
                  <a:path w="4700" h="2350" extrusionOk="0">
                    <a:moveTo>
                      <a:pt x="2350" y="0"/>
                    </a:moveTo>
                    <a:cubicBezTo>
                      <a:pt x="1313" y="0"/>
                      <a:pt x="440" y="670"/>
                      <a:pt x="125" y="1604"/>
                    </a:cubicBezTo>
                    <a:cubicBezTo>
                      <a:pt x="1" y="1971"/>
                      <a:pt x="264" y="2350"/>
                      <a:pt x="655" y="2350"/>
                    </a:cubicBezTo>
                    <a:lnTo>
                      <a:pt x="4042" y="2350"/>
                    </a:lnTo>
                    <a:cubicBezTo>
                      <a:pt x="4433" y="2350"/>
                      <a:pt x="4700" y="1971"/>
                      <a:pt x="4572" y="1604"/>
                    </a:cubicBezTo>
                    <a:cubicBezTo>
                      <a:pt x="4269" y="670"/>
                      <a:pt x="3384" y="0"/>
                      <a:pt x="23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52"/>
              <p:cNvSpPr/>
              <p:nvPr/>
            </p:nvSpPr>
            <p:spPr>
              <a:xfrm>
                <a:off x="6654095" y="1732058"/>
                <a:ext cx="79780" cy="80185"/>
              </a:xfrm>
              <a:custGeom>
                <a:avLst/>
                <a:gdLst/>
                <a:ahLst/>
                <a:cxnLst/>
                <a:rect l="l" t="t" r="r" b="b"/>
                <a:pathLst>
                  <a:path w="2957" h="2972" extrusionOk="0">
                    <a:moveTo>
                      <a:pt x="1480" y="0"/>
                    </a:moveTo>
                    <a:cubicBezTo>
                      <a:pt x="659" y="0"/>
                      <a:pt x="1" y="670"/>
                      <a:pt x="1" y="1480"/>
                    </a:cubicBezTo>
                    <a:cubicBezTo>
                      <a:pt x="1" y="2301"/>
                      <a:pt x="659" y="2971"/>
                      <a:pt x="1480" y="2971"/>
                    </a:cubicBezTo>
                    <a:cubicBezTo>
                      <a:pt x="2299" y="2971"/>
                      <a:pt x="2957" y="2301"/>
                      <a:pt x="2957" y="1480"/>
                    </a:cubicBezTo>
                    <a:cubicBezTo>
                      <a:pt x="2957" y="670"/>
                      <a:pt x="2299" y="0"/>
                      <a:pt x="1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52"/>
              <p:cNvSpPr/>
              <p:nvPr/>
            </p:nvSpPr>
            <p:spPr>
              <a:xfrm>
                <a:off x="6406338" y="1708585"/>
                <a:ext cx="127130" cy="63403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2350" extrusionOk="0">
                    <a:moveTo>
                      <a:pt x="2350" y="0"/>
                    </a:moveTo>
                    <a:cubicBezTo>
                      <a:pt x="1326" y="0"/>
                      <a:pt x="443" y="670"/>
                      <a:pt x="128" y="1604"/>
                    </a:cubicBezTo>
                    <a:cubicBezTo>
                      <a:pt x="1" y="1971"/>
                      <a:pt x="280" y="2350"/>
                      <a:pt x="659" y="2350"/>
                    </a:cubicBezTo>
                    <a:lnTo>
                      <a:pt x="4042" y="2350"/>
                    </a:lnTo>
                    <a:cubicBezTo>
                      <a:pt x="4433" y="2350"/>
                      <a:pt x="4712" y="1971"/>
                      <a:pt x="4585" y="1604"/>
                    </a:cubicBezTo>
                    <a:cubicBezTo>
                      <a:pt x="4269" y="670"/>
                      <a:pt x="3387" y="0"/>
                      <a:pt x="23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52"/>
              <p:cNvSpPr/>
              <p:nvPr/>
            </p:nvSpPr>
            <p:spPr>
              <a:xfrm>
                <a:off x="6429810" y="1732058"/>
                <a:ext cx="80185" cy="80185"/>
              </a:xfrm>
              <a:custGeom>
                <a:avLst/>
                <a:gdLst/>
                <a:ahLst/>
                <a:cxnLst/>
                <a:rect l="l" t="t" r="r" b="b"/>
                <a:pathLst>
                  <a:path w="2972" h="2972" extrusionOk="0">
                    <a:moveTo>
                      <a:pt x="1480" y="0"/>
                    </a:moveTo>
                    <a:cubicBezTo>
                      <a:pt x="671" y="0"/>
                      <a:pt x="1" y="670"/>
                      <a:pt x="1" y="1480"/>
                    </a:cubicBezTo>
                    <a:cubicBezTo>
                      <a:pt x="1" y="2301"/>
                      <a:pt x="671" y="2971"/>
                      <a:pt x="1480" y="2971"/>
                    </a:cubicBezTo>
                    <a:cubicBezTo>
                      <a:pt x="2302" y="2971"/>
                      <a:pt x="2972" y="2301"/>
                      <a:pt x="2972" y="1480"/>
                    </a:cubicBezTo>
                    <a:cubicBezTo>
                      <a:pt x="2972" y="670"/>
                      <a:pt x="2302" y="0"/>
                      <a:pt x="14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52"/>
              <p:cNvSpPr/>
              <p:nvPr/>
            </p:nvSpPr>
            <p:spPr>
              <a:xfrm>
                <a:off x="6464264" y="1581132"/>
                <a:ext cx="62108" cy="81426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3018" extrusionOk="0">
                    <a:moveTo>
                      <a:pt x="1492" y="416"/>
                    </a:moveTo>
                    <a:cubicBezTo>
                      <a:pt x="1707" y="416"/>
                      <a:pt x="1871" y="580"/>
                      <a:pt x="1871" y="795"/>
                    </a:cubicBezTo>
                    <a:lnTo>
                      <a:pt x="1871" y="2211"/>
                    </a:lnTo>
                    <a:cubicBezTo>
                      <a:pt x="1871" y="2426"/>
                      <a:pt x="1707" y="2602"/>
                      <a:pt x="1492" y="2602"/>
                    </a:cubicBezTo>
                    <a:lnTo>
                      <a:pt x="798" y="2602"/>
                    </a:lnTo>
                    <a:cubicBezTo>
                      <a:pt x="594" y="2602"/>
                      <a:pt x="419" y="2426"/>
                      <a:pt x="419" y="2211"/>
                    </a:cubicBezTo>
                    <a:lnTo>
                      <a:pt x="419" y="795"/>
                    </a:lnTo>
                    <a:cubicBezTo>
                      <a:pt x="419" y="580"/>
                      <a:pt x="594" y="416"/>
                      <a:pt x="798" y="416"/>
                    </a:cubicBezTo>
                    <a:close/>
                    <a:moveTo>
                      <a:pt x="798" y="1"/>
                    </a:moveTo>
                    <a:cubicBezTo>
                      <a:pt x="355" y="1"/>
                      <a:pt x="0" y="352"/>
                      <a:pt x="0" y="795"/>
                    </a:cubicBezTo>
                    <a:lnTo>
                      <a:pt x="0" y="2211"/>
                    </a:lnTo>
                    <a:cubicBezTo>
                      <a:pt x="0" y="2654"/>
                      <a:pt x="355" y="3017"/>
                      <a:pt x="798" y="3017"/>
                    </a:cubicBezTo>
                    <a:lnTo>
                      <a:pt x="1492" y="3017"/>
                    </a:lnTo>
                    <a:cubicBezTo>
                      <a:pt x="1934" y="3017"/>
                      <a:pt x="2301" y="2654"/>
                      <a:pt x="2301" y="2211"/>
                    </a:cubicBezTo>
                    <a:lnTo>
                      <a:pt x="2301" y="795"/>
                    </a:lnTo>
                    <a:cubicBezTo>
                      <a:pt x="2301" y="352"/>
                      <a:pt x="1934" y="1"/>
                      <a:pt x="14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52"/>
              <p:cNvSpPr/>
              <p:nvPr/>
            </p:nvSpPr>
            <p:spPr>
              <a:xfrm>
                <a:off x="6671848" y="1749811"/>
                <a:ext cx="44274" cy="44679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56" extrusionOk="0">
                    <a:moveTo>
                      <a:pt x="822" y="418"/>
                    </a:moveTo>
                    <a:cubicBezTo>
                      <a:pt x="1050" y="418"/>
                      <a:pt x="1225" y="606"/>
                      <a:pt x="1225" y="822"/>
                    </a:cubicBezTo>
                    <a:cubicBezTo>
                      <a:pt x="1225" y="1049"/>
                      <a:pt x="1050" y="1225"/>
                      <a:pt x="822" y="1225"/>
                    </a:cubicBezTo>
                    <a:cubicBezTo>
                      <a:pt x="595" y="1225"/>
                      <a:pt x="416" y="1049"/>
                      <a:pt x="416" y="822"/>
                    </a:cubicBezTo>
                    <a:cubicBezTo>
                      <a:pt x="416" y="606"/>
                      <a:pt x="595" y="418"/>
                      <a:pt x="822" y="418"/>
                    </a:cubicBezTo>
                    <a:close/>
                    <a:moveTo>
                      <a:pt x="822" y="0"/>
                    </a:moveTo>
                    <a:cubicBezTo>
                      <a:pt x="367" y="0"/>
                      <a:pt x="1" y="367"/>
                      <a:pt x="1" y="822"/>
                    </a:cubicBezTo>
                    <a:cubicBezTo>
                      <a:pt x="1" y="1276"/>
                      <a:pt x="367" y="1655"/>
                      <a:pt x="822" y="1655"/>
                    </a:cubicBezTo>
                    <a:cubicBezTo>
                      <a:pt x="1277" y="1655"/>
                      <a:pt x="1641" y="1276"/>
                      <a:pt x="1641" y="822"/>
                    </a:cubicBezTo>
                    <a:cubicBezTo>
                      <a:pt x="1641" y="367"/>
                      <a:pt x="1277" y="0"/>
                      <a:pt x="8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52"/>
              <p:cNvSpPr/>
              <p:nvPr/>
            </p:nvSpPr>
            <p:spPr>
              <a:xfrm>
                <a:off x="6447563" y="1749811"/>
                <a:ext cx="44679" cy="44679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656" extrusionOk="0">
                    <a:moveTo>
                      <a:pt x="822" y="418"/>
                    </a:moveTo>
                    <a:cubicBezTo>
                      <a:pt x="1050" y="418"/>
                      <a:pt x="1226" y="606"/>
                      <a:pt x="1226" y="822"/>
                    </a:cubicBezTo>
                    <a:cubicBezTo>
                      <a:pt x="1226" y="1049"/>
                      <a:pt x="1050" y="1225"/>
                      <a:pt x="822" y="1225"/>
                    </a:cubicBezTo>
                    <a:cubicBezTo>
                      <a:pt x="607" y="1225"/>
                      <a:pt x="419" y="1049"/>
                      <a:pt x="419" y="822"/>
                    </a:cubicBezTo>
                    <a:cubicBezTo>
                      <a:pt x="419" y="606"/>
                      <a:pt x="607" y="418"/>
                      <a:pt x="822" y="418"/>
                    </a:cubicBezTo>
                    <a:close/>
                    <a:moveTo>
                      <a:pt x="822" y="0"/>
                    </a:moveTo>
                    <a:cubicBezTo>
                      <a:pt x="368" y="0"/>
                      <a:pt x="1" y="367"/>
                      <a:pt x="1" y="822"/>
                    </a:cubicBezTo>
                    <a:cubicBezTo>
                      <a:pt x="1" y="1276"/>
                      <a:pt x="368" y="1655"/>
                      <a:pt x="822" y="1655"/>
                    </a:cubicBezTo>
                    <a:cubicBezTo>
                      <a:pt x="1277" y="1655"/>
                      <a:pt x="1656" y="1276"/>
                      <a:pt x="1656" y="822"/>
                    </a:cubicBezTo>
                    <a:cubicBezTo>
                      <a:pt x="1656" y="367"/>
                      <a:pt x="1277" y="0"/>
                      <a:pt x="8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52"/>
              <p:cNvSpPr/>
              <p:nvPr/>
            </p:nvSpPr>
            <p:spPr>
              <a:xfrm>
                <a:off x="6393010" y="1520130"/>
                <a:ext cx="386192" cy="297508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11027" extrusionOk="0">
                    <a:moveTo>
                      <a:pt x="12582" y="2665"/>
                    </a:moveTo>
                    <a:cubicBezTo>
                      <a:pt x="12734" y="2665"/>
                      <a:pt x="12849" y="2792"/>
                      <a:pt x="12849" y="2929"/>
                    </a:cubicBezTo>
                    <a:lnTo>
                      <a:pt x="12849" y="3675"/>
                    </a:lnTo>
                    <a:cubicBezTo>
                      <a:pt x="12849" y="3826"/>
                      <a:pt x="12734" y="3953"/>
                      <a:pt x="12582" y="3953"/>
                    </a:cubicBezTo>
                    <a:cubicBezTo>
                      <a:pt x="12431" y="3953"/>
                      <a:pt x="12318" y="3826"/>
                      <a:pt x="12318" y="3675"/>
                    </a:cubicBezTo>
                    <a:lnTo>
                      <a:pt x="12318" y="2929"/>
                    </a:lnTo>
                    <a:cubicBezTo>
                      <a:pt x="12318" y="2792"/>
                      <a:pt x="12431" y="2665"/>
                      <a:pt x="12582" y="2665"/>
                    </a:cubicBezTo>
                    <a:close/>
                    <a:moveTo>
                      <a:pt x="10954" y="2677"/>
                    </a:moveTo>
                    <a:lnTo>
                      <a:pt x="10954" y="4687"/>
                    </a:lnTo>
                    <a:lnTo>
                      <a:pt x="9969" y="4687"/>
                    </a:lnTo>
                    <a:cubicBezTo>
                      <a:pt x="9829" y="4687"/>
                      <a:pt x="9702" y="4560"/>
                      <a:pt x="9702" y="4420"/>
                    </a:cubicBezTo>
                    <a:lnTo>
                      <a:pt x="9702" y="3080"/>
                    </a:lnTo>
                    <a:cubicBezTo>
                      <a:pt x="9702" y="2853"/>
                      <a:pt x="9893" y="2677"/>
                      <a:pt x="10108" y="2677"/>
                    </a:cubicBezTo>
                    <a:close/>
                    <a:moveTo>
                      <a:pt x="1316" y="2677"/>
                    </a:moveTo>
                    <a:cubicBezTo>
                      <a:pt x="1532" y="2677"/>
                      <a:pt x="1695" y="2841"/>
                      <a:pt x="1695" y="3056"/>
                    </a:cubicBezTo>
                    <a:lnTo>
                      <a:pt x="1695" y="4472"/>
                    </a:lnTo>
                    <a:cubicBezTo>
                      <a:pt x="1695" y="4687"/>
                      <a:pt x="1532" y="4863"/>
                      <a:pt x="1316" y="4863"/>
                    </a:cubicBezTo>
                    <a:lnTo>
                      <a:pt x="419" y="4863"/>
                    </a:lnTo>
                    <a:lnTo>
                      <a:pt x="419" y="2677"/>
                    </a:lnTo>
                    <a:close/>
                    <a:moveTo>
                      <a:pt x="12961" y="5597"/>
                    </a:moveTo>
                    <a:cubicBezTo>
                      <a:pt x="12961" y="5597"/>
                      <a:pt x="13631" y="5673"/>
                      <a:pt x="13858" y="6339"/>
                    </a:cubicBezTo>
                    <a:lnTo>
                      <a:pt x="13416" y="6339"/>
                    </a:lnTo>
                    <a:cubicBezTo>
                      <a:pt x="13240" y="6339"/>
                      <a:pt x="13088" y="6215"/>
                      <a:pt x="13052" y="6036"/>
                    </a:cubicBezTo>
                    <a:cubicBezTo>
                      <a:pt x="13025" y="5900"/>
                      <a:pt x="12988" y="5748"/>
                      <a:pt x="12961" y="5597"/>
                    </a:cubicBezTo>
                    <a:close/>
                    <a:moveTo>
                      <a:pt x="11369" y="5178"/>
                    </a:moveTo>
                    <a:lnTo>
                      <a:pt x="12506" y="5481"/>
                    </a:lnTo>
                    <a:cubicBezTo>
                      <a:pt x="12546" y="5672"/>
                      <a:pt x="12597" y="5912"/>
                      <a:pt x="12634" y="6112"/>
                    </a:cubicBezTo>
                    <a:cubicBezTo>
                      <a:pt x="12709" y="6491"/>
                      <a:pt x="13037" y="6758"/>
                      <a:pt x="13416" y="6758"/>
                    </a:cubicBezTo>
                    <a:lnTo>
                      <a:pt x="13898" y="6758"/>
                    </a:lnTo>
                    <a:lnTo>
                      <a:pt x="13898" y="8386"/>
                    </a:lnTo>
                    <a:cubicBezTo>
                      <a:pt x="13898" y="8628"/>
                      <a:pt x="13771" y="8841"/>
                      <a:pt x="13595" y="8980"/>
                    </a:cubicBezTo>
                    <a:cubicBezTo>
                      <a:pt x="13631" y="8828"/>
                      <a:pt x="13631" y="8677"/>
                      <a:pt x="13583" y="8525"/>
                    </a:cubicBezTo>
                    <a:cubicBezTo>
                      <a:pt x="13252" y="7540"/>
                      <a:pt x="12382" y="6870"/>
                      <a:pt x="11369" y="6782"/>
                    </a:cubicBezTo>
                    <a:lnTo>
                      <a:pt x="11369" y="5178"/>
                    </a:lnTo>
                    <a:close/>
                    <a:moveTo>
                      <a:pt x="6949" y="2677"/>
                    </a:moveTo>
                    <a:lnTo>
                      <a:pt x="6949" y="9119"/>
                    </a:lnTo>
                    <a:lnTo>
                      <a:pt x="6015" y="9119"/>
                    </a:lnTo>
                    <a:lnTo>
                      <a:pt x="6015" y="3399"/>
                    </a:lnTo>
                    <a:cubicBezTo>
                      <a:pt x="6015" y="2992"/>
                      <a:pt x="6343" y="2677"/>
                      <a:pt x="6746" y="2677"/>
                    </a:cubicBezTo>
                    <a:close/>
                    <a:moveTo>
                      <a:pt x="7568" y="2677"/>
                    </a:moveTo>
                    <a:cubicBezTo>
                      <a:pt x="7974" y="2677"/>
                      <a:pt x="8301" y="2992"/>
                      <a:pt x="8301" y="3399"/>
                    </a:cubicBezTo>
                    <a:lnTo>
                      <a:pt x="8301" y="9119"/>
                    </a:lnTo>
                    <a:lnTo>
                      <a:pt x="7368" y="9119"/>
                    </a:lnTo>
                    <a:lnTo>
                      <a:pt x="7368" y="2677"/>
                    </a:lnTo>
                    <a:close/>
                    <a:moveTo>
                      <a:pt x="10172" y="416"/>
                    </a:moveTo>
                    <a:cubicBezTo>
                      <a:pt x="11066" y="416"/>
                      <a:pt x="10954" y="1289"/>
                      <a:pt x="10954" y="1289"/>
                    </a:cubicBezTo>
                    <a:lnTo>
                      <a:pt x="10208" y="1289"/>
                    </a:lnTo>
                    <a:cubicBezTo>
                      <a:pt x="10096" y="1289"/>
                      <a:pt x="10005" y="1389"/>
                      <a:pt x="10005" y="1504"/>
                    </a:cubicBezTo>
                    <a:cubicBezTo>
                      <a:pt x="10005" y="1616"/>
                      <a:pt x="10096" y="1704"/>
                      <a:pt x="10208" y="1704"/>
                    </a:cubicBezTo>
                    <a:lnTo>
                      <a:pt x="10954" y="1704"/>
                    </a:lnTo>
                    <a:lnTo>
                      <a:pt x="10954" y="2262"/>
                    </a:lnTo>
                    <a:lnTo>
                      <a:pt x="10108" y="2262"/>
                    </a:lnTo>
                    <a:cubicBezTo>
                      <a:pt x="9653" y="2262"/>
                      <a:pt x="9287" y="2626"/>
                      <a:pt x="9287" y="3080"/>
                    </a:cubicBezTo>
                    <a:lnTo>
                      <a:pt x="9287" y="4420"/>
                    </a:lnTo>
                    <a:cubicBezTo>
                      <a:pt x="9287" y="4799"/>
                      <a:pt x="9590" y="5102"/>
                      <a:pt x="9969" y="5102"/>
                    </a:cubicBezTo>
                    <a:lnTo>
                      <a:pt x="10954" y="5102"/>
                    </a:lnTo>
                    <a:lnTo>
                      <a:pt x="10954" y="6782"/>
                    </a:lnTo>
                    <a:cubicBezTo>
                      <a:pt x="9929" y="6870"/>
                      <a:pt x="9059" y="7540"/>
                      <a:pt x="8732" y="8525"/>
                    </a:cubicBezTo>
                    <a:cubicBezTo>
                      <a:pt x="8732" y="8537"/>
                      <a:pt x="8717" y="8553"/>
                      <a:pt x="8717" y="8565"/>
                    </a:cubicBezTo>
                    <a:lnTo>
                      <a:pt x="8717" y="3399"/>
                    </a:lnTo>
                    <a:cubicBezTo>
                      <a:pt x="8717" y="2765"/>
                      <a:pt x="8201" y="2262"/>
                      <a:pt x="7568" y="2262"/>
                    </a:cubicBezTo>
                    <a:lnTo>
                      <a:pt x="6746" y="2262"/>
                    </a:lnTo>
                    <a:cubicBezTo>
                      <a:pt x="6116" y="2262"/>
                      <a:pt x="5597" y="2765"/>
                      <a:pt x="5597" y="3399"/>
                    </a:cubicBezTo>
                    <a:lnTo>
                      <a:pt x="5597" y="9119"/>
                    </a:lnTo>
                    <a:lnTo>
                      <a:pt x="5230" y="9119"/>
                    </a:lnTo>
                    <a:cubicBezTo>
                      <a:pt x="5333" y="8944"/>
                      <a:pt x="5345" y="8728"/>
                      <a:pt x="5270" y="8525"/>
                    </a:cubicBezTo>
                    <a:cubicBezTo>
                      <a:pt x="4927" y="7476"/>
                      <a:pt x="3942" y="6782"/>
                      <a:pt x="2844" y="6782"/>
                    </a:cubicBezTo>
                    <a:cubicBezTo>
                      <a:pt x="2314" y="6782"/>
                      <a:pt x="1807" y="6946"/>
                      <a:pt x="1365" y="7249"/>
                    </a:cubicBezTo>
                    <a:cubicBezTo>
                      <a:pt x="1277" y="7313"/>
                      <a:pt x="1253" y="7452"/>
                      <a:pt x="1316" y="7540"/>
                    </a:cubicBezTo>
                    <a:cubicBezTo>
                      <a:pt x="1362" y="7601"/>
                      <a:pt x="1424" y="7631"/>
                      <a:pt x="1486" y="7631"/>
                    </a:cubicBezTo>
                    <a:cubicBezTo>
                      <a:pt x="1528" y="7631"/>
                      <a:pt x="1571" y="7617"/>
                      <a:pt x="1607" y="7591"/>
                    </a:cubicBezTo>
                    <a:cubicBezTo>
                      <a:pt x="1971" y="7340"/>
                      <a:pt x="2402" y="7200"/>
                      <a:pt x="2844" y="7200"/>
                    </a:cubicBezTo>
                    <a:cubicBezTo>
                      <a:pt x="3766" y="7200"/>
                      <a:pt x="4575" y="7779"/>
                      <a:pt x="4879" y="8653"/>
                    </a:cubicBezTo>
                    <a:cubicBezTo>
                      <a:pt x="5018" y="9056"/>
                      <a:pt x="4524" y="9119"/>
                      <a:pt x="4524" y="9119"/>
                    </a:cubicBezTo>
                    <a:cubicBezTo>
                      <a:pt x="4424" y="8298"/>
                      <a:pt x="3714" y="7643"/>
                      <a:pt x="2844" y="7643"/>
                    </a:cubicBezTo>
                    <a:cubicBezTo>
                      <a:pt x="1986" y="7643"/>
                      <a:pt x="1277" y="8298"/>
                      <a:pt x="1165" y="9132"/>
                    </a:cubicBezTo>
                    <a:cubicBezTo>
                      <a:pt x="1165" y="9132"/>
                      <a:pt x="683" y="9044"/>
                      <a:pt x="822" y="8653"/>
                    </a:cubicBezTo>
                    <a:cubicBezTo>
                      <a:pt x="874" y="8489"/>
                      <a:pt x="949" y="8325"/>
                      <a:pt x="1050" y="8186"/>
                    </a:cubicBezTo>
                    <a:cubicBezTo>
                      <a:pt x="1113" y="8083"/>
                      <a:pt x="1089" y="7958"/>
                      <a:pt x="986" y="7895"/>
                    </a:cubicBezTo>
                    <a:cubicBezTo>
                      <a:pt x="949" y="7871"/>
                      <a:pt x="908" y="7860"/>
                      <a:pt x="869" y="7860"/>
                    </a:cubicBezTo>
                    <a:cubicBezTo>
                      <a:pt x="801" y="7860"/>
                      <a:pt x="736" y="7893"/>
                      <a:pt x="698" y="7958"/>
                    </a:cubicBezTo>
                    <a:cubicBezTo>
                      <a:pt x="595" y="8110"/>
                      <a:pt x="507" y="8274"/>
                      <a:pt x="443" y="8449"/>
                    </a:cubicBezTo>
                    <a:cubicBezTo>
                      <a:pt x="431" y="8386"/>
                      <a:pt x="419" y="8325"/>
                      <a:pt x="419" y="8249"/>
                    </a:cubicBezTo>
                    <a:lnTo>
                      <a:pt x="419" y="5278"/>
                    </a:lnTo>
                    <a:lnTo>
                      <a:pt x="1316" y="5278"/>
                    </a:lnTo>
                    <a:cubicBezTo>
                      <a:pt x="1759" y="5278"/>
                      <a:pt x="2111" y="4915"/>
                      <a:pt x="2111" y="4472"/>
                    </a:cubicBezTo>
                    <a:lnTo>
                      <a:pt x="2111" y="3056"/>
                    </a:lnTo>
                    <a:cubicBezTo>
                      <a:pt x="2111" y="2613"/>
                      <a:pt x="1759" y="2262"/>
                      <a:pt x="1316" y="2262"/>
                    </a:cubicBezTo>
                    <a:lnTo>
                      <a:pt x="419" y="2262"/>
                    </a:lnTo>
                    <a:lnTo>
                      <a:pt x="419" y="1704"/>
                    </a:lnTo>
                    <a:lnTo>
                      <a:pt x="9338" y="1704"/>
                    </a:lnTo>
                    <a:cubicBezTo>
                      <a:pt x="9450" y="1704"/>
                      <a:pt x="9538" y="1616"/>
                      <a:pt x="9538" y="1504"/>
                    </a:cubicBezTo>
                    <a:cubicBezTo>
                      <a:pt x="9538" y="1389"/>
                      <a:pt x="9450" y="1289"/>
                      <a:pt x="9338" y="1289"/>
                    </a:cubicBezTo>
                    <a:lnTo>
                      <a:pt x="419" y="1289"/>
                    </a:lnTo>
                    <a:cubicBezTo>
                      <a:pt x="419" y="1289"/>
                      <a:pt x="395" y="416"/>
                      <a:pt x="1201" y="416"/>
                    </a:cubicBezTo>
                    <a:close/>
                    <a:moveTo>
                      <a:pt x="11157" y="7200"/>
                    </a:moveTo>
                    <a:cubicBezTo>
                      <a:pt x="12079" y="7200"/>
                      <a:pt x="12913" y="7779"/>
                      <a:pt x="13188" y="8653"/>
                    </a:cubicBezTo>
                    <a:cubicBezTo>
                      <a:pt x="13328" y="9095"/>
                      <a:pt x="12837" y="9132"/>
                      <a:pt x="12837" y="9132"/>
                    </a:cubicBezTo>
                    <a:cubicBezTo>
                      <a:pt x="12734" y="8298"/>
                      <a:pt x="12015" y="7643"/>
                      <a:pt x="11157" y="7643"/>
                    </a:cubicBezTo>
                    <a:cubicBezTo>
                      <a:pt x="10296" y="7643"/>
                      <a:pt x="9590" y="8298"/>
                      <a:pt x="9475" y="9119"/>
                    </a:cubicBezTo>
                    <a:cubicBezTo>
                      <a:pt x="9475" y="9119"/>
                      <a:pt x="9473" y="9119"/>
                      <a:pt x="9471" y="9119"/>
                    </a:cubicBezTo>
                    <a:cubicBezTo>
                      <a:pt x="9427" y="9119"/>
                      <a:pt x="8967" y="9109"/>
                      <a:pt x="9123" y="8653"/>
                    </a:cubicBezTo>
                    <a:cubicBezTo>
                      <a:pt x="9426" y="7779"/>
                      <a:pt x="10233" y="7200"/>
                      <a:pt x="11157" y="7200"/>
                    </a:cubicBezTo>
                    <a:close/>
                    <a:moveTo>
                      <a:pt x="2844" y="8070"/>
                    </a:moveTo>
                    <a:cubicBezTo>
                      <a:pt x="3551" y="8070"/>
                      <a:pt x="4121" y="8640"/>
                      <a:pt x="4121" y="9335"/>
                    </a:cubicBezTo>
                    <a:cubicBezTo>
                      <a:pt x="4121" y="10041"/>
                      <a:pt x="3551" y="10611"/>
                      <a:pt x="2844" y="10611"/>
                    </a:cubicBezTo>
                    <a:cubicBezTo>
                      <a:pt x="2150" y="10611"/>
                      <a:pt x="1580" y="10041"/>
                      <a:pt x="1580" y="9335"/>
                    </a:cubicBezTo>
                    <a:cubicBezTo>
                      <a:pt x="1580" y="8640"/>
                      <a:pt x="2150" y="8070"/>
                      <a:pt x="2844" y="8070"/>
                    </a:cubicBezTo>
                    <a:close/>
                    <a:moveTo>
                      <a:pt x="11157" y="8070"/>
                    </a:moveTo>
                    <a:cubicBezTo>
                      <a:pt x="11864" y="8070"/>
                      <a:pt x="12431" y="8640"/>
                      <a:pt x="12431" y="9335"/>
                    </a:cubicBezTo>
                    <a:cubicBezTo>
                      <a:pt x="12431" y="10041"/>
                      <a:pt x="11864" y="10611"/>
                      <a:pt x="11157" y="10611"/>
                    </a:cubicBezTo>
                    <a:cubicBezTo>
                      <a:pt x="10460" y="10611"/>
                      <a:pt x="9881" y="10041"/>
                      <a:pt x="9881" y="9335"/>
                    </a:cubicBezTo>
                    <a:cubicBezTo>
                      <a:pt x="9881" y="8640"/>
                      <a:pt x="10460" y="8070"/>
                      <a:pt x="11157" y="8070"/>
                    </a:cubicBezTo>
                    <a:close/>
                    <a:moveTo>
                      <a:pt x="1201" y="0"/>
                    </a:moveTo>
                    <a:cubicBezTo>
                      <a:pt x="546" y="0"/>
                      <a:pt x="1" y="531"/>
                      <a:pt x="1" y="1201"/>
                    </a:cubicBezTo>
                    <a:lnTo>
                      <a:pt x="1" y="8249"/>
                    </a:lnTo>
                    <a:cubicBezTo>
                      <a:pt x="1" y="9538"/>
                      <a:pt x="1165" y="9550"/>
                      <a:pt x="1165" y="9550"/>
                    </a:cubicBezTo>
                    <a:cubicBezTo>
                      <a:pt x="1277" y="10384"/>
                      <a:pt x="1986" y="11026"/>
                      <a:pt x="2844" y="11026"/>
                    </a:cubicBezTo>
                    <a:cubicBezTo>
                      <a:pt x="3714" y="11026"/>
                      <a:pt x="4424" y="10384"/>
                      <a:pt x="4524" y="9550"/>
                    </a:cubicBezTo>
                    <a:lnTo>
                      <a:pt x="9475" y="9550"/>
                    </a:lnTo>
                    <a:cubicBezTo>
                      <a:pt x="9578" y="10384"/>
                      <a:pt x="10296" y="11026"/>
                      <a:pt x="11157" y="11026"/>
                    </a:cubicBezTo>
                    <a:cubicBezTo>
                      <a:pt x="12015" y="11026"/>
                      <a:pt x="12734" y="10384"/>
                      <a:pt x="12837" y="9550"/>
                    </a:cubicBezTo>
                    <a:lnTo>
                      <a:pt x="13152" y="9550"/>
                    </a:lnTo>
                    <a:cubicBezTo>
                      <a:pt x="13795" y="9550"/>
                      <a:pt x="14313" y="9032"/>
                      <a:pt x="14313" y="8386"/>
                    </a:cubicBezTo>
                    <a:lnTo>
                      <a:pt x="14313" y="6606"/>
                    </a:lnTo>
                    <a:cubicBezTo>
                      <a:pt x="14313" y="5960"/>
                      <a:pt x="13886" y="5406"/>
                      <a:pt x="13264" y="5254"/>
                    </a:cubicBezTo>
                    <a:lnTo>
                      <a:pt x="11369" y="4748"/>
                    </a:lnTo>
                    <a:lnTo>
                      <a:pt x="11369" y="1883"/>
                    </a:lnTo>
                    <a:lnTo>
                      <a:pt x="12015" y="1883"/>
                    </a:lnTo>
                    <a:cubicBezTo>
                      <a:pt x="12218" y="1883"/>
                      <a:pt x="12382" y="2047"/>
                      <a:pt x="12382" y="2247"/>
                    </a:cubicBezTo>
                    <a:lnTo>
                      <a:pt x="12382" y="2274"/>
                    </a:lnTo>
                    <a:cubicBezTo>
                      <a:pt x="12103" y="2374"/>
                      <a:pt x="11900" y="2626"/>
                      <a:pt x="11900" y="2929"/>
                    </a:cubicBezTo>
                    <a:lnTo>
                      <a:pt x="11900" y="3675"/>
                    </a:lnTo>
                    <a:cubicBezTo>
                      <a:pt x="11900" y="4066"/>
                      <a:pt x="12203" y="4369"/>
                      <a:pt x="12582" y="4369"/>
                    </a:cubicBezTo>
                    <a:cubicBezTo>
                      <a:pt x="12961" y="4369"/>
                      <a:pt x="13279" y="4066"/>
                      <a:pt x="13279" y="3675"/>
                    </a:cubicBezTo>
                    <a:lnTo>
                      <a:pt x="13279" y="2929"/>
                    </a:lnTo>
                    <a:cubicBezTo>
                      <a:pt x="13279" y="2626"/>
                      <a:pt x="13076" y="2374"/>
                      <a:pt x="12797" y="2274"/>
                    </a:cubicBezTo>
                    <a:lnTo>
                      <a:pt x="12797" y="2247"/>
                    </a:lnTo>
                    <a:cubicBezTo>
                      <a:pt x="12797" y="1819"/>
                      <a:pt x="12446" y="1464"/>
                      <a:pt x="12015" y="1464"/>
                    </a:cubicBezTo>
                    <a:lnTo>
                      <a:pt x="11369" y="1464"/>
                    </a:lnTo>
                    <a:lnTo>
                      <a:pt x="11369" y="1201"/>
                    </a:lnTo>
                    <a:cubicBezTo>
                      <a:pt x="11369" y="531"/>
                      <a:pt x="10827" y="0"/>
                      <a:pt x="10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48" name="Google Shape;1548;p52"/>
          <p:cNvSpPr/>
          <p:nvPr/>
        </p:nvSpPr>
        <p:spPr>
          <a:xfrm>
            <a:off x="71158" y="3902675"/>
            <a:ext cx="633900" cy="563100"/>
          </a:xfrm>
          <a:prstGeom prst="roundRect">
            <a:avLst>
              <a:gd name="adj" fmla="val 49566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9" name="Google Shape;1549;p52"/>
          <p:cNvGrpSpPr/>
          <p:nvPr/>
        </p:nvGrpSpPr>
        <p:grpSpPr>
          <a:xfrm>
            <a:off x="205351" y="4039019"/>
            <a:ext cx="385517" cy="308139"/>
            <a:chOff x="8020416" y="1515301"/>
            <a:chExt cx="385517" cy="308139"/>
          </a:xfrm>
        </p:grpSpPr>
        <p:sp>
          <p:nvSpPr>
            <p:cNvPr id="1550" name="Google Shape;1550;p52"/>
            <p:cNvSpPr/>
            <p:nvPr/>
          </p:nvSpPr>
          <p:spPr>
            <a:xfrm>
              <a:off x="8026217" y="1521101"/>
              <a:ext cx="373916" cy="258738"/>
            </a:xfrm>
            <a:custGeom>
              <a:avLst/>
              <a:gdLst/>
              <a:ahLst/>
              <a:cxnLst/>
              <a:rect l="l" t="t" r="r" b="b"/>
              <a:pathLst>
                <a:path w="13859" h="9590" extrusionOk="0">
                  <a:moveTo>
                    <a:pt x="5358" y="1"/>
                  </a:moveTo>
                  <a:cubicBezTo>
                    <a:pt x="4827" y="1"/>
                    <a:pt x="4333" y="316"/>
                    <a:pt x="4133" y="810"/>
                  </a:cubicBezTo>
                  <a:lnTo>
                    <a:pt x="2893" y="3802"/>
                  </a:lnTo>
                  <a:lnTo>
                    <a:pt x="846" y="5433"/>
                  </a:lnTo>
                  <a:cubicBezTo>
                    <a:pt x="316" y="5864"/>
                    <a:pt x="1" y="6519"/>
                    <a:pt x="1" y="7201"/>
                  </a:cubicBezTo>
                  <a:lnTo>
                    <a:pt x="1" y="8501"/>
                  </a:lnTo>
                  <a:cubicBezTo>
                    <a:pt x="1" y="9108"/>
                    <a:pt x="480" y="9590"/>
                    <a:pt x="1086" y="9590"/>
                  </a:cubicBezTo>
                  <a:lnTo>
                    <a:pt x="12773" y="9590"/>
                  </a:lnTo>
                  <a:cubicBezTo>
                    <a:pt x="13379" y="9590"/>
                    <a:pt x="13858" y="9108"/>
                    <a:pt x="13858" y="8501"/>
                  </a:cubicBezTo>
                  <a:lnTo>
                    <a:pt x="13858" y="1316"/>
                  </a:lnTo>
                  <a:cubicBezTo>
                    <a:pt x="13858" y="583"/>
                    <a:pt x="13264" y="1"/>
                    <a:pt x="12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2"/>
            <p:cNvSpPr/>
            <p:nvPr/>
          </p:nvSpPr>
          <p:spPr>
            <a:xfrm>
              <a:off x="8229322" y="1614830"/>
              <a:ext cx="110105" cy="125835"/>
            </a:xfrm>
            <a:custGeom>
              <a:avLst/>
              <a:gdLst/>
              <a:ahLst/>
              <a:cxnLst/>
              <a:rect l="l" t="t" r="r" b="b"/>
              <a:pathLst>
                <a:path w="4081" h="4664" extrusionOk="0">
                  <a:moveTo>
                    <a:pt x="0" y="1"/>
                  </a:moveTo>
                  <a:lnTo>
                    <a:pt x="0" y="3754"/>
                  </a:lnTo>
                  <a:cubicBezTo>
                    <a:pt x="0" y="4257"/>
                    <a:pt x="407" y="4664"/>
                    <a:pt x="910" y="4664"/>
                  </a:cubicBezTo>
                  <a:lnTo>
                    <a:pt x="4081" y="4664"/>
                  </a:lnTo>
                  <a:lnTo>
                    <a:pt x="40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2"/>
            <p:cNvSpPr/>
            <p:nvPr/>
          </p:nvSpPr>
          <p:spPr>
            <a:xfrm>
              <a:off x="8094773" y="1721509"/>
              <a:ext cx="96130" cy="96130"/>
            </a:xfrm>
            <a:custGeom>
              <a:avLst/>
              <a:gdLst/>
              <a:ahLst/>
              <a:cxnLst/>
              <a:rect l="l" t="t" r="r" b="b"/>
              <a:pathLst>
                <a:path w="3563" h="3563" extrusionOk="0">
                  <a:moveTo>
                    <a:pt x="1780" y="0"/>
                  </a:moveTo>
                  <a:cubicBezTo>
                    <a:pt x="794" y="0"/>
                    <a:pt x="0" y="797"/>
                    <a:pt x="0" y="1783"/>
                  </a:cubicBezTo>
                  <a:cubicBezTo>
                    <a:pt x="0" y="2768"/>
                    <a:pt x="794" y="3562"/>
                    <a:pt x="1780" y="3562"/>
                  </a:cubicBezTo>
                  <a:cubicBezTo>
                    <a:pt x="2765" y="3562"/>
                    <a:pt x="3562" y="2768"/>
                    <a:pt x="3562" y="1783"/>
                  </a:cubicBezTo>
                  <a:cubicBezTo>
                    <a:pt x="3562" y="797"/>
                    <a:pt x="2765" y="0"/>
                    <a:pt x="1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2"/>
            <p:cNvSpPr/>
            <p:nvPr/>
          </p:nvSpPr>
          <p:spPr>
            <a:xfrm>
              <a:off x="8266123" y="1721509"/>
              <a:ext cx="96130" cy="96130"/>
            </a:xfrm>
            <a:custGeom>
              <a:avLst/>
              <a:gdLst/>
              <a:ahLst/>
              <a:cxnLst/>
              <a:rect l="l" t="t" r="r" b="b"/>
              <a:pathLst>
                <a:path w="3563" h="3563" extrusionOk="0">
                  <a:moveTo>
                    <a:pt x="1783" y="0"/>
                  </a:moveTo>
                  <a:cubicBezTo>
                    <a:pt x="798" y="0"/>
                    <a:pt x="1" y="797"/>
                    <a:pt x="1" y="1783"/>
                  </a:cubicBezTo>
                  <a:cubicBezTo>
                    <a:pt x="1" y="2768"/>
                    <a:pt x="798" y="3562"/>
                    <a:pt x="1783" y="3562"/>
                  </a:cubicBezTo>
                  <a:cubicBezTo>
                    <a:pt x="2768" y="3562"/>
                    <a:pt x="3563" y="2768"/>
                    <a:pt x="3563" y="1783"/>
                  </a:cubicBezTo>
                  <a:cubicBezTo>
                    <a:pt x="3563" y="797"/>
                    <a:pt x="2768" y="0"/>
                    <a:pt x="17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2"/>
            <p:cNvSpPr/>
            <p:nvPr/>
          </p:nvSpPr>
          <p:spPr>
            <a:xfrm>
              <a:off x="8104243" y="1521101"/>
              <a:ext cx="295890" cy="102605"/>
            </a:xfrm>
            <a:custGeom>
              <a:avLst/>
              <a:gdLst/>
              <a:ahLst/>
              <a:cxnLst/>
              <a:rect l="l" t="t" r="r" b="b"/>
              <a:pathLst>
                <a:path w="10967" h="3803" extrusionOk="0">
                  <a:moveTo>
                    <a:pt x="2466" y="1"/>
                  </a:moveTo>
                  <a:cubicBezTo>
                    <a:pt x="1935" y="1"/>
                    <a:pt x="1441" y="316"/>
                    <a:pt x="1241" y="810"/>
                  </a:cubicBezTo>
                  <a:lnTo>
                    <a:pt x="1" y="3802"/>
                  </a:lnTo>
                  <a:lnTo>
                    <a:pt x="10966" y="3802"/>
                  </a:lnTo>
                  <a:lnTo>
                    <a:pt x="10966" y="1316"/>
                  </a:lnTo>
                  <a:cubicBezTo>
                    <a:pt x="10966" y="583"/>
                    <a:pt x="10372" y="1"/>
                    <a:pt x="9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2"/>
            <p:cNvSpPr/>
            <p:nvPr/>
          </p:nvSpPr>
          <p:spPr>
            <a:xfrm>
              <a:off x="8104243" y="1556202"/>
              <a:ext cx="90329" cy="67504"/>
            </a:xfrm>
            <a:custGeom>
              <a:avLst/>
              <a:gdLst/>
              <a:ahLst/>
              <a:cxnLst/>
              <a:rect l="l" t="t" r="r" b="b"/>
              <a:pathLst>
                <a:path w="3348" h="2502" extrusionOk="0">
                  <a:moveTo>
                    <a:pt x="1038" y="0"/>
                  </a:moveTo>
                  <a:lnTo>
                    <a:pt x="1" y="2501"/>
                  </a:lnTo>
                  <a:lnTo>
                    <a:pt x="3348" y="2501"/>
                  </a:lnTo>
                  <a:lnTo>
                    <a:pt x="3348" y="646"/>
                  </a:lnTo>
                  <a:cubicBezTo>
                    <a:pt x="3348" y="291"/>
                    <a:pt x="3060" y="0"/>
                    <a:pt x="2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2"/>
            <p:cNvSpPr/>
            <p:nvPr/>
          </p:nvSpPr>
          <p:spPr>
            <a:xfrm>
              <a:off x="8229322" y="1556202"/>
              <a:ext cx="77729" cy="67504"/>
            </a:xfrm>
            <a:custGeom>
              <a:avLst/>
              <a:gdLst/>
              <a:ahLst/>
              <a:cxnLst/>
              <a:rect l="l" t="t" r="r" b="b"/>
              <a:pathLst>
                <a:path w="2881" h="2502" extrusionOk="0">
                  <a:moveTo>
                    <a:pt x="773" y="0"/>
                  </a:moveTo>
                  <a:cubicBezTo>
                    <a:pt x="343" y="0"/>
                    <a:pt x="0" y="355"/>
                    <a:pt x="0" y="785"/>
                  </a:cubicBezTo>
                  <a:lnTo>
                    <a:pt x="0" y="2501"/>
                  </a:lnTo>
                  <a:lnTo>
                    <a:pt x="2880" y="2501"/>
                  </a:lnTo>
                  <a:lnTo>
                    <a:pt x="2880" y="785"/>
                  </a:lnTo>
                  <a:cubicBezTo>
                    <a:pt x="2880" y="355"/>
                    <a:pt x="2529" y="0"/>
                    <a:pt x="2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2"/>
            <p:cNvSpPr/>
            <p:nvPr/>
          </p:nvSpPr>
          <p:spPr>
            <a:xfrm>
              <a:off x="8339401" y="1556202"/>
              <a:ext cx="60732" cy="67504"/>
            </a:xfrm>
            <a:custGeom>
              <a:avLst/>
              <a:gdLst/>
              <a:ahLst/>
              <a:cxnLst/>
              <a:rect l="l" t="t" r="r" b="b"/>
              <a:pathLst>
                <a:path w="2251" h="2502" extrusionOk="0">
                  <a:moveTo>
                    <a:pt x="735" y="0"/>
                  </a:moveTo>
                  <a:cubicBezTo>
                    <a:pt x="331" y="0"/>
                    <a:pt x="1" y="331"/>
                    <a:pt x="1" y="734"/>
                  </a:cubicBezTo>
                  <a:lnTo>
                    <a:pt x="1" y="2501"/>
                  </a:lnTo>
                  <a:lnTo>
                    <a:pt x="2250" y="2501"/>
                  </a:lnTo>
                  <a:lnTo>
                    <a:pt x="2250" y="15"/>
                  </a:lnTo>
                  <a:cubicBezTo>
                    <a:pt x="2250" y="15"/>
                    <a:pt x="1392" y="15"/>
                    <a:pt x="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2"/>
            <p:cNvSpPr/>
            <p:nvPr/>
          </p:nvSpPr>
          <p:spPr>
            <a:xfrm>
              <a:off x="8026217" y="1692883"/>
              <a:ext cx="61379" cy="32403"/>
            </a:xfrm>
            <a:custGeom>
              <a:avLst/>
              <a:gdLst/>
              <a:ahLst/>
              <a:cxnLst/>
              <a:rect l="l" t="t" r="r" b="b"/>
              <a:pathLst>
                <a:path w="2275" h="1201" extrusionOk="0">
                  <a:moveTo>
                    <a:pt x="152" y="0"/>
                  </a:moveTo>
                  <a:cubicBezTo>
                    <a:pt x="52" y="267"/>
                    <a:pt x="1" y="543"/>
                    <a:pt x="1" y="834"/>
                  </a:cubicBezTo>
                  <a:lnTo>
                    <a:pt x="1" y="1201"/>
                  </a:lnTo>
                  <a:lnTo>
                    <a:pt x="1680" y="1201"/>
                  </a:lnTo>
                  <a:cubicBezTo>
                    <a:pt x="2011" y="1201"/>
                    <a:pt x="2274" y="937"/>
                    <a:pt x="2274" y="606"/>
                  </a:cubicBezTo>
                  <a:cubicBezTo>
                    <a:pt x="2274" y="279"/>
                    <a:pt x="2011" y="0"/>
                    <a:pt x="1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2"/>
            <p:cNvSpPr/>
            <p:nvPr/>
          </p:nvSpPr>
          <p:spPr>
            <a:xfrm>
              <a:off x="8368782" y="1654032"/>
              <a:ext cx="31351" cy="61029"/>
            </a:xfrm>
            <a:custGeom>
              <a:avLst/>
              <a:gdLst/>
              <a:ahLst/>
              <a:cxnLst/>
              <a:rect l="l" t="t" r="r" b="b"/>
              <a:pathLst>
                <a:path w="1162" h="2262" extrusionOk="0">
                  <a:moveTo>
                    <a:pt x="516" y="0"/>
                  </a:moveTo>
                  <a:cubicBezTo>
                    <a:pt x="240" y="0"/>
                    <a:pt x="0" y="227"/>
                    <a:pt x="0" y="518"/>
                  </a:cubicBezTo>
                  <a:lnTo>
                    <a:pt x="0" y="1743"/>
                  </a:lnTo>
                  <a:cubicBezTo>
                    <a:pt x="0" y="2034"/>
                    <a:pt x="240" y="2262"/>
                    <a:pt x="516" y="2262"/>
                  </a:cubicBezTo>
                  <a:lnTo>
                    <a:pt x="1161" y="2262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2"/>
            <p:cNvSpPr/>
            <p:nvPr/>
          </p:nvSpPr>
          <p:spPr>
            <a:xfrm>
              <a:off x="8090996" y="1597077"/>
              <a:ext cx="33077" cy="63430"/>
            </a:xfrm>
            <a:custGeom>
              <a:avLst/>
              <a:gdLst/>
              <a:ahLst/>
              <a:cxnLst/>
              <a:rect l="l" t="t" r="r" b="b"/>
              <a:pathLst>
                <a:path w="1226" h="2351" extrusionOk="0">
                  <a:moveTo>
                    <a:pt x="619" y="1"/>
                  </a:moveTo>
                  <a:cubicBezTo>
                    <a:pt x="277" y="1"/>
                    <a:pt x="1" y="280"/>
                    <a:pt x="1" y="607"/>
                  </a:cubicBezTo>
                  <a:lnTo>
                    <a:pt x="1" y="1744"/>
                  </a:lnTo>
                  <a:cubicBezTo>
                    <a:pt x="1" y="2087"/>
                    <a:pt x="277" y="2351"/>
                    <a:pt x="619" y="2351"/>
                  </a:cubicBezTo>
                  <a:cubicBezTo>
                    <a:pt x="947" y="2351"/>
                    <a:pt x="1225" y="2087"/>
                    <a:pt x="1225" y="1744"/>
                  </a:cubicBezTo>
                  <a:lnTo>
                    <a:pt x="1225" y="607"/>
                  </a:lnTo>
                  <a:cubicBezTo>
                    <a:pt x="1225" y="280"/>
                    <a:pt x="947" y="1"/>
                    <a:pt x="6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2"/>
            <p:cNvSpPr/>
            <p:nvPr/>
          </p:nvSpPr>
          <p:spPr>
            <a:xfrm>
              <a:off x="8111770" y="1738587"/>
              <a:ext cx="62027" cy="62027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50" y="1"/>
                  </a:moveTo>
                  <a:cubicBezTo>
                    <a:pt x="898" y="1"/>
                    <a:pt x="659" y="77"/>
                    <a:pt x="455" y="228"/>
                  </a:cubicBezTo>
                  <a:cubicBezTo>
                    <a:pt x="368" y="304"/>
                    <a:pt x="355" y="428"/>
                    <a:pt x="416" y="516"/>
                  </a:cubicBezTo>
                  <a:cubicBezTo>
                    <a:pt x="461" y="578"/>
                    <a:pt x="525" y="607"/>
                    <a:pt x="587" y="607"/>
                  </a:cubicBezTo>
                  <a:cubicBezTo>
                    <a:pt x="630" y="607"/>
                    <a:pt x="672" y="593"/>
                    <a:pt x="707" y="568"/>
                  </a:cubicBezTo>
                  <a:cubicBezTo>
                    <a:pt x="834" y="468"/>
                    <a:pt x="986" y="416"/>
                    <a:pt x="1150" y="416"/>
                  </a:cubicBezTo>
                  <a:cubicBezTo>
                    <a:pt x="1553" y="416"/>
                    <a:pt x="1883" y="744"/>
                    <a:pt x="1883" y="1150"/>
                  </a:cubicBezTo>
                  <a:cubicBezTo>
                    <a:pt x="1883" y="1553"/>
                    <a:pt x="1553" y="1880"/>
                    <a:pt x="1150" y="1880"/>
                  </a:cubicBezTo>
                  <a:cubicBezTo>
                    <a:pt x="747" y="1880"/>
                    <a:pt x="416" y="1553"/>
                    <a:pt x="416" y="1150"/>
                  </a:cubicBezTo>
                  <a:cubicBezTo>
                    <a:pt x="416" y="1035"/>
                    <a:pt x="328" y="947"/>
                    <a:pt x="204" y="947"/>
                  </a:cubicBezTo>
                  <a:cubicBezTo>
                    <a:pt x="89" y="947"/>
                    <a:pt x="1" y="1035"/>
                    <a:pt x="1" y="1150"/>
                  </a:cubicBezTo>
                  <a:cubicBezTo>
                    <a:pt x="1" y="1780"/>
                    <a:pt x="519" y="2299"/>
                    <a:pt x="1150" y="2299"/>
                  </a:cubicBezTo>
                  <a:cubicBezTo>
                    <a:pt x="1780" y="2299"/>
                    <a:pt x="2299" y="1780"/>
                    <a:pt x="2299" y="1150"/>
                  </a:cubicBezTo>
                  <a:cubicBezTo>
                    <a:pt x="2299" y="516"/>
                    <a:pt x="1780" y="1"/>
                    <a:pt x="1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2"/>
            <p:cNvSpPr/>
            <p:nvPr/>
          </p:nvSpPr>
          <p:spPr>
            <a:xfrm>
              <a:off x="8283228" y="1738587"/>
              <a:ext cx="62027" cy="62027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9" y="416"/>
                  </a:moveTo>
                  <a:cubicBezTo>
                    <a:pt x="1552" y="416"/>
                    <a:pt x="1883" y="744"/>
                    <a:pt x="1883" y="1150"/>
                  </a:cubicBezTo>
                  <a:cubicBezTo>
                    <a:pt x="1883" y="1553"/>
                    <a:pt x="1552" y="1880"/>
                    <a:pt x="1149" y="1880"/>
                  </a:cubicBezTo>
                  <a:cubicBezTo>
                    <a:pt x="746" y="1880"/>
                    <a:pt x="416" y="1553"/>
                    <a:pt x="416" y="1150"/>
                  </a:cubicBezTo>
                  <a:cubicBezTo>
                    <a:pt x="416" y="744"/>
                    <a:pt x="746" y="416"/>
                    <a:pt x="1149" y="416"/>
                  </a:cubicBezTo>
                  <a:close/>
                  <a:moveTo>
                    <a:pt x="1149" y="1"/>
                  </a:moveTo>
                  <a:cubicBezTo>
                    <a:pt x="519" y="1"/>
                    <a:pt x="0" y="516"/>
                    <a:pt x="0" y="1150"/>
                  </a:cubicBezTo>
                  <a:cubicBezTo>
                    <a:pt x="0" y="1780"/>
                    <a:pt x="519" y="2299"/>
                    <a:pt x="1149" y="2299"/>
                  </a:cubicBezTo>
                  <a:cubicBezTo>
                    <a:pt x="1792" y="2299"/>
                    <a:pt x="2298" y="1780"/>
                    <a:pt x="2298" y="1150"/>
                  </a:cubicBezTo>
                  <a:cubicBezTo>
                    <a:pt x="2298" y="516"/>
                    <a:pt x="1792" y="1"/>
                    <a:pt x="1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2"/>
            <p:cNvSpPr/>
            <p:nvPr/>
          </p:nvSpPr>
          <p:spPr>
            <a:xfrm>
              <a:off x="8020416" y="1515301"/>
              <a:ext cx="385517" cy="308139"/>
            </a:xfrm>
            <a:custGeom>
              <a:avLst/>
              <a:gdLst/>
              <a:ahLst/>
              <a:cxnLst/>
              <a:rect l="l" t="t" r="r" b="b"/>
              <a:pathLst>
                <a:path w="14289" h="11421" extrusionOk="0">
                  <a:moveTo>
                    <a:pt x="5812" y="1731"/>
                  </a:moveTo>
                  <a:cubicBezTo>
                    <a:pt x="6052" y="1731"/>
                    <a:pt x="6255" y="1922"/>
                    <a:pt x="6255" y="2162"/>
                  </a:cubicBezTo>
                  <a:lnTo>
                    <a:pt x="6255" y="3805"/>
                  </a:lnTo>
                  <a:lnTo>
                    <a:pt x="4045" y="3805"/>
                  </a:lnTo>
                  <a:cubicBezTo>
                    <a:pt x="4045" y="3805"/>
                    <a:pt x="4093" y="3159"/>
                    <a:pt x="3754" y="3008"/>
                  </a:cubicBezTo>
                  <a:lnTo>
                    <a:pt x="4284" y="1731"/>
                  </a:lnTo>
                  <a:close/>
                  <a:moveTo>
                    <a:pt x="12761" y="419"/>
                  </a:moveTo>
                  <a:cubicBezTo>
                    <a:pt x="13291" y="419"/>
                    <a:pt x="13746" y="810"/>
                    <a:pt x="13846" y="1316"/>
                  </a:cubicBezTo>
                  <a:lnTo>
                    <a:pt x="12545" y="1316"/>
                  </a:lnTo>
                  <a:cubicBezTo>
                    <a:pt x="12306" y="1316"/>
                    <a:pt x="12063" y="1404"/>
                    <a:pt x="11888" y="1580"/>
                  </a:cubicBezTo>
                  <a:cubicBezTo>
                    <a:pt x="11712" y="1759"/>
                    <a:pt x="11609" y="1998"/>
                    <a:pt x="11609" y="2250"/>
                  </a:cubicBezTo>
                  <a:lnTo>
                    <a:pt x="11609" y="3805"/>
                  </a:lnTo>
                  <a:lnTo>
                    <a:pt x="7946" y="3805"/>
                  </a:lnTo>
                  <a:lnTo>
                    <a:pt x="7946" y="2301"/>
                  </a:lnTo>
                  <a:cubicBezTo>
                    <a:pt x="7946" y="1986"/>
                    <a:pt x="8213" y="1731"/>
                    <a:pt x="8516" y="1731"/>
                  </a:cubicBezTo>
                  <a:lnTo>
                    <a:pt x="9853" y="1731"/>
                  </a:lnTo>
                  <a:cubicBezTo>
                    <a:pt x="10157" y="1731"/>
                    <a:pt x="10411" y="1986"/>
                    <a:pt x="10411" y="2301"/>
                  </a:cubicBezTo>
                  <a:lnTo>
                    <a:pt x="10411" y="3084"/>
                  </a:lnTo>
                  <a:cubicBezTo>
                    <a:pt x="10411" y="3211"/>
                    <a:pt x="10511" y="3299"/>
                    <a:pt x="10623" y="3299"/>
                  </a:cubicBezTo>
                  <a:cubicBezTo>
                    <a:pt x="10739" y="3299"/>
                    <a:pt x="10839" y="3211"/>
                    <a:pt x="10839" y="3084"/>
                  </a:cubicBezTo>
                  <a:lnTo>
                    <a:pt x="10839" y="2301"/>
                  </a:lnTo>
                  <a:cubicBezTo>
                    <a:pt x="10839" y="1759"/>
                    <a:pt x="10396" y="1316"/>
                    <a:pt x="9853" y="1316"/>
                  </a:cubicBezTo>
                  <a:lnTo>
                    <a:pt x="8516" y="1316"/>
                  </a:lnTo>
                  <a:cubicBezTo>
                    <a:pt x="7971" y="1316"/>
                    <a:pt x="7531" y="1759"/>
                    <a:pt x="7531" y="2301"/>
                  </a:cubicBezTo>
                  <a:lnTo>
                    <a:pt x="7531" y="3805"/>
                  </a:lnTo>
                  <a:lnTo>
                    <a:pt x="6670" y="3805"/>
                  </a:lnTo>
                  <a:lnTo>
                    <a:pt x="6670" y="2162"/>
                  </a:lnTo>
                  <a:cubicBezTo>
                    <a:pt x="6670" y="1695"/>
                    <a:pt x="6279" y="1316"/>
                    <a:pt x="5812" y="1316"/>
                  </a:cubicBezTo>
                  <a:lnTo>
                    <a:pt x="4460" y="1316"/>
                  </a:lnTo>
                  <a:lnTo>
                    <a:pt x="4548" y="1101"/>
                  </a:lnTo>
                  <a:cubicBezTo>
                    <a:pt x="4712" y="698"/>
                    <a:pt x="5118" y="419"/>
                    <a:pt x="5573" y="419"/>
                  </a:cubicBezTo>
                  <a:close/>
                  <a:moveTo>
                    <a:pt x="13858" y="1731"/>
                  </a:moveTo>
                  <a:lnTo>
                    <a:pt x="13858" y="3805"/>
                  </a:lnTo>
                  <a:lnTo>
                    <a:pt x="12039" y="3805"/>
                  </a:lnTo>
                  <a:lnTo>
                    <a:pt x="12039" y="2250"/>
                  </a:lnTo>
                  <a:cubicBezTo>
                    <a:pt x="12039" y="2110"/>
                    <a:pt x="12091" y="1971"/>
                    <a:pt x="12191" y="1883"/>
                  </a:cubicBezTo>
                  <a:cubicBezTo>
                    <a:pt x="12279" y="1783"/>
                    <a:pt x="12406" y="1731"/>
                    <a:pt x="12545" y="1731"/>
                  </a:cubicBezTo>
                  <a:close/>
                  <a:moveTo>
                    <a:pt x="3235" y="3235"/>
                  </a:moveTo>
                  <a:cubicBezTo>
                    <a:pt x="3450" y="3235"/>
                    <a:pt x="3626" y="3426"/>
                    <a:pt x="3626" y="3638"/>
                  </a:cubicBezTo>
                  <a:lnTo>
                    <a:pt x="3626" y="4775"/>
                  </a:lnTo>
                  <a:cubicBezTo>
                    <a:pt x="3626" y="5003"/>
                    <a:pt x="3450" y="5181"/>
                    <a:pt x="3235" y="5181"/>
                  </a:cubicBezTo>
                  <a:cubicBezTo>
                    <a:pt x="3008" y="5181"/>
                    <a:pt x="2832" y="5003"/>
                    <a:pt x="2832" y="4775"/>
                  </a:cubicBezTo>
                  <a:lnTo>
                    <a:pt x="2832" y="3638"/>
                  </a:lnTo>
                  <a:cubicBezTo>
                    <a:pt x="2832" y="3426"/>
                    <a:pt x="3008" y="3235"/>
                    <a:pt x="3235" y="3235"/>
                  </a:cubicBezTo>
                  <a:close/>
                  <a:moveTo>
                    <a:pt x="13858" y="5357"/>
                  </a:moveTo>
                  <a:lnTo>
                    <a:pt x="13858" y="7201"/>
                  </a:lnTo>
                  <a:lnTo>
                    <a:pt x="13428" y="7201"/>
                  </a:lnTo>
                  <a:cubicBezTo>
                    <a:pt x="13264" y="7201"/>
                    <a:pt x="13125" y="7064"/>
                    <a:pt x="13125" y="6885"/>
                  </a:cubicBezTo>
                  <a:lnTo>
                    <a:pt x="13125" y="5660"/>
                  </a:lnTo>
                  <a:cubicBezTo>
                    <a:pt x="13125" y="5497"/>
                    <a:pt x="13264" y="5357"/>
                    <a:pt x="13428" y="5357"/>
                  </a:cubicBezTo>
                  <a:close/>
                  <a:moveTo>
                    <a:pt x="1895" y="6797"/>
                  </a:moveTo>
                  <a:cubicBezTo>
                    <a:pt x="2110" y="6797"/>
                    <a:pt x="2286" y="6973"/>
                    <a:pt x="2286" y="7188"/>
                  </a:cubicBezTo>
                  <a:cubicBezTo>
                    <a:pt x="2286" y="7404"/>
                    <a:pt x="2110" y="7579"/>
                    <a:pt x="1895" y="7579"/>
                  </a:cubicBezTo>
                  <a:lnTo>
                    <a:pt x="419" y="7579"/>
                  </a:lnTo>
                  <a:cubicBezTo>
                    <a:pt x="419" y="7579"/>
                    <a:pt x="391" y="7113"/>
                    <a:pt x="519" y="6797"/>
                  </a:cubicBezTo>
                  <a:close/>
                  <a:moveTo>
                    <a:pt x="11609" y="4220"/>
                  </a:moveTo>
                  <a:lnTo>
                    <a:pt x="11609" y="7567"/>
                  </a:lnTo>
                  <a:cubicBezTo>
                    <a:pt x="11396" y="7492"/>
                    <a:pt x="11142" y="7443"/>
                    <a:pt x="10890" y="7443"/>
                  </a:cubicBezTo>
                  <a:cubicBezTo>
                    <a:pt x="10284" y="7443"/>
                    <a:pt x="9741" y="7707"/>
                    <a:pt x="9374" y="8149"/>
                  </a:cubicBezTo>
                  <a:lnTo>
                    <a:pt x="8653" y="8149"/>
                  </a:lnTo>
                  <a:cubicBezTo>
                    <a:pt x="8274" y="8149"/>
                    <a:pt x="7946" y="7834"/>
                    <a:pt x="7946" y="7443"/>
                  </a:cubicBezTo>
                  <a:lnTo>
                    <a:pt x="7946" y="4220"/>
                  </a:lnTo>
                  <a:close/>
                  <a:moveTo>
                    <a:pt x="7531" y="4220"/>
                  </a:moveTo>
                  <a:lnTo>
                    <a:pt x="7531" y="7443"/>
                  </a:lnTo>
                  <a:cubicBezTo>
                    <a:pt x="7531" y="8062"/>
                    <a:pt x="8034" y="8565"/>
                    <a:pt x="8653" y="8565"/>
                  </a:cubicBezTo>
                  <a:lnTo>
                    <a:pt x="9095" y="8565"/>
                  </a:lnTo>
                  <a:cubicBezTo>
                    <a:pt x="8868" y="8983"/>
                    <a:pt x="8907" y="9538"/>
                    <a:pt x="8907" y="9602"/>
                  </a:cubicBezTo>
                  <a:lnTo>
                    <a:pt x="6518" y="9602"/>
                  </a:lnTo>
                  <a:cubicBezTo>
                    <a:pt x="6518" y="8353"/>
                    <a:pt x="5636" y="7443"/>
                    <a:pt x="4536" y="7443"/>
                  </a:cubicBezTo>
                  <a:cubicBezTo>
                    <a:pt x="3438" y="7443"/>
                    <a:pt x="2489" y="8401"/>
                    <a:pt x="2553" y="9602"/>
                  </a:cubicBezTo>
                  <a:lnTo>
                    <a:pt x="1301" y="9602"/>
                  </a:lnTo>
                  <a:cubicBezTo>
                    <a:pt x="810" y="9602"/>
                    <a:pt x="419" y="9211"/>
                    <a:pt x="419" y="8716"/>
                  </a:cubicBezTo>
                  <a:lnTo>
                    <a:pt x="419" y="7998"/>
                  </a:lnTo>
                  <a:lnTo>
                    <a:pt x="1895" y="7998"/>
                  </a:lnTo>
                  <a:cubicBezTo>
                    <a:pt x="2338" y="7998"/>
                    <a:pt x="2705" y="7631"/>
                    <a:pt x="2705" y="7188"/>
                  </a:cubicBezTo>
                  <a:cubicBezTo>
                    <a:pt x="2705" y="6734"/>
                    <a:pt x="2338" y="6382"/>
                    <a:pt x="1895" y="6382"/>
                  </a:cubicBezTo>
                  <a:lnTo>
                    <a:pt x="710" y="6382"/>
                  </a:lnTo>
                  <a:cubicBezTo>
                    <a:pt x="834" y="6167"/>
                    <a:pt x="998" y="5976"/>
                    <a:pt x="1189" y="5812"/>
                  </a:cubicBezTo>
                  <a:lnTo>
                    <a:pt x="2414" y="4839"/>
                  </a:lnTo>
                  <a:cubicBezTo>
                    <a:pt x="2438" y="5257"/>
                    <a:pt x="2792" y="5597"/>
                    <a:pt x="3235" y="5597"/>
                  </a:cubicBezTo>
                  <a:cubicBezTo>
                    <a:pt x="3678" y="5597"/>
                    <a:pt x="4045" y="5230"/>
                    <a:pt x="4045" y="4775"/>
                  </a:cubicBezTo>
                  <a:lnTo>
                    <a:pt x="4045" y="4220"/>
                  </a:lnTo>
                  <a:close/>
                  <a:moveTo>
                    <a:pt x="13858" y="4220"/>
                  </a:moveTo>
                  <a:lnTo>
                    <a:pt x="13858" y="4942"/>
                  </a:lnTo>
                  <a:lnTo>
                    <a:pt x="13428" y="4942"/>
                  </a:lnTo>
                  <a:cubicBezTo>
                    <a:pt x="13024" y="4942"/>
                    <a:pt x="12709" y="5257"/>
                    <a:pt x="12709" y="5660"/>
                  </a:cubicBezTo>
                  <a:lnTo>
                    <a:pt x="12709" y="6885"/>
                  </a:lnTo>
                  <a:cubicBezTo>
                    <a:pt x="12709" y="7291"/>
                    <a:pt x="13024" y="7619"/>
                    <a:pt x="13428" y="7619"/>
                  </a:cubicBezTo>
                  <a:lnTo>
                    <a:pt x="13858" y="7619"/>
                  </a:lnTo>
                  <a:lnTo>
                    <a:pt x="13858" y="8716"/>
                  </a:lnTo>
                  <a:cubicBezTo>
                    <a:pt x="13858" y="9553"/>
                    <a:pt x="13092" y="9603"/>
                    <a:pt x="12911" y="9603"/>
                  </a:cubicBezTo>
                  <a:cubicBezTo>
                    <a:pt x="12887" y="9603"/>
                    <a:pt x="12873" y="9602"/>
                    <a:pt x="12873" y="9602"/>
                  </a:cubicBezTo>
                  <a:cubicBezTo>
                    <a:pt x="12873" y="9538"/>
                    <a:pt x="12961" y="8353"/>
                    <a:pt x="12039" y="7795"/>
                  </a:cubicBezTo>
                  <a:lnTo>
                    <a:pt x="12039" y="4220"/>
                  </a:lnTo>
                  <a:close/>
                  <a:moveTo>
                    <a:pt x="4536" y="7858"/>
                  </a:moveTo>
                  <a:cubicBezTo>
                    <a:pt x="5409" y="7858"/>
                    <a:pt x="6103" y="8565"/>
                    <a:pt x="6103" y="9426"/>
                  </a:cubicBezTo>
                  <a:cubicBezTo>
                    <a:pt x="6103" y="10296"/>
                    <a:pt x="5409" y="10990"/>
                    <a:pt x="4536" y="10990"/>
                  </a:cubicBezTo>
                  <a:cubicBezTo>
                    <a:pt x="3678" y="10990"/>
                    <a:pt x="2968" y="10296"/>
                    <a:pt x="2968" y="9426"/>
                  </a:cubicBezTo>
                  <a:cubicBezTo>
                    <a:pt x="2968" y="8565"/>
                    <a:pt x="3678" y="7858"/>
                    <a:pt x="4536" y="7858"/>
                  </a:cubicBezTo>
                  <a:close/>
                  <a:moveTo>
                    <a:pt x="10890" y="7858"/>
                  </a:moveTo>
                  <a:cubicBezTo>
                    <a:pt x="11760" y="7858"/>
                    <a:pt x="12470" y="8565"/>
                    <a:pt x="12470" y="9426"/>
                  </a:cubicBezTo>
                  <a:cubicBezTo>
                    <a:pt x="12470" y="10296"/>
                    <a:pt x="11760" y="10990"/>
                    <a:pt x="10890" y="10990"/>
                  </a:cubicBezTo>
                  <a:cubicBezTo>
                    <a:pt x="10032" y="10990"/>
                    <a:pt x="9323" y="10296"/>
                    <a:pt x="9323" y="9426"/>
                  </a:cubicBezTo>
                  <a:cubicBezTo>
                    <a:pt x="9323" y="8565"/>
                    <a:pt x="10032" y="7858"/>
                    <a:pt x="10890" y="7858"/>
                  </a:cubicBezTo>
                  <a:close/>
                  <a:moveTo>
                    <a:pt x="5573" y="0"/>
                  </a:moveTo>
                  <a:cubicBezTo>
                    <a:pt x="4954" y="0"/>
                    <a:pt x="4396" y="367"/>
                    <a:pt x="4157" y="949"/>
                  </a:cubicBezTo>
                  <a:lnTo>
                    <a:pt x="3375" y="2832"/>
                  </a:lnTo>
                  <a:cubicBezTo>
                    <a:pt x="3335" y="2828"/>
                    <a:pt x="3296" y="2825"/>
                    <a:pt x="3258" y="2825"/>
                  </a:cubicBezTo>
                  <a:cubicBezTo>
                    <a:pt x="2742" y="2825"/>
                    <a:pt x="2414" y="3215"/>
                    <a:pt x="2414" y="3638"/>
                  </a:cubicBezTo>
                  <a:lnTo>
                    <a:pt x="2414" y="4308"/>
                  </a:lnTo>
                  <a:lnTo>
                    <a:pt x="937" y="5485"/>
                  </a:lnTo>
                  <a:cubicBezTo>
                    <a:pt x="343" y="5964"/>
                    <a:pt x="0" y="6658"/>
                    <a:pt x="0" y="7416"/>
                  </a:cubicBezTo>
                  <a:lnTo>
                    <a:pt x="0" y="8716"/>
                  </a:lnTo>
                  <a:cubicBezTo>
                    <a:pt x="0" y="9438"/>
                    <a:pt x="582" y="10020"/>
                    <a:pt x="1301" y="10020"/>
                  </a:cubicBezTo>
                  <a:lnTo>
                    <a:pt x="2641" y="10020"/>
                  </a:lnTo>
                  <a:cubicBezTo>
                    <a:pt x="2893" y="10826"/>
                    <a:pt x="3638" y="11421"/>
                    <a:pt x="4536" y="11421"/>
                  </a:cubicBezTo>
                  <a:cubicBezTo>
                    <a:pt x="5433" y="11421"/>
                    <a:pt x="6191" y="10826"/>
                    <a:pt x="6443" y="10020"/>
                  </a:cubicBezTo>
                  <a:lnTo>
                    <a:pt x="8995" y="10020"/>
                  </a:lnTo>
                  <a:cubicBezTo>
                    <a:pt x="9247" y="10826"/>
                    <a:pt x="10005" y="11421"/>
                    <a:pt x="10890" y="11421"/>
                  </a:cubicBezTo>
                  <a:cubicBezTo>
                    <a:pt x="11788" y="11421"/>
                    <a:pt x="12545" y="10826"/>
                    <a:pt x="12797" y="10020"/>
                  </a:cubicBezTo>
                  <a:lnTo>
                    <a:pt x="12988" y="10020"/>
                  </a:lnTo>
                  <a:cubicBezTo>
                    <a:pt x="13707" y="10020"/>
                    <a:pt x="14289" y="9438"/>
                    <a:pt x="14289" y="8716"/>
                  </a:cubicBezTo>
                  <a:lnTo>
                    <a:pt x="14289" y="1531"/>
                  </a:lnTo>
                  <a:cubicBezTo>
                    <a:pt x="14289" y="682"/>
                    <a:pt x="13594" y="0"/>
                    <a:pt x="12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513E00D-FFFF-D666-AFBA-2F537325C809}"/>
              </a:ext>
            </a:extLst>
          </p:cNvPr>
          <p:cNvSpPr txBox="1"/>
          <p:nvPr/>
        </p:nvSpPr>
        <p:spPr>
          <a:xfrm>
            <a:off x="3862064" y="1609581"/>
            <a:ext cx="4572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  <a:buSzPts val="1400"/>
            </a:pPr>
            <a:r>
              <a:rPr lang="en-US" sz="1800" dirty="0">
                <a:solidFill>
                  <a:srgbClr val="FF0000"/>
                </a:solidFill>
                <a:latin typeface="DM Sans Medium"/>
                <a:sym typeface="DM Sans Medium"/>
              </a:rPr>
              <a:t>1. </a:t>
            </a:r>
            <a:r>
              <a:rPr lang="en-US" sz="1800" dirty="0">
                <a:solidFill>
                  <a:schemeClr val="accent4"/>
                </a:solidFill>
                <a:latin typeface="DM Sans Medium"/>
                <a:sym typeface="DM Sans Medium"/>
              </a:rPr>
              <a:t>Hoang is riding a bike, and he is wearing a helmet.</a:t>
            </a:r>
          </a:p>
          <a:p>
            <a:pPr>
              <a:buClr>
                <a:schemeClr val="accent4"/>
              </a:buClr>
              <a:buSzPts val="1400"/>
            </a:pPr>
            <a:r>
              <a:rPr lang="en-US" sz="1800" dirty="0">
                <a:solidFill>
                  <a:srgbClr val="FF0000"/>
                </a:solidFill>
                <a:latin typeface="DM Sans Medium"/>
                <a:sym typeface="DM Sans Medium"/>
              </a:rPr>
              <a:t>2. </a:t>
            </a:r>
            <a:r>
              <a:rPr lang="en-US" sz="1800" dirty="0">
                <a:solidFill>
                  <a:schemeClr val="accent4"/>
                </a:solidFill>
                <a:latin typeface="DM Sans Medium"/>
                <a:sym typeface="DM Sans Medium"/>
              </a:rPr>
              <a:t>It is raining hard, but </a:t>
            </a:r>
            <a:r>
              <a:rPr lang="en-US" sz="1800" dirty="0" err="1">
                <a:solidFill>
                  <a:schemeClr val="accent4"/>
                </a:solidFill>
                <a:latin typeface="DM Sans Medium"/>
                <a:sym typeface="DM Sans Medium"/>
              </a:rPr>
              <a:t>Mr</a:t>
            </a:r>
            <a:r>
              <a:rPr lang="en-US" sz="1800" dirty="0">
                <a:solidFill>
                  <a:schemeClr val="accent4"/>
                </a:solidFill>
                <a:latin typeface="DM Sans Medium"/>
                <a:sym typeface="DM Sans Medium"/>
              </a:rPr>
              <a:t> Long is driving quickly.</a:t>
            </a:r>
          </a:p>
          <a:p>
            <a:pPr>
              <a:buClr>
                <a:schemeClr val="accent4"/>
              </a:buClr>
              <a:buSzPts val="1400"/>
            </a:pPr>
            <a:r>
              <a:rPr lang="en-US" sz="1800" dirty="0">
                <a:solidFill>
                  <a:srgbClr val="FF0000"/>
                </a:solidFill>
                <a:latin typeface="DM Sans Medium"/>
                <a:sym typeface="DM Sans Medium"/>
              </a:rPr>
              <a:t>3. </a:t>
            </a:r>
            <a:r>
              <a:rPr lang="en-US" sz="1800" dirty="0">
                <a:solidFill>
                  <a:schemeClr val="accent4"/>
                </a:solidFill>
                <a:latin typeface="DM Sans Medium"/>
                <a:sym typeface="DM Sans Medium"/>
              </a:rPr>
              <a:t>The students are standing in a line to get on the school bus.</a:t>
            </a:r>
          </a:p>
          <a:p>
            <a:pPr>
              <a:buClr>
                <a:schemeClr val="accent4"/>
              </a:buClr>
              <a:buSzPts val="1400"/>
            </a:pPr>
            <a:r>
              <a:rPr lang="en-US" sz="1800" dirty="0">
                <a:solidFill>
                  <a:srgbClr val="FF0000"/>
                </a:solidFill>
                <a:latin typeface="DM Sans Medium"/>
                <a:sym typeface="DM Sans Medium"/>
              </a:rPr>
              <a:t>4. </a:t>
            </a:r>
            <a:r>
              <a:rPr lang="en-US" sz="1800" dirty="0" err="1">
                <a:solidFill>
                  <a:schemeClr val="accent4"/>
                </a:solidFill>
                <a:latin typeface="DM Sans Medium"/>
                <a:sym typeface="DM Sans Medium"/>
              </a:rPr>
              <a:t>Mr</a:t>
            </a:r>
            <a:r>
              <a:rPr lang="en-US" sz="1800" dirty="0">
                <a:solidFill>
                  <a:schemeClr val="accent4"/>
                </a:solidFill>
                <a:latin typeface="DM Sans Medium"/>
                <a:sym typeface="DM Sans Medium"/>
              </a:rPr>
              <a:t> </a:t>
            </a:r>
            <a:r>
              <a:rPr lang="en-US" sz="1800" dirty="0" err="1">
                <a:solidFill>
                  <a:schemeClr val="accent4"/>
                </a:solidFill>
                <a:latin typeface="DM Sans Medium"/>
                <a:sym typeface="DM Sans Medium"/>
              </a:rPr>
              <a:t>Binh</a:t>
            </a:r>
            <a:r>
              <a:rPr lang="en-US" sz="1800" dirty="0">
                <a:solidFill>
                  <a:schemeClr val="accent4"/>
                </a:solidFill>
                <a:latin typeface="DM Sans Medium"/>
                <a:sym typeface="DM Sans Medium"/>
              </a:rPr>
              <a:t> is taking his daughter to school on his motorbike. She is sitting in front of him.</a:t>
            </a:r>
          </a:p>
          <a:p>
            <a:pPr>
              <a:buClr>
                <a:schemeClr val="accent4"/>
              </a:buClr>
              <a:buSzPts val="1400"/>
            </a:pPr>
            <a:r>
              <a:rPr lang="en-US" sz="1800" dirty="0">
                <a:solidFill>
                  <a:srgbClr val="FF0000"/>
                </a:solidFill>
                <a:latin typeface="DM Sans Medium"/>
                <a:sym typeface="DM Sans Medium"/>
              </a:rPr>
              <a:t>5. </a:t>
            </a:r>
            <a:r>
              <a:rPr lang="en-US" sz="1800" dirty="0">
                <a:solidFill>
                  <a:schemeClr val="accent4"/>
                </a:solidFill>
                <a:latin typeface="DM Sans Medium"/>
                <a:sym typeface="DM Sans Medium"/>
              </a:rPr>
              <a:t>Michelle is cycling to school and she is waving and shouting to her friends.</a:t>
            </a:r>
          </a:p>
        </p:txBody>
      </p:sp>
      <p:sp>
        <p:nvSpPr>
          <p:cNvPr id="10" name="Google Shape;1798;p57">
            <a:extLst>
              <a:ext uri="{FF2B5EF4-FFF2-40B4-BE49-F238E27FC236}">
                <a16:creationId xmlns:a16="http://schemas.microsoft.com/office/drawing/2014/main" id="{A90A6B40-768D-8821-4971-B38701C95E41}"/>
              </a:ext>
            </a:extLst>
          </p:cNvPr>
          <p:cNvSpPr/>
          <p:nvPr/>
        </p:nvSpPr>
        <p:spPr>
          <a:xfrm>
            <a:off x="3646010" y="1517304"/>
            <a:ext cx="4753233" cy="3215329"/>
          </a:xfrm>
          <a:prstGeom prst="roundRect">
            <a:avLst>
              <a:gd name="adj" fmla="val 19017"/>
            </a:avLst>
          </a:prstGeom>
          <a:noFill/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0577DB-F66F-8006-F637-96221AA47C0C}"/>
              </a:ext>
            </a:extLst>
          </p:cNvPr>
          <p:cNvSpPr txBox="1"/>
          <p:nvPr/>
        </p:nvSpPr>
        <p:spPr>
          <a:xfrm>
            <a:off x="4282245" y="261466"/>
            <a:ext cx="71575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DM Sans Medium"/>
                <a:ea typeface="+mn-ea"/>
                <a:cs typeface="+mn-cs"/>
              </a:rPr>
              <a:t> Ex 5. (p 78) Work in group.</a:t>
            </a:r>
            <a:endParaRPr lang="x-none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AFCB28-A354-88E3-671C-1D7B9D9D8AC9}"/>
              </a:ext>
            </a:extLst>
          </p:cNvPr>
          <p:cNvSpPr txBox="1"/>
          <p:nvPr/>
        </p:nvSpPr>
        <p:spPr>
          <a:xfrm>
            <a:off x="3862064" y="1609581"/>
            <a:ext cx="4572000" cy="313932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buClr>
                <a:schemeClr val="accent4"/>
              </a:buClr>
              <a:buSzPts val="1400"/>
            </a:pPr>
            <a:r>
              <a:rPr lang="en-US" sz="1800" dirty="0">
                <a:solidFill>
                  <a:srgbClr val="FF0000"/>
                </a:solidFill>
                <a:latin typeface="DM Sans Medium"/>
                <a:sym typeface="DM Sans Medium"/>
              </a:rPr>
              <a:t>1. Hoang is riding a bike, and he is wearing a helmet.</a:t>
            </a:r>
          </a:p>
          <a:p>
            <a:pPr>
              <a:buClr>
                <a:schemeClr val="accent4"/>
              </a:buClr>
              <a:buSzPts val="1400"/>
            </a:pPr>
            <a:r>
              <a:rPr lang="en-US" sz="1800" dirty="0">
                <a:solidFill>
                  <a:srgbClr val="FF0000"/>
                </a:solidFill>
                <a:latin typeface="DM Sans Medium"/>
                <a:sym typeface="DM Sans Medium"/>
              </a:rPr>
              <a:t>2. </a:t>
            </a:r>
            <a:r>
              <a:rPr lang="en-US" sz="1800" dirty="0">
                <a:solidFill>
                  <a:schemeClr val="accent2"/>
                </a:solidFill>
                <a:latin typeface="DM Sans Medium"/>
                <a:sym typeface="DM Sans Medium"/>
              </a:rPr>
              <a:t>It is raining hard, but </a:t>
            </a:r>
            <a:r>
              <a:rPr lang="en-US" sz="1800" dirty="0" err="1">
                <a:solidFill>
                  <a:schemeClr val="accent2"/>
                </a:solidFill>
                <a:latin typeface="DM Sans Medium"/>
                <a:sym typeface="DM Sans Medium"/>
              </a:rPr>
              <a:t>Mr</a:t>
            </a:r>
            <a:r>
              <a:rPr lang="en-US" sz="1800" dirty="0">
                <a:solidFill>
                  <a:schemeClr val="accent2"/>
                </a:solidFill>
                <a:latin typeface="DM Sans Medium"/>
                <a:sym typeface="DM Sans Medium"/>
              </a:rPr>
              <a:t> Long is driving quickly.</a:t>
            </a:r>
          </a:p>
          <a:p>
            <a:pPr>
              <a:buClr>
                <a:schemeClr val="accent4"/>
              </a:buClr>
              <a:buSzPts val="1400"/>
            </a:pPr>
            <a:r>
              <a:rPr lang="en-US" sz="1800" dirty="0">
                <a:solidFill>
                  <a:srgbClr val="FF0000"/>
                </a:solidFill>
                <a:latin typeface="DM Sans Medium"/>
                <a:sym typeface="DM Sans Medium"/>
              </a:rPr>
              <a:t>3. The students are standing in a line to get on the school bus.</a:t>
            </a:r>
          </a:p>
          <a:p>
            <a:pPr>
              <a:buClr>
                <a:schemeClr val="accent4"/>
              </a:buClr>
              <a:buSzPts val="1400"/>
            </a:pPr>
            <a:r>
              <a:rPr lang="en-US" sz="1800" dirty="0">
                <a:solidFill>
                  <a:srgbClr val="FF0000"/>
                </a:solidFill>
                <a:latin typeface="DM Sans Medium"/>
                <a:sym typeface="DM Sans Medium"/>
              </a:rPr>
              <a:t>4. </a:t>
            </a:r>
            <a:r>
              <a:rPr lang="en-US" sz="1800" dirty="0" err="1">
                <a:solidFill>
                  <a:schemeClr val="accent2"/>
                </a:solidFill>
                <a:latin typeface="DM Sans Medium"/>
                <a:sym typeface="DM Sans Medium"/>
              </a:rPr>
              <a:t>Mr</a:t>
            </a:r>
            <a:r>
              <a:rPr lang="en-US" sz="1800" dirty="0">
                <a:solidFill>
                  <a:schemeClr val="accent2"/>
                </a:solidFill>
                <a:latin typeface="DM Sans Medium"/>
                <a:sym typeface="DM Sans Medium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DM Sans Medium"/>
                <a:sym typeface="DM Sans Medium"/>
              </a:rPr>
              <a:t>Binh</a:t>
            </a:r>
            <a:r>
              <a:rPr lang="en-US" sz="1800" dirty="0">
                <a:solidFill>
                  <a:schemeClr val="accent2"/>
                </a:solidFill>
                <a:latin typeface="DM Sans Medium"/>
                <a:sym typeface="DM Sans Medium"/>
              </a:rPr>
              <a:t> is taking his daughter to school on his motorbike. She is sitting in front of him.</a:t>
            </a:r>
          </a:p>
          <a:p>
            <a:pPr>
              <a:buClr>
                <a:schemeClr val="accent4"/>
              </a:buClr>
              <a:buSzPts val="1400"/>
            </a:pPr>
            <a:r>
              <a:rPr lang="en-US" sz="1800" dirty="0">
                <a:solidFill>
                  <a:srgbClr val="FF0000"/>
                </a:solidFill>
                <a:latin typeface="DM Sans Medium"/>
                <a:sym typeface="DM Sans Medium"/>
              </a:rPr>
              <a:t>5. </a:t>
            </a:r>
            <a:r>
              <a:rPr lang="en-US" sz="1800" dirty="0">
                <a:solidFill>
                  <a:schemeClr val="accent2"/>
                </a:solidFill>
                <a:latin typeface="DM Sans Medium"/>
                <a:sym typeface="DM Sans Medium"/>
              </a:rPr>
              <a:t>Michelle is cycling to school and she is waving and shouting to her friends.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2AC5D89-4117-B54A-3312-DFD98863D8AB}"/>
              </a:ext>
            </a:extLst>
          </p:cNvPr>
          <p:cNvSpPr/>
          <p:nvPr/>
        </p:nvSpPr>
        <p:spPr>
          <a:xfrm>
            <a:off x="3009901" y="1739593"/>
            <a:ext cx="817341" cy="3808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Safe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CA3D5B-E857-C2C4-A4CF-4A6219310E53}"/>
              </a:ext>
            </a:extLst>
          </p:cNvPr>
          <p:cNvSpPr/>
          <p:nvPr/>
        </p:nvSpPr>
        <p:spPr>
          <a:xfrm>
            <a:off x="3008408" y="2263793"/>
            <a:ext cx="780167" cy="4092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unsafe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3C4551-1B47-EFE3-75DB-1445DD0C2C62}"/>
              </a:ext>
            </a:extLst>
          </p:cNvPr>
          <p:cNvSpPr/>
          <p:nvPr/>
        </p:nvSpPr>
        <p:spPr>
          <a:xfrm>
            <a:off x="2977382" y="3468033"/>
            <a:ext cx="853068" cy="392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unsafe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E81C70-6C5F-F9EB-4623-D88D0D1C0707}"/>
              </a:ext>
            </a:extLst>
          </p:cNvPr>
          <p:cNvSpPr/>
          <p:nvPr/>
        </p:nvSpPr>
        <p:spPr>
          <a:xfrm>
            <a:off x="3009901" y="4181710"/>
            <a:ext cx="866774" cy="3763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unsafe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0550D8B-81F2-AD54-AFA8-32AB8C5A20E2}"/>
              </a:ext>
            </a:extLst>
          </p:cNvPr>
          <p:cNvSpPr/>
          <p:nvPr/>
        </p:nvSpPr>
        <p:spPr>
          <a:xfrm>
            <a:off x="3008408" y="2865866"/>
            <a:ext cx="817341" cy="363006"/>
          </a:xfrm>
          <a:prstGeom prst="roundRect">
            <a:avLst>
              <a:gd name="adj" fmla="val 265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Safe </a:t>
            </a:r>
          </a:p>
        </p:txBody>
      </p:sp>
    </p:spTree>
    <p:extLst>
      <p:ext uri="{BB962C8B-B14F-4D97-AF65-F5344CB8AC3E}">
        <p14:creationId xmlns:p14="http://schemas.microsoft.com/office/powerpoint/2010/main" val="23935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51"/>
          <p:cNvSpPr txBox="1">
            <a:spLocks noGrp="1"/>
          </p:cNvSpPr>
          <p:nvPr>
            <p:ph type="title"/>
          </p:nvPr>
        </p:nvSpPr>
        <p:spPr>
          <a:xfrm>
            <a:off x="1392607" y="1556154"/>
            <a:ext cx="4720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Speaking</a:t>
            </a:r>
            <a:endParaRPr sz="6000" dirty="0"/>
          </a:p>
        </p:txBody>
      </p:sp>
      <p:sp>
        <p:nvSpPr>
          <p:cNvPr id="1396" name="Google Shape;1396;p5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397" name="Google Shape;1397;p51"/>
          <p:cNvSpPr txBox="1">
            <a:spLocks noGrp="1"/>
          </p:cNvSpPr>
          <p:nvPr>
            <p:ph type="subTitle" idx="1"/>
          </p:nvPr>
        </p:nvSpPr>
        <p:spPr>
          <a:xfrm>
            <a:off x="1336095" y="2628031"/>
            <a:ext cx="4289869" cy="13913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cs typeface="Arial"/>
              </a:rPr>
              <a:t>When you are a road user, </a:t>
            </a:r>
            <a:r>
              <a:rPr lang="en-US" sz="3200" dirty="0">
                <a:cs typeface="Arial"/>
                <a:sym typeface="Arial"/>
              </a:rPr>
              <a:t>what should you NOT do? </a:t>
            </a:r>
            <a:endParaRPr sz="3200" dirty="0">
              <a:cs typeface="Arial"/>
              <a:sym typeface="Arial"/>
            </a:endParaRPr>
          </a:p>
        </p:txBody>
      </p:sp>
      <p:grpSp>
        <p:nvGrpSpPr>
          <p:cNvPr id="1399" name="Google Shape;1399;p51"/>
          <p:cNvGrpSpPr/>
          <p:nvPr/>
        </p:nvGrpSpPr>
        <p:grpSpPr>
          <a:xfrm>
            <a:off x="4783669" y="2648799"/>
            <a:ext cx="3445575" cy="2224554"/>
            <a:chOff x="4543400" y="1982475"/>
            <a:chExt cx="4289276" cy="2768925"/>
          </a:xfrm>
        </p:grpSpPr>
        <p:sp>
          <p:nvSpPr>
            <p:cNvPr id="1400" name="Google Shape;1400;p51"/>
            <p:cNvSpPr/>
            <p:nvPr/>
          </p:nvSpPr>
          <p:spPr>
            <a:xfrm>
              <a:off x="6176411" y="2495981"/>
              <a:ext cx="2447242" cy="1980439"/>
            </a:xfrm>
            <a:custGeom>
              <a:avLst/>
              <a:gdLst/>
              <a:ahLst/>
              <a:cxnLst/>
              <a:rect l="l" t="t" r="r" b="b"/>
              <a:pathLst>
                <a:path w="21484" h="17386" extrusionOk="0">
                  <a:moveTo>
                    <a:pt x="1" y="1"/>
                  </a:moveTo>
                  <a:lnTo>
                    <a:pt x="1" y="17385"/>
                  </a:lnTo>
                  <a:lnTo>
                    <a:pt x="21484" y="17385"/>
                  </a:lnTo>
                  <a:lnTo>
                    <a:pt x="21484" y="15242"/>
                  </a:lnTo>
                  <a:cubicBezTo>
                    <a:pt x="21484" y="14240"/>
                    <a:pt x="20826" y="13359"/>
                    <a:pt x="19896" y="13057"/>
                  </a:cubicBezTo>
                  <a:lnTo>
                    <a:pt x="12200" y="10595"/>
                  </a:lnTo>
                  <a:lnTo>
                    <a:pt x="9683" y="1389"/>
                  </a:lnTo>
                  <a:cubicBezTo>
                    <a:pt x="9460" y="580"/>
                    <a:pt x="8705" y="1"/>
                    <a:pt x="7872" y="1"/>
                  </a:cubicBezTo>
                  <a:close/>
                </a:path>
              </a:pathLst>
            </a:custGeom>
            <a:solidFill>
              <a:srgbClr val="F5B2F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1"/>
            <p:cNvSpPr/>
            <p:nvPr/>
          </p:nvSpPr>
          <p:spPr>
            <a:xfrm>
              <a:off x="6606193" y="2656936"/>
              <a:ext cx="959920" cy="1045922"/>
            </a:xfrm>
            <a:custGeom>
              <a:avLst/>
              <a:gdLst/>
              <a:ahLst/>
              <a:cxnLst/>
              <a:rect l="l" t="t" r="r" b="b"/>
              <a:pathLst>
                <a:path w="8427" h="9182" extrusionOk="0">
                  <a:moveTo>
                    <a:pt x="707" y="0"/>
                  </a:moveTo>
                  <a:cubicBezTo>
                    <a:pt x="302" y="0"/>
                    <a:pt x="0" y="375"/>
                    <a:pt x="79" y="755"/>
                  </a:cubicBezTo>
                  <a:lnTo>
                    <a:pt x="2041" y="9182"/>
                  </a:lnTo>
                  <a:lnTo>
                    <a:pt x="8427" y="9182"/>
                  </a:lnTo>
                  <a:lnTo>
                    <a:pt x="6037" y="453"/>
                  </a:lnTo>
                  <a:cubicBezTo>
                    <a:pt x="5964" y="175"/>
                    <a:pt x="5711" y="0"/>
                    <a:pt x="5433" y="0"/>
                  </a:cubicBezTo>
                  <a:close/>
                </a:path>
              </a:pathLst>
            </a:custGeom>
            <a:solidFill>
              <a:srgbClr val="4A69F7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1"/>
            <p:cNvSpPr/>
            <p:nvPr/>
          </p:nvSpPr>
          <p:spPr>
            <a:xfrm>
              <a:off x="6767034" y="2993055"/>
              <a:ext cx="592902" cy="455982"/>
            </a:xfrm>
            <a:custGeom>
              <a:avLst/>
              <a:gdLst/>
              <a:ahLst/>
              <a:cxnLst/>
              <a:rect l="l" t="t" r="r" b="b"/>
              <a:pathLst>
                <a:path w="5205" h="4003" extrusionOk="0">
                  <a:moveTo>
                    <a:pt x="1154" y="0"/>
                  </a:moveTo>
                  <a:cubicBezTo>
                    <a:pt x="653" y="0"/>
                    <a:pt x="224" y="429"/>
                    <a:pt x="224" y="930"/>
                  </a:cubicBezTo>
                  <a:lnTo>
                    <a:pt x="224" y="1564"/>
                  </a:lnTo>
                  <a:cubicBezTo>
                    <a:pt x="224" y="2089"/>
                    <a:pt x="653" y="2517"/>
                    <a:pt x="1154" y="2517"/>
                  </a:cubicBezTo>
                  <a:lnTo>
                    <a:pt x="653" y="2517"/>
                  </a:lnTo>
                  <a:cubicBezTo>
                    <a:pt x="399" y="2517"/>
                    <a:pt x="200" y="2566"/>
                    <a:pt x="1" y="2692"/>
                  </a:cubicBezTo>
                  <a:cubicBezTo>
                    <a:pt x="1154" y="3423"/>
                    <a:pt x="2590" y="4002"/>
                    <a:pt x="4226" y="4002"/>
                  </a:cubicBezTo>
                  <a:cubicBezTo>
                    <a:pt x="4528" y="4002"/>
                    <a:pt x="4854" y="4002"/>
                    <a:pt x="5204" y="3948"/>
                  </a:cubicBezTo>
                  <a:lnTo>
                    <a:pt x="5204" y="3749"/>
                  </a:lnTo>
                  <a:cubicBezTo>
                    <a:pt x="5204" y="3073"/>
                    <a:pt x="4649" y="2517"/>
                    <a:pt x="3973" y="2517"/>
                  </a:cubicBezTo>
                  <a:lnTo>
                    <a:pt x="3442" y="2517"/>
                  </a:lnTo>
                  <a:cubicBezTo>
                    <a:pt x="3973" y="2517"/>
                    <a:pt x="4401" y="2089"/>
                    <a:pt x="4401" y="1564"/>
                  </a:cubicBezTo>
                  <a:lnTo>
                    <a:pt x="4401" y="930"/>
                  </a:lnTo>
                  <a:cubicBezTo>
                    <a:pt x="4401" y="429"/>
                    <a:pt x="3973" y="0"/>
                    <a:pt x="3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1"/>
            <p:cNvSpPr/>
            <p:nvPr/>
          </p:nvSpPr>
          <p:spPr>
            <a:xfrm>
              <a:off x="6735481" y="3258609"/>
              <a:ext cx="830632" cy="444249"/>
            </a:xfrm>
            <a:custGeom>
              <a:avLst/>
              <a:gdLst/>
              <a:ahLst/>
              <a:cxnLst/>
              <a:rect l="l" t="t" r="r" b="b"/>
              <a:pathLst>
                <a:path w="7292" h="3900" extrusionOk="0">
                  <a:moveTo>
                    <a:pt x="0" y="0"/>
                  </a:moveTo>
                  <a:lnTo>
                    <a:pt x="906" y="3900"/>
                  </a:lnTo>
                  <a:lnTo>
                    <a:pt x="7292" y="3900"/>
                  </a:lnTo>
                  <a:lnTo>
                    <a:pt x="6537" y="1207"/>
                  </a:lnTo>
                  <a:cubicBezTo>
                    <a:pt x="5834" y="1424"/>
                    <a:pt x="5153" y="1518"/>
                    <a:pt x="4503" y="1518"/>
                  </a:cubicBezTo>
                  <a:cubicBezTo>
                    <a:pt x="2739" y="1518"/>
                    <a:pt x="1196" y="825"/>
                    <a:pt x="0" y="0"/>
                  </a:cubicBezTo>
                  <a:close/>
                </a:path>
              </a:pathLst>
            </a:custGeom>
            <a:solidFill>
              <a:srgbClr val="4A6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1"/>
            <p:cNvSpPr/>
            <p:nvPr/>
          </p:nvSpPr>
          <p:spPr>
            <a:xfrm>
              <a:off x="6743682" y="3281277"/>
              <a:ext cx="822430" cy="421581"/>
            </a:xfrm>
            <a:custGeom>
              <a:avLst/>
              <a:gdLst/>
              <a:ahLst/>
              <a:cxnLst/>
              <a:rect l="l" t="t" r="r" b="b"/>
              <a:pathLst>
                <a:path w="7220" h="3701" extrusionOk="0">
                  <a:moveTo>
                    <a:pt x="206" y="0"/>
                  </a:moveTo>
                  <a:cubicBezTo>
                    <a:pt x="127" y="49"/>
                    <a:pt x="79" y="103"/>
                    <a:pt x="1" y="151"/>
                  </a:cubicBezTo>
                  <a:lnTo>
                    <a:pt x="834" y="3701"/>
                  </a:lnTo>
                  <a:lnTo>
                    <a:pt x="7220" y="3701"/>
                  </a:lnTo>
                  <a:lnTo>
                    <a:pt x="6870" y="2415"/>
                  </a:lnTo>
                  <a:lnTo>
                    <a:pt x="5409" y="2415"/>
                  </a:lnTo>
                  <a:lnTo>
                    <a:pt x="5409" y="1256"/>
                  </a:lnTo>
                  <a:cubicBezTo>
                    <a:pt x="5059" y="1310"/>
                    <a:pt x="4733" y="1310"/>
                    <a:pt x="4431" y="1310"/>
                  </a:cubicBezTo>
                  <a:cubicBezTo>
                    <a:pt x="2795" y="1310"/>
                    <a:pt x="1359" y="731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5772829" y="4040374"/>
              <a:ext cx="710343" cy="711026"/>
            </a:xfrm>
            <a:custGeom>
              <a:avLst/>
              <a:gdLst/>
              <a:ahLst/>
              <a:cxnLst/>
              <a:rect l="l" t="t" r="r" b="b"/>
              <a:pathLst>
                <a:path w="6236" h="6242" extrusionOk="0">
                  <a:moveTo>
                    <a:pt x="3115" y="0"/>
                  </a:moveTo>
                  <a:cubicBezTo>
                    <a:pt x="1383" y="0"/>
                    <a:pt x="0" y="1413"/>
                    <a:pt x="0" y="3121"/>
                  </a:cubicBezTo>
                  <a:cubicBezTo>
                    <a:pt x="0" y="4829"/>
                    <a:pt x="1383" y="6242"/>
                    <a:pt x="3115" y="6242"/>
                  </a:cubicBezTo>
                  <a:cubicBezTo>
                    <a:pt x="4829" y="6242"/>
                    <a:pt x="6236" y="4829"/>
                    <a:pt x="6236" y="3121"/>
                  </a:cubicBezTo>
                  <a:cubicBezTo>
                    <a:pt x="6236" y="1413"/>
                    <a:pt x="4829" y="0"/>
                    <a:pt x="3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1"/>
            <p:cNvSpPr/>
            <p:nvPr/>
          </p:nvSpPr>
          <p:spPr>
            <a:xfrm>
              <a:off x="7698019" y="4040374"/>
              <a:ext cx="707723" cy="711026"/>
            </a:xfrm>
            <a:custGeom>
              <a:avLst/>
              <a:gdLst/>
              <a:ahLst/>
              <a:cxnLst/>
              <a:rect l="l" t="t" r="r" b="b"/>
              <a:pathLst>
                <a:path w="6213" h="6242" extrusionOk="0">
                  <a:moveTo>
                    <a:pt x="3116" y="0"/>
                  </a:moveTo>
                  <a:cubicBezTo>
                    <a:pt x="1383" y="0"/>
                    <a:pt x="1" y="1413"/>
                    <a:pt x="1" y="3121"/>
                  </a:cubicBezTo>
                  <a:cubicBezTo>
                    <a:pt x="1" y="4829"/>
                    <a:pt x="1383" y="6242"/>
                    <a:pt x="3116" y="6242"/>
                  </a:cubicBezTo>
                  <a:cubicBezTo>
                    <a:pt x="4830" y="6242"/>
                    <a:pt x="6212" y="4829"/>
                    <a:pt x="6212" y="3121"/>
                  </a:cubicBezTo>
                  <a:cubicBezTo>
                    <a:pt x="6212" y="1413"/>
                    <a:pt x="4830" y="0"/>
                    <a:pt x="3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1"/>
            <p:cNvSpPr/>
            <p:nvPr/>
          </p:nvSpPr>
          <p:spPr>
            <a:xfrm>
              <a:off x="7766821" y="4032058"/>
              <a:ext cx="513051" cy="174852"/>
            </a:xfrm>
            <a:custGeom>
              <a:avLst/>
              <a:gdLst/>
              <a:ahLst/>
              <a:cxnLst/>
              <a:rect l="l" t="t" r="r" b="b"/>
              <a:pathLst>
                <a:path w="4504" h="1535" extrusionOk="0">
                  <a:moveTo>
                    <a:pt x="1" y="1"/>
                  </a:moveTo>
                  <a:lnTo>
                    <a:pt x="399" y="1534"/>
                  </a:lnTo>
                  <a:lnTo>
                    <a:pt x="4504" y="1534"/>
                  </a:lnTo>
                  <a:lnTo>
                    <a:pt x="3194" y="224"/>
                  </a:lnTo>
                  <a:cubicBezTo>
                    <a:pt x="3043" y="73"/>
                    <a:pt x="2844" y="1"/>
                    <a:pt x="26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1"/>
            <p:cNvSpPr/>
            <p:nvPr/>
          </p:nvSpPr>
          <p:spPr>
            <a:xfrm>
              <a:off x="8262556" y="4032058"/>
              <a:ext cx="361095" cy="174852"/>
            </a:xfrm>
            <a:custGeom>
              <a:avLst/>
              <a:gdLst/>
              <a:ahLst/>
              <a:cxnLst/>
              <a:rect l="l" t="t" r="r" b="b"/>
              <a:pathLst>
                <a:path w="3170" h="1535" extrusionOk="0">
                  <a:moveTo>
                    <a:pt x="1" y="1"/>
                  </a:moveTo>
                  <a:lnTo>
                    <a:pt x="1534" y="1534"/>
                  </a:lnTo>
                  <a:lnTo>
                    <a:pt x="3170" y="1534"/>
                  </a:lnTo>
                  <a:cubicBezTo>
                    <a:pt x="3091" y="906"/>
                    <a:pt x="2789" y="375"/>
                    <a:pt x="2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8334092" y="4103594"/>
              <a:ext cx="289559" cy="103316"/>
            </a:xfrm>
            <a:custGeom>
              <a:avLst/>
              <a:gdLst/>
              <a:ahLst/>
              <a:cxnLst/>
              <a:rect l="l" t="t" r="r" b="b"/>
              <a:pathLst>
                <a:path w="2542" h="907" extrusionOk="0">
                  <a:moveTo>
                    <a:pt x="0" y="1"/>
                  </a:moveTo>
                  <a:lnTo>
                    <a:pt x="906" y="906"/>
                  </a:lnTo>
                  <a:lnTo>
                    <a:pt x="2542" y="906"/>
                  </a:lnTo>
                  <a:cubicBezTo>
                    <a:pt x="2487" y="580"/>
                    <a:pt x="2391" y="254"/>
                    <a:pt x="2240" y="1"/>
                  </a:cubicBezTo>
                  <a:close/>
                </a:path>
              </a:pathLst>
            </a:custGeom>
            <a:solidFill>
              <a:srgbClr val="FFE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4692622" y="2495981"/>
              <a:ext cx="3266141" cy="1980439"/>
            </a:xfrm>
            <a:custGeom>
              <a:avLst/>
              <a:gdLst/>
              <a:ahLst/>
              <a:cxnLst/>
              <a:rect l="l" t="t" r="r" b="b"/>
              <a:pathLst>
                <a:path w="28673" h="17386" extrusionOk="0">
                  <a:moveTo>
                    <a:pt x="8324" y="1"/>
                  </a:moveTo>
                  <a:cubicBezTo>
                    <a:pt x="7848" y="1"/>
                    <a:pt x="7419" y="333"/>
                    <a:pt x="7292" y="810"/>
                  </a:cubicBezTo>
                  <a:lnTo>
                    <a:pt x="4932" y="10293"/>
                  </a:lnTo>
                  <a:lnTo>
                    <a:pt x="1310" y="11017"/>
                  </a:lnTo>
                  <a:cubicBezTo>
                    <a:pt x="556" y="11168"/>
                    <a:pt x="1" y="11826"/>
                    <a:pt x="1" y="12605"/>
                  </a:cubicBezTo>
                  <a:lnTo>
                    <a:pt x="1" y="17385"/>
                  </a:lnTo>
                  <a:lnTo>
                    <a:pt x="28673" y="17385"/>
                  </a:lnTo>
                  <a:lnTo>
                    <a:pt x="28673" y="15067"/>
                  </a:lnTo>
                  <a:cubicBezTo>
                    <a:pt x="28673" y="14367"/>
                    <a:pt x="28220" y="13733"/>
                    <a:pt x="27568" y="13510"/>
                  </a:cubicBezTo>
                  <a:lnTo>
                    <a:pt x="18840" y="10595"/>
                  </a:lnTo>
                  <a:lnTo>
                    <a:pt x="16576" y="834"/>
                  </a:lnTo>
                  <a:cubicBezTo>
                    <a:pt x="16449" y="357"/>
                    <a:pt x="16045" y="1"/>
                    <a:pt x="155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1"/>
            <p:cNvSpPr/>
            <p:nvPr/>
          </p:nvSpPr>
          <p:spPr>
            <a:xfrm>
              <a:off x="4543400" y="4177863"/>
              <a:ext cx="441515" cy="298558"/>
            </a:xfrm>
            <a:custGeom>
              <a:avLst/>
              <a:gdLst/>
              <a:ahLst/>
              <a:cxnLst/>
              <a:rect l="l" t="t" r="r" b="b"/>
              <a:pathLst>
                <a:path w="3876" h="2621" extrusionOk="0">
                  <a:moveTo>
                    <a:pt x="659" y="1"/>
                  </a:moveTo>
                  <a:cubicBezTo>
                    <a:pt x="327" y="1"/>
                    <a:pt x="55" y="278"/>
                    <a:pt x="55" y="604"/>
                  </a:cubicBezTo>
                  <a:lnTo>
                    <a:pt x="25" y="1987"/>
                  </a:lnTo>
                  <a:cubicBezTo>
                    <a:pt x="1" y="2343"/>
                    <a:pt x="278" y="2620"/>
                    <a:pt x="628" y="2620"/>
                  </a:cubicBezTo>
                  <a:lnTo>
                    <a:pt x="3471" y="2620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1"/>
            <p:cNvSpPr/>
            <p:nvPr/>
          </p:nvSpPr>
          <p:spPr>
            <a:xfrm>
              <a:off x="5712343" y="3768015"/>
              <a:ext cx="934518" cy="667854"/>
            </a:xfrm>
            <a:custGeom>
              <a:avLst/>
              <a:gdLst/>
              <a:ahLst/>
              <a:cxnLst/>
              <a:rect l="l" t="t" r="r" b="b"/>
              <a:pathLst>
                <a:path w="8204" h="5863" extrusionOk="0">
                  <a:moveTo>
                    <a:pt x="628" y="1"/>
                  </a:moveTo>
                  <a:cubicBezTo>
                    <a:pt x="278" y="1"/>
                    <a:pt x="0" y="279"/>
                    <a:pt x="0" y="635"/>
                  </a:cubicBezTo>
                  <a:lnTo>
                    <a:pt x="0" y="5234"/>
                  </a:lnTo>
                  <a:cubicBezTo>
                    <a:pt x="0" y="5585"/>
                    <a:pt x="278" y="5862"/>
                    <a:pt x="628" y="5862"/>
                  </a:cubicBezTo>
                  <a:lnTo>
                    <a:pt x="7570" y="5862"/>
                  </a:lnTo>
                  <a:cubicBezTo>
                    <a:pt x="7926" y="5862"/>
                    <a:pt x="8204" y="5585"/>
                    <a:pt x="8204" y="5234"/>
                  </a:cubicBezTo>
                  <a:lnTo>
                    <a:pt x="8204" y="635"/>
                  </a:lnTo>
                  <a:cubicBezTo>
                    <a:pt x="8204" y="279"/>
                    <a:pt x="7926" y="1"/>
                    <a:pt x="75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5781030" y="3831349"/>
              <a:ext cx="266891" cy="95343"/>
            </a:xfrm>
            <a:custGeom>
              <a:avLst/>
              <a:gdLst/>
              <a:ahLst/>
              <a:cxnLst/>
              <a:rect l="l" t="t" r="r" b="b"/>
              <a:pathLst>
                <a:path w="2343" h="837" extrusionOk="0">
                  <a:moveTo>
                    <a:pt x="2089" y="0"/>
                  </a:moveTo>
                  <a:lnTo>
                    <a:pt x="206" y="175"/>
                  </a:lnTo>
                  <a:cubicBezTo>
                    <a:pt x="79" y="200"/>
                    <a:pt x="1" y="302"/>
                    <a:pt x="1" y="429"/>
                  </a:cubicBezTo>
                  <a:cubicBezTo>
                    <a:pt x="1" y="556"/>
                    <a:pt x="79" y="652"/>
                    <a:pt x="206" y="652"/>
                  </a:cubicBezTo>
                  <a:lnTo>
                    <a:pt x="2089" y="833"/>
                  </a:lnTo>
                  <a:cubicBezTo>
                    <a:pt x="2100" y="835"/>
                    <a:pt x="2111" y="836"/>
                    <a:pt x="2121" y="836"/>
                  </a:cubicBezTo>
                  <a:cubicBezTo>
                    <a:pt x="2236" y="836"/>
                    <a:pt x="2343" y="720"/>
                    <a:pt x="2343" y="604"/>
                  </a:cubicBezTo>
                  <a:lnTo>
                    <a:pt x="2343" y="254"/>
                  </a:lnTo>
                  <a:cubicBezTo>
                    <a:pt x="2343" y="103"/>
                    <a:pt x="2216" y="0"/>
                    <a:pt x="20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1"/>
            <p:cNvSpPr/>
            <p:nvPr/>
          </p:nvSpPr>
          <p:spPr>
            <a:xfrm>
              <a:off x="4692622" y="3739879"/>
              <a:ext cx="203671" cy="317809"/>
            </a:xfrm>
            <a:custGeom>
              <a:avLst/>
              <a:gdLst/>
              <a:ahLst/>
              <a:cxnLst/>
              <a:rect l="l" t="t" r="r" b="b"/>
              <a:pathLst>
                <a:path w="1788" h="2790" extrusionOk="0">
                  <a:moveTo>
                    <a:pt x="1787" y="1"/>
                  </a:moveTo>
                  <a:lnTo>
                    <a:pt x="1310" y="97"/>
                  </a:lnTo>
                  <a:cubicBezTo>
                    <a:pt x="556" y="248"/>
                    <a:pt x="1" y="906"/>
                    <a:pt x="1" y="1685"/>
                  </a:cubicBezTo>
                  <a:lnTo>
                    <a:pt x="1" y="2789"/>
                  </a:lnTo>
                  <a:lnTo>
                    <a:pt x="731" y="2789"/>
                  </a:lnTo>
                  <a:cubicBezTo>
                    <a:pt x="1310" y="2789"/>
                    <a:pt x="1787" y="2337"/>
                    <a:pt x="1787" y="1757"/>
                  </a:cubicBezTo>
                  <a:lnTo>
                    <a:pt x="17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1"/>
            <p:cNvSpPr/>
            <p:nvPr/>
          </p:nvSpPr>
          <p:spPr>
            <a:xfrm>
              <a:off x="7949760" y="4177863"/>
              <a:ext cx="742693" cy="298558"/>
            </a:xfrm>
            <a:custGeom>
              <a:avLst/>
              <a:gdLst/>
              <a:ahLst/>
              <a:cxnLst/>
              <a:rect l="l" t="t" r="r" b="b"/>
              <a:pathLst>
                <a:path w="6520" h="2621" extrusionOk="0">
                  <a:moveTo>
                    <a:pt x="0" y="1"/>
                  </a:moveTo>
                  <a:lnTo>
                    <a:pt x="0" y="2620"/>
                  </a:lnTo>
                  <a:lnTo>
                    <a:pt x="6036" y="2620"/>
                  </a:lnTo>
                  <a:cubicBezTo>
                    <a:pt x="6314" y="2620"/>
                    <a:pt x="6519" y="2415"/>
                    <a:pt x="6519" y="2137"/>
                  </a:cubicBezTo>
                  <a:lnTo>
                    <a:pt x="6519" y="477"/>
                  </a:lnTo>
                  <a:cubicBezTo>
                    <a:pt x="6519" y="206"/>
                    <a:pt x="6314" y="1"/>
                    <a:pt x="60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1"/>
            <p:cNvSpPr/>
            <p:nvPr/>
          </p:nvSpPr>
          <p:spPr>
            <a:xfrm>
              <a:off x="7617599" y="4177863"/>
              <a:ext cx="341160" cy="298558"/>
            </a:xfrm>
            <a:custGeom>
              <a:avLst/>
              <a:gdLst/>
              <a:ahLst/>
              <a:cxnLst/>
              <a:rect l="l" t="t" r="r" b="b"/>
              <a:pathLst>
                <a:path w="2995" h="2621" extrusionOk="0">
                  <a:moveTo>
                    <a:pt x="653" y="1"/>
                  </a:moveTo>
                  <a:cubicBezTo>
                    <a:pt x="327" y="1"/>
                    <a:pt x="49" y="278"/>
                    <a:pt x="25" y="604"/>
                  </a:cubicBezTo>
                  <a:lnTo>
                    <a:pt x="1" y="1987"/>
                  </a:lnTo>
                  <a:cubicBezTo>
                    <a:pt x="1" y="2343"/>
                    <a:pt x="278" y="2620"/>
                    <a:pt x="628" y="2620"/>
                  </a:cubicBezTo>
                  <a:lnTo>
                    <a:pt x="2995" y="2620"/>
                  </a:lnTo>
                  <a:lnTo>
                    <a:pt x="2995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1"/>
            <p:cNvSpPr/>
            <p:nvPr/>
          </p:nvSpPr>
          <p:spPr>
            <a:xfrm>
              <a:off x="5712343" y="2656936"/>
              <a:ext cx="942719" cy="1048655"/>
            </a:xfrm>
            <a:custGeom>
              <a:avLst/>
              <a:gdLst/>
              <a:ahLst/>
              <a:cxnLst/>
              <a:rect l="l" t="t" r="r" b="b"/>
              <a:pathLst>
                <a:path w="8276" h="9206" extrusionOk="0">
                  <a:moveTo>
                    <a:pt x="1208" y="0"/>
                  </a:moveTo>
                  <a:cubicBezTo>
                    <a:pt x="833" y="0"/>
                    <a:pt x="507" y="302"/>
                    <a:pt x="477" y="701"/>
                  </a:cubicBezTo>
                  <a:lnTo>
                    <a:pt x="0" y="9206"/>
                  </a:lnTo>
                  <a:lnTo>
                    <a:pt x="8276" y="9206"/>
                  </a:lnTo>
                  <a:lnTo>
                    <a:pt x="7020" y="628"/>
                  </a:lnTo>
                  <a:cubicBezTo>
                    <a:pt x="6966" y="278"/>
                    <a:pt x="6640" y="0"/>
                    <a:pt x="6290" y="0"/>
                  </a:cubicBezTo>
                  <a:close/>
                </a:path>
              </a:pathLst>
            </a:custGeom>
            <a:solidFill>
              <a:srgbClr val="4A69F7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1"/>
            <p:cNvSpPr/>
            <p:nvPr/>
          </p:nvSpPr>
          <p:spPr>
            <a:xfrm>
              <a:off x="6041656" y="2993055"/>
              <a:ext cx="559184" cy="378295"/>
            </a:xfrm>
            <a:custGeom>
              <a:avLst/>
              <a:gdLst/>
              <a:ahLst/>
              <a:cxnLst/>
              <a:rect l="l" t="t" r="r" b="b"/>
              <a:pathLst>
                <a:path w="4909" h="3321" extrusionOk="0">
                  <a:moveTo>
                    <a:pt x="936" y="0"/>
                  </a:moveTo>
                  <a:cubicBezTo>
                    <a:pt x="429" y="0"/>
                    <a:pt x="1" y="429"/>
                    <a:pt x="1" y="930"/>
                  </a:cubicBezTo>
                  <a:lnTo>
                    <a:pt x="1" y="1564"/>
                  </a:lnTo>
                  <a:lnTo>
                    <a:pt x="1" y="1636"/>
                  </a:lnTo>
                  <a:cubicBezTo>
                    <a:pt x="1359" y="2541"/>
                    <a:pt x="3019" y="3248"/>
                    <a:pt x="4908" y="3320"/>
                  </a:cubicBezTo>
                  <a:cubicBezTo>
                    <a:pt x="4733" y="2843"/>
                    <a:pt x="4280" y="2517"/>
                    <a:pt x="3749" y="2517"/>
                  </a:cubicBezTo>
                  <a:lnTo>
                    <a:pt x="3224" y="2517"/>
                  </a:lnTo>
                  <a:cubicBezTo>
                    <a:pt x="3749" y="2517"/>
                    <a:pt x="4178" y="2089"/>
                    <a:pt x="4178" y="1564"/>
                  </a:cubicBezTo>
                  <a:lnTo>
                    <a:pt x="4178" y="930"/>
                  </a:lnTo>
                  <a:cubicBezTo>
                    <a:pt x="4178" y="429"/>
                    <a:pt x="3749" y="0"/>
                    <a:pt x="3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1"/>
            <p:cNvSpPr/>
            <p:nvPr/>
          </p:nvSpPr>
          <p:spPr>
            <a:xfrm>
              <a:off x="5947453" y="3160874"/>
              <a:ext cx="707609" cy="544718"/>
            </a:xfrm>
            <a:custGeom>
              <a:avLst/>
              <a:gdLst/>
              <a:ahLst/>
              <a:cxnLst/>
              <a:rect l="l" t="t" r="r" b="b"/>
              <a:pathLst>
                <a:path w="6212" h="4782" extrusionOk="0">
                  <a:moveTo>
                    <a:pt x="828" y="1"/>
                  </a:moveTo>
                  <a:lnTo>
                    <a:pt x="828" y="1"/>
                  </a:lnTo>
                  <a:cubicBezTo>
                    <a:pt x="858" y="478"/>
                    <a:pt x="1256" y="882"/>
                    <a:pt x="1763" y="882"/>
                  </a:cubicBezTo>
                  <a:lnTo>
                    <a:pt x="1256" y="882"/>
                  </a:lnTo>
                  <a:cubicBezTo>
                    <a:pt x="556" y="882"/>
                    <a:pt x="1" y="1438"/>
                    <a:pt x="1" y="2114"/>
                  </a:cubicBezTo>
                  <a:lnTo>
                    <a:pt x="1" y="4782"/>
                  </a:lnTo>
                  <a:lnTo>
                    <a:pt x="6212" y="4782"/>
                  </a:lnTo>
                  <a:lnTo>
                    <a:pt x="5808" y="2114"/>
                  </a:lnTo>
                  <a:cubicBezTo>
                    <a:pt x="5808" y="1963"/>
                    <a:pt x="5783" y="1812"/>
                    <a:pt x="5735" y="1685"/>
                  </a:cubicBezTo>
                  <a:cubicBezTo>
                    <a:pt x="3846" y="1613"/>
                    <a:pt x="2186" y="906"/>
                    <a:pt x="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1"/>
            <p:cNvSpPr/>
            <p:nvPr/>
          </p:nvSpPr>
          <p:spPr>
            <a:xfrm>
              <a:off x="5316962" y="2656936"/>
              <a:ext cx="378295" cy="1048655"/>
            </a:xfrm>
            <a:custGeom>
              <a:avLst/>
              <a:gdLst/>
              <a:ahLst/>
              <a:cxnLst/>
              <a:rect l="l" t="t" r="r" b="b"/>
              <a:pathLst>
                <a:path w="3321" h="9206" extrusionOk="0">
                  <a:moveTo>
                    <a:pt x="2771" y="0"/>
                  </a:moveTo>
                  <a:cubicBezTo>
                    <a:pt x="2493" y="0"/>
                    <a:pt x="2264" y="175"/>
                    <a:pt x="2192" y="453"/>
                  </a:cubicBezTo>
                  <a:lnTo>
                    <a:pt x="0" y="9206"/>
                  </a:lnTo>
                  <a:lnTo>
                    <a:pt x="2542" y="9206"/>
                  </a:lnTo>
                  <a:lnTo>
                    <a:pt x="3296" y="453"/>
                  </a:lnTo>
                  <a:cubicBezTo>
                    <a:pt x="3320" y="200"/>
                    <a:pt x="3145" y="0"/>
                    <a:pt x="2892" y="0"/>
                  </a:cubicBezTo>
                  <a:close/>
                </a:path>
              </a:pathLst>
            </a:custGeom>
            <a:solidFill>
              <a:srgbClr val="4A69F7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1"/>
            <p:cNvSpPr/>
            <p:nvPr/>
          </p:nvSpPr>
          <p:spPr>
            <a:xfrm>
              <a:off x="6299548" y="3453167"/>
              <a:ext cx="404381" cy="269625"/>
            </a:xfrm>
            <a:custGeom>
              <a:avLst/>
              <a:gdLst/>
              <a:ahLst/>
              <a:cxnLst/>
              <a:rect l="l" t="t" r="r" b="b"/>
              <a:pathLst>
                <a:path w="3550" h="2367" extrusionOk="0">
                  <a:moveTo>
                    <a:pt x="706" y="0"/>
                  </a:moveTo>
                  <a:cubicBezTo>
                    <a:pt x="302" y="0"/>
                    <a:pt x="0" y="302"/>
                    <a:pt x="0" y="707"/>
                  </a:cubicBezTo>
                  <a:lnTo>
                    <a:pt x="0" y="1660"/>
                  </a:lnTo>
                  <a:cubicBezTo>
                    <a:pt x="0" y="2041"/>
                    <a:pt x="302" y="2367"/>
                    <a:pt x="706" y="2367"/>
                  </a:cubicBezTo>
                  <a:lnTo>
                    <a:pt x="2843" y="2367"/>
                  </a:lnTo>
                  <a:cubicBezTo>
                    <a:pt x="3248" y="2367"/>
                    <a:pt x="3550" y="2041"/>
                    <a:pt x="3550" y="1660"/>
                  </a:cubicBezTo>
                  <a:lnTo>
                    <a:pt x="3550" y="707"/>
                  </a:lnTo>
                  <a:cubicBezTo>
                    <a:pt x="3550" y="302"/>
                    <a:pt x="3248" y="0"/>
                    <a:pt x="28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1"/>
            <p:cNvSpPr/>
            <p:nvPr/>
          </p:nvSpPr>
          <p:spPr>
            <a:xfrm>
              <a:off x="4838426" y="3994923"/>
              <a:ext cx="802496" cy="481498"/>
            </a:xfrm>
            <a:custGeom>
              <a:avLst/>
              <a:gdLst/>
              <a:ahLst/>
              <a:cxnLst/>
              <a:rect l="l" t="t" r="r" b="b"/>
              <a:pathLst>
                <a:path w="7045" h="4227" extrusionOk="0">
                  <a:moveTo>
                    <a:pt x="3525" y="1"/>
                  </a:moveTo>
                  <a:cubicBezTo>
                    <a:pt x="1588" y="1"/>
                    <a:pt x="0" y="1582"/>
                    <a:pt x="0" y="3520"/>
                  </a:cubicBezTo>
                  <a:cubicBezTo>
                    <a:pt x="0" y="3743"/>
                    <a:pt x="30" y="3997"/>
                    <a:pt x="79" y="4226"/>
                  </a:cubicBezTo>
                  <a:lnTo>
                    <a:pt x="6972" y="4226"/>
                  </a:lnTo>
                  <a:cubicBezTo>
                    <a:pt x="7020" y="3997"/>
                    <a:pt x="7044" y="3743"/>
                    <a:pt x="7044" y="3520"/>
                  </a:cubicBezTo>
                  <a:cubicBezTo>
                    <a:pt x="7044" y="1582"/>
                    <a:pt x="5463" y="1"/>
                    <a:pt x="3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1"/>
            <p:cNvSpPr/>
            <p:nvPr/>
          </p:nvSpPr>
          <p:spPr>
            <a:xfrm>
              <a:off x="4884446" y="4040374"/>
              <a:ext cx="710457" cy="711026"/>
            </a:xfrm>
            <a:custGeom>
              <a:avLst/>
              <a:gdLst/>
              <a:ahLst/>
              <a:cxnLst/>
              <a:rect l="l" t="t" r="r" b="b"/>
              <a:pathLst>
                <a:path w="6237" h="6242" extrusionOk="0">
                  <a:moveTo>
                    <a:pt x="3121" y="0"/>
                  </a:moveTo>
                  <a:cubicBezTo>
                    <a:pt x="1407" y="0"/>
                    <a:pt x="1" y="1413"/>
                    <a:pt x="1" y="3121"/>
                  </a:cubicBezTo>
                  <a:cubicBezTo>
                    <a:pt x="1" y="4829"/>
                    <a:pt x="1407" y="6242"/>
                    <a:pt x="3121" y="6242"/>
                  </a:cubicBezTo>
                  <a:cubicBezTo>
                    <a:pt x="4854" y="6242"/>
                    <a:pt x="6236" y="4829"/>
                    <a:pt x="6236" y="3121"/>
                  </a:cubicBezTo>
                  <a:cubicBezTo>
                    <a:pt x="6236" y="1413"/>
                    <a:pt x="4854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1"/>
            <p:cNvSpPr/>
            <p:nvPr/>
          </p:nvSpPr>
          <p:spPr>
            <a:xfrm>
              <a:off x="5039136" y="4192330"/>
              <a:ext cx="404494" cy="404381"/>
            </a:xfrm>
            <a:custGeom>
              <a:avLst/>
              <a:gdLst/>
              <a:ahLst/>
              <a:cxnLst/>
              <a:rect l="l" t="t" r="r" b="b"/>
              <a:pathLst>
                <a:path w="3551" h="3550" extrusionOk="0">
                  <a:moveTo>
                    <a:pt x="1763" y="0"/>
                  </a:moveTo>
                  <a:cubicBezTo>
                    <a:pt x="779" y="0"/>
                    <a:pt x="1" y="803"/>
                    <a:pt x="1" y="1787"/>
                  </a:cubicBezTo>
                  <a:cubicBezTo>
                    <a:pt x="1" y="2765"/>
                    <a:pt x="779" y="3550"/>
                    <a:pt x="1763" y="3550"/>
                  </a:cubicBezTo>
                  <a:cubicBezTo>
                    <a:pt x="2741" y="3550"/>
                    <a:pt x="3550" y="2765"/>
                    <a:pt x="3550" y="1787"/>
                  </a:cubicBezTo>
                  <a:cubicBezTo>
                    <a:pt x="3550" y="803"/>
                    <a:pt x="2741" y="0"/>
                    <a:pt x="1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1"/>
            <p:cNvSpPr/>
            <p:nvPr/>
          </p:nvSpPr>
          <p:spPr>
            <a:xfrm>
              <a:off x="6755415" y="3994923"/>
              <a:ext cx="799079" cy="481498"/>
            </a:xfrm>
            <a:custGeom>
              <a:avLst/>
              <a:gdLst/>
              <a:ahLst/>
              <a:cxnLst/>
              <a:rect l="l" t="t" r="r" b="b"/>
              <a:pathLst>
                <a:path w="7015" h="4227" extrusionOk="0">
                  <a:moveTo>
                    <a:pt x="3495" y="1"/>
                  </a:moveTo>
                  <a:cubicBezTo>
                    <a:pt x="1558" y="1"/>
                    <a:pt x="0" y="1582"/>
                    <a:pt x="0" y="3520"/>
                  </a:cubicBezTo>
                  <a:cubicBezTo>
                    <a:pt x="0" y="3743"/>
                    <a:pt x="24" y="3997"/>
                    <a:pt x="73" y="4226"/>
                  </a:cubicBezTo>
                  <a:lnTo>
                    <a:pt x="6942" y="4226"/>
                  </a:lnTo>
                  <a:cubicBezTo>
                    <a:pt x="6990" y="3997"/>
                    <a:pt x="7014" y="3743"/>
                    <a:pt x="7014" y="3520"/>
                  </a:cubicBezTo>
                  <a:cubicBezTo>
                    <a:pt x="7014" y="1582"/>
                    <a:pt x="5457" y="1"/>
                    <a:pt x="34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1"/>
            <p:cNvSpPr/>
            <p:nvPr/>
          </p:nvSpPr>
          <p:spPr>
            <a:xfrm>
              <a:off x="6801435" y="4040374"/>
              <a:ext cx="707609" cy="711026"/>
            </a:xfrm>
            <a:custGeom>
              <a:avLst/>
              <a:gdLst/>
              <a:ahLst/>
              <a:cxnLst/>
              <a:rect l="l" t="t" r="r" b="b"/>
              <a:pathLst>
                <a:path w="6212" h="6242" extrusionOk="0">
                  <a:moveTo>
                    <a:pt x="3091" y="0"/>
                  </a:moveTo>
                  <a:cubicBezTo>
                    <a:pt x="1383" y="0"/>
                    <a:pt x="1" y="1413"/>
                    <a:pt x="1" y="3121"/>
                  </a:cubicBezTo>
                  <a:cubicBezTo>
                    <a:pt x="1" y="4829"/>
                    <a:pt x="1383" y="6242"/>
                    <a:pt x="3091" y="6242"/>
                  </a:cubicBezTo>
                  <a:cubicBezTo>
                    <a:pt x="4830" y="6242"/>
                    <a:pt x="6212" y="4829"/>
                    <a:pt x="6212" y="3121"/>
                  </a:cubicBezTo>
                  <a:cubicBezTo>
                    <a:pt x="6212" y="1413"/>
                    <a:pt x="4830" y="0"/>
                    <a:pt x="30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1"/>
            <p:cNvSpPr/>
            <p:nvPr/>
          </p:nvSpPr>
          <p:spPr>
            <a:xfrm>
              <a:off x="6952707" y="4192330"/>
              <a:ext cx="404380" cy="404381"/>
            </a:xfrm>
            <a:custGeom>
              <a:avLst/>
              <a:gdLst/>
              <a:ahLst/>
              <a:cxnLst/>
              <a:rect l="l" t="t" r="r" b="b"/>
              <a:pathLst>
                <a:path w="3550" h="3550" extrusionOk="0">
                  <a:moveTo>
                    <a:pt x="1763" y="0"/>
                  </a:moveTo>
                  <a:cubicBezTo>
                    <a:pt x="785" y="0"/>
                    <a:pt x="1" y="803"/>
                    <a:pt x="1" y="1787"/>
                  </a:cubicBezTo>
                  <a:cubicBezTo>
                    <a:pt x="1" y="2765"/>
                    <a:pt x="785" y="3550"/>
                    <a:pt x="1763" y="3550"/>
                  </a:cubicBezTo>
                  <a:cubicBezTo>
                    <a:pt x="2747" y="3550"/>
                    <a:pt x="3550" y="2765"/>
                    <a:pt x="3550" y="1787"/>
                  </a:cubicBezTo>
                  <a:cubicBezTo>
                    <a:pt x="3550" y="803"/>
                    <a:pt x="2747" y="0"/>
                    <a:pt x="1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1"/>
            <p:cNvSpPr/>
            <p:nvPr/>
          </p:nvSpPr>
          <p:spPr>
            <a:xfrm>
              <a:off x="7858290" y="3539056"/>
              <a:ext cx="770943" cy="871298"/>
            </a:xfrm>
            <a:custGeom>
              <a:avLst/>
              <a:gdLst/>
              <a:ahLst/>
              <a:cxnLst/>
              <a:rect l="l" t="t" r="r" b="b"/>
              <a:pathLst>
                <a:path w="6768" h="7649" extrusionOk="0">
                  <a:moveTo>
                    <a:pt x="0" y="1"/>
                  </a:moveTo>
                  <a:lnTo>
                    <a:pt x="0" y="2892"/>
                  </a:lnTo>
                  <a:lnTo>
                    <a:pt x="1636" y="3321"/>
                  </a:lnTo>
                  <a:lnTo>
                    <a:pt x="4630" y="4401"/>
                  </a:lnTo>
                  <a:lnTo>
                    <a:pt x="5083" y="7625"/>
                  </a:lnTo>
                  <a:lnTo>
                    <a:pt x="6013" y="7649"/>
                  </a:lnTo>
                  <a:cubicBezTo>
                    <a:pt x="6013" y="7649"/>
                    <a:pt x="6767" y="5029"/>
                    <a:pt x="6767" y="4124"/>
                  </a:cubicBezTo>
                  <a:cubicBezTo>
                    <a:pt x="6743" y="3749"/>
                    <a:pt x="6743" y="3170"/>
                    <a:pt x="6489" y="2868"/>
                  </a:cubicBezTo>
                  <a:cubicBezTo>
                    <a:pt x="5759" y="1963"/>
                    <a:pt x="2819" y="1033"/>
                    <a:pt x="1509" y="653"/>
                  </a:cubicBezTo>
                  <a:cubicBezTo>
                    <a:pt x="1437" y="381"/>
                    <a:pt x="1407" y="200"/>
                    <a:pt x="1407" y="20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1"/>
            <p:cNvSpPr/>
            <p:nvPr/>
          </p:nvSpPr>
          <p:spPr>
            <a:xfrm>
              <a:off x="7832888" y="3533588"/>
              <a:ext cx="644389" cy="481384"/>
            </a:xfrm>
            <a:custGeom>
              <a:avLst/>
              <a:gdLst/>
              <a:ahLst/>
              <a:cxnLst/>
              <a:rect l="l" t="t" r="r" b="b"/>
              <a:pathLst>
                <a:path w="5657" h="4226" extrusionOk="0">
                  <a:moveTo>
                    <a:pt x="0" y="1"/>
                  </a:moveTo>
                  <a:lnTo>
                    <a:pt x="0" y="2892"/>
                  </a:lnTo>
                  <a:lnTo>
                    <a:pt x="1859" y="3369"/>
                  </a:lnTo>
                  <a:lnTo>
                    <a:pt x="4274" y="4226"/>
                  </a:lnTo>
                  <a:cubicBezTo>
                    <a:pt x="4751" y="3194"/>
                    <a:pt x="5203" y="2566"/>
                    <a:pt x="5656" y="2162"/>
                  </a:cubicBezTo>
                  <a:cubicBezTo>
                    <a:pt x="4449" y="1534"/>
                    <a:pt x="2662" y="979"/>
                    <a:pt x="1732" y="701"/>
                  </a:cubicBezTo>
                  <a:cubicBezTo>
                    <a:pt x="1660" y="429"/>
                    <a:pt x="1630" y="248"/>
                    <a:pt x="1630" y="2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69F7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8423511" y="4332553"/>
              <a:ext cx="409165" cy="238300"/>
            </a:xfrm>
            <a:custGeom>
              <a:avLst/>
              <a:gdLst/>
              <a:ahLst/>
              <a:cxnLst/>
              <a:rect l="l" t="t" r="r" b="b"/>
              <a:pathLst>
                <a:path w="3592" h="2092" extrusionOk="0">
                  <a:moveTo>
                    <a:pt x="1002" y="1"/>
                  </a:moveTo>
                  <a:cubicBezTo>
                    <a:pt x="720" y="1"/>
                    <a:pt x="654" y="485"/>
                    <a:pt x="381" y="485"/>
                  </a:cubicBezTo>
                  <a:cubicBezTo>
                    <a:pt x="362" y="485"/>
                    <a:pt x="342" y="483"/>
                    <a:pt x="320" y="478"/>
                  </a:cubicBezTo>
                  <a:cubicBezTo>
                    <a:pt x="217" y="453"/>
                    <a:pt x="169" y="381"/>
                    <a:pt x="121" y="303"/>
                  </a:cubicBezTo>
                  <a:cubicBezTo>
                    <a:pt x="107" y="296"/>
                    <a:pt x="91" y="293"/>
                    <a:pt x="76" y="293"/>
                  </a:cubicBezTo>
                  <a:cubicBezTo>
                    <a:pt x="35" y="293"/>
                    <a:pt x="1" y="317"/>
                    <a:pt x="18" y="357"/>
                  </a:cubicBezTo>
                  <a:lnTo>
                    <a:pt x="42" y="1335"/>
                  </a:lnTo>
                  <a:cubicBezTo>
                    <a:pt x="42" y="1413"/>
                    <a:pt x="97" y="1510"/>
                    <a:pt x="193" y="1564"/>
                  </a:cubicBezTo>
                  <a:cubicBezTo>
                    <a:pt x="972" y="2065"/>
                    <a:pt x="1853" y="2089"/>
                    <a:pt x="2433" y="2089"/>
                  </a:cubicBezTo>
                  <a:cubicBezTo>
                    <a:pt x="2493" y="2091"/>
                    <a:pt x="2550" y="2091"/>
                    <a:pt x="2604" y="2091"/>
                  </a:cubicBezTo>
                  <a:cubicBezTo>
                    <a:pt x="3498" y="2091"/>
                    <a:pt x="3568" y="1914"/>
                    <a:pt x="3568" y="1914"/>
                  </a:cubicBezTo>
                  <a:cubicBezTo>
                    <a:pt x="3592" y="1510"/>
                    <a:pt x="3489" y="1111"/>
                    <a:pt x="3290" y="882"/>
                  </a:cubicBezTo>
                  <a:cubicBezTo>
                    <a:pt x="2955" y="499"/>
                    <a:pt x="2546" y="393"/>
                    <a:pt x="2162" y="393"/>
                  </a:cubicBezTo>
                  <a:cubicBezTo>
                    <a:pt x="1966" y="393"/>
                    <a:pt x="1776" y="421"/>
                    <a:pt x="1606" y="453"/>
                  </a:cubicBezTo>
                  <a:cubicBezTo>
                    <a:pt x="1606" y="453"/>
                    <a:pt x="1425" y="25"/>
                    <a:pt x="1002" y="1"/>
                  </a:cubicBezTo>
                  <a:close/>
                </a:path>
              </a:pathLst>
            </a:custGeom>
            <a:solidFill>
              <a:srgbClr val="FF6700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1"/>
            <p:cNvSpPr/>
            <p:nvPr/>
          </p:nvSpPr>
          <p:spPr>
            <a:xfrm>
              <a:off x="8282490" y="3755257"/>
              <a:ext cx="277940" cy="295824"/>
            </a:xfrm>
            <a:custGeom>
              <a:avLst/>
              <a:gdLst/>
              <a:ahLst/>
              <a:cxnLst/>
              <a:rect l="l" t="t" r="r" b="b"/>
              <a:pathLst>
                <a:path w="2440" h="2597" extrusionOk="0">
                  <a:moveTo>
                    <a:pt x="1641" y="1"/>
                  </a:moveTo>
                  <a:cubicBezTo>
                    <a:pt x="1597" y="1"/>
                    <a:pt x="1552" y="12"/>
                    <a:pt x="1510" y="41"/>
                  </a:cubicBezTo>
                  <a:cubicBezTo>
                    <a:pt x="629" y="620"/>
                    <a:pt x="200" y="1471"/>
                    <a:pt x="49" y="2177"/>
                  </a:cubicBezTo>
                  <a:cubicBezTo>
                    <a:pt x="1" y="2280"/>
                    <a:pt x="73" y="2431"/>
                    <a:pt x="200" y="2455"/>
                  </a:cubicBezTo>
                  <a:lnTo>
                    <a:pt x="629" y="2582"/>
                  </a:lnTo>
                  <a:cubicBezTo>
                    <a:pt x="661" y="2592"/>
                    <a:pt x="692" y="2597"/>
                    <a:pt x="721" y="2597"/>
                  </a:cubicBezTo>
                  <a:cubicBezTo>
                    <a:pt x="829" y="2597"/>
                    <a:pt x="911" y="2531"/>
                    <a:pt x="930" y="2431"/>
                  </a:cubicBezTo>
                  <a:cubicBezTo>
                    <a:pt x="1057" y="1924"/>
                    <a:pt x="1383" y="1145"/>
                    <a:pt x="2264" y="668"/>
                  </a:cubicBezTo>
                  <a:cubicBezTo>
                    <a:pt x="2439" y="596"/>
                    <a:pt x="2415" y="342"/>
                    <a:pt x="2240" y="240"/>
                  </a:cubicBezTo>
                  <a:lnTo>
                    <a:pt x="1733" y="16"/>
                  </a:lnTo>
                  <a:cubicBezTo>
                    <a:pt x="1703" y="6"/>
                    <a:pt x="1672" y="1"/>
                    <a:pt x="1641" y="1"/>
                  </a:cubicBezTo>
                  <a:close/>
                </a:path>
              </a:pathLst>
            </a:custGeom>
            <a:solidFill>
              <a:srgbClr val="4ACCF7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1"/>
            <p:cNvSpPr/>
            <p:nvPr/>
          </p:nvSpPr>
          <p:spPr>
            <a:xfrm>
              <a:off x="7680933" y="3576190"/>
              <a:ext cx="724809" cy="896813"/>
            </a:xfrm>
            <a:custGeom>
              <a:avLst/>
              <a:gdLst/>
              <a:ahLst/>
              <a:cxnLst/>
              <a:rect l="l" t="t" r="r" b="b"/>
              <a:pathLst>
                <a:path w="6363" h="7873" extrusionOk="0">
                  <a:moveTo>
                    <a:pt x="676" y="1"/>
                  </a:moveTo>
                  <a:lnTo>
                    <a:pt x="223" y="55"/>
                  </a:lnTo>
                  <a:lnTo>
                    <a:pt x="72" y="1661"/>
                  </a:lnTo>
                  <a:cubicBezTo>
                    <a:pt x="0" y="2470"/>
                    <a:pt x="501" y="3248"/>
                    <a:pt x="1280" y="3496"/>
                  </a:cubicBezTo>
                  <a:lnTo>
                    <a:pt x="4099" y="4456"/>
                  </a:lnTo>
                  <a:lnTo>
                    <a:pt x="4576" y="7848"/>
                  </a:lnTo>
                  <a:lnTo>
                    <a:pt x="5559" y="7872"/>
                  </a:lnTo>
                  <a:cubicBezTo>
                    <a:pt x="5559" y="7872"/>
                    <a:pt x="6362" y="5108"/>
                    <a:pt x="6338" y="4178"/>
                  </a:cubicBezTo>
                  <a:cubicBezTo>
                    <a:pt x="6338" y="3749"/>
                    <a:pt x="6314" y="3146"/>
                    <a:pt x="6060" y="2820"/>
                  </a:cubicBezTo>
                  <a:cubicBezTo>
                    <a:pt x="5282" y="1890"/>
                    <a:pt x="2185" y="906"/>
                    <a:pt x="803" y="508"/>
                  </a:cubicBezTo>
                  <a:cubicBezTo>
                    <a:pt x="730" y="206"/>
                    <a:pt x="676" y="1"/>
                    <a:pt x="676" y="1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1"/>
            <p:cNvSpPr/>
            <p:nvPr/>
          </p:nvSpPr>
          <p:spPr>
            <a:xfrm>
              <a:off x="7680933" y="3576190"/>
              <a:ext cx="590054" cy="481498"/>
            </a:xfrm>
            <a:custGeom>
              <a:avLst/>
              <a:gdLst/>
              <a:ahLst/>
              <a:cxnLst/>
              <a:rect l="l" t="t" r="r" b="b"/>
              <a:pathLst>
                <a:path w="5180" h="4227" extrusionOk="0">
                  <a:moveTo>
                    <a:pt x="676" y="1"/>
                  </a:moveTo>
                  <a:lnTo>
                    <a:pt x="223" y="55"/>
                  </a:lnTo>
                  <a:lnTo>
                    <a:pt x="72" y="1661"/>
                  </a:lnTo>
                  <a:cubicBezTo>
                    <a:pt x="0" y="2470"/>
                    <a:pt x="501" y="3248"/>
                    <a:pt x="1280" y="3496"/>
                  </a:cubicBezTo>
                  <a:lnTo>
                    <a:pt x="3471" y="4226"/>
                  </a:lnTo>
                  <a:cubicBezTo>
                    <a:pt x="3821" y="3224"/>
                    <a:pt x="4551" y="2566"/>
                    <a:pt x="5179" y="2168"/>
                  </a:cubicBezTo>
                  <a:cubicBezTo>
                    <a:pt x="3924" y="1462"/>
                    <a:pt x="1859" y="810"/>
                    <a:pt x="803" y="508"/>
                  </a:cubicBezTo>
                  <a:cubicBezTo>
                    <a:pt x="730" y="206"/>
                    <a:pt x="676" y="1"/>
                    <a:pt x="676" y="1"/>
                  </a:cubicBezTo>
                  <a:close/>
                </a:path>
              </a:pathLst>
            </a:custGeom>
            <a:solidFill>
              <a:srgbClr val="4A69F7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1"/>
            <p:cNvSpPr/>
            <p:nvPr/>
          </p:nvSpPr>
          <p:spPr>
            <a:xfrm>
              <a:off x="8187604" y="4393039"/>
              <a:ext cx="432630" cy="249349"/>
            </a:xfrm>
            <a:custGeom>
              <a:avLst/>
              <a:gdLst/>
              <a:ahLst/>
              <a:cxnLst/>
              <a:rect l="l" t="t" r="r" b="b"/>
              <a:pathLst>
                <a:path w="3798" h="2189" extrusionOk="0">
                  <a:moveTo>
                    <a:pt x="1057" y="1"/>
                  </a:moveTo>
                  <a:cubicBezTo>
                    <a:pt x="751" y="1"/>
                    <a:pt x="690" y="484"/>
                    <a:pt x="389" y="484"/>
                  </a:cubicBezTo>
                  <a:cubicBezTo>
                    <a:pt x="370" y="484"/>
                    <a:pt x="349" y="482"/>
                    <a:pt x="327" y="478"/>
                  </a:cubicBezTo>
                  <a:cubicBezTo>
                    <a:pt x="230" y="454"/>
                    <a:pt x="176" y="375"/>
                    <a:pt x="103" y="327"/>
                  </a:cubicBezTo>
                  <a:cubicBezTo>
                    <a:pt x="94" y="308"/>
                    <a:pt x="77" y="301"/>
                    <a:pt x="59" y="301"/>
                  </a:cubicBezTo>
                  <a:cubicBezTo>
                    <a:pt x="31" y="301"/>
                    <a:pt x="1" y="321"/>
                    <a:pt x="1" y="351"/>
                  </a:cubicBezTo>
                  <a:lnTo>
                    <a:pt x="25" y="1383"/>
                  </a:lnTo>
                  <a:cubicBezTo>
                    <a:pt x="55" y="1486"/>
                    <a:pt x="103" y="1582"/>
                    <a:pt x="206" y="1637"/>
                  </a:cubicBezTo>
                  <a:cubicBezTo>
                    <a:pt x="1009" y="2162"/>
                    <a:pt x="1963" y="2186"/>
                    <a:pt x="2566" y="2186"/>
                  </a:cubicBezTo>
                  <a:cubicBezTo>
                    <a:pt x="2630" y="2187"/>
                    <a:pt x="2690" y="2188"/>
                    <a:pt x="2747" y="2188"/>
                  </a:cubicBezTo>
                  <a:cubicBezTo>
                    <a:pt x="3688" y="2188"/>
                    <a:pt x="3773" y="2011"/>
                    <a:pt x="3773" y="2011"/>
                  </a:cubicBezTo>
                  <a:cubicBezTo>
                    <a:pt x="3798" y="1582"/>
                    <a:pt x="3677" y="1130"/>
                    <a:pt x="3472" y="906"/>
                  </a:cubicBezTo>
                  <a:cubicBezTo>
                    <a:pt x="3122" y="504"/>
                    <a:pt x="2680" y="391"/>
                    <a:pt x="2267" y="391"/>
                  </a:cubicBezTo>
                  <a:cubicBezTo>
                    <a:pt x="2061" y="391"/>
                    <a:pt x="1862" y="419"/>
                    <a:pt x="1685" y="454"/>
                  </a:cubicBezTo>
                  <a:cubicBezTo>
                    <a:pt x="1685" y="454"/>
                    <a:pt x="1510" y="1"/>
                    <a:pt x="1057" y="1"/>
                  </a:cubicBezTo>
                  <a:close/>
                </a:path>
              </a:pathLst>
            </a:custGeom>
            <a:solidFill>
              <a:srgbClr val="FF6700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1"/>
            <p:cNvSpPr/>
            <p:nvPr/>
          </p:nvSpPr>
          <p:spPr>
            <a:xfrm>
              <a:off x="8039065" y="3783506"/>
              <a:ext cx="292407" cy="311999"/>
            </a:xfrm>
            <a:custGeom>
              <a:avLst/>
              <a:gdLst/>
              <a:ahLst/>
              <a:cxnLst/>
              <a:rect l="l" t="t" r="r" b="b"/>
              <a:pathLst>
                <a:path w="2567" h="2739" extrusionOk="0">
                  <a:moveTo>
                    <a:pt x="1737" y="0"/>
                  </a:moveTo>
                  <a:cubicBezTo>
                    <a:pt x="1687" y="0"/>
                    <a:pt x="1639" y="13"/>
                    <a:pt x="1607" y="46"/>
                  </a:cubicBezTo>
                  <a:cubicBezTo>
                    <a:pt x="677" y="650"/>
                    <a:pt x="224" y="1555"/>
                    <a:pt x="49" y="2279"/>
                  </a:cubicBezTo>
                  <a:cubicBezTo>
                    <a:pt x="1" y="2406"/>
                    <a:pt x="98" y="2533"/>
                    <a:pt x="224" y="2581"/>
                  </a:cubicBezTo>
                  <a:lnTo>
                    <a:pt x="677" y="2732"/>
                  </a:lnTo>
                  <a:cubicBezTo>
                    <a:pt x="695" y="2737"/>
                    <a:pt x="714" y="2739"/>
                    <a:pt x="733" y="2739"/>
                  </a:cubicBezTo>
                  <a:cubicBezTo>
                    <a:pt x="845" y="2739"/>
                    <a:pt x="958" y="2666"/>
                    <a:pt x="979" y="2557"/>
                  </a:cubicBezTo>
                  <a:cubicBezTo>
                    <a:pt x="1106" y="2032"/>
                    <a:pt x="1456" y="1199"/>
                    <a:pt x="2385" y="698"/>
                  </a:cubicBezTo>
                  <a:cubicBezTo>
                    <a:pt x="2566" y="595"/>
                    <a:pt x="2536" y="348"/>
                    <a:pt x="2361" y="245"/>
                  </a:cubicBezTo>
                  <a:lnTo>
                    <a:pt x="1836" y="16"/>
                  </a:lnTo>
                  <a:cubicBezTo>
                    <a:pt x="1805" y="6"/>
                    <a:pt x="1770" y="0"/>
                    <a:pt x="1737" y="0"/>
                  </a:cubicBezTo>
                  <a:close/>
                </a:path>
              </a:pathLst>
            </a:custGeom>
            <a:solidFill>
              <a:srgbClr val="4ACCF7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8042710" y="2989212"/>
              <a:ext cx="437300" cy="699293"/>
            </a:xfrm>
            <a:custGeom>
              <a:avLst/>
              <a:gdLst/>
              <a:ahLst/>
              <a:cxnLst/>
              <a:rect l="l" t="t" r="r" b="b"/>
              <a:pathLst>
                <a:path w="3839" h="6139" extrusionOk="0">
                  <a:moveTo>
                    <a:pt x="842" y="1"/>
                  </a:moveTo>
                  <a:cubicBezTo>
                    <a:pt x="356" y="1"/>
                    <a:pt x="1" y="1965"/>
                    <a:pt x="90" y="2564"/>
                  </a:cubicBezTo>
                  <a:cubicBezTo>
                    <a:pt x="192" y="3246"/>
                    <a:pt x="1200" y="5081"/>
                    <a:pt x="1200" y="5081"/>
                  </a:cubicBezTo>
                  <a:cubicBezTo>
                    <a:pt x="1200" y="5081"/>
                    <a:pt x="1780" y="6114"/>
                    <a:pt x="2154" y="6138"/>
                  </a:cubicBezTo>
                  <a:cubicBezTo>
                    <a:pt x="2168" y="6138"/>
                    <a:pt x="2182" y="6139"/>
                    <a:pt x="2196" y="6139"/>
                  </a:cubicBezTo>
                  <a:cubicBezTo>
                    <a:pt x="3181" y="6139"/>
                    <a:pt x="3838" y="4478"/>
                    <a:pt x="3838" y="4478"/>
                  </a:cubicBezTo>
                  <a:lnTo>
                    <a:pt x="3313" y="3971"/>
                  </a:lnTo>
                  <a:lnTo>
                    <a:pt x="2456" y="4423"/>
                  </a:lnTo>
                  <a:cubicBezTo>
                    <a:pt x="2305" y="3367"/>
                    <a:pt x="1852" y="705"/>
                    <a:pt x="971" y="47"/>
                  </a:cubicBezTo>
                  <a:cubicBezTo>
                    <a:pt x="927" y="15"/>
                    <a:pt x="884" y="1"/>
                    <a:pt x="842" y="1"/>
                  </a:cubicBezTo>
                  <a:close/>
                </a:path>
              </a:pathLst>
            </a:custGeom>
            <a:solidFill>
              <a:srgbClr val="C0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8042710" y="2989212"/>
              <a:ext cx="239894" cy="417936"/>
            </a:xfrm>
            <a:custGeom>
              <a:avLst/>
              <a:gdLst/>
              <a:ahLst/>
              <a:cxnLst/>
              <a:rect l="l" t="t" r="r" b="b"/>
              <a:pathLst>
                <a:path w="2106" h="3669" extrusionOk="0">
                  <a:moveTo>
                    <a:pt x="842" y="1"/>
                  </a:moveTo>
                  <a:cubicBezTo>
                    <a:pt x="356" y="1"/>
                    <a:pt x="1" y="1965"/>
                    <a:pt x="90" y="2564"/>
                  </a:cubicBezTo>
                  <a:cubicBezTo>
                    <a:pt x="120" y="2818"/>
                    <a:pt x="295" y="3246"/>
                    <a:pt x="494" y="3669"/>
                  </a:cubicBezTo>
                  <a:cubicBezTo>
                    <a:pt x="995" y="3041"/>
                    <a:pt x="1653" y="2715"/>
                    <a:pt x="2106" y="2540"/>
                  </a:cubicBezTo>
                  <a:cubicBezTo>
                    <a:pt x="1852" y="1508"/>
                    <a:pt x="1502" y="428"/>
                    <a:pt x="971" y="47"/>
                  </a:cubicBezTo>
                  <a:cubicBezTo>
                    <a:pt x="927" y="15"/>
                    <a:pt x="884" y="1"/>
                    <a:pt x="842" y="1"/>
                  </a:cubicBezTo>
                  <a:close/>
                </a:path>
              </a:pathLst>
            </a:custGeom>
            <a:solidFill>
              <a:srgbClr val="FF6700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1"/>
            <p:cNvSpPr/>
            <p:nvPr/>
          </p:nvSpPr>
          <p:spPr>
            <a:xfrm>
              <a:off x="7597665" y="2856962"/>
              <a:ext cx="609988" cy="874943"/>
            </a:xfrm>
            <a:custGeom>
              <a:avLst/>
              <a:gdLst/>
              <a:ahLst/>
              <a:cxnLst/>
              <a:rect l="l" t="t" r="r" b="b"/>
              <a:pathLst>
                <a:path w="5355" h="7681" extrusionOk="0">
                  <a:moveTo>
                    <a:pt x="2590" y="1"/>
                  </a:moveTo>
                  <a:cubicBezTo>
                    <a:pt x="1582" y="31"/>
                    <a:pt x="327" y="580"/>
                    <a:pt x="103" y="1208"/>
                  </a:cubicBezTo>
                  <a:cubicBezTo>
                    <a:pt x="1" y="1486"/>
                    <a:pt x="453" y="2168"/>
                    <a:pt x="453" y="2168"/>
                  </a:cubicBezTo>
                  <a:cubicBezTo>
                    <a:pt x="453" y="2168"/>
                    <a:pt x="1232" y="3623"/>
                    <a:pt x="1160" y="4075"/>
                  </a:cubicBezTo>
                  <a:cubicBezTo>
                    <a:pt x="954" y="5385"/>
                    <a:pt x="779" y="7220"/>
                    <a:pt x="779" y="7220"/>
                  </a:cubicBezTo>
                  <a:cubicBezTo>
                    <a:pt x="779" y="7220"/>
                    <a:pt x="1938" y="7625"/>
                    <a:pt x="3146" y="7673"/>
                  </a:cubicBezTo>
                  <a:cubicBezTo>
                    <a:pt x="3238" y="7678"/>
                    <a:pt x="3326" y="7680"/>
                    <a:pt x="3410" y="7680"/>
                  </a:cubicBezTo>
                  <a:cubicBezTo>
                    <a:pt x="4708" y="7680"/>
                    <a:pt x="5107" y="7148"/>
                    <a:pt x="5107" y="7148"/>
                  </a:cubicBezTo>
                  <a:cubicBezTo>
                    <a:pt x="5107" y="7148"/>
                    <a:pt x="5355" y="1842"/>
                    <a:pt x="5083" y="1438"/>
                  </a:cubicBezTo>
                  <a:cubicBezTo>
                    <a:pt x="4679" y="858"/>
                    <a:pt x="4099" y="405"/>
                    <a:pt x="3447" y="152"/>
                  </a:cubicBezTo>
                  <a:cubicBezTo>
                    <a:pt x="3170" y="55"/>
                    <a:pt x="2892" y="1"/>
                    <a:pt x="2590" y="1"/>
                  </a:cubicBezTo>
                  <a:close/>
                </a:path>
              </a:pathLst>
            </a:custGeom>
            <a:solidFill>
              <a:srgbClr val="FF6700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1"/>
            <p:cNvSpPr/>
            <p:nvPr/>
          </p:nvSpPr>
          <p:spPr>
            <a:xfrm>
              <a:off x="7798488" y="2659670"/>
              <a:ext cx="280674" cy="369866"/>
            </a:xfrm>
            <a:custGeom>
              <a:avLst/>
              <a:gdLst/>
              <a:ahLst/>
              <a:cxnLst/>
              <a:rect l="l" t="t" r="r" b="b"/>
              <a:pathLst>
                <a:path w="2464" h="3247" extrusionOk="0">
                  <a:moveTo>
                    <a:pt x="350" y="1"/>
                  </a:moveTo>
                  <a:cubicBezTo>
                    <a:pt x="350" y="1"/>
                    <a:pt x="399" y="1407"/>
                    <a:pt x="0" y="1884"/>
                  </a:cubicBezTo>
                  <a:cubicBezTo>
                    <a:pt x="1083" y="2393"/>
                    <a:pt x="1127" y="3247"/>
                    <a:pt x="1816" y="3247"/>
                  </a:cubicBezTo>
                  <a:cubicBezTo>
                    <a:pt x="1845" y="3247"/>
                    <a:pt x="1876" y="3245"/>
                    <a:pt x="1908" y="3242"/>
                  </a:cubicBezTo>
                  <a:cubicBezTo>
                    <a:pt x="2463" y="3194"/>
                    <a:pt x="2336" y="2463"/>
                    <a:pt x="2161" y="2113"/>
                  </a:cubicBezTo>
                  <a:cubicBezTo>
                    <a:pt x="2034" y="2035"/>
                    <a:pt x="1986" y="2011"/>
                    <a:pt x="1908" y="1986"/>
                  </a:cubicBezTo>
                  <a:lnTo>
                    <a:pt x="1811" y="1081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1"/>
            <p:cNvSpPr/>
            <p:nvPr/>
          </p:nvSpPr>
          <p:spPr>
            <a:xfrm>
              <a:off x="7546063" y="1982475"/>
              <a:ext cx="957300" cy="823114"/>
            </a:xfrm>
            <a:custGeom>
              <a:avLst/>
              <a:gdLst/>
              <a:ahLst/>
              <a:cxnLst/>
              <a:rect l="l" t="t" r="r" b="b"/>
              <a:pathLst>
                <a:path w="8404" h="7226" extrusionOk="0">
                  <a:moveTo>
                    <a:pt x="4945" y="1"/>
                  </a:moveTo>
                  <a:cubicBezTo>
                    <a:pt x="4488" y="1"/>
                    <a:pt x="3933" y="200"/>
                    <a:pt x="3574" y="766"/>
                  </a:cubicBezTo>
                  <a:cubicBezTo>
                    <a:pt x="3384" y="1057"/>
                    <a:pt x="3040" y="1244"/>
                    <a:pt x="2684" y="1244"/>
                  </a:cubicBezTo>
                  <a:cubicBezTo>
                    <a:pt x="2610" y="1244"/>
                    <a:pt x="2537" y="1236"/>
                    <a:pt x="2464" y="1219"/>
                  </a:cubicBezTo>
                  <a:cubicBezTo>
                    <a:pt x="2464" y="1219"/>
                    <a:pt x="2464" y="1189"/>
                    <a:pt x="2440" y="1189"/>
                  </a:cubicBezTo>
                  <a:cubicBezTo>
                    <a:pt x="2365" y="1171"/>
                    <a:pt x="2286" y="1163"/>
                    <a:pt x="2206" y="1163"/>
                  </a:cubicBezTo>
                  <a:cubicBezTo>
                    <a:pt x="2073" y="1163"/>
                    <a:pt x="1936" y="1185"/>
                    <a:pt x="1812" y="1219"/>
                  </a:cubicBezTo>
                  <a:cubicBezTo>
                    <a:pt x="1812" y="1141"/>
                    <a:pt x="1788" y="1092"/>
                    <a:pt x="1788" y="1038"/>
                  </a:cubicBezTo>
                  <a:cubicBezTo>
                    <a:pt x="1709" y="791"/>
                    <a:pt x="1432" y="585"/>
                    <a:pt x="1160" y="585"/>
                  </a:cubicBezTo>
                  <a:cubicBezTo>
                    <a:pt x="1106" y="585"/>
                    <a:pt x="1081" y="585"/>
                    <a:pt x="1033" y="616"/>
                  </a:cubicBezTo>
                  <a:cubicBezTo>
                    <a:pt x="1009" y="616"/>
                    <a:pt x="955" y="664"/>
                    <a:pt x="931" y="688"/>
                  </a:cubicBezTo>
                  <a:cubicBezTo>
                    <a:pt x="804" y="863"/>
                    <a:pt x="804" y="1117"/>
                    <a:pt x="931" y="1292"/>
                  </a:cubicBezTo>
                  <a:cubicBezTo>
                    <a:pt x="828" y="1316"/>
                    <a:pt x="755" y="1370"/>
                    <a:pt x="677" y="1443"/>
                  </a:cubicBezTo>
                  <a:cubicBezTo>
                    <a:pt x="653" y="1467"/>
                    <a:pt x="629" y="1491"/>
                    <a:pt x="629" y="1545"/>
                  </a:cubicBezTo>
                  <a:cubicBezTo>
                    <a:pt x="605" y="1569"/>
                    <a:pt x="605" y="1618"/>
                    <a:pt x="605" y="1672"/>
                  </a:cubicBezTo>
                  <a:cubicBezTo>
                    <a:pt x="629" y="1847"/>
                    <a:pt x="755" y="1974"/>
                    <a:pt x="882" y="2046"/>
                  </a:cubicBezTo>
                  <a:cubicBezTo>
                    <a:pt x="605" y="2547"/>
                    <a:pt x="454" y="3332"/>
                    <a:pt x="478" y="4334"/>
                  </a:cubicBezTo>
                  <a:lnTo>
                    <a:pt x="1009" y="4587"/>
                  </a:lnTo>
                  <a:lnTo>
                    <a:pt x="1208" y="4992"/>
                  </a:lnTo>
                  <a:lnTo>
                    <a:pt x="580" y="5342"/>
                  </a:lnTo>
                  <a:cubicBezTo>
                    <a:pt x="580" y="5342"/>
                    <a:pt x="1" y="7201"/>
                    <a:pt x="2464" y="7225"/>
                  </a:cubicBezTo>
                  <a:lnTo>
                    <a:pt x="1558" y="5040"/>
                  </a:lnTo>
                  <a:lnTo>
                    <a:pt x="1914" y="4938"/>
                  </a:lnTo>
                  <a:cubicBezTo>
                    <a:pt x="1914" y="4938"/>
                    <a:pt x="1836" y="4461"/>
                    <a:pt x="2265" y="4412"/>
                  </a:cubicBezTo>
                  <a:cubicBezTo>
                    <a:pt x="2820" y="4334"/>
                    <a:pt x="3297" y="3531"/>
                    <a:pt x="3194" y="2602"/>
                  </a:cubicBezTo>
                  <a:lnTo>
                    <a:pt x="3194" y="2602"/>
                  </a:lnTo>
                  <a:cubicBezTo>
                    <a:pt x="7142" y="3103"/>
                    <a:pt x="6140" y="4811"/>
                    <a:pt x="6291" y="4889"/>
                  </a:cubicBezTo>
                  <a:lnTo>
                    <a:pt x="6236" y="5143"/>
                  </a:lnTo>
                  <a:lnTo>
                    <a:pt x="6164" y="5469"/>
                  </a:lnTo>
                  <a:cubicBezTo>
                    <a:pt x="6291" y="5541"/>
                    <a:pt x="6411" y="5620"/>
                    <a:pt x="6538" y="5644"/>
                  </a:cubicBezTo>
                  <a:cubicBezTo>
                    <a:pt x="6562" y="5414"/>
                    <a:pt x="6768" y="5215"/>
                    <a:pt x="7015" y="5215"/>
                  </a:cubicBezTo>
                  <a:cubicBezTo>
                    <a:pt x="7546" y="5191"/>
                    <a:pt x="8023" y="4841"/>
                    <a:pt x="8198" y="4286"/>
                  </a:cubicBezTo>
                  <a:cubicBezTo>
                    <a:pt x="8403" y="3658"/>
                    <a:pt x="8071" y="2976"/>
                    <a:pt x="7498" y="2698"/>
                  </a:cubicBezTo>
                  <a:cubicBezTo>
                    <a:pt x="7649" y="2547"/>
                    <a:pt x="7770" y="2348"/>
                    <a:pt x="7800" y="2094"/>
                  </a:cubicBezTo>
                  <a:cubicBezTo>
                    <a:pt x="7872" y="1672"/>
                    <a:pt x="7619" y="1219"/>
                    <a:pt x="7220" y="1014"/>
                  </a:cubicBezTo>
                  <a:cubicBezTo>
                    <a:pt x="7081" y="955"/>
                    <a:pt x="6940" y="927"/>
                    <a:pt x="6802" y="927"/>
                  </a:cubicBezTo>
                  <a:cubicBezTo>
                    <a:pt x="6587" y="927"/>
                    <a:pt x="6382" y="995"/>
                    <a:pt x="6212" y="1117"/>
                  </a:cubicBezTo>
                  <a:cubicBezTo>
                    <a:pt x="6164" y="640"/>
                    <a:pt x="5838" y="211"/>
                    <a:pt x="5355" y="60"/>
                  </a:cubicBezTo>
                  <a:cubicBezTo>
                    <a:pt x="5236" y="23"/>
                    <a:pt x="5096" y="1"/>
                    <a:pt x="494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1"/>
            <p:cNvSpPr/>
            <p:nvPr/>
          </p:nvSpPr>
          <p:spPr>
            <a:xfrm>
              <a:off x="8079048" y="2558176"/>
              <a:ext cx="229073" cy="198773"/>
            </a:xfrm>
            <a:custGeom>
              <a:avLst/>
              <a:gdLst/>
              <a:ahLst/>
              <a:cxnLst/>
              <a:rect l="l" t="t" r="r" b="b"/>
              <a:pathLst>
                <a:path w="2011" h="1745" extrusionOk="0">
                  <a:moveTo>
                    <a:pt x="1210" y="0"/>
                  </a:moveTo>
                  <a:cubicBezTo>
                    <a:pt x="947" y="0"/>
                    <a:pt x="661" y="118"/>
                    <a:pt x="429" y="336"/>
                  </a:cubicBezTo>
                  <a:cubicBezTo>
                    <a:pt x="48" y="717"/>
                    <a:pt x="0" y="1266"/>
                    <a:pt x="326" y="1568"/>
                  </a:cubicBezTo>
                  <a:cubicBezTo>
                    <a:pt x="464" y="1685"/>
                    <a:pt x="644" y="1745"/>
                    <a:pt x="833" y="1745"/>
                  </a:cubicBezTo>
                  <a:cubicBezTo>
                    <a:pt x="1091" y="1745"/>
                    <a:pt x="1366" y="1636"/>
                    <a:pt x="1582" y="1417"/>
                  </a:cubicBezTo>
                  <a:cubicBezTo>
                    <a:pt x="1962" y="1042"/>
                    <a:pt x="2010" y="487"/>
                    <a:pt x="1708" y="185"/>
                  </a:cubicBezTo>
                  <a:cubicBezTo>
                    <a:pt x="1573" y="60"/>
                    <a:pt x="1397" y="0"/>
                    <a:pt x="1210" y="0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1"/>
            <p:cNvSpPr/>
            <p:nvPr/>
          </p:nvSpPr>
          <p:spPr>
            <a:xfrm>
              <a:off x="7652000" y="2278755"/>
              <a:ext cx="707609" cy="628555"/>
            </a:xfrm>
            <a:custGeom>
              <a:avLst/>
              <a:gdLst/>
              <a:ahLst/>
              <a:cxnLst/>
              <a:rect l="l" t="t" r="r" b="b"/>
              <a:pathLst>
                <a:path w="6212" h="5518" extrusionOk="0">
                  <a:moveTo>
                    <a:pt x="2264" y="1"/>
                  </a:moveTo>
                  <a:lnTo>
                    <a:pt x="2264" y="1"/>
                  </a:lnTo>
                  <a:cubicBezTo>
                    <a:pt x="2367" y="930"/>
                    <a:pt x="1890" y="1733"/>
                    <a:pt x="1335" y="1811"/>
                  </a:cubicBezTo>
                  <a:cubicBezTo>
                    <a:pt x="906" y="1860"/>
                    <a:pt x="984" y="2337"/>
                    <a:pt x="984" y="2337"/>
                  </a:cubicBezTo>
                  <a:lnTo>
                    <a:pt x="326" y="2542"/>
                  </a:lnTo>
                  <a:lnTo>
                    <a:pt x="302" y="2463"/>
                  </a:lnTo>
                  <a:lnTo>
                    <a:pt x="278" y="2512"/>
                  </a:lnTo>
                  <a:cubicBezTo>
                    <a:pt x="1" y="3797"/>
                    <a:pt x="429" y="4751"/>
                    <a:pt x="2192" y="5355"/>
                  </a:cubicBezTo>
                  <a:cubicBezTo>
                    <a:pt x="2535" y="5466"/>
                    <a:pt x="2863" y="5517"/>
                    <a:pt x="3166" y="5517"/>
                  </a:cubicBezTo>
                  <a:cubicBezTo>
                    <a:pt x="4437" y="5517"/>
                    <a:pt x="5287" y="4625"/>
                    <a:pt x="5107" y="3568"/>
                  </a:cubicBezTo>
                  <a:lnTo>
                    <a:pt x="5234" y="2868"/>
                  </a:lnTo>
                  <a:lnTo>
                    <a:pt x="5306" y="2542"/>
                  </a:lnTo>
                  <a:lnTo>
                    <a:pt x="5361" y="2288"/>
                  </a:lnTo>
                  <a:cubicBezTo>
                    <a:pt x="5210" y="2210"/>
                    <a:pt x="6212" y="502"/>
                    <a:pt x="2264" y="1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1"/>
            <p:cNvSpPr/>
            <p:nvPr/>
          </p:nvSpPr>
          <p:spPr>
            <a:xfrm>
              <a:off x="8081781" y="2585287"/>
              <a:ext cx="68802" cy="106506"/>
            </a:xfrm>
            <a:custGeom>
              <a:avLst/>
              <a:gdLst/>
              <a:ahLst/>
              <a:cxnLst/>
              <a:rect l="l" t="t" r="r" b="b"/>
              <a:pathLst>
                <a:path w="604" h="935" extrusionOk="0">
                  <a:moveTo>
                    <a:pt x="416" y="0"/>
                  </a:moveTo>
                  <a:cubicBezTo>
                    <a:pt x="287" y="0"/>
                    <a:pt x="78" y="406"/>
                    <a:pt x="48" y="575"/>
                  </a:cubicBezTo>
                  <a:cubicBezTo>
                    <a:pt x="0" y="726"/>
                    <a:pt x="103" y="907"/>
                    <a:pt x="230" y="931"/>
                  </a:cubicBezTo>
                  <a:cubicBezTo>
                    <a:pt x="244" y="934"/>
                    <a:pt x="259" y="935"/>
                    <a:pt x="273" y="935"/>
                  </a:cubicBezTo>
                  <a:cubicBezTo>
                    <a:pt x="409" y="935"/>
                    <a:pt x="534" y="836"/>
                    <a:pt x="556" y="678"/>
                  </a:cubicBezTo>
                  <a:cubicBezTo>
                    <a:pt x="604" y="503"/>
                    <a:pt x="580" y="26"/>
                    <a:pt x="429" y="2"/>
                  </a:cubicBezTo>
                  <a:cubicBezTo>
                    <a:pt x="424" y="1"/>
                    <a:pt x="420" y="0"/>
                    <a:pt x="416" y="0"/>
                  </a:cubicBezTo>
                  <a:close/>
                </a:path>
              </a:pathLst>
            </a:custGeom>
            <a:solidFill>
              <a:srgbClr val="3B0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1"/>
            <p:cNvSpPr/>
            <p:nvPr/>
          </p:nvSpPr>
          <p:spPr>
            <a:xfrm>
              <a:off x="8018447" y="2686211"/>
              <a:ext cx="112201" cy="71194"/>
            </a:xfrm>
            <a:custGeom>
              <a:avLst/>
              <a:gdLst/>
              <a:ahLst/>
              <a:cxnLst/>
              <a:rect l="l" t="t" r="r" b="b"/>
              <a:pathLst>
                <a:path w="985" h="625" extrusionOk="0">
                  <a:moveTo>
                    <a:pt x="71" y="1"/>
                  </a:moveTo>
                  <a:cubicBezTo>
                    <a:pt x="56" y="1"/>
                    <a:pt x="41" y="8"/>
                    <a:pt x="31" y="21"/>
                  </a:cubicBezTo>
                  <a:cubicBezTo>
                    <a:pt x="1" y="21"/>
                    <a:pt x="1" y="69"/>
                    <a:pt x="1" y="94"/>
                  </a:cubicBezTo>
                  <a:cubicBezTo>
                    <a:pt x="31" y="118"/>
                    <a:pt x="31" y="142"/>
                    <a:pt x="55" y="172"/>
                  </a:cubicBezTo>
                  <a:cubicBezTo>
                    <a:pt x="182" y="379"/>
                    <a:pt x="431" y="624"/>
                    <a:pt x="746" y="624"/>
                  </a:cubicBezTo>
                  <a:cubicBezTo>
                    <a:pt x="807" y="624"/>
                    <a:pt x="871" y="615"/>
                    <a:pt x="936" y="595"/>
                  </a:cubicBezTo>
                  <a:cubicBezTo>
                    <a:pt x="961" y="570"/>
                    <a:pt x="985" y="546"/>
                    <a:pt x="961" y="498"/>
                  </a:cubicBezTo>
                  <a:cubicBezTo>
                    <a:pt x="961" y="481"/>
                    <a:pt x="934" y="461"/>
                    <a:pt x="910" y="461"/>
                  </a:cubicBezTo>
                  <a:cubicBezTo>
                    <a:pt x="899" y="461"/>
                    <a:pt x="889" y="465"/>
                    <a:pt x="882" y="474"/>
                  </a:cubicBezTo>
                  <a:cubicBezTo>
                    <a:pt x="828" y="492"/>
                    <a:pt x="776" y="500"/>
                    <a:pt x="727" y="500"/>
                  </a:cubicBezTo>
                  <a:cubicBezTo>
                    <a:pt x="362" y="500"/>
                    <a:pt x="128" y="67"/>
                    <a:pt x="128" y="45"/>
                  </a:cubicBezTo>
                  <a:cubicBezTo>
                    <a:pt x="114" y="14"/>
                    <a:pt x="92" y="1"/>
                    <a:pt x="71" y="1"/>
                  </a:cubicBezTo>
                  <a:close/>
                </a:path>
              </a:pathLst>
            </a:custGeom>
            <a:solidFill>
              <a:srgbClr val="3B0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1"/>
            <p:cNvSpPr/>
            <p:nvPr/>
          </p:nvSpPr>
          <p:spPr>
            <a:xfrm>
              <a:off x="8193869" y="2567745"/>
              <a:ext cx="39982" cy="72447"/>
            </a:xfrm>
            <a:custGeom>
              <a:avLst/>
              <a:gdLst/>
              <a:ahLst/>
              <a:cxnLst/>
              <a:rect l="l" t="t" r="r" b="b"/>
              <a:pathLst>
                <a:path w="351" h="636" extrusionOk="0">
                  <a:moveTo>
                    <a:pt x="225" y="0"/>
                  </a:moveTo>
                  <a:cubicBezTo>
                    <a:pt x="155" y="0"/>
                    <a:pt x="70" y="119"/>
                    <a:pt x="48" y="276"/>
                  </a:cubicBezTo>
                  <a:cubicBezTo>
                    <a:pt x="0" y="457"/>
                    <a:pt x="24" y="633"/>
                    <a:pt x="121" y="633"/>
                  </a:cubicBezTo>
                  <a:cubicBezTo>
                    <a:pt x="127" y="635"/>
                    <a:pt x="134" y="635"/>
                    <a:pt x="140" y="635"/>
                  </a:cubicBezTo>
                  <a:cubicBezTo>
                    <a:pt x="211" y="635"/>
                    <a:pt x="276" y="516"/>
                    <a:pt x="326" y="355"/>
                  </a:cubicBezTo>
                  <a:cubicBezTo>
                    <a:pt x="350" y="180"/>
                    <a:pt x="326" y="29"/>
                    <a:pt x="248" y="5"/>
                  </a:cubicBezTo>
                  <a:cubicBezTo>
                    <a:pt x="240" y="2"/>
                    <a:pt x="233" y="0"/>
                    <a:pt x="22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8179402" y="2468985"/>
              <a:ext cx="105936" cy="93178"/>
            </a:xfrm>
            <a:custGeom>
              <a:avLst/>
              <a:gdLst/>
              <a:ahLst/>
              <a:cxnLst/>
              <a:rect l="l" t="t" r="r" b="b"/>
              <a:pathLst>
                <a:path w="930" h="818" extrusionOk="0">
                  <a:moveTo>
                    <a:pt x="356" y="0"/>
                  </a:moveTo>
                  <a:cubicBezTo>
                    <a:pt x="132" y="0"/>
                    <a:pt x="0" y="268"/>
                    <a:pt x="0" y="268"/>
                  </a:cubicBezTo>
                  <a:cubicBezTo>
                    <a:pt x="302" y="341"/>
                    <a:pt x="779" y="817"/>
                    <a:pt x="779" y="817"/>
                  </a:cubicBezTo>
                  <a:cubicBezTo>
                    <a:pt x="779" y="817"/>
                    <a:pt x="930" y="341"/>
                    <a:pt x="580" y="87"/>
                  </a:cubicBezTo>
                  <a:cubicBezTo>
                    <a:pt x="498" y="24"/>
                    <a:pt x="423" y="0"/>
                    <a:pt x="35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1"/>
            <p:cNvSpPr/>
            <p:nvPr/>
          </p:nvSpPr>
          <p:spPr>
            <a:xfrm>
              <a:off x="7990312" y="2524573"/>
              <a:ext cx="39982" cy="72219"/>
            </a:xfrm>
            <a:custGeom>
              <a:avLst/>
              <a:gdLst/>
              <a:ahLst/>
              <a:cxnLst/>
              <a:rect l="l" t="t" r="r" b="b"/>
              <a:pathLst>
                <a:path w="351" h="634" extrusionOk="0">
                  <a:moveTo>
                    <a:pt x="229" y="1"/>
                  </a:moveTo>
                  <a:cubicBezTo>
                    <a:pt x="159" y="1"/>
                    <a:pt x="71" y="120"/>
                    <a:pt x="49" y="281"/>
                  </a:cubicBezTo>
                  <a:cubicBezTo>
                    <a:pt x="0" y="456"/>
                    <a:pt x="25" y="607"/>
                    <a:pt x="97" y="631"/>
                  </a:cubicBezTo>
                  <a:cubicBezTo>
                    <a:pt x="103" y="633"/>
                    <a:pt x="108" y="634"/>
                    <a:pt x="114" y="634"/>
                  </a:cubicBezTo>
                  <a:cubicBezTo>
                    <a:pt x="190" y="634"/>
                    <a:pt x="281" y="492"/>
                    <a:pt x="326" y="329"/>
                  </a:cubicBezTo>
                  <a:cubicBezTo>
                    <a:pt x="350" y="154"/>
                    <a:pt x="326" y="3"/>
                    <a:pt x="248" y="3"/>
                  </a:cubicBezTo>
                  <a:cubicBezTo>
                    <a:pt x="242" y="1"/>
                    <a:pt x="236" y="1"/>
                    <a:pt x="22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1"/>
            <p:cNvSpPr/>
            <p:nvPr/>
          </p:nvSpPr>
          <p:spPr>
            <a:xfrm>
              <a:off x="7935977" y="2431167"/>
              <a:ext cx="148083" cy="71194"/>
            </a:xfrm>
            <a:custGeom>
              <a:avLst/>
              <a:gdLst/>
              <a:ahLst/>
              <a:cxnLst/>
              <a:rect l="l" t="t" r="r" b="b"/>
              <a:pathLst>
                <a:path w="1300" h="625" extrusionOk="0">
                  <a:moveTo>
                    <a:pt x="892" y="1"/>
                  </a:moveTo>
                  <a:cubicBezTo>
                    <a:pt x="843" y="1"/>
                    <a:pt x="787" y="7"/>
                    <a:pt x="725" y="21"/>
                  </a:cubicBezTo>
                  <a:cubicBezTo>
                    <a:pt x="121" y="117"/>
                    <a:pt x="0" y="624"/>
                    <a:pt x="0" y="624"/>
                  </a:cubicBezTo>
                  <a:cubicBezTo>
                    <a:pt x="0" y="624"/>
                    <a:pt x="710" y="413"/>
                    <a:pt x="1160" y="413"/>
                  </a:cubicBezTo>
                  <a:cubicBezTo>
                    <a:pt x="1202" y="413"/>
                    <a:pt x="1243" y="415"/>
                    <a:pt x="1280" y="419"/>
                  </a:cubicBezTo>
                  <a:cubicBezTo>
                    <a:pt x="1280" y="419"/>
                    <a:pt x="1299" y="1"/>
                    <a:pt x="89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1"/>
            <p:cNvSpPr/>
            <p:nvPr/>
          </p:nvSpPr>
          <p:spPr>
            <a:xfrm>
              <a:off x="7938711" y="2623219"/>
              <a:ext cx="48981" cy="52285"/>
            </a:xfrm>
            <a:custGeom>
              <a:avLst/>
              <a:gdLst/>
              <a:ahLst/>
              <a:cxnLst/>
              <a:rect l="l" t="t" r="r" b="b"/>
              <a:pathLst>
                <a:path w="430" h="459" extrusionOk="0">
                  <a:moveTo>
                    <a:pt x="342" y="1"/>
                  </a:moveTo>
                  <a:cubicBezTo>
                    <a:pt x="327" y="1"/>
                    <a:pt x="315" y="7"/>
                    <a:pt x="302" y="19"/>
                  </a:cubicBezTo>
                  <a:lnTo>
                    <a:pt x="25" y="369"/>
                  </a:lnTo>
                  <a:cubicBezTo>
                    <a:pt x="1" y="393"/>
                    <a:pt x="1" y="423"/>
                    <a:pt x="25" y="447"/>
                  </a:cubicBezTo>
                  <a:lnTo>
                    <a:pt x="49" y="447"/>
                  </a:lnTo>
                  <a:cubicBezTo>
                    <a:pt x="57" y="455"/>
                    <a:pt x="65" y="458"/>
                    <a:pt x="73" y="458"/>
                  </a:cubicBezTo>
                  <a:cubicBezTo>
                    <a:pt x="90" y="458"/>
                    <a:pt x="107" y="447"/>
                    <a:pt x="127" y="447"/>
                  </a:cubicBezTo>
                  <a:lnTo>
                    <a:pt x="399" y="91"/>
                  </a:lnTo>
                  <a:cubicBezTo>
                    <a:pt x="429" y="67"/>
                    <a:pt x="429" y="19"/>
                    <a:pt x="399" y="19"/>
                  </a:cubicBezTo>
                  <a:cubicBezTo>
                    <a:pt x="375" y="7"/>
                    <a:pt x="357" y="1"/>
                    <a:pt x="342" y="1"/>
                  </a:cubicBezTo>
                  <a:close/>
                </a:path>
              </a:pathLst>
            </a:custGeom>
            <a:solidFill>
              <a:srgbClr val="3B0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1"/>
            <p:cNvSpPr/>
            <p:nvPr/>
          </p:nvSpPr>
          <p:spPr>
            <a:xfrm>
              <a:off x="7895425" y="2612511"/>
              <a:ext cx="46134" cy="52740"/>
            </a:xfrm>
            <a:custGeom>
              <a:avLst/>
              <a:gdLst/>
              <a:ahLst/>
              <a:cxnLst/>
              <a:rect l="l" t="t" r="r" b="b"/>
              <a:pathLst>
                <a:path w="405" h="463" extrusionOk="0">
                  <a:moveTo>
                    <a:pt x="354" y="0"/>
                  </a:moveTo>
                  <a:cubicBezTo>
                    <a:pt x="329" y="0"/>
                    <a:pt x="302" y="17"/>
                    <a:pt x="302" y="34"/>
                  </a:cubicBezTo>
                  <a:lnTo>
                    <a:pt x="0" y="366"/>
                  </a:lnTo>
                  <a:cubicBezTo>
                    <a:pt x="0" y="390"/>
                    <a:pt x="0" y="439"/>
                    <a:pt x="24" y="463"/>
                  </a:cubicBezTo>
                  <a:lnTo>
                    <a:pt x="55" y="463"/>
                  </a:lnTo>
                  <a:cubicBezTo>
                    <a:pt x="79" y="463"/>
                    <a:pt x="103" y="463"/>
                    <a:pt x="103" y="439"/>
                  </a:cubicBezTo>
                  <a:lnTo>
                    <a:pt x="405" y="113"/>
                  </a:lnTo>
                  <a:cubicBezTo>
                    <a:pt x="405" y="89"/>
                    <a:pt x="405" y="34"/>
                    <a:pt x="381" y="10"/>
                  </a:cubicBezTo>
                  <a:cubicBezTo>
                    <a:pt x="374" y="3"/>
                    <a:pt x="364" y="0"/>
                    <a:pt x="354" y="0"/>
                  </a:cubicBezTo>
                  <a:close/>
                </a:path>
              </a:pathLst>
            </a:custGeom>
            <a:solidFill>
              <a:srgbClr val="3B0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1"/>
            <p:cNvSpPr/>
            <p:nvPr/>
          </p:nvSpPr>
          <p:spPr>
            <a:xfrm>
              <a:off x="8193869" y="2671403"/>
              <a:ext cx="28250" cy="62651"/>
            </a:xfrm>
            <a:custGeom>
              <a:avLst/>
              <a:gdLst/>
              <a:ahLst/>
              <a:cxnLst/>
              <a:rect l="l" t="t" r="r" b="b"/>
              <a:pathLst>
                <a:path w="248" h="550" extrusionOk="0">
                  <a:moveTo>
                    <a:pt x="48" y="0"/>
                  </a:moveTo>
                  <a:cubicBezTo>
                    <a:pt x="24" y="0"/>
                    <a:pt x="0" y="48"/>
                    <a:pt x="0" y="73"/>
                  </a:cubicBezTo>
                  <a:lnTo>
                    <a:pt x="121" y="501"/>
                  </a:lnTo>
                  <a:cubicBezTo>
                    <a:pt x="121" y="525"/>
                    <a:pt x="151" y="525"/>
                    <a:pt x="175" y="549"/>
                  </a:cubicBezTo>
                  <a:lnTo>
                    <a:pt x="199" y="549"/>
                  </a:lnTo>
                  <a:cubicBezTo>
                    <a:pt x="223" y="525"/>
                    <a:pt x="248" y="501"/>
                    <a:pt x="223" y="477"/>
                  </a:cubicBezTo>
                  <a:lnTo>
                    <a:pt x="121" y="48"/>
                  </a:lnTo>
                  <a:cubicBezTo>
                    <a:pt x="121" y="0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3B0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1"/>
            <p:cNvSpPr/>
            <p:nvPr/>
          </p:nvSpPr>
          <p:spPr>
            <a:xfrm>
              <a:off x="7560530" y="2413283"/>
              <a:ext cx="231807" cy="237616"/>
            </a:xfrm>
            <a:custGeom>
              <a:avLst/>
              <a:gdLst/>
              <a:ahLst/>
              <a:cxnLst/>
              <a:rect l="l" t="t" r="r" b="b"/>
              <a:pathLst>
                <a:path w="2035" h="2086" extrusionOk="0">
                  <a:moveTo>
                    <a:pt x="921" y="1"/>
                  </a:moveTo>
                  <a:cubicBezTo>
                    <a:pt x="857" y="1"/>
                    <a:pt x="793" y="9"/>
                    <a:pt x="731" y="27"/>
                  </a:cubicBezTo>
                  <a:cubicBezTo>
                    <a:pt x="248" y="123"/>
                    <a:pt x="1" y="679"/>
                    <a:pt x="176" y="1258"/>
                  </a:cubicBezTo>
                  <a:cubicBezTo>
                    <a:pt x="328" y="1740"/>
                    <a:pt x="725" y="2086"/>
                    <a:pt x="1143" y="2086"/>
                  </a:cubicBezTo>
                  <a:cubicBezTo>
                    <a:pt x="1207" y="2086"/>
                    <a:pt x="1271" y="2078"/>
                    <a:pt x="1335" y="2061"/>
                  </a:cubicBezTo>
                  <a:cubicBezTo>
                    <a:pt x="1787" y="1934"/>
                    <a:pt x="2035" y="1385"/>
                    <a:pt x="1860" y="830"/>
                  </a:cubicBezTo>
                  <a:cubicBezTo>
                    <a:pt x="1730" y="330"/>
                    <a:pt x="1321" y="1"/>
                    <a:pt x="921" y="1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1"/>
            <p:cNvSpPr/>
            <p:nvPr/>
          </p:nvSpPr>
          <p:spPr>
            <a:xfrm>
              <a:off x="7614865" y="2444494"/>
              <a:ext cx="108784" cy="166423"/>
            </a:xfrm>
            <a:custGeom>
              <a:avLst/>
              <a:gdLst/>
              <a:ahLst/>
              <a:cxnLst/>
              <a:rect l="l" t="t" r="r" b="b"/>
              <a:pathLst>
                <a:path w="955" h="1461" extrusionOk="0">
                  <a:moveTo>
                    <a:pt x="103" y="0"/>
                  </a:moveTo>
                  <a:lnTo>
                    <a:pt x="103" y="0"/>
                  </a:lnTo>
                  <a:cubicBezTo>
                    <a:pt x="453" y="356"/>
                    <a:pt x="677" y="682"/>
                    <a:pt x="779" y="936"/>
                  </a:cubicBezTo>
                  <a:cubicBezTo>
                    <a:pt x="675" y="868"/>
                    <a:pt x="540" y="847"/>
                    <a:pt x="411" y="847"/>
                  </a:cubicBezTo>
                  <a:cubicBezTo>
                    <a:pt x="196" y="847"/>
                    <a:pt x="1" y="906"/>
                    <a:pt x="1" y="906"/>
                  </a:cubicBezTo>
                  <a:cubicBezTo>
                    <a:pt x="37" y="904"/>
                    <a:pt x="72" y="903"/>
                    <a:pt x="106" y="903"/>
                  </a:cubicBezTo>
                  <a:cubicBezTo>
                    <a:pt x="608" y="903"/>
                    <a:pt x="808" y="1066"/>
                    <a:pt x="882" y="1207"/>
                  </a:cubicBezTo>
                  <a:cubicBezTo>
                    <a:pt x="930" y="1358"/>
                    <a:pt x="930" y="1461"/>
                    <a:pt x="930" y="1461"/>
                  </a:cubicBezTo>
                  <a:lnTo>
                    <a:pt x="930" y="1437"/>
                  </a:lnTo>
                  <a:cubicBezTo>
                    <a:pt x="954" y="1334"/>
                    <a:pt x="954" y="1262"/>
                    <a:pt x="954" y="1183"/>
                  </a:cubicBezTo>
                  <a:cubicBezTo>
                    <a:pt x="906" y="278"/>
                    <a:pt x="103" y="0"/>
                    <a:pt x="103" y="0"/>
                  </a:cubicBezTo>
                  <a:close/>
                </a:path>
              </a:pathLst>
            </a:custGeom>
            <a:solidFill>
              <a:srgbClr val="3B0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7769554" y="3106653"/>
              <a:ext cx="756476" cy="633340"/>
            </a:xfrm>
            <a:custGeom>
              <a:avLst/>
              <a:gdLst/>
              <a:ahLst/>
              <a:cxnLst/>
              <a:rect l="l" t="t" r="r" b="b"/>
              <a:pathLst>
                <a:path w="6641" h="5560" extrusionOk="0">
                  <a:moveTo>
                    <a:pt x="1009" y="0"/>
                  </a:moveTo>
                  <a:lnTo>
                    <a:pt x="1" y="5179"/>
                  </a:lnTo>
                  <a:lnTo>
                    <a:pt x="3242" y="5560"/>
                  </a:lnTo>
                  <a:lnTo>
                    <a:pt x="4202" y="5258"/>
                  </a:lnTo>
                  <a:lnTo>
                    <a:pt x="5506" y="5481"/>
                  </a:lnTo>
                  <a:lnTo>
                    <a:pt x="6641" y="555"/>
                  </a:lnTo>
                  <a:lnTo>
                    <a:pt x="5282" y="254"/>
                  </a:lnTo>
                  <a:lnTo>
                    <a:pt x="3997" y="52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1"/>
            <p:cNvSpPr/>
            <p:nvPr/>
          </p:nvSpPr>
          <p:spPr>
            <a:xfrm>
              <a:off x="8248090" y="3135472"/>
              <a:ext cx="277940" cy="595635"/>
            </a:xfrm>
            <a:custGeom>
              <a:avLst/>
              <a:gdLst/>
              <a:ahLst/>
              <a:cxnLst/>
              <a:rect l="l" t="t" r="r" b="b"/>
              <a:pathLst>
                <a:path w="2440" h="5229" extrusionOk="0">
                  <a:moveTo>
                    <a:pt x="1081" y="1"/>
                  </a:moveTo>
                  <a:lnTo>
                    <a:pt x="1" y="5005"/>
                  </a:lnTo>
                  <a:lnTo>
                    <a:pt x="1305" y="5228"/>
                  </a:lnTo>
                  <a:lnTo>
                    <a:pt x="2440" y="30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E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1"/>
            <p:cNvSpPr/>
            <p:nvPr/>
          </p:nvSpPr>
          <p:spPr>
            <a:xfrm>
              <a:off x="7769554" y="3106653"/>
              <a:ext cx="455298" cy="633340"/>
            </a:xfrm>
            <a:custGeom>
              <a:avLst/>
              <a:gdLst/>
              <a:ahLst/>
              <a:cxnLst/>
              <a:rect l="l" t="t" r="r" b="b"/>
              <a:pathLst>
                <a:path w="3997" h="5560" extrusionOk="0">
                  <a:moveTo>
                    <a:pt x="1009" y="0"/>
                  </a:moveTo>
                  <a:lnTo>
                    <a:pt x="1" y="5179"/>
                  </a:lnTo>
                  <a:lnTo>
                    <a:pt x="3242" y="5560"/>
                  </a:lnTo>
                  <a:lnTo>
                    <a:pt x="3997" y="52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E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1"/>
            <p:cNvSpPr/>
            <p:nvPr/>
          </p:nvSpPr>
          <p:spPr>
            <a:xfrm>
              <a:off x="7403107" y="2911525"/>
              <a:ext cx="426365" cy="688244"/>
            </a:xfrm>
            <a:custGeom>
              <a:avLst/>
              <a:gdLst/>
              <a:ahLst/>
              <a:cxnLst/>
              <a:rect l="l" t="t" r="r" b="b"/>
              <a:pathLst>
                <a:path w="3743" h="6042" extrusionOk="0">
                  <a:moveTo>
                    <a:pt x="2679" y="0"/>
                  </a:moveTo>
                  <a:cubicBezTo>
                    <a:pt x="2454" y="0"/>
                    <a:pt x="2105" y="256"/>
                    <a:pt x="1932" y="403"/>
                  </a:cubicBezTo>
                  <a:cubicBezTo>
                    <a:pt x="1081" y="1212"/>
                    <a:pt x="151" y="4604"/>
                    <a:pt x="151" y="4604"/>
                  </a:cubicBezTo>
                  <a:lnTo>
                    <a:pt x="175" y="4629"/>
                  </a:lnTo>
                  <a:lnTo>
                    <a:pt x="151" y="4629"/>
                  </a:lnTo>
                  <a:cubicBezTo>
                    <a:pt x="151" y="4629"/>
                    <a:pt x="0" y="6041"/>
                    <a:pt x="1455" y="6041"/>
                  </a:cubicBezTo>
                  <a:cubicBezTo>
                    <a:pt x="2113" y="6041"/>
                    <a:pt x="3743" y="4502"/>
                    <a:pt x="3743" y="4502"/>
                  </a:cubicBezTo>
                  <a:lnTo>
                    <a:pt x="3695" y="3476"/>
                  </a:lnTo>
                  <a:lnTo>
                    <a:pt x="2385" y="3898"/>
                  </a:lnTo>
                  <a:cubicBezTo>
                    <a:pt x="2789" y="3120"/>
                    <a:pt x="3169" y="2214"/>
                    <a:pt x="3194" y="1713"/>
                  </a:cubicBezTo>
                  <a:cubicBezTo>
                    <a:pt x="3218" y="1260"/>
                    <a:pt x="3169" y="204"/>
                    <a:pt x="2789" y="29"/>
                  </a:cubicBezTo>
                  <a:cubicBezTo>
                    <a:pt x="2758" y="9"/>
                    <a:pt x="2721" y="0"/>
                    <a:pt x="2679" y="0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1"/>
            <p:cNvSpPr/>
            <p:nvPr/>
          </p:nvSpPr>
          <p:spPr>
            <a:xfrm>
              <a:off x="7497310" y="2911525"/>
              <a:ext cx="272359" cy="355399"/>
            </a:xfrm>
            <a:custGeom>
              <a:avLst/>
              <a:gdLst/>
              <a:ahLst/>
              <a:cxnLst/>
              <a:rect l="l" t="t" r="r" b="b"/>
              <a:pathLst>
                <a:path w="2391" h="3120" extrusionOk="0">
                  <a:moveTo>
                    <a:pt x="1852" y="0"/>
                  </a:moveTo>
                  <a:cubicBezTo>
                    <a:pt x="1627" y="0"/>
                    <a:pt x="1278" y="256"/>
                    <a:pt x="1105" y="403"/>
                  </a:cubicBezTo>
                  <a:cubicBezTo>
                    <a:pt x="731" y="784"/>
                    <a:pt x="326" y="1635"/>
                    <a:pt x="0" y="2516"/>
                  </a:cubicBezTo>
                  <a:cubicBezTo>
                    <a:pt x="906" y="2570"/>
                    <a:pt x="1588" y="2920"/>
                    <a:pt x="1938" y="3120"/>
                  </a:cubicBezTo>
                  <a:cubicBezTo>
                    <a:pt x="2161" y="2594"/>
                    <a:pt x="2342" y="2063"/>
                    <a:pt x="2367" y="1713"/>
                  </a:cubicBezTo>
                  <a:cubicBezTo>
                    <a:pt x="2391" y="1260"/>
                    <a:pt x="2342" y="204"/>
                    <a:pt x="1962" y="29"/>
                  </a:cubicBezTo>
                  <a:cubicBezTo>
                    <a:pt x="1931" y="9"/>
                    <a:pt x="1894" y="0"/>
                    <a:pt x="1852" y="0"/>
                  </a:cubicBezTo>
                  <a:close/>
                </a:path>
              </a:pathLst>
            </a:custGeom>
            <a:solidFill>
              <a:srgbClr val="FF6700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1"/>
            <p:cNvSpPr/>
            <p:nvPr/>
          </p:nvSpPr>
          <p:spPr>
            <a:xfrm>
              <a:off x="7784021" y="3143788"/>
              <a:ext cx="68916" cy="129288"/>
            </a:xfrm>
            <a:custGeom>
              <a:avLst/>
              <a:gdLst/>
              <a:ahLst/>
              <a:cxnLst/>
              <a:rect l="l" t="t" r="r" b="b"/>
              <a:pathLst>
                <a:path w="605" h="1135" extrusionOk="0">
                  <a:moveTo>
                    <a:pt x="326" y="0"/>
                  </a:moveTo>
                  <a:cubicBezTo>
                    <a:pt x="326" y="0"/>
                    <a:pt x="176" y="501"/>
                    <a:pt x="49" y="857"/>
                  </a:cubicBezTo>
                  <a:cubicBezTo>
                    <a:pt x="25" y="906"/>
                    <a:pt x="25" y="954"/>
                    <a:pt x="0" y="984"/>
                  </a:cubicBezTo>
                  <a:cubicBezTo>
                    <a:pt x="97" y="1008"/>
                    <a:pt x="224" y="1056"/>
                    <a:pt x="302" y="1135"/>
                  </a:cubicBezTo>
                  <a:cubicBezTo>
                    <a:pt x="399" y="1056"/>
                    <a:pt x="477" y="984"/>
                    <a:pt x="550" y="906"/>
                  </a:cubicBezTo>
                  <a:cubicBezTo>
                    <a:pt x="580" y="706"/>
                    <a:pt x="604" y="380"/>
                    <a:pt x="550" y="175"/>
                  </a:cubicBezTo>
                  <a:cubicBezTo>
                    <a:pt x="526" y="0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1"/>
            <p:cNvSpPr/>
            <p:nvPr/>
          </p:nvSpPr>
          <p:spPr>
            <a:xfrm>
              <a:off x="7743469" y="3176024"/>
              <a:ext cx="235224" cy="263702"/>
            </a:xfrm>
            <a:custGeom>
              <a:avLst/>
              <a:gdLst/>
              <a:ahLst/>
              <a:cxnLst/>
              <a:rect l="l" t="t" r="r" b="b"/>
              <a:pathLst>
                <a:path w="2065" h="2315" extrusionOk="0">
                  <a:moveTo>
                    <a:pt x="1320" y="1"/>
                  </a:moveTo>
                  <a:cubicBezTo>
                    <a:pt x="1175" y="1"/>
                    <a:pt x="1012" y="20"/>
                    <a:pt x="833" y="67"/>
                  </a:cubicBezTo>
                  <a:cubicBezTo>
                    <a:pt x="580" y="146"/>
                    <a:pt x="453" y="321"/>
                    <a:pt x="405" y="520"/>
                  </a:cubicBezTo>
                  <a:cubicBezTo>
                    <a:pt x="405" y="520"/>
                    <a:pt x="55" y="1154"/>
                    <a:pt x="0" y="2156"/>
                  </a:cubicBezTo>
                  <a:cubicBezTo>
                    <a:pt x="0" y="2234"/>
                    <a:pt x="381" y="2282"/>
                    <a:pt x="381" y="2282"/>
                  </a:cubicBezTo>
                  <a:cubicBezTo>
                    <a:pt x="440" y="2304"/>
                    <a:pt x="500" y="2315"/>
                    <a:pt x="560" y="2315"/>
                  </a:cubicBezTo>
                  <a:cubicBezTo>
                    <a:pt x="779" y="2315"/>
                    <a:pt x="987" y="2175"/>
                    <a:pt x="1087" y="1957"/>
                  </a:cubicBezTo>
                  <a:lnTo>
                    <a:pt x="1111" y="1878"/>
                  </a:lnTo>
                  <a:cubicBezTo>
                    <a:pt x="1197" y="1895"/>
                    <a:pt x="1389" y="1942"/>
                    <a:pt x="1534" y="1942"/>
                  </a:cubicBezTo>
                  <a:cubicBezTo>
                    <a:pt x="1643" y="1942"/>
                    <a:pt x="1725" y="1915"/>
                    <a:pt x="1715" y="1830"/>
                  </a:cubicBezTo>
                  <a:cubicBezTo>
                    <a:pt x="1690" y="1606"/>
                    <a:pt x="1057" y="1401"/>
                    <a:pt x="1057" y="1401"/>
                  </a:cubicBezTo>
                  <a:lnTo>
                    <a:pt x="1057" y="1401"/>
                  </a:lnTo>
                  <a:cubicBezTo>
                    <a:pt x="1057" y="1401"/>
                    <a:pt x="1359" y="1462"/>
                    <a:pt x="1581" y="1462"/>
                  </a:cubicBezTo>
                  <a:cubicBezTo>
                    <a:pt x="1710" y="1462"/>
                    <a:pt x="1811" y="1441"/>
                    <a:pt x="1811" y="1377"/>
                  </a:cubicBezTo>
                  <a:cubicBezTo>
                    <a:pt x="1787" y="1178"/>
                    <a:pt x="1389" y="973"/>
                    <a:pt x="1159" y="948"/>
                  </a:cubicBezTo>
                  <a:cubicBezTo>
                    <a:pt x="1280" y="948"/>
                    <a:pt x="1442" y="963"/>
                    <a:pt x="1585" y="963"/>
                  </a:cubicBezTo>
                  <a:cubicBezTo>
                    <a:pt x="1773" y="963"/>
                    <a:pt x="1928" y="938"/>
                    <a:pt x="1914" y="822"/>
                  </a:cubicBezTo>
                  <a:cubicBezTo>
                    <a:pt x="1848" y="620"/>
                    <a:pt x="1388" y="516"/>
                    <a:pt x="1153" y="516"/>
                  </a:cubicBezTo>
                  <a:cubicBezTo>
                    <a:pt x="1128" y="516"/>
                    <a:pt x="1106" y="518"/>
                    <a:pt x="1087" y="520"/>
                  </a:cubicBezTo>
                  <a:lnTo>
                    <a:pt x="1087" y="520"/>
                  </a:lnTo>
                  <a:cubicBezTo>
                    <a:pt x="1286" y="496"/>
                    <a:pt x="2065" y="496"/>
                    <a:pt x="2065" y="297"/>
                  </a:cubicBezTo>
                  <a:cubicBezTo>
                    <a:pt x="2065" y="200"/>
                    <a:pt x="1787" y="1"/>
                    <a:pt x="1320" y="1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8474315" y="3297452"/>
              <a:ext cx="51715" cy="101494"/>
            </a:xfrm>
            <a:custGeom>
              <a:avLst/>
              <a:gdLst/>
              <a:ahLst/>
              <a:cxnLst/>
              <a:rect l="l" t="t" r="r" b="b"/>
              <a:pathLst>
                <a:path w="454" h="891" extrusionOk="0">
                  <a:moveTo>
                    <a:pt x="395" y="0"/>
                  </a:moveTo>
                  <a:cubicBezTo>
                    <a:pt x="348" y="0"/>
                    <a:pt x="282" y="16"/>
                    <a:pt x="224" y="88"/>
                  </a:cubicBezTo>
                  <a:cubicBezTo>
                    <a:pt x="128" y="208"/>
                    <a:pt x="49" y="486"/>
                    <a:pt x="1" y="637"/>
                  </a:cubicBezTo>
                  <a:cubicBezTo>
                    <a:pt x="49" y="715"/>
                    <a:pt x="73" y="812"/>
                    <a:pt x="128" y="891"/>
                  </a:cubicBezTo>
                  <a:cubicBezTo>
                    <a:pt x="164" y="878"/>
                    <a:pt x="208" y="872"/>
                    <a:pt x="255" y="872"/>
                  </a:cubicBezTo>
                  <a:cubicBezTo>
                    <a:pt x="303" y="872"/>
                    <a:pt x="354" y="878"/>
                    <a:pt x="405" y="891"/>
                  </a:cubicBezTo>
                  <a:lnTo>
                    <a:pt x="405" y="764"/>
                  </a:lnTo>
                  <a:cubicBezTo>
                    <a:pt x="429" y="438"/>
                    <a:pt x="454" y="9"/>
                    <a:pt x="454" y="9"/>
                  </a:cubicBezTo>
                  <a:cubicBezTo>
                    <a:pt x="454" y="9"/>
                    <a:pt x="430" y="0"/>
                    <a:pt x="395" y="0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8348558" y="3289365"/>
              <a:ext cx="177472" cy="255158"/>
            </a:xfrm>
            <a:custGeom>
              <a:avLst/>
              <a:gdLst/>
              <a:ahLst/>
              <a:cxnLst/>
              <a:rect l="l" t="t" r="r" b="b"/>
              <a:pathLst>
                <a:path w="1558" h="2240" extrusionOk="0">
                  <a:moveTo>
                    <a:pt x="556" y="0"/>
                  </a:moveTo>
                  <a:cubicBezTo>
                    <a:pt x="417" y="0"/>
                    <a:pt x="322" y="38"/>
                    <a:pt x="302" y="80"/>
                  </a:cubicBezTo>
                  <a:cubicBezTo>
                    <a:pt x="248" y="231"/>
                    <a:pt x="851" y="485"/>
                    <a:pt x="1002" y="581"/>
                  </a:cubicBezTo>
                  <a:cubicBezTo>
                    <a:pt x="907" y="521"/>
                    <a:pt x="684" y="467"/>
                    <a:pt x="506" y="467"/>
                  </a:cubicBezTo>
                  <a:cubicBezTo>
                    <a:pt x="400" y="467"/>
                    <a:pt x="310" y="486"/>
                    <a:pt x="272" y="533"/>
                  </a:cubicBezTo>
                  <a:cubicBezTo>
                    <a:pt x="175" y="684"/>
                    <a:pt x="604" y="786"/>
                    <a:pt x="803" y="883"/>
                  </a:cubicBezTo>
                  <a:cubicBezTo>
                    <a:pt x="751" y="869"/>
                    <a:pt x="680" y="861"/>
                    <a:pt x="604" y="861"/>
                  </a:cubicBezTo>
                  <a:cubicBezTo>
                    <a:pt x="428" y="861"/>
                    <a:pt x="226" y="904"/>
                    <a:pt x="175" y="1010"/>
                  </a:cubicBezTo>
                  <a:cubicBezTo>
                    <a:pt x="121" y="1137"/>
                    <a:pt x="725" y="1263"/>
                    <a:pt x="725" y="1263"/>
                  </a:cubicBezTo>
                  <a:cubicBezTo>
                    <a:pt x="725" y="1263"/>
                    <a:pt x="658" y="1257"/>
                    <a:pt x="568" y="1257"/>
                  </a:cubicBezTo>
                  <a:cubicBezTo>
                    <a:pt x="405" y="1257"/>
                    <a:pt x="163" y="1277"/>
                    <a:pt x="97" y="1390"/>
                  </a:cubicBezTo>
                  <a:cubicBezTo>
                    <a:pt x="0" y="1541"/>
                    <a:pt x="423" y="1589"/>
                    <a:pt x="550" y="1613"/>
                  </a:cubicBezTo>
                  <a:lnTo>
                    <a:pt x="550" y="1692"/>
                  </a:lnTo>
                  <a:cubicBezTo>
                    <a:pt x="550" y="1939"/>
                    <a:pt x="700" y="2090"/>
                    <a:pt x="803" y="2193"/>
                  </a:cubicBezTo>
                  <a:cubicBezTo>
                    <a:pt x="855" y="2225"/>
                    <a:pt x="920" y="2239"/>
                    <a:pt x="984" y="2239"/>
                  </a:cubicBezTo>
                  <a:cubicBezTo>
                    <a:pt x="1074" y="2239"/>
                    <a:pt x="1161" y="2211"/>
                    <a:pt x="1207" y="2169"/>
                  </a:cubicBezTo>
                  <a:cubicBezTo>
                    <a:pt x="1558" y="1891"/>
                    <a:pt x="1533" y="811"/>
                    <a:pt x="1533" y="811"/>
                  </a:cubicBezTo>
                  <a:cubicBezTo>
                    <a:pt x="1558" y="636"/>
                    <a:pt x="1509" y="430"/>
                    <a:pt x="1328" y="310"/>
                  </a:cubicBezTo>
                  <a:cubicBezTo>
                    <a:pt x="1036" y="74"/>
                    <a:pt x="752" y="0"/>
                    <a:pt x="556" y="0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8DF876DD-C550-CE4A-1883-DAD95063B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2D037C21-05CB-7B18-6A33-38F6D1D65B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173060" name="Rectangle 4">
            <a:extLst>
              <a:ext uri="{FF2B5EF4-FFF2-40B4-BE49-F238E27FC236}">
                <a16:creationId xmlns:a16="http://schemas.microsoft.com/office/drawing/2014/main" id="{3C18D59C-D42B-5878-A876-4C735529B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"/>
            <a:ext cx="6858000" cy="854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30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Crossword</a:t>
            </a:r>
            <a:endParaRPr lang="en-US" altLang="en-US" sz="33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061" name="Rectangle 5">
            <a:extLst>
              <a:ext uri="{FF2B5EF4-FFF2-40B4-BE49-F238E27FC236}">
                <a16:creationId xmlns:a16="http://schemas.microsoft.com/office/drawing/2014/main" id="{32C831FC-515E-B04C-BB98-F9C14FBCE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1200151"/>
            <a:ext cx="6172200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vi-V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3062" name="Picture 6" descr="537034">
            <a:extLst>
              <a:ext uri="{FF2B5EF4-FFF2-40B4-BE49-F238E27FC236}">
                <a16:creationId xmlns:a16="http://schemas.microsoft.com/office/drawing/2014/main" id="{9BC7FE85-4174-A8A4-33D0-000BA184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"/>
            <a:ext cx="7658100" cy="506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063" name="Picture 7" descr="mouse3">
            <a:extLst>
              <a:ext uri="{FF2B5EF4-FFF2-40B4-BE49-F238E27FC236}">
                <a16:creationId xmlns:a16="http://schemas.microsoft.com/office/drawing/2014/main" id="{FAFE9232-C1B4-35F6-D412-3D332A3DD0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43100"/>
            <a:ext cx="24003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4" name="Rectangle 8">
            <a:extLst>
              <a:ext uri="{FF2B5EF4-FFF2-40B4-BE49-F238E27FC236}">
                <a16:creationId xmlns:a16="http://schemas.microsoft.com/office/drawing/2014/main" id="{889EB49F-BA44-DBAB-CDAD-353444B4D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914400"/>
            <a:ext cx="4000500" cy="10287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700" b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LET’S DO </a:t>
            </a:r>
          </a:p>
          <a:p>
            <a:pPr algn="ctr"/>
            <a:r>
              <a:rPr lang="en-US" altLang="en-US" sz="2700" b="1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THIS CROSSWORD!</a:t>
            </a:r>
            <a:endParaRPr lang="en-US" altLang="en-US" sz="105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173065" name="Picture 9" descr="537034">
            <a:extLst>
              <a:ext uri="{FF2B5EF4-FFF2-40B4-BE49-F238E27FC236}">
                <a16:creationId xmlns:a16="http://schemas.microsoft.com/office/drawing/2014/main" id="{7FF13D9D-5C7E-04B3-81E7-01CBB92FC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7391"/>
            <a:ext cx="7658100" cy="506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6" name="Rectangle 10">
            <a:extLst>
              <a:ext uri="{FF2B5EF4-FFF2-40B4-BE49-F238E27FC236}">
                <a16:creationId xmlns:a16="http://schemas.microsoft.com/office/drawing/2014/main" id="{7D7881FA-A911-EAA5-C7B8-A25770883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314451"/>
            <a:ext cx="6172200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vi-V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3067" name="Picture 11" descr="mouse3">
            <a:extLst>
              <a:ext uri="{FF2B5EF4-FFF2-40B4-BE49-F238E27FC236}">
                <a16:creationId xmlns:a16="http://schemas.microsoft.com/office/drawing/2014/main" id="{B27B9D27-20F0-C4F7-886D-D180B96BDB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57400"/>
            <a:ext cx="24003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8" name="Rectangle 12">
            <a:extLst>
              <a:ext uri="{FF2B5EF4-FFF2-40B4-BE49-F238E27FC236}">
                <a16:creationId xmlns:a16="http://schemas.microsoft.com/office/drawing/2014/main" id="{E4396C21-3953-1EAD-7CF9-D09127BC8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1028700"/>
            <a:ext cx="4514850" cy="102870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UniverseH" panose="020B7200000000000000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700" b="1" dirty="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LET’ PLAY KIM’S GAME</a:t>
            </a:r>
            <a:endParaRPr lang="en-US" altLang="en-US" sz="1050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 build="p"/>
      <p:bldP spid="173060" grpId="0"/>
      <p:bldP spid="173061" grpId="0"/>
      <p:bldP spid="173064" grpId="0" animBg="1"/>
      <p:bldP spid="173066" grpId="0"/>
      <p:bldP spid="1730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FF40EC-EF32-D9C8-0245-CC11E7C6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0" y="930875"/>
            <a:ext cx="5112494" cy="949200"/>
          </a:xfrm>
        </p:spPr>
        <p:txBody>
          <a:bodyPr/>
          <a:lstStyle/>
          <a:p>
            <a:pPr algn="ctr"/>
            <a:r>
              <a:rPr lang="en-US" sz="3200" b="1" dirty="0">
                <a:latin typeface="DM Sans Medium"/>
                <a:cs typeface="Arial"/>
                <a:sym typeface="DM Sans Medium"/>
              </a:rPr>
              <a:t>When being a road user, we had better not</a:t>
            </a:r>
            <a:r>
              <a:rPr lang="en-US" sz="3200" b="1" dirty="0">
                <a:solidFill>
                  <a:srgbClr val="000000"/>
                </a:solidFill>
                <a:latin typeface="OpenSans"/>
                <a:cs typeface="Arial"/>
                <a:sym typeface="DM Sans Medium"/>
              </a:rPr>
              <a:t>:</a:t>
            </a:r>
            <a:endParaRPr lang="x-none" b="1" dirty="0"/>
          </a:p>
        </p:txBody>
      </p:sp>
      <p:pic>
        <p:nvPicPr>
          <p:cNvPr id="3074" name="Picture 2" descr="Child Crossing Street Stock Illustration - Download Image Now - Zebra  Crossing, Child, Crosswalk - iStock">
            <a:extLst>
              <a:ext uri="{FF2B5EF4-FFF2-40B4-BE49-F238E27FC236}">
                <a16:creationId xmlns:a16="http://schemas.microsoft.com/office/drawing/2014/main" id="{C83C2E81-64F4-80D2-C80D-5D96EB8B9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61" y="2442950"/>
            <a:ext cx="2096339" cy="209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68890-2730-4168-6573-0A752F55EE60}"/>
              </a:ext>
            </a:extLst>
          </p:cNvPr>
          <p:cNvSpPr txBox="1"/>
          <p:nvPr/>
        </p:nvSpPr>
        <p:spPr>
          <a:xfrm>
            <a:off x="715100" y="249328"/>
            <a:ext cx="71575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DM Sans Medium"/>
                <a:ea typeface="+mn-ea"/>
                <a:cs typeface="+mn-cs"/>
              </a:rPr>
              <a:t> Ex 4. (p 78) Answer the following question.</a:t>
            </a:r>
            <a:endParaRPr lang="x-none" sz="2000" b="1" dirty="0"/>
          </a:p>
        </p:txBody>
      </p:sp>
      <p:pic>
        <p:nvPicPr>
          <p:cNvPr id="3076" name="Picture 4" descr="Quy tắc tham giao thông bằng xe đạp &amp; ô tô tại Nhật Bản - Công ty Vinamex -  Xuất Khẩu Lao Động Nhật Bản">
            <a:extLst>
              <a:ext uri="{FF2B5EF4-FFF2-40B4-BE49-F238E27FC236}">
                <a16:creationId xmlns:a16="http://schemas.microsoft.com/office/drawing/2014/main" id="{866D10DF-C150-8D1B-C569-D6331EB83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409" y="2436376"/>
            <a:ext cx="2326185" cy="210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n driving orange sedan, Cartoon Driving, Driving boy, compact Car, food  png | PNGEgg">
            <a:extLst>
              <a:ext uri="{FF2B5EF4-FFF2-40B4-BE49-F238E27FC236}">
                <a16:creationId xmlns:a16="http://schemas.microsoft.com/office/drawing/2014/main" id="{852EF0D6-43B7-5A21-0A40-E5A38DE39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9111" y1="61833" x2="29000" y2="53333"/>
                        <a14:foregroundMark x1="49111" y1="59167" x2="53444" y2="52333"/>
                        <a14:foregroundMark x1="53444" y1="52333" x2="53667" y2="51167"/>
                        <a14:foregroundMark x1="36444" y1="45333" x2="37778" y2="38667"/>
                        <a14:foregroundMark x1="41222" y1="33500" x2="41111" y2="32333"/>
                        <a14:foregroundMark x1="40889" y1="32000" x2="43222" y2="31833"/>
                        <a14:foregroundMark x1="27667" y1="54167" x2="26889" y2="4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594" y="277536"/>
            <a:ext cx="3120206" cy="20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ạn có biết về Quy định Giao thông của Nhật Bản? | Trang web chính thức của  Chính quyền Tỉnh Aichi">
            <a:extLst>
              <a:ext uri="{FF2B5EF4-FFF2-40B4-BE49-F238E27FC236}">
                <a16:creationId xmlns:a16="http://schemas.microsoft.com/office/drawing/2014/main" id="{A4A40721-814E-7E6E-7D2C-EA5A6657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605" y="2442951"/>
            <a:ext cx="2222710" cy="209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90198E-CA80-847A-EC90-E9F722041ED1}"/>
              </a:ext>
            </a:extLst>
          </p:cNvPr>
          <p:cNvSpPr txBox="1"/>
          <p:nvPr/>
        </p:nvSpPr>
        <p:spPr>
          <a:xfrm>
            <a:off x="6308272" y="1510743"/>
            <a:ext cx="2326185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4"/>
                </a:solidFill>
                <a:latin typeface="DM Sans Medium"/>
              </a:rPr>
              <a:t>Don’t stick any body parts out of the window of a moving vehicle.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78913-E979-2C98-FA57-EDFC5FD8BE49}"/>
              </a:ext>
            </a:extLst>
          </p:cNvPr>
          <p:cNvSpPr txBox="1"/>
          <p:nvPr/>
        </p:nvSpPr>
        <p:spPr>
          <a:xfrm>
            <a:off x="538650" y="4272709"/>
            <a:ext cx="154760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DM Sans Medium"/>
              </a:rPr>
              <a:t>Cross the road on a red light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.</a:t>
            </a:r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9903AE-2040-F015-F978-A68FF6FBBB45}"/>
              </a:ext>
            </a:extLst>
          </p:cNvPr>
          <p:cNvSpPr txBox="1"/>
          <p:nvPr/>
        </p:nvSpPr>
        <p:spPr>
          <a:xfrm>
            <a:off x="7387697" y="4057265"/>
            <a:ext cx="1372048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DM Sans Medium"/>
              </a:rPr>
              <a:t>Cycle in the pavement or footpath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.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3706F2-313F-9A86-3D15-E17438604622}"/>
              </a:ext>
            </a:extLst>
          </p:cNvPr>
          <p:cNvSpPr txBox="1"/>
          <p:nvPr/>
        </p:nvSpPr>
        <p:spPr>
          <a:xfrm>
            <a:off x="3509068" y="4272709"/>
            <a:ext cx="13720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DM Sans Medium"/>
              </a:rPr>
              <a:t>Use phone while driving.</a:t>
            </a:r>
            <a:endParaRPr lang="x-none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2249DEBF-6B2C-5837-B97E-5A17D5F50EC2}"/>
              </a:ext>
            </a:extLst>
          </p:cNvPr>
          <p:cNvSpPr txBox="1">
            <a:spLocks/>
          </p:cNvSpPr>
          <p:nvPr/>
        </p:nvSpPr>
        <p:spPr>
          <a:xfrm>
            <a:off x="538650" y="1071417"/>
            <a:ext cx="5112494" cy="946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Dela Gothic One"/>
              <a:buNone/>
              <a:defRPr sz="2600" b="0" i="0" u="none" strike="noStrike" cap="none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Dela Gothic One"/>
              <a:buNone/>
              <a:defRPr sz="2600" b="0" i="0" u="none" strike="noStrike" cap="none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Dela Gothic One"/>
              <a:buNone/>
              <a:defRPr sz="2600" b="0" i="0" u="none" strike="noStrike" cap="none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Dela Gothic One"/>
              <a:buNone/>
              <a:defRPr sz="2600" b="0" i="0" u="none" strike="noStrike" cap="none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Dela Gothic One"/>
              <a:buNone/>
              <a:defRPr sz="2600" b="0" i="0" u="none" strike="noStrike" cap="none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Dela Gothic One"/>
              <a:buNone/>
              <a:defRPr sz="2600" b="0" i="0" u="none" strike="noStrike" cap="none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Dela Gothic One"/>
              <a:buNone/>
              <a:defRPr sz="2600" b="0" i="0" u="none" strike="noStrike" cap="none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Dela Gothic One"/>
              <a:buNone/>
              <a:defRPr sz="2600" b="0" i="0" u="none" strike="noStrike" cap="none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Dela Gothic One"/>
              <a:buNone/>
              <a:defRPr sz="2600" b="0" i="0" u="none" strike="noStrike" cap="none">
                <a:solidFill>
                  <a:schemeClr val="accent4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pPr algn="ctr"/>
            <a:r>
              <a:rPr lang="en-US" sz="3200" b="1" dirty="0">
                <a:latin typeface="DM Sans Medium"/>
                <a:cs typeface="Arial"/>
                <a:sym typeface="DM Sans Medium"/>
              </a:rPr>
              <a:t>Can you add more?</a:t>
            </a: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val="92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1" grpId="0" animBg="1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51"/>
          <p:cNvSpPr txBox="1">
            <a:spLocks noGrp="1"/>
          </p:cNvSpPr>
          <p:nvPr>
            <p:ph type="title"/>
          </p:nvPr>
        </p:nvSpPr>
        <p:spPr>
          <a:xfrm>
            <a:off x="1646812" y="242660"/>
            <a:ext cx="5247205" cy="885303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A</a:t>
            </a:r>
            <a:r>
              <a:rPr lang="en" sz="6000" dirty="0"/>
              <a:t>bout you </a:t>
            </a:r>
            <a:endParaRPr sz="6000" dirty="0"/>
          </a:p>
        </p:txBody>
      </p:sp>
      <p:sp>
        <p:nvSpPr>
          <p:cNvPr id="1396" name="Google Shape;1396;p51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7" name="Google Shape;1397;p51"/>
          <p:cNvSpPr txBox="1">
            <a:spLocks noGrp="1"/>
          </p:cNvSpPr>
          <p:nvPr>
            <p:ph type="subTitle" idx="1"/>
          </p:nvPr>
        </p:nvSpPr>
        <p:spPr>
          <a:xfrm>
            <a:off x="1336094" y="1657874"/>
            <a:ext cx="5203783" cy="17339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cs typeface="Arial"/>
              </a:rPr>
              <a:t>When you are a road user, </a:t>
            </a:r>
            <a:r>
              <a:rPr lang="en-US" sz="3200" dirty="0">
                <a:cs typeface="Arial"/>
                <a:sym typeface="Arial"/>
              </a:rPr>
              <a:t>what should you do?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cs typeface="Arial"/>
                <a:sym typeface="Arial"/>
              </a:rPr>
              <a:t>what </a:t>
            </a:r>
            <a:r>
              <a:rPr lang="en-US" sz="3200" dirty="0" err="1">
                <a:cs typeface="Arial"/>
                <a:sym typeface="Arial"/>
              </a:rPr>
              <a:t>shouldnot</a:t>
            </a:r>
            <a:r>
              <a:rPr lang="en-US" sz="3200" dirty="0">
                <a:cs typeface="Arial"/>
                <a:sym typeface="Arial"/>
              </a:rPr>
              <a:t> you  do ? </a:t>
            </a:r>
            <a:endParaRPr sz="3200" dirty="0">
              <a:cs typeface="Arial"/>
              <a:sym typeface="Arial"/>
            </a:endParaRPr>
          </a:p>
        </p:txBody>
      </p:sp>
      <p:grpSp>
        <p:nvGrpSpPr>
          <p:cNvPr id="1399" name="Google Shape;1399;p51"/>
          <p:cNvGrpSpPr/>
          <p:nvPr/>
        </p:nvGrpSpPr>
        <p:grpSpPr>
          <a:xfrm>
            <a:off x="5943600" y="2648799"/>
            <a:ext cx="2720898" cy="2224554"/>
            <a:chOff x="4543400" y="1982475"/>
            <a:chExt cx="4289276" cy="2768925"/>
          </a:xfrm>
        </p:grpSpPr>
        <p:sp>
          <p:nvSpPr>
            <p:cNvPr id="1400" name="Google Shape;1400;p51"/>
            <p:cNvSpPr/>
            <p:nvPr/>
          </p:nvSpPr>
          <p:spPr>
            <a:xfrm>
              <a:off x="6176411" y="2495981"/>
              <a:ext cx="2447242" cy="1980439"/>
            </a:xfrm>
            <a:custGeom>
              <a:avLst/>
              <a:gdLst/>
              <a:ahLst/>
              <a:cxnLst/>
              <a:rect l="l" t="t" r="r" b="b"/>
              <a:pathLst>
                <a:path w="21484" h="17386" extrusionOk="0">
                  <a:moveTo>
                    <a:pt x="1" y="1"/>
                  </a:moveTo>
                  <a:lnTo>
                    <a:pt x="1" y="17385"/>
                  </a:lnTo>
                  <a:lnTo>
                    <a:pt x="21484" y="17385"/>
                  </a:lnTo>
                  <a:lnTo>
                    <a:pt x="21484" y="15242"/>
                  </a:lnTo>
                  <a:cubicBezTo>
                    <a:pt x="21484" y="14240"/>
                    <a:pt x="20826" y="13359"/>
                    <a:pt x="19896" y="13057"/>
                  </a:cubicBezTo>
                  <a:lnTo>
                    <a:pt x="12200" y="10595"/>
                  </a:lnTo>
                  <a:lnTo>
                    <a:pt x="9683" y="1389"/>
                  </a:lnTo>
                  <a:cubicBezTo>
                    <a:pt x="9460" y="580"/>
                    <a:pt x="8705" y="1"/>
                    <a:pt x="7872" y="1"/>
                  </a:cubicBezTo>
                  <a:close/>
                </a:path>
              </a:pathLst>
            </a:custGeom>
            <a:solidFill>
              <a:srgbClr val="F5B2F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1"/>
            <p:cNvSpPr/>
            <p:nvPr/>
          </p:nvSpPr>
          <p:spPr>
            <a:xfrm>
              <a:off x="6606193" y="2656936"/>
              <a:ext cx="959920" cy="1045922"/>
            </a:xfrm>
            <a:custGeom>
              <a:avLst/>
              <a:gdLst/>
              <a:ahLst/>
              <a:cxnLst/>
              <a:rect l="l" t="t" r="r" b="b"/>
              <a:pathLst>
                <a:path w="8427" h="9182" extrusionOk="0">
                  <a:moveTo>
                    <a:pt x="707" y="0"/>
                  </a:moveTo>
                  <a:cubicBezTo>
                    <a:pt x="302" y="0"/>
                    <a:pt x="0" y="375"/>
                    <a:pt x="79" y="755"/>
                  </a:cubicBezTo>
                  <a:lnTo>
                    <a:pt x="2041" y="9182"/>
                  </a:lnTo>
                  <a:lnTo>
                    <a:pt x="8427" y="9182"/>
                  </a:lnTo>
                  <a:lnTo>
                    <a:pt x="6037" y="453"/>
                  </a:lnTo>
                  <a:cubicBezTo>
                    <a:pt x="5964" y="175"/>
                    <a:pt x="5711" y="0"/>
                    <a:pt x="5433" y="0"/>
                  </a:cubicBezTo>
                  <a:close/>
                </a:path>
              </a:pathLst>
            </a:custGeom>
            <a:solidFill>
              <a:srgbClr val="4A69F7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1"/>
            <p:cNvSpPr/>
            <p:nvPr/>
          </p:nvSpPr>
          <p:spPr>
            <a:xfrm>
              <a:off x="6767034" y="2993055"/>
              <a:ext cx="592902" cy="455982"/>
            </a:xfrm>
            <a:custGeom>
              <a:avLst/>
              <a:gdLst/>
              <a:ahLst/>
              <a:cxnLst/>
              <a:rect l="l" t="t" r="r" b="b"/>
              <a:pathLst>
                <a:path w="5205" h="4003" extrusionOk="0">
                  <a:moveTo>
                    <a:pt x="1154" y="0"/>
                  </a:moveTo>
                  <a:cubicBezTo>
                    <a:pt x="653" y="0"/>
                    <a:pt x="224" y="429"/>
                    <a:pt x="224" y="930"/>
                  </a:cubicBezTo>
                  <a:lnTo>
                    <a:pt x="224" y="1564"/>
                  </a:lnTo>
                  <a:cubicBezTo>
                    <a:pt x="224" y="2089"/>
                    <a:pt x="653" y="2517"/>
                    <a:pt x="1154" y="2517"/>
                  </a:cubicBezTo>
                  <a:lnTo>
                    <a:pt x="653" y="2517"/>
                  </a:lnTo>
                  <a:cubicBezTo>
                    <a:pt x="399" y="2517"/>
                    <a:pt x="200" y="2566"/>
                    <a:pt x="1" y="2692"/>
                  </a:cubicBezTo>
                  <a:cubicBezTo>
                    <a:pt x="1154" y="3423"/>
                    <a:pt x="2590" y="4002"/>
                    <a:pt x="4226" y="4002"/>
                  </a:cubicBezTo>
                  <a:cubicBezTo>
                    <a:pt x="4528" y="4002"/>
                    <a:pt x="4854" y="4002"/>
                    <a:pt x="5204" y="3948"/>
                  </a:cubicBezTo>
                  <a:lnTo>
                    <a:pt x="5204" y="3749"/>
                  </a:lnTo>
                  <a:cubicBezTo>
                    <a:pt x="5204" y="3073"/>
                    <a:pt x="4649" y="2517"/>
                    <a:pt x="3973" y="2517"/>
                  </a:cubicBezTo>
                  <a:lnTo>
                    <a:pt x="3442" y="2517"/>
                  </a:lnTo>
                  <a:cubicBezTo>
                    <a:pt x="3973" y="2517"/>
                    <a:pt x="4401" y="2089"/>
                    <a:pt x="4401" y="1564"/>
                  </a:cubicBezTo>
                  <a:lnTo>
                    <a:pt x="4401" y="930"/>
                  </a:lnTo>
                  <a:cubicBezTo>
                    <a:pt x="4401" y="429"/>
                    <a:pt x="3973" y="0"/>
                    <a:pt x="34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1"/>
            <p:cNvSpPr/>
            <p:nvPr/>
          </p:nvSpPr>
          <p:spPr>
            <a:xfrm>
              <a:off x="6735481" y="3258609"/>
              <a:ext cx="830632" cy="444249"/>
            </a:xfrm>
            <a:custGeom>
              <a:avLst/>
              <a:gdLst/>
              <a:ahLst/>
              <a:cxnLst/>
              <a:rect l="l" t="t" r="r" b="b"/>
              <a:pathLst>
                <a:path w="7292" h="3900" extrusionOk="0">
                  <a:moveTo>
                    <a:pt x="0" y="0"/>
                  </a:moveTo>
                  <a:lnTo>
                    <a:pt x="906" y="3900"/>
                  </a:lnTo>
                  <a:lnTo>
                    <a:pt x="7292" y="3900"/>
                  </a:lnTo>
                  <a:lnTo>
                    <a:pt x="6537" y="1207"/>
                  </a:lnTo>
                  <a:cubicBezTo>
                    <a:pt x="5834" y="1424"/>
                    <a:pt x="5153" y="1518"/>
                    <a:pt x="4503" y="1518"/>
                  </a:cubicBezTo>
                  <a:cubicBezTo>
                    <a:pt x="2739" y="1518"/>
                    <a:pt x="1196" y="825"/>
                    <a:pt x="0" y="0"/>
                  </a:cubicBezTo>
                  <a:close/>
                </a:path>
              </a:pathLst>
            </a:custGeom>
            <a:solidFill>
              <a:srgbClr val="4A6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1"/>
            <p:cNvSpPr/>
            <p:nvPr/>
          </p:nvSpPr>
          <p:spPr>
            <a:xfrm>
              <a:off x="6743682" y="3281277"/>
              <a:ext cx="822430" cy="421581"/>
            </a:xfrm>
            <a:custGeom>
              <a:avLst/>
              <a:gdLst/>
              <a:ahLst/>
              <a:cxnLst/>
              <a:rect l="l" t="t" r="r" b="b"/>
              <a:pathLst>
                <a:path w="7220" h="3701" extrusionOk="0">
                  <a:moveTo>
                    <a:pt x="206" y="0"/>
                  </a:moveTo>
                  <a:cubicBezTo>
                    <a:pt x="127" y="49"/>
                    <a:pt x="79" y="103"/>
                    <a:pt x="1" y="151"/>
                  </a:cubicBezTo>
                  <a:lnTo>
                    <a:pt x="834" y="3701"/>
                  </a:lnTo>
                  <a:lnTo>
                    <a:pt x="7220" y="3701"/>
                  </a:lnTo>
                  <a:lnTo>
                    <a:pt x="6870" y="2415"/>
                  </a:lnTo>
                  <a:lnTo>
                    <a:pt x="5409" y="2415"/>
                  </a:lnTo>
                  <a:lnTo>
                    <a:pt x="5409" y="1256"/>
                  </a:lnTo>
                  <a:cubicBezTo>
                    <a:pt x="5059" y="1310"/>
                    <a:pt x="4733" y="1310"/>
                    <a:pt x="4431" y="1310"/>
                  </a:cubicBezTo>
                  <a:cubicBezTo>
                    <a:pt x="2795" y="1310"/>
                    <a:pt x="1359" y="731"/>
                    <a:pt x="2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5772829" y="4040374"/>
              <a:ext cx="710343" cy="711026"/>
            </a:xfrm>
            <a:custGeom>
              <a:avLst/>
              <a:gdLst/>
              <a:ahLst/>
              <a:cxnLst/>
              <a:rect l="l" t="t" r="r" b="b"/>
              <a:pathLst>
                <a:path w="6236" h="6242" extrusionOk="0">
                  <a:moveTo>
                    <a:pt x="3115" y="0"/>
                  </a:moveTo>
                  <a:cubicBezTo>
                    <a:pt x="1383" y="0"/>
                    <a:pt x="0" y="1413"/>
                    <a:pt x="0" y="3121"/>
                  </a:cubicBezTo>
                  <a:cubicBezTo>
                    <a:pt x="0" y="4829"/>
                    <a:pt x="1383" y="6242"/>
                    <a:pt x="3115" y="6242"/>
                  </a:cubicBezTo>
                  <a:cubicBezTo>
                    <a:pt x="4829" y="6242"/>
                    <a:pt x="6236" y="4829"/>
                    <a:pt x="6236" y="3121"/>
                  </a:cubicBezTo>
                  <a:cubicBezTo>
                    <a:pt x="6236" y="1413"/>
                    <a:pt x="4829" y="0"/>
                    <a:pt x="31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1"/>
            <p:cNvSpPr/>
            <p:nvPr/>
          </p:nvSpPr>
          <p:spPr>
            <a:xfrm>
              <a:off x="7698019" y="4040374"/>
              <a:ext cx="707723" cy="711026"/>
            </a:xfrm>
            <a:custGeom>
              <a:avLst/>
              <a:gdLst/>
              <a:ahLst/>
              <a:cxnLst/>
              <a:rect l="l" t="t" r="r" b="b"/>
              <a:pathLst>
                <a:path w="6213" h="6242" extrusionOk="0">
                  <a:moveTo>
                    <a:pt x="3116" y="0"/>
                  </a:moveTo>
                  <a:cubicBezTo>
                    <a:pt x="1383" y="0"/>
                    <a:pt x="1" y="1413"/>
                    <a:pt x="1" y="3121"/>
                  </a:cubicBezTo>
                  <a:cubicBezTo>
                    <a:pt x="1" y="4829"/>
                    <a:pt x="1383" y="6242"/>
                    <a:pt x="3116" y="6242"/>
                  </a:cubicBezTo>
                  <a:cubicBezTo>
                    <a:pt x="4830" y="6242"/>
                    <a:pt x="6212" y="4829"/>
                    <a:pt x="6212" y="3121"/>
                  </a:cubicBezTo>
                  <a:cubicBezTo>
                    <a:pt x="6212" y="1413"/>
                    <a:pt x="4830" y="0"/>
                    <a:pt x="31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1"/>
            <p:cNvSpPr/>
            <p:nvPr/>
          </p:nvSpPr>
          <p:spPr>
            <a:xfrm>
              <a:off x="7766821" y="4032058"/>
              <a:ext cx="513051" cy="174852"/>
            </a:xfrm>
            <a:custGeom>
              <a:avLst/>
              <a:gdLst/>
              <a:ahLst/>
              <a:cxnLst/>
              <a:rect l="l" t="t" r="r" b="b"/>
              <a:pathLst>
                <a:path w="4504" h="1535" extrusionOk="0">
                  <a:moveTo>
                    <a:pt x="1" y="1"/>
                  </a:moveTo>
                  <a:lnTo>
                    <a:pt x="399" y="1534"/>
                  </a:lnTo>
                  <a:lnTo>
                    <a:pt x="4504" y="1534"/>
                  </a:lnTo>
                  <a:lnTo>
                    <a:pt x="3194" y="224"/>
                  </a:lnTo>
                  <a:cubicBezTo>
                    <a:pt x="3043" y="73"/>
                    <a:pt x="2844" y="1"/>
                    <a:pt x="26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1"/>
            <p:cNvSpPr/>
            <p:nvPr/>
          </p:nvSpPr>
          <p:spPr>
            <a:xfrm>
              <a:off x="8262556" y="4032058"/>
              <a:ext cx="361095" cy="174852"/>
            </a:xfrm>
            <a:custGeom>
              <a:avLst/>
              <a:gdLst/>
              <a:ahLst/>
              <a:cxnLst/>
              <a:rect l="l" t="t" r="r" b="b"/>
              <a:pathLst>
                <a:path w="3170" h="1535" extrusionOk="0">
                  <a:moveTo>
                    <a:pt x="1" y="1"/>
                  </a:moveTo>
                  <a:lnTo>
                    <a:pt x="1534" y="1534"/>
                  </a:lnTo>
                  <a:lnTo>
                    <a:pt x="3170" y="1534"/>
                  </a:lnTo>
                  <a:cubicBezTo>
                    <a:pt x="3091" y="906"/>
                    <a:pt x="2789" y="375"/>
                    <a:pt x="23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8334092" y="4103594"/>
              <a:ext cx="289559" cy="103316"/>
            </a:xfrm>
            <a:custGeom>
              <a:avLst/>
              <a:gdLst/>
              <a:ahLst/>
              <a:cxnLst/>
              <a:rect l="l" t="t" r="r" b="b"/>
              <a:pathLst>
                <a:path w="2542" h="907" extrusionOk="0">
                  <a:moveTo>
                    <a:pt x="0" y="1"/>
                  </a:moveTo>
                  <a:lnTo>
                    <a:pt x="906" y="906"/>
                  </a:lnTo>
                  <a:lnTo>
                    <a:pt x="2542" y="906"/>
                  </a:lnTo>
                  <a:cubicBezTo>
                    <a:pt x="2487" y="580"/>
                    <a:pt x="2391" y="254"/>
                    <a:pt x="2240" y="1"/>
                  </a:cubicBezTo>
                  <a:close/>
                </a:path>
              </a:pathLst>
            </a:custGeom>
            <a:solidFill>
              <a:srgbClr val="FFEE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4692622" y="2495981"/>
              <a:ext cx="3266141" cy="1980439"/>
            </a:xfrm>
            <a:custGeom>
              <a:avLst/>
              <a:gdLst/>
              <a:ahLst/>
              <a:cxnLst/>
              <a:rect l="l" t="t" r="r" b="b"/>
              <a:pathLst>
                <a:path w="28673" h="17386" extrusionOk="0">
                  <a:moveTo>
                    <a:pt x="8324" y="1"/>
                  </a:moveTo>
                  <a:cubicBezTo>
                    <a:pt x="7848" y="1"/>
                    <a:pt x="7419" y="333"/>
                    <a:pt x="7292" y="810"/>
                  </a:cubicBezTo>
                  <a:lnTo>
                    <a:pt x="4932" y="10293"/>
                  </a:lnTo>
                  <a:lnTo>
                    <a:pt x="1310" y="11017"/>
                  </a:lnTo>
                  <a:cubicBezTo>
                    <a:pt x="556" y="11168"/>
                    <a:pt x="1" y="11826"/>
                    <a:pt x="1" y="12605"/>
                  </a:cubicBezTo>
                  <a:lnTo>
                    <a:pt x="1" y="17385"/>
                  </a:lnTo>
                  <a:lnTo>
                    <a:pt x="28673" y="17385"/>
                  </a:lnTo>
                  <a:lnTo>
                    <a:pt x="28673" y="15067"/>
                  </a:lnTo>
                  <a:cubicBezTo>
                    <a:pt x="28673" y="14367"/>
                    <a:pt x="28220" y="13733"/>
                    <a:pt x="27568" y="13510"/>
                  </a:cubicBezTo>
                  <a:lnTo>
                    <a:pt x="18840" y="10595"/>
                  </a:lnTo>
                  <a:lnTo>
                    <a:pt x="16576" y="834"/>
                  </a:lnTo>
                  <a:cubicBezTo>
                    <a:pt x="16449" y="357"/>
                    <a:pt x="16045" y="1"/>
                    <a:pt x="155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1"/>
            <p:cNvSpPr/>
            <p:nvPr/>
          </p:nvSpPr>
          <p:spPr>
            <a:xfrm>
              <a:off x="4543400" y="4177863"/>
              <a:ext cx="441515" cy="298558"/>
            </a:xfrm>
            <a:custGeom>
              <a:avLst/>
              <a:gdLst/>
              <a:ahLst/>
              <a:cxnLst/>
              <a:rect l="l" t="t" r="r" b="b"/>
              <a:pathLst>
                <a:path w="3876" h="2621" extrusionOk="0">
                  <a:moveTo>
                    <a:pt x="659" y="1"/>
                  </a:moveTo>
                  <a:cubicBezTo>
                    <a:pt x="327" y="1"/>
                    <a:pt x="55" y="278"/>
                    <a:pt x="55" y="604"/>
                  </a:cubicBezTo>
                  <a:lnTo>
                    <a:pt x="25" y="1987"/>
                  </a:lnTo>
                  <a:cubicBezTo>
                    <a:pt x="1" y="2343"/>
                    <a:pt x="278" y="2620"/>
                    <a:pt x="628" y="2620"/>
                  </a:cubicBezTo>
                  <a:lnTo>
                    <a:pt x="3471" y="2620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1"/>
            <p:cNvSpPr/>
            <p:nvPr/>
          </p:nvSpPr>
          <p:spPr>
            <a:xfrm>
              <a:off x="5712343" y="3768015"/>
              <a:ext cx="934518" cy="667854"/>
            </a:xfrm>
            <a:custGeom>
              <a:avLst/>
              <a:gdLst/>
              <a:ahLst/>
              <a:cxnLst/>
              <a:rect l="l" t="t" r="r" b="b"/>
              <a:pathLst>
                <a:path w="8204" h="5863" extrusionOk="0">
                  <a:moveTo>
                    <a:pt x="628" y="1"/>
                  </a:moveTo>
                  <a:cubicBezTo>
                    <a:pt x="278" y="1"/>
                    <a:pt x="0" y="279"/>
                    <a:pt x="0" y="635"/>
                  </a:cubicBezTo>
                  <a:lnTo>
                    <a:pt x="0" y="5234"/>
                  </a:lnTo>
                  <a:cubicBezTo>
                    <a:pt x="0" y="5585"/>
                    <a:pt x="278" y="5862"/>
                    <a:pt x="628" y="5862"/>
                  </a:cubicBezTo>
                  <a:lnTo>
                    <a:pt x="7570" y="5862"/>
                  </a:lnTo>
                  <a:cubicBezTo>
                    <a:pt x="7926" y="5862"/>
                    <a:pt x="8204" y="5585"/>
                    <a:pt x="8204" y="5234"/>
                  </a:cubicBezTo>
                  <a:lnTo>
                    <a:pt x="8204" y="635"/>
                  </a:lnTo>
                  <a:cubicBezTo>
                    <a:pt x="8204" y="279"/>
                    <a:pt x="7926" y="1"/>
                    <a:pt x="75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5781030" y="3831349"/>
              <a:ext cx="266891" cy="95343"/>
            </a:xfrm>
            <a:custGeom>
              <a:avLst/>
              <a:gdLst/>
              <a:ahLst/>
              <a:cxnLst/>
              <a:rect l="l" t="t" r="r" b="b"/>
              <a:pathLst>
                <a:path w="2343" h="837" extrusionOk="0">
                  <a:moveTo>
                    <a:pt x="2089" y="0"/>
                  </a:moveTo>
                  <a:lnTo>
                    <a:pt x="206" y="175"/>
                  </a:lnTo>
                  <a:cubicBezTo>
                    <a:pt x="79" y="200"/>
                    <a:pt x="1" y="302"/>
                    <a:pt x="1" y="429"/>
                  </a:cubicBezTo>
                  <a:cubicBezTo>
                    <a:pt x="1" y="556"/>
                    <a:pt x="79" y="652"/>
                    <a:pt x="206" y="652"/>
                  </a:cubicBezTo>
                  <a:lnTo>
                    <a:pt x="2089" y="833"/>
                  </a:lnTo>
                  <a:cubicBezTo>
                    <a:pt x="2100" y="835"/>
                    <a:pt x="2111" y="836"/>
                    <a:pt x="2121" y="836"/>
                  </a:cubicBezTo>
                  <a:cubicBezTo>
                    <a:pt x="2236" y="836"/>
                    <a:pt x="2343" y="720"/>
                    <a:pt x="2343" y="604"/>
                  </a:cubicBezTo>
                  <a:lnTo>
                    <a:pt x="2343" y="254"/>
                  </a:lnTo>
                  <a:cubicBezTo>
                    <a:pt x="2343" y="103"/>
                    <a:pt x="2216" y="0"/>
                    <a:pt x="20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1"/>
            <p:cNvSpPr/>
            <p:nvPr/>
          </p:nvSpPr>
          <p:spPr>
            <a:xfrm>
              <a:off x="4692622" y="3739879"/>
              <a:ext cx="203671" cy="317809"/>
            </a:xfrm>
            <a:custGeom>
              <a:avLst/>
              <a:gdLst/>
              <a:ahLst/>
              <a:cxnLst/>
              <a:rect l="l" t="t" r="r" b="b"/>
              <a:pathLst>
                <a:path w="1788" h="2790" extrusionOk="0">
                  <a:moveTo>
                    <a:pt x="1787" y="1"/>
                  </a:moveTo>
                  <a:lnTo>
                    <a:pt x="1310" y="97"/>
                  </a:lnTo>
                  <a:cubicBezTo>
                    <a:pt x="556" y="248"/>
                    <a:pt x="1" y="906"/>
                    <a:pt x="1" y="1685"/>
                  </a:cubicBezTo>
                  <a:lnTo>
                    <a:pt x="1" y="2789"/>
                  </a:lnTo>
                  <a:lnTo>
                    <a:pt x="731" y="2789"/>
                  </a:lnTo>
                  <a:cubicBezTo>
                    <a:pt x="1310" y="2789"/>
                    <a:pt x="1787" y="2337"/>
                    <a:pt x="1787" y="1757"/>
                  </a:cubicBezTo>
                  <a:lnTo>
                    <a:pt x="17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1"/>
            <p:cNvSpPr/>
            <p:nvPr/>
          </p:nvSpPr>
          <p:spPr>
            <a:xfrm>
              <a:off x="7949760" y="4177863"/>
              <a:ext cx="742693" cy="298558"/>
            </a:xfrm>
            <a:custGeom>
              <a:avLst/>
              <a:gdLst/>
              <a:ahLst/>
              <a:cxnLst/>
              <a:rect l="l" t="t" r="r" b="b"/>
              <a:pathLst>
                <a:path w="6520" h="2621" extrusionOk="0">
                  <a:moveTo>
                    <a:pt x="0" y="1"/>
                  </a:moveTo>
                  <a:lnTo>
                    <a:pt x="0" y="2620"/>
                  </a:lnTo>
                  <a:lnTo>
                    <a:pt x="6036" y="2620"/>
                  </a:lnTo>
                  <a:cubicBezTo>
                    <a:pt x="6314" y="2620"/>
                    <a:pt x="6519" y="2415"/>
                    <a:pt x="6519" y="2137"/>
                  </a:cubicBezTo>
                  <a:lnTo>
                    <a:pt x="6519" y="477"/>
                  </a:lnTo>
                  <a:cubicBezTo>
                    <a:pt x="6519" y="206"/>
                    <a:pt x="6314" y="1"/>
                    <a:pt x="60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1"/>
            <p:cNvSpPr/>
            <p:nvPr/>
          </p:nvSpPr>
          <p:spPr>
            <a:xfrm>
              <a:off x="7617599" y="4177863"/>
              <a:ext cx="341160" cy="298558"/>
            </a:xfrm>
            <a:custGeom>
              <a:avLst/>
              <a:gdLst/>
              <a:ahLst/>
              <a:cxnLst/>
              <a:rect l="l" t="t" r="r" b="b"/>
              <a:pathLst>
                <a:path w="2995" h="2621" extrusionOk="0">
                  <a:moveTo>
                    <a:pt x="653" y="1"/>
                  </a:moveTo>
                  <a:cubicBezTo>
                    <a:pt x="327" y="1"/>
                    <a:pt x="49" y="278"/>
                    <a:pt x="25" y="604"/>
                  </a:cubicBezTo>
                  <a:lnTo>
                    <a:pt x="1" y="1987"/>
                  </a:lnTo>
                  <a:cubicBezTo>
                    <a:pt x="1" y="2343"/>
                    <a:pt x="278" y="2620"/>
                    <a:pt x="628" y="2620"/>
                  </a:cubicBezTo>
                  <a:lnTo>
                    <a:pt x="2995" y="2620"/>
                  </a:lnTo>
                  <a:lnTo>
                    <a:pt x="2995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1"/>
            <p:cNvSpPr/>
            <p:nvPr/>
          </p:nvSpPr>
          <p:spPr>
            <a:xfrm>
              <a:off x="5712343" y="2656936"/>
              <a:ext cx="942719" cy="1048655"/>
            </a:xfrm>
            <a:custGeom>
              <a:avLst/>
              <a:gdLst/>
              <a:ahLst/>
              <a:cxnLst/>
              <a:rect l="l" t="t" r="r" b="b"/>
              <a:pathLst>
                <a:path w="8276" h="9206" extrusionOk="0">
                  <a:moveTo>
                    <a:pt x="1208" y="0"/>
                  </a:moveTo>
                  <a:cubicBezTo>
                    <a:pt x="833" y="0"/>
                    <a:pt x="507" y="302"/>
                    <a:pt x="477" y="701"/>
                  </a:cubicBezTo>
                  <a:lnTo>
                    <a:pt x="0" y="9206"/>
                  </a:lnTo>
                  <a:lnTo>
                    <a:pt x="8276" y="9206"/>
                  </a:lnTo>
                  <a:lnTo>
                    <a:pt x="7020" y="628"/>
                  </a:lnTo>
                  <a:cubicBezTo>
                    <a:pt x="6966" y="278"/>
                    <a:pt x="6640" y="0"/>
                    <a:pt x="6290" y="0"/>
                  </a:cubicBezTo>
                  <a:close/>
                </a:path>
              </a:pathLst>
            </a:custGeom>
            <a:solidFill>
              <a:srgbClr val="4A69F7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51"/>
            <p:cNvSpPr/>
            <p:nvPr/>
          </p:nvSpPr>
          <p:spPr>
            <a:xfrm>
              <a:off x="6041656" y="2993055"/>
              <a:ext cx="559184" cy="378295"/>
            </a:xfrm>
            <a:custGeom>
              <a:avLst/>
              <a:gdLst/>
              <a:ahLst/>
              <a:cxnLst/>
              <a:rect l="l" t="t" r="r" b="b"/>
              <a:pathLst>
                <a:path w="4909" h="3321" extrusionOk="0">
                  <a:moveTo>
                    <a:pt x="936" y="0"/>
                  </a:moveTo>
                  <a:cubicBezTo>
                    <a:pt x="429" y="0"/>
                    <a:pt x="1" y="429"/>
                    <a:pt x="1" y="930"/>
                  </a:cubicBezTo>
                  <a:lnTo>
                    <a:pt x="1" y="1564"/>
                  </a:lnTo>
                  <a:lnTo>
                    <a:pt x="1" y="1636"/>
                  </a:lnTo>
                  <a:cubicBezTo>
                    <a:pt x="1359" y="2541"/>
                    <a:pt x="3019" y="3248"/>
                    <a:pt x="4908" y="3320"/>
                  </a:cubicBezTo>
                  <a:cubicBezTo>
                    <a:pt x="4733" y="2843"/>
                    <a:pt x="4280" y="2517"/>
                    <a:pt x="3749" y="2517"/>
                  </a:cubicBezTo>
                  <a:lnTo>
                    <a:pt x="3224" y="2517"/>
                  </a:lnTo>
                  <a:cubicBezTo>
                    <a:pt x="3749" y="2517"/>
                    <a:pt x="4178" y="2089"/>
                    <a:pt x="4178" y="1564"/>
                  </a:cubicBezTo>
                  <a:lnTo>
                    <a:pt x="4178" y="930"/>
                  </a:lnTo>
                  <a:cubicBezTo>
                    <a:pt x="4178" y="429"/>
                    <a:pt x="3749" y="0"/>
                    <a:pt x="32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1"/>
            <p:cNvSpPr/>
            <p:nvPr/>
          </p:nvSpPr>
          <p:spPr>
            <a:xfrm>
              <a:off x="5947453" y="3160874"/>
              <a:ext cx="707609" cy="544718"/>
            </a:xfrm>
            <a:custGeom>
              <a:avLst/>
              <a:gdLst/>
              <a:ahLst/>
              <a:cxnLst/>
              <a:rect l="l" t="t" r="r" b="b"/>
              <a:pathLst>
                <a:path w="6212" h="4782" extrusionOk="0">
                  <a:moveTo>
                    <a:pt x="828" y="1"/>
                  </a:moveTo>
                  <a:lnTo>
                    <a:pt x="828" y="1"/>
                  </a:lnTo>
                  <a:cubicBezTo>
                    <a:pt x="858" y="478"/>
                    <a:pt x="1256" y="882"/>
                    <a:pt x="1763" y="882"/>
                  </a:cubicBezTo>
                  <a:lnTo>
                    <a:pt x="1256" y="882"/>
                  </a:lnTo>
                  <a:cubicBezTo>
                    <a:pt x="556" y="882"/>
                    <a:pt x="1" y="1438"/>
                    <a:pt x="1" y="2114"/>
                  </a:cubicBezTo>
                  <a:lnTo>
                    <a:pt x="1" y="4782"/>
                  </a:lnTo>
                  <a:lnTo>
                    <a:pt x="6212" y="4782"/>
                  </a:lnTo>
                  <a:lnTo>
                    <a:pt x="5808" y="2114"/>
                  </a:lnTo>
                  <a:cubicBezTo>
                    <a:pt x="5808" y="1963"/>
                    <a:pt x="5783" y="1812"/>
                    <a:pt x="5735" y="1685"/>
                  </a:cubicBezTo>
                  <a:cubicBezTo>
                    <a:pt x="3846" y="1613"/>
                    <a:pt x="2186" y="906"/>
                    <a:pt x="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1"/>
            <p:cNvSpPr/>
            <p:nvPr/>
          </p:nvSpPr>
          <p:spPr>
            <a:xfrm>
              <a:off x="5316962" y="2656936"/>
              <a:ext cx="378295" cy="1048655"/>
            </a:xfrm>
            <a:custGeom>
              <a:avLst/>
              <a:gdLst/>
              <a:ahLst/>
              <a:cxnLst/>
              <a:rect l="l" t="t" r="r" b="b"/>
              <a:pathLst>
                <a:path w="3321" h="9206" extrusionOk="0">
                  <a:moveTo>
                    <a:pt x="2771" y="0"/>
                  </a:moveTo>
                  <a:cubicBezTo>
                    <a:pt x="2493" y="0"/>
                    <a:pt x="2264" y="175"/>
                    <a:pt x="2192" y="453"/>
                  </a:cubicBezTo>
                  <a:lnTo>
                    <a:pt x="0" y="9206"/>
                  </a:lnTo>
                  <a:lnTo>
                    <a:pt x="2542" y="9206"/>
                  </a:lnTo>
                  <a:lnTo>
                    <a:pt x="3296" y="453"/>
                  </a:lnTo>
                  <a:cubicBezTo>
                    <a:pt x="3320" y="200"/>
                    <a:pt x="3145" y="0"/>
                    <a:pt x="2892" y="0"/>
                  </a:cubicBezTo>
                  <a:close/>
                </a:path>
              </a:pathLst>
            </a:custGeom>
            <a:solidFill>
              <a:srgbClr val="4A69F7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1"/>
            <p:cNvSpPr/>
            <p:nvPr/>
          </p:nvSpPr>
          <p:spPr>
            <a:xfrm>
              <a:off x="6299548" y="3453167"/>
              <a:ext cx="404381" cy="269625"/>
            </a:xfrm>
            <a:custGeom>
              <a:avLst/>
              <a:gdLst/>
              <a:ahLst/>
              <a:cxnLst/>
              <a:rect l="l" t="t" r="r" b="b"/>
              <a:pathLst>
                <a:path w="3550" h="2367" extrusionOk="0">
                  <a:moveTo>
                    <a:pt x="706" y="0"/>
                  </a:moveTo>
                  <a:cubicBezTo>
                    <a:pt x="302" y="0"/>
                    <a:pt x="0" y="302"/>
                    <a:pt x="0" y="707"/>
                  </a:cubicBezTo>
                  <a:lnTo>
                    <a:pt x="0" y="1660"/>
                  </a:lnTo>
                  <a:cubicBezTo>
                    <a:pt x="0" y="2041"/>
                    <a:pt x="302" y="2367"/>
                    <a:pt x="706" y="2367"/>
                  </a:cubicBezTo>
                  <a:lnTo>
                    <a:pt x="2843" y="2367"/>
                  </a:lnTo>
                  <a:cubicBezTo>
                    <a:pt x="3248" y="2367"/>
                    <a:pt x="3550" y="2041"/>
                    <a:pt x="3550" y="1660"/>
                  </a:cubicBezTo>
                  <a:lnTo>
                    <a:pt x="3550" y="707"/>
                  </a:lnTo>
                  <a:cubicBezTo>
                    <a:pt x="3550" y="302"/>
                    <a:pt x="3248" y="0"/>
                    <a:pt x="28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1"/>
            <p:cNvSpPr/>
            <p:nvPr/>
          </p:nvSpPr>
          <p:spPr>
            <a:xfrm>
              <a:off x="4838426" y="3994923"/>
              <a:ext cx="802496" cy="481498"/>
            </a:xfrm>
            <a:custGeom>
              <a:avLst/>
              <a:gdLst/>
              <a:ahLst/>
              <a:cxnLst/>
              <a:rect l="l" t="t" r="r" b="b"/>
              <a:pathLst>
                <a:path w="7045" h="4227" extrusionOk="0">
                  <a:moveTo>
                    <a:pt x="3525" y="1"/>
                  </a:moveTo>
                  <a:cubicBezTo>
                    <a:pt x="1588" y="1"/>
                    <a:pt x="0" y="1582"/>
                    <a:pt x="0" y="3520"/>
                  </a:cubicBezTo>
                  <a:cubicBezTo>
                    <a:pt x="0" y="3743"/>
                    <a:pt x="30" y="3997"/>
                    <a:pt x="79" y="4226"/>
                  </a:cubicBezTo>
                  <a:lnTo>
                    <a:pt x="6972" y="4226"/>
                  </a:lnTo>
                  <a:cubicBezTo>
                    <a:pt x="7020" y="3997"/>
                    <a:pt x="7044" y="3743"/>
                    <a:pt x="7044" y="3520"/>
                  </a:cubicBezTo>
                  <a:cubicBezTo>
                    <a:pt x="7044" y="1582"/>
                    <a:pt x="5463" y="1"/>
                    <a:pt x="3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1"/>
            <p:cNvSpPr/>
            <p:nvPr/>
          </p:nvSpPr>
          <p:spPr>
            <a:xfrm>
              <a:off x="4884446" y="4040374"/>
              <a:ext cx="710457" cy="711026"/>
            </a:xfrm>
            <a:custGeom>
              <a:avLst/>
              <a:gdLst/>
              <a:ahLst/>
              <a:cxnLst/>
              <a:rect l="l" t="t" r="r" b="b"/>
              <a:pathLst>
                <a:path w="6237" h="6242" extrusionOk="0">
                  <a:moveTo>
                    <a:pt x="3121" y="0"/>
                  </a:moveTo>
                  <a:cubicBezTo>
                    <a:pt x="1407" y="0"/>
                    <a:pt x="1" y="1413"/>
                    <a:pt x="1" y="3121"/>
                  </a:cubicBezTo>
                  <a:cubicBezTo>
                    <a:pt x="1" y="4829"/>
                    <a:pt x="1407" y="6242"/>
                    <a:pt x="3121" y="6242"/>
                  </a:cubicBezTo>
                  <a:cubicBezTo>
                    <a:pt x="4854" y="6242"/>
                    <a:pt x="6236" y="4829"/>
                    <a:pt x="6236" y="3121"/>
                  </a:cubicBezTo>
                  <a:cubicBezTo>
                    <a:pt x="6236" y="1413"/>
                    <a:pt x="4854" y="0"/>
                    <a:pt x="3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1"/>
            <p:cNvSpPr/>
            <p:nvPr/>
          </p:nvSpPr>
          <p:spPr>
            <a:xfrm>
              <a:off x="5039136" y="4192330"/>
              <a:ext cx="404494" cy="404381"/>
            </a:xfrm>
            <a:custGeom>
              <a:avLst/>
              <a:gdLst/>
              <a:ahLst/>
              <a:cxnLst/>
              <a:rect l="l" t="t" r="r" b="b"/>
              <a:pathLst>
                <a:path w="3551" h="3550" extrusionOk="0">
                  <a:moveTo>
                    <a:pt x="1763" y="0"/>
                  </a:moveTo>
                  <a:cubicBezTo>
                    <a:pt x="779" y="0"/>
                    <a:pt x="1" y="803"/>
                    <a:pt x="1" y="1787"/>
                  </a:cubicBezTo>
                  <a:cubicBezTo>
                    <a:pt x="1" y="2765"/>
                    <a:pt x="779" y="3550"/>
                    <a:pt x="1763" y="3550"/>
                  </a:cubicBezTo>
                  <a:cubicBezTo>
                    <a:pt x="2741" y="3550"/>
                    <a:pt x="3550" y="2765"/>
                    <a:pt x="3550" y="1787"/>
                  </a:cubicBezTo>
                  <a:cubicBezTo>
                    <a:pt x="3550" y="803"/>
                    <a:pt x="2741" y="0"/>
                    <a:pt x="1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1"/>
            <p:cNvSpPr/>
            <p:nvPr/>
          </p:nvSpPr>
          <p:spPr>
            <a:xfrm>
              <a:off x="6755415" y="3994923"/>
              <a:ext cx="799079" cy="481498"/>
            </a:xfrm>
            <a:custGeom>
              <a:avLst/>
              <a:gdLst/>
              <a:ahLst/>
              <a:cxnLst/>
              <a:rect l="l" t="t" r="r" b="b"/>
              <a:pathLst>
                <a:path w="7015" h="4227" extrusionOk="0">
                  <a:moveTo>
                    <a:pt x="3495" y="1"/>
                  </a:moveTo>
                  <a:cubicBezTo>
                    <a:pt x="1558" y="1"/>
                    <a:pt x="0" y="1582"/>
                    <a:pt x="0" y="3520"/>
                  </a:cubicBezTo>
                  <a:cubicBezTo>
                    <a:pt x="0" y="3743"/>
                    <a:pt x="24" y="3997"/>
                    <a:pt x="73" y="4226"/>
                  </a:cubicBezTo>
                  <a:lnTo>
                    <a:pt x="6942" y="4226"/>
                  </a:lnTo>
                  <a:cubicBezTo>
                    <a:pt x="6990" y="3997"/>
                    <a:pt x="7014" y="3743"/>
                    <a:pt x="7014" y="3520"/>
                  </a:cubicBezTo>
                  <a:cubicBezTo>
                    <a:pt x="7014" y="1582"/>
                    <a:pt x="5457" y="1"/>
                    <a:pt x="34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1"/>
            <p:cNvSpPr/>
            <p:nvPr/>
          </p:nvSpPr>
          <p:spPr>
            <a:xfrm>
              <a:off x="6801435" y="4040374"/>
              <a:ext cx="707609" cy="711026"/>
            </a:xfrm>
            <a:custGeom>
              <a:avLst/>
              <a:gdLst/>
              <a:ahLst/>
              <a:cxnLst/>
              <a:rect l="l" t="t" r="r" b="b"/>
              <a:pathLst>
                <a:path w="6212" h="6242" extrusionOk="0">
                  <a:moveTo>
                    <a:pt x="3091" y="0"/>
                  </a:moveTo>
                  <a:cubicBezTo>
                    <a:pt x="1383" y="0"/>
                    <a:pt x="1" y="1413"/>
                    <a:pt x="1" y="3121"/>
                  </a:cubicBezTo>
                  <a:cubicBezTo>
                    <a:pt x="1" y="4829"/>
                    <a:pt x="1383" y="6242"/>
                    <a:pt x="3091" y="6242"/>
                  </a:cubicBezTo>
                  <a:cubicBezTo>
                    <a:pt x="4830" y="6242"/>
                    <a:pt x="6212" y="4829"/>
                    <a:pt x="6212" y="3121"/>
                  </a:cubicBezTo>
                  <a:cubicBezTo>
                    <a:pt x="6212" y="1413"/>
                    <a:pt x="4830" y="0"/>
                    <a:pt x="30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1"/>
            <p:cNvSpPr/>
            <p:nvPr/>
          </p:nvSpPr>
          <p:spPr>
            <a:xfrm>
              <a:off x="6952707" y="4192330"/>
              <a:ext cx="404380" cy="404381"/>
            </a:xfrm>
            <a:custGeom>
              <a:avLst/>
              <a:gdLst/>
              <a:ahLst/>
              <a:cxnLst/>
              <a:rect l="l" t="t" r="r" b="b"/>
              <a:pathLst>
                <a:path w="3550" h="3550" extrusionOk="0">
                  <a:moveTo>
                    <a:pt x="1763" y="0"/>
                  </a:moveTo>
                  <a:cubicBezTo>
                    <a:pt x="785" y="0"/>
                    <a:pt x="1" y="803"/>
                    <a:pt x="1" y="1787"/>
                  </a:cubicBezTo>
                  <a:cubicBezTo>
                    <a:pt x="1" y="2765"/>
                    <a:pt x="785" y="3550"/>
                    <a:pt x="1763" y="3550"/>
                  </a:cubicBezTo>
                  <a:cubicBezTo>
                    <a:pt x="2747" y="3550"/>
                    <a:pt x="3550" y="2765"/>
                    <a:pt x="3550" y="1787"/>
                  </a:cubicBezTo>
                  <a:cubicBezTo>
                    <a:pt x="3550" y="803"/>
                    <a:pt x="2747" y="0"/>
                    <a:pt x="1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1"/>
            <p:cNvSpPr/>
            <p:nvPr/>
          </p:nvSpPr>
          <p:spPr>
            <a:xfrm>
              <a:off x="7858290" y="3539056"/>
              <a:ext cx="770943" cy="871298"/>
            </a:xfrm>
            <a:custGeom>
              <a:avLst/>
              <a:gdLst/>
              <a:ahLst/>
              <a:cxnLst/>
              <a:rect l="l" t="t" r="r" b="b"/>
              <a:pathLst>
                <a:path w="6768" h="7649" extrusionOk="0">
                  <a:moveTo>
                    <a:pt x="0" y="1"/>
                  </a:moveTo>
                  <a:lnTo>
                    <a:pt x="0" y="2892"/>
                  </a:lnTo>
                  <a:lnTo>
                    <a:pt x="1636" y="3321"/>
                  </a:lnTo>
                  <a:lnTo>
                    <a:pt x="4630" y="4401"/>
                  </a:lnTo>
                  <a:lnTo>
                    <a:pt x="5083" y="7625"/>
                  </a:lnTo>
                  <a:lnTo>
                    <a:pt x="6013" y="7649"/>
                  </a:lnTo>
                  <a:cubicBezTo>
                    <a:pt x="6013" y="7649"/>
                    <a:pt x="6767" y="5029"/>
                    <a:pt x="6767" y="4124"/>
                  </a:cubicBezTo>
                  <a:cubicBezTo>
                    <a:pt x="6743" y="3749"/>
                    <a:pt x="6743" y="3170"/>
                    <a:pt x="6489" y="2868"/>
                  </a:cubicBezTo>
                  <a:cubicBezTo>
                    <a:pt x="5759" y="1963"/>
                    <a:pt x="2819" y="1033"/>
                    <a:pt x="1509" y="653"/>
                  </a:cubicBezTo>
                  <a:cubicBezTo>
                    <a:pt x="1437" y="381"/>
                    <a:pt x="1407" y="200"/>
                    <a:pt x="1407" y="20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1"/>
            <p:cNvSpPr/>
            <p:nvPr/>
          </p:nvSpPr>
          <p:spPr>
            <a:xfrm>
              <a:off x="7832888" y="3533588"/>
              <a:ext cx="644389" cy="481384"/>
            </a:xfrm>
            <a:custGeom>
              <a:avLst/>
              <a:gdLst/>
              <a:ahLst/>
              <a:cxnLst/>
              <a:rect l="l" t="t" r="r" b="b"/>
              <a:pathLst>
                <a:path w="5657" h="4226" extrusionOk="0">
                  <a:moveTo>
                    <a:pt x="0" y="1"/>
                  </a:moveTo>
                  <a:lnTo>
                    <a:pt x="0" y="2892"/>
                  </a:lnTo>
                  <a:lnTo>
                    <a:pt x="1859" y="3369"/>
                  </a:lnTo>
                  <a:lnTo>
                    <a:pt x="4274" y="4226"/>
                  </a:lnTo>
                  <a:cubicBezTo>
                    <a:pt x="4751" y="3194"/>
                    <a:pt x="5203" y="2566"/>
                    <a:pt x="5656" y="2162"/>
                  </a:cubicBezTo>
                  <a:cubicBezTo>
                    <a:pt x="4449" y="1534"/>
                    <a:pt x="2662" y="979"/>
                    <a:pt x="1732" y="701"/>
                  </a:cubicBezTo>
                  <a:cubicBezTo>
                    <a:pt x="1660" y="429"/>
                    <a:pt x="1630" y="248"/>
                    <a:pt x="1630" y="2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69F7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8423511" y="4332553"/>
              <a:ext cx="409165" cy="238300"/>
            </a:xfrm>
            <a:custGeom>
              <a:avLst/>
              <a:gdLst/>
              <a:ahLst/>
              <a:cxnLst/>
              <a:rect l="l" t="t" r="r" b="b"/>
              <a:pathLst>
                <a:path w="3592" h="2092" extrusionOk="0">
                  <a:moveTo>
                    <a:pt x="1002" y="1"/>
                  </a:moveTo>
                  <a:cubicBezTo>
                    <a:pt x="720" y="1"/>
                    <a:pt x="654" y="485"/>
                    <a:pt x="381" y="485"/>
                  </a:cubicBezTo>
                  <a:cubicBezTo>
                    <a:pt x="362" y="485"/>
                    <a:pt x="342" y="483"/>
                    <a:pt x="320" y="478"/>
                  </a:cubicBezTo>
                  <a:cubicBezTo>
                    <a:pt x="217" y="453"/>
                    <a:pt x="169" y="381"/>
                    <a:pt x="121" y="303"/>
                  </a:cubicBezTo>
                  <a:cubicBezTo>
                    <a:pt x="107" y="296"/>
                    <a:pt x="91" y="293"/>
                    <a:pt x="76" y="293"/>
                  </a:cubicBezTo>
                  <a:cubicBezTo>
                    <a:pt x="35" y="293"/>
                    <a:pt x="1" y="317"/>
                    <a:pt x="18" y="357"/>
                  </a:cubicBezTo>
                  <a:lnTo>
                    <a:pt x="42" y="1335"/>
                  </a:lnTo>
                  <a:cubicBezTo>
                    <a:pt x="42" y="1413"/>
                    <a:pt x="97" y="1510"/>
                    <a:pt x="193" y="1564"/>
                  </a:cubicBezTo>
                  <a:cubicBezTo>
                    <a:pt x="972" y="2065"/>
                    <a:pt x="1853" y="2089"/>
                    <a:pt x="2433" y="2089"/>
                  </a:cubicBezTo>
                  <a:cubicBezTo>
                    <a:pt x="2493" y="2091"/>
                    <a:pt x="2550" y="2091"/>
                    <a:pt x="2604" y="2091"/>
                  </a:cubicBezTo>
                  <a:cubicBezTo>
                    <a:pt x="3498" y="2091"/>
                    <a:pt x="3568" y="1914"/>
                    <a:pt x="3568" y="1914"/>
                  </a:cubicBezTo>
                  <a:cubicBezTo>
                    <a:pt x="3592" y="1510"/>
                    <a:pt x="3489" y="1111"/>
                    <a:pt x="3290" y="882"/>
                  </a:cubicBezTo>
                  <a:cubicBezTo>
                    <a:pt x="2955" y="499"/>
                    <a:pt x="2546" y="393"/>
                    <a:pt x="2162" y="393"/>
                  </a:cubicBezTo>
                  <a:cubicBezTo>
                    <a:pt x="1966" y="393"/>
                    <a:pt x="1776" y="421"/>
                    <a:pt x="1606" y="453"/>
                  </a:cubicBezTo>
                  <a:cubicBezTo>
                    <a:pt x="1606" y="453"/>
                    <a:pt x="1425" y="25"/>
                    <a:pt x="1002" y="1"/>
                  </a:cubicBezTo>
                  <a:close/>
                </a:path>
              </a:pathLst>
            </a:custGeom>
            <a:solidFill>
              <a:srgbClr val="FF6700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1"/>
            <p:cNvSpPr/>
            <p:nvPr/>
          </p:nvSpPr>
          <p:spPr>
            <a:xfrm>
              <a:off x="8282490" y="3755257"/>
              <a:ext cx="277940" cy="295824"/>
            </a:xfrm>
            <a:custGeom>
              <a:avLst/>
              <a:gdLst/>
              <a:ahLst/>
              <a:cxnLst/>
              <a:rect l="l" t="t" r="r" b="b"/>
              <a:pathLst>
                <a:path w="2440" h="2597" extrusionOk="0">
                  <a:moveTo>
                    <a:pt x="1641" y="1"/>
                  </a:moveTo>
                  <a:cubicBezTo>
                    <a:pt x="1597" y="1"/>
                    <a:pt x="1552" y="12"/>
                    <a:pt x="1510" y="41"/>
                  </a:cubicBezTo>
                  <a:cubicBezTo>
                    <a:pt x="629" y="620"/>
                    <a:pt x="200" y="1471"/>
                    <a:pt x="49" y="2177"/>
                  </a:cubicBezTo>
                  <a:cubicBezTo>
                    <a:pt x="1" y="2280"/>
                    <a:pt x="73" y="2431"/>
                    <a:pt x="200" y="2455"/>
                  </a:cubicBezTo>
                  <a:lnTo>
                    <a:pt x="629" y="2582"/>
                  </a:lnTo>
                  <a:cubicBezTo>
                    <a:pt x="661" y="2592"/>
                    <a:pt x="692" y="2597"/>
                    <a:pt x="721" y="2597"/>
                  </a:cubicBezTo>
                  <a:cubicBezTo>
                    <a:pt x="829" y="2597"/>
                    <a:pt x="911" y="2531"/>
                    <a:pt x="930" y="2431"/>
                  </a:cubicBezTo>
                  <a:cubicBezTo>
                    <a:pt x="1057" y="1924"/>
                    <a:pt x="1383" y="1145"/>
                    <a:pt x="2264" y="668"/>
                  </a:cubicBezTo>
                  <a:cubicBezTo>
                    <a:pt x="2439" y="596"/>
                    <a:pt x="2415" y="342"/>
                    <a:pt x="2240" y="240"/>
                  </a:cubicBezTo>
                  <a:lnTo>
                    <a:pt x="1733" y="16"/>
                  </a:lnTo>
                  <a:cubicBezTo>
                    <a:pt x="1703" y="6"/>
                    <a:pt x="1672" y="1"/>
                    <a:pt x="1641" y="1"/>
                  </a:cubicBezTo>
                  <a:close/>
                </a:path>
              </a:pathLst>
            </a:custGeom>
            <a:solidFill>
              <a:srgbClr val="4ACCF7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1"/>
            <p:cNvSpPr/>
            <p:nvPr/>
          </p:nvSpPr>
          <p:spPr>
            <a:xfrm>
              <a:off x="7680933" y="3576190"/>
              <a:ext cx="724809" cy="896813"/>
            </a:xfrm>
            <a:custGeom>
              <a:avLst/>
              <a:gdLst/>
              <a:ahLst/>
              <a:cxnLst/>
              <a:rect l="l" t="t" r="r" b="b"/>
              <a:pathLst>
                <a:path w="6363" h="7873" extrusionOk="0">
                  <a:moveTo>
                    <a:pt x="676" y="1"/>
                  </a:moveTo>
                  <a:lnTo>
                    <a:pt x="223" y="55"/>
                  </a:lnTo>
                  <a:lnTo>
                    <a:pt x="72" y="1661"/>
                  </a:lnTo>
                  <a:cubicBezTo>
                    <a:pt x="0" y="2470"/>
                    <a:pt x="501" y="3248"/>
                    <a:pt x="1280" y="3496"/>
                  </a:cubicBezTo>
                  <a:lnTo>
                    <a:pt x="4099" y="4456"/>
                  </a:lnTo>
                  <a:lnTo>
                    <a:pt x="4576" y="7848"/>
                  </a:lnTo>
                  <a:lnTo>
                    <a:pt x="5559" y="7872"/>
                  </a:lnTo>
                  <a:cubicBezTo>
                    <a:pt x="5559" y="7872"/>
                    <a:pt x="6362" y="5108"/>
                    <a:pt x="6338" y="4178"/>
                  </a:cubicBezTo>
                  <a:cubicBezTo>
                    <a:pt x="6338" y="3749"/>
                    <a:pt x="6314" y="3146"/>
                    <a:pt x="6060" y="2820"/>
                  </a:cubicBezTo>
                  <a:cubicBezTo>
                    <a:pt x="5282" y="1890"/>
                    <a:pt x="2185" y="906"/>
                    <a:pt x="803" y="508"/>
                  </a:cubicBezTo>
                  <a:cubicBezTo>
                    <a:pt x="730" y="206"/>
                    <a:pt x="676" y="1"/>
                    <a:pt x="676" y="1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1"/>
            <p:cNvSpPr/>
            <p:nvPr/>
          </p:nvSpPr>
          <p:spPr>
            <a:xfrm>
              <a:off x="7680933" y="3576190"/>
              <a:ext cx="590054" cy="481498"/>
            </a:xfrm>
            <a:custGeom>
              <a:avLst/>
              <a:gdLst/>
              <a:ahLst/>
              <a:cxnLst/>
              <a:rect l="l" t="t" r="r" b="b"/>
              <a:pathLst>
                <a:path w="5180" h="4227" extrusionOk="0">
                  <a:moveTo>
                    <a:pt x="676" y="1"/>
                  </a:moveTo>
                  <a:lnTo>
                    <a:pt x="223" y="55"/>
                  </a:lnTo>
                  <a:lnTo>
                    <a:pt x="72" y="1661"/>
                  </a:lnTo>
                  <a:cubicBezTo>
                    <a:pt x="0" y="2470"/>
                    <a:pt x="501" y="3248"/>
                    <a:pt x="1280" y="3496"/>
                  </a:cubicBezTo>
                  <a:lnTo>
                    <a:pt x="3471" y="4226"/>
                  </a:lnTo>
                  <a:cubicBezTo>
                    <a:pt x="3821" y="3224"/>
                    <a:pt x="4551" y="2566"/>
                    <a:pt x="5179" y="2168"/>
                  </a:cubicBezTo>
                  <a:cubicBezTo>
                    <a:pt x="3924" y="1462"/>
                    <a:pt x="1859" y="810"/>
                    <a:pt x="803" y="508"/>
                  </a:cubicBezTo>
                  <a:cubicBezTo>
                    <a:pt x="730" y="206"/>
                    <a:pt x="676" y="1"/>
                    <a:pt x="676" y="1"/>
                  </a:cubicBezTo>
                  <a:close/>
                </a:path>
              </a:pathLst>
            </a:custGeom>
            <a:solidFill>
              <a:srgbClr val="4A69F7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1"/>
            <p:cNvSpPr/>
            <p:nvPr/>
          </p:nvSpPr>
          <p:spPr>
            <a:xfrm>
              <a:off x="8187604" y="4393039"/>
              <a:ext cx="432630" cy="249349"/>
            </a:xfrm>
            <a:custGeom>
              <a:avLst/>
              <a:gdLst/>
              <a:ahLst/>
              <a:cxnLst/>
              <a:rect l="l" t="t" r="r" b="b"/>
              <a:pathLst>
                <a:path w="3798" h="2189" extrusionOk="0">
                  <a:moveTo>
                    <a:pt x="1057" y="1"/>
                  </a:moveTo>
                  <a:cubicBezTo>
                    <a:pt x="751" y="1"/>
                    <a:pt x="690" y="484"/>
                    <a:pt x="389" y="484"/>
                  </a:cubicBezTo>
                  <a:cubicBezTo>
                    <a:pt x="370" y="484"/>
                    <a:pt x="349" y="482"/>
                    <a:pt x="327" y="478"/>
                  </a:cubicBezTo>
                  <a:cubicBezTo>
                    <a:pt x="230" y="454"/>
                    <a:pt x="176" y="375"/>
                    <a:pt x="103" y="327"/>
                  </a:cubicBezTo>
                  <a:cubicBezTo>
                    <a:pt x="94" y="308"/>
                    <a:pt x="77" y="301"/>
                    <a:pt x="59" y="301"/>
                  </a:cubicBezTo>
                  <a:cubicBezTo>
                    <a:pt x="31" y="301"/>
                    <a:pt x="1" y="321"/>
                    <a:pt x="1" y="351"/>
                  </a:cubicBezTo>
                  <a:lnTo>
                    <a:pt x="25" y="1383"/>
                  </a:lnTo>
                  <a:cubicBezTo>
                    <a:pt x="55" y="1486"/>
                    <a:pt x="103" y="1582"/>
                    <a:pt x="206" y="1637"/>
                  </a:cubicBezTo>
                  <a:cubicBezTo>
                    <a:pt x="1009" y="2162"/>
                    <a:pt x="1963" y="2186"/>
                    <a:pt x="2566" y="2186"/>
                  </a:cubicBezTo>
                  <a:cubicBezTo>
                    <a:pt x="2630" y="2187"/>
                    <a:pt x="2690" y="2188"/>
                    <a:pt x="2747" y="2188"/>
                  </a:cubicBezTo>
                  <a:cubicBezTo>
                    <a:pt x="3688" y="2188"/>
                    <a:pt x="3773" y="2011"/>
                    <a:pt x="3773" y="2011"/>
                  </a:cubicBezTo>
                  <a:cubicBezTo>
                    <a:pt x="3798" y="1582"/>
                    <a:pt x="3677" y="1130"/>
                    <a:pt x="3472" y="906"/>
                  </a:cubicBezTo>
                  <a:cubicBezTo>
                    <a:pt x="3122" y="504"/>
                    <a:pt x="2680" y="391"/>
                    <a:pt x="2267" y="391"/>
                  </a:cubicBezTo>
                  <a:cubicBezTo>
                    <a:pt x="2061" y="391"/>
                    <a:pt x="1862" y="419"/>
                    <a:pt x="1685" y="454"/>
                  </a:cubicBezTo>
                  <a:cubicBezTo>
                    <a:pt x="1685" y="454"/>
                    <a:pt x="1510" y="1"/>
                    <a:pt x="1057" y="1"/>
                  </a:cubicBezTo>
                  <a:close/>
                </a:path>
              </a:pathLst>
            </a:custGeom>
            <a:solidFill>
              <a:srgbClr val="FF6700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1"/>
            <p:cNvSpPr/>
            <p:nvPr/>
          </p:nvSpPr>
          <p:spPr>
            <a:xfrm>
              <a:off x="8039065" y="3783506"/>
              <a:ext cx="292407" cy="311999"/>
            </a:xfrm>
            <a:custGeom>
              <a:avLst/>
              <a:gdLst/>
              <a:ahLst/>
              <a:cxnLst/>
              <a:rect l="l" t="t" r="r" b="b"/>
              <a:pathLst>
                <a:path w="2567" h="2739" extrusionOk="0">
                  <a:moveTo>
                    <a:pt x="1737" y="0"/>
                  </a:moveTo>
                  <a:cubicBezTo>
                    <a:pt x="1687" y="0"/>
                    <a:pt x="1639" y="13"/>
                    <a:pt x="1607" y="46"/>
                  </a:cubicBezTo>
                  <a:cubicBezTo>
                    <a:pt x="677" y="650"/>
                    <a:pt x="224" y="1555"/>
                    <a:pt x="49" y="2279"/>
                  </a:cubicBezTo>
                  <a:cubicBezTo>
                    <a:pt x="1" y="2406"/>
                    <a:pt x="98" y="2533"/>
                    <a:pt x="224" y="2581"/>
                  </a:cubicBezTo>
                  <a:lnTo>
                    <a:pt x="677" y="2732"/>
                  </a:lnTo>
                  <a:cubicBezTo>
                    <a:pt x="695" y="2737"/>
                    <a:pt x="714" y="2739"/>
                    <a:pt x="733" y="2739"/>
                  </a:cubicBezTo>
                  <a:cubicBezTo>
                    <a:pt x="845" y="2739"/>
                    <a:pt x="958" y="2666"/>
                    <a:pt x="979" y="2557"/>
                  </a:cubicBezTo>
                  <a:cubicBezTo>
                    <a:pt x="1106" y="2032"/>
                    <a:pt x="1456" y="1199"/>
                    <a:pt x="2385" y="698"/>
                  </a:cubicBezTo>
                  <a:cubicBezTo>
                    <a:pt x="2566" y="595"/>
                    <a:pt x="2536" y="348"/>
                    <a:pt x="2361" y="245"/>
                  </a:cubicBezTo>
                  <a:lnTo>
                    <a:pt x="1836" y="16"/>
                  </a:lnTo>
                  <a:cubicBezTo>
                    <a:pt x="1805" y="6"/>
                    <a:pt x="1770" y="0"/>
                    <a:pt x="1737" y="0"/>
                  </a:cubicBezTo>
                  <a:close/>
                </a:path>
              </a:pathLst>
            </a:custGeom>
            <a:solidFill>
              <a:srgbClr val="4ACCF7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8042710" y="2989212"/>
              <a:ext cx="437300" cy="699293"/>
            </a:xfrm>
            <a:custGeom>
              <a:avLst/>
              <a:gdLst/>
              <a:ahLst/>
              <a:cxnLst/>
              <a:rect l="l" t="t" r="r" b="b"/>
              <a:pathLst>
                <a:path w="3839" h="6139" extrusionOk="0">
                  <a:moveTo>
                    <a:pt x="842" y="1"/>
                  </a:moveTo>
                  <a:cubicBezTo>
                    <a:pt x="356" y="1"/>
                    <a:pt x="1" y="1965"/>
                    <a:pt x="90" y="2564"/>
                  </a:cubicBezTo>
                  <a:cubicBezTo>
                    <a:pt x="192" y="3246"/>
                    <a:pt x="1200" y="5081"/>
                    <a:pt x="1200" y="5081"/>
                  </a:cubicBezTo>
                  <a:cubicBezTo>
                    <a:pt x="1200" y="5081"/>
                    <a:pt x="1780" y="6114"/>
                    <a:pt x="2154" y="6138"/>
                  </a:cubicBezTo>
                  <a:cubicBezTo>
                    <a:pt x="2168" y="6138"/>
                    <a:pt x="2182" y="6139"/>
                    <a:pt x="2196" y="6139"/>
                  </a:cubicBezTo>
                  <a:cubicBezTo>
                    <a:pt x="3181" y="6139"/>
                    <a:pt x="3838" y="4478"/>
                    <a:pt x="3838" y="4478"/>
                  </a:cubicBezTo>
                  <a:lnTo>
                    <a:pt x="3313" y="3971"/>
                  </a:lnTo>
                  <a:lnTo>
                    <a:pt x="2456" y="4423"/>
                  </a:lnTo>
                  <a:cubicBezTo>
                    <a:pt x="2305" y="3367"/>
                    <a:pt x="1852" y="705"/>
                    <a:pt x="971" y="47"/>
                  </a:cubicBezTo>
                  <a:cubicBezTo>
                    <a:pt x="927" y="15"/>
                    <a:pt x="884" y="1"/>
                    <a:pt x="842" y="1"/>
                  </a:cubicBezTo>
                  <a:close/>
                </a:path>
              </a:pathLst>
            </a:custGeom>
            <a:solidFill>
              <a:srgbClr val="C061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8042710" y="2989212"/>
              <a:ext cx="239894" cy="417936"/>
            </a:xfrm>
            <a:custGeom>
              <a:avLst/>
              <a:gdLst/>
              <a:ahLst/>
              <a:cxnLst/>
              <a:rect l="l" t="t" r="r" b="b"/>
              <a:pathLst>
                <a:path w="2106" h="3669" extrusionOk="0">
                  <a:moveTo>
                    <a:pt x="842" y="1"/>
                  </a:moveTo>
                  <a:cubicBezTo>
                    <a:pt x="356" y="1"/>
                    <a:pt x="1" y="1965"/>
                    <a:pt x="90" y="2564"/>
                  </a:cubicBezTo>
                  <a:cubicBezTo>
                    <a:pt x="120" y="2818"/>
                    <a:pt x="295" y="3246"/>
                    <a:pt x="494" y="3669"/>
                  </a:cubicBezTo>
                  <a:cubicBezTo>
                    <a:pt x="995" y="3041"/>
                    <a:pt x="1653" y="2715"/>
                    <a:pt x="2106" y="2540"/>
                  </a:cubicBezTo>
                  <a:cubicBezTo>
                    <a:pt x="1852" y="1508"/>
                    <a:pt x="1502" y="428"/>
                    <a:pt x="971" y="47"/>
                  </a:cubicBezTo>
                  <a:cubicBezTo>
                    <a:pt x="927" y="15"/>
                    <a:pt x="884" y="1"/>
                    <a:pt x="842" y="1"/>
                  </a:cubicBezTo>
                  <a:close/>
                </a:path>
              </a:pathLst>
            </a:custGeom>
            <a:solidFill>
              <a:srgbClr val="FF6700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1"/>
            <p:cNvSpPr/>
            <p:nvPr/>
          </p:nvSpPr>
          <p:spPr>
            <a:xfrm>
              <a:off x="7597665" y="2856962"/>
              <a:ext cx="609988" cy="874943"/>
            </a:xfrm>
            <a:custGeom>
              <a:avLst/>
              <a:gdLst/>
              <a:ahLst/>
              <a:cxnLst/>
              <a:rect l="l" t="t" r="r" b="b"/>
              <a:pathLst>
                <a:path w="5355" h="7681" extrusionOk="0">
                  <a:moveTo>
                    <a:pt x="2590" y="1"/>
                  </a:moveTo>
                  <a:cubicBezTo>
                    <a:pt x="1582" y="31"/>
                    <a:pt x="327" y="580"/>
                    <a:pt x="103" y="1208"/>
                  </a:cubicBezTo>
                  <a:cubicBezTo>
                    <a:pt x="1" y="1486"/>
                    <a:pt x="453" y="2168"/>
                    <a:pt x="453" y="2168"/>
                  </a:cubicBezTo>
                  <a:cubicBezTo>
                    <a:pt x="453" y="2168"/>
                    <a:pt x="1232" y="3623"/>
                    <a:pt x="1160" y="4075"/>
                  </a:cubicBezTo>
                  <a:cubicBezTo>
                    <a:pt x="954" y="5385"/>
                    <a:pt x="779" y="7220"/>
                    <a:pt x="779" y="7220"/>
                  </a:cubicBezTo>
                  <a:cubicBezTo>
                    <a:pt x="779" y="7220"/>
                    <a:pt x="1938" y="7625"/>
                    <a:pt x="3146" y="7673"/>
                  </a:cubicBezTo>
                  <a:cubicBezTo>
                    <a:pt x="3238" y="7678"/>
                    <a:pt x="3326" y="7680"/>
                    <a:pt x="3410" y="7680"/>
                  </a:cubicBezTo>
                  <a:cubicBezTo>
                    <a:pt x="4708" y="7680"/>
                    <a:pt x="5107" y="7148"/>
                    <a:pt x="5107" y="7148"/>
                  </a:cubicBezTo>
                  <a:cubicBezTo>
                    <a:pt x="5107" y="7148"/>
                    <a:pt x="5355" y="1842"/>
                    <a:pt x="5083" y="1438"/>
                  </a:cubicBezTo>
                  <a:cubicBezTo>
                    <a:pt x="4679" y="858"/>
                    <a:pt x="4099" y="405"/>
                    <a:pt x="3447" y="152"/>
                  </a:cubicBezTo>
                  <a:cubicBezTo>
                    <a:pt x="3170" y="55"/>
                    <a:pt x="2892" y="1"/>
                    <a:pt x="2590" y="1"/>
                  </a:cubicBezTo>
                  <a:close/>
                </a:path>
              </a:pathLst>
            </a:custGeom>
            <a:solidFill>
              <a:srgbClr val="FF6700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1"/>
            <p:cNvSpPr/>
            <p:nvPr/>
          </p:nvSpPr>
          <p:spPr>
            <a:xfrm>
              <a:off x="7798488" y="2659670"/>
              <a:ext cx="280674" cy="369866"/>
            </a:xfrm>
            <a:custGeom>
              <a:avLst/>
              <a:gdLst/>
              <a:ahLst/>
              <a:cxnLst/>
              <a:rect l="l" t="t" r="r" b="b"/>
              <a:pathLst>
                <a:path w="2464" h="3247" extrusionOk="0">
                  <a:moveTo>
                    <a:pt x="350" y="1"/>
                  </a:moveTo>
                  <a:cubicBezTo>
                    <a:pt x="350" y="1"/>
                    <a:pt x="399" y="1407"/>
                    <a:pt x="0" y="1884"/>
                  </a:cubicBezTo>
                  <a:cubicBezTo>
                    <a:pt x="1083" y="2393"/>
                    <a:pt x="1127" y="3247"/>
                    <a:pt x="1816" y="3247"/>
                  </a:cubicBezTo>
                  <a:cubicBezTo>
                    <a:pt x="1845" y="3247"/>
                    <a:pt x="1876" y="3245"/>
                    <a:pt x="1908" y="3242"/>
                  </a:cubicBezTo>
                  <a:cubicBezTo>
                    <a:pt x="2463" y="3194"/>
                    <a:pt x="2336" y="2463"/>
                    <a:pt x="2161" y="2113"/>
                  </a:cubicBezTo>
                  <a:cubicBezTo>
                    <a:pt x="2034" y="2035"/>
                    <a:pt x="1986" y="2011"/>
                    <a:pt x="1908" y="1986"/>
                  </a:cubicBezTo>
                  <a:lnTo>
                    <a:pt x="1811" y="1081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1"/>
            <p:cNvSpPr/>
            <p:nvPr/>
          </p:nvSpPr>
          <p:spPr>
            <a:xfrm>
              <a:off x="7546063" y="1982475"/>
              <a:ext cx="957300" cy="823114"/>
            </a:xfrm>
            <a:custGeom>
              <a:avLst/>
              <a:gdLst/>
              <a:ahLst/>
              <a:cxnLst/>
              <a:rect l="l" t="t" r="r" b="b"/>
              <a:pathLst>
                <a:path w="8404" h="7226" extrusionOk="0">
                  <a:moveTo>
                    <a:pt x="4945" y="1"/>
                  </a:moveTo>
                  <a:cubicBezTo>
                    <a:pt x="4488" y="1"/>
                    <a:pt x="3933" y="200"/>
                    <a:pt x="3574" y="766"/>
                  </a:cubicBezTo>
                  <a:cubicBezTo>
                    <a:pt x="3384" y="1057"/>
                    <a:pt x="3040" y="1244"/>
                    <a:pt x="2684" y="1244"/>
                  </a:cubicBezTo>
                  <a:cubicBezTo>
                    <a:pt x="2610" y="1244"/>
                    <a:pt x="2537" y="1236"/>
                    <a:pt x="2464" y="1219"/>
                  </a:cubicBezTo>
                  <a:cubicBezTo>
                    <a:pt x="2464" y="1219"/>
                    <a:pt x="2464" y="1189"/>
                    <a:pt x="2440" y="1189"/>
                  </a:cubicBezTo>
                  <a:cubicBezTo>
                    <a:pt x="2365" y="1171"/>
                    <a:pt x="2286" y="1163"/>
                    <a:pt x="2206" y="1163"/>
                  </a:cubicBezTo>
                  <a:cubicBezTo>
                    <a:pt x="2073" y="1163"/>
                    <a:pt x="1936" y="1185"/>
                    <a:pt x="1812" y="1219"/>
                  </a:cubicBezTo>
                  <a:cubicBezTo>
                    <a:pt x="1812" y="1141"/>
                    <a:pt x="1788" y="1092"/>
                    <a:pt x="1788" y="1038"/>
                  </a:cubicBezTo>
                  <a:cubicBezTo>
                    <a:pt x="1709" y="791"/>
                    <a:pt x="1432" y="585"/>
                    <a:pt x="1160" y="585"/>
                  </a:cubicBezTo>
                  <a:cubicBezTo>
                    <a:pt x="1106" y="585"/>
                    <a:pt x="1081" y="585"/>
                    <a:pt x="1033" y="616"/>
                  </a:cubicBezTo>
                  <a:cubicBezTo>
                    <a:pt x="1009" y="616"/>
                    <a:pt x="955" y="664"/>
                    <a:pt x="931" y="688"/>
                  </a:cubicBezTo>
                  <a:cubicBezTo>
                    <a:pt x="804" y="863"/>
                    <a:pt x="804" y="1117"/>
                    <a:pt x="931" y="1292"/>
                  </a:cubicBezTo>
                  <a:cubicBezTo>
                    <a:pt x="828" y="1316"/>
                    <a:pt x="755" y="1370"/>
                    <a:pt x="677" y="1443"/>
                  </a:cubicBezTo>
                  <a:cubicBezTo>
                    <a:pt x="653" y="1467"/>
                    <a:pt x="629" y="1491"/>
                    <a:pt x="629" y="1545"/>
                  </a:cubicBezTo>
                  <a:cubicBezTo>
                    <a:pt x="605" y="1569"/>
                    <a:pt x="605" y="1618"/>
                    <a:pt x="605" y="1672"/>
                  </a:cubicBezTo>
                  <a:cubicBezTo>
                    <a:pt x="629" y="1847"/>
                    <a:pt x="755" y="1974"/>
                    <a:pt x="882" y="2046"/>
                  </a:cubicBezTo>
                  <a:cubicBezTo>
                    <a:pt x="605" y="2547"/>
                    <a:pt x="454" y="3332"/>
                    <a:pt x="478" y="4334"/>
                  </a:cubicBezTo>
                  <a:lnTo>
                    <a:pt x="1009" y="4587"/>
                  </a:lnTo>
                  <a:lnTo>
                    <a:pt x="1208" y="4992"/>
                  </a:lnTo>
                  <a:lnTo>
                    <a:pt x="580" y="5342"/>
                  </a:lnTo>
                  <a:cubicBezTo>
                    <a:pt x="580" y="5342"/>
                    <a:pt x="1" y="7201"/>
                    <a:pt x="2464" y="7225"/>
                  </a:cubicBezTo>
                  <a:lnTo>
                    <a:pt x="1558" y="5040"/>
                  </a:lnTo>
                  <a:lnTo>
                    <a:pt x="1914" y="4938"/>
                  </a:lnTo>
                  <a:cubicBezTo>
                    <a:pt x="1914" y="4938"/>
                    <a:pt x="1836" y="4461"/>
                    <a:pt x="2265" y="4412"/>
                  </a:cubicBezTo>
                  <a:cubicBezTo>
                    <a:pt x="2820" y="4334"/>
                    <a:pt x="3297" y="3531"/>
                    <a:pt x="3194" y="2602"/>
                  </a:cubicBezTo>
                  <a:lnTo>
                    <a:pt x="3194" y="2602"/>
                  </a:lnTo>
                  <a:cubicBezTo>
                    <a:pt x="7142" y="3103"/>
                    <a:pt x="6140" y="4811"/>
                    <a:pt x="6291" y="4889"/>
                  </a:cubicBezTo>
                  <a:lnTo>
                    <a:pt x="6236" y="5143"/>
                  </a:lnTo>
                  <a:lnTo>
                    <a:pt x="6164" y="5469"/>
                  </a:lnTo>
                  <a:cubicBezTo>
                    <a:pt x="6291" y="5541"/>
                    <a:pt x="6411" y="5620"/>
                    <a:pt x="6538" y="5644"/>
                  </a:cubicBezTo>
                  <a:cubicBezTo>
                    <a:pt x="6562" y="5414"/>
                    <a:pt x="6768" y="5215"/>
                    <a:pt x="7015" y="5215"/>
                  </a:cubicBezTo>
                  <a:cubicBezTo>
                    <a:pt x="7546" y="5191"/>
                    <a:pt x="8023" y="4841"/>
                    <a:pt x="8198" y="4286"/>
                  </a:cubicBezTo>
                  <a:cubicBezTo>
                    <a:pt x="8403" y="3658"/>
                    <a:pt x="8071" y="2976"/>
                    <a:pt x="7498" y="2698"/>
                  </a:cubicBezTo>
                  <a:cubicBezTo>
                    <a:pt x="7649" y="2547"/>
                    <a:pt x="7770" y="2348"/>
                    <a:pt x="7800" y="2094"/>
                  </a:cubicBezTo>
                  <a:cubicBezTo>
                    <a:pt x="7872" y="1672"/>
                    <a:pt x="7619" y="1219"/>
                    <a:pt x="7220" y="1014"/>
                  </a:cubicBezTo>
                  <a:cubicBezTo>
                    <a:pt x="7081" y="955"/>
                    <a:pt x="6940" y="927"/>
                    <a:pt x="6802" y="927"/>
                  </a:cubicBezTo>
                  <a:cubicBezTo>
                    <a:pt x="6587" y="927"/>
                    <a:pt x="6382" y="995"/>
                    <a:pt x="6212" y="1117"/>
                  </a:cubicBezTo>
                  <a:cubicBezTo>
                    <a:pt x="6164" y="640"/>
                    <a:pt x="5838" y="211"/>
                    <a:pt x="5355" y="60"/>
                  </a:cubicBezTo>
                  <a:cubicBezTo>
                    <a:pt x="5236" y="23"/>
                    <a:pt x="5096" y="1"/>
                    <a:pt x="494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1"/>
            <p:cNvSpPr/>
            <p:nvPr/>
          </p:nvSpPr>
          <p:spPr>
            <a:xfrm>
              <a:off x="8079048" y="2558176"/>
              <a:ext cx="229073" cy="198773"/>
            </a:xfrm>
            <a:custGeom>
              <a:avLst/>
              <a:gdLst/>
              <a:ahLst/>
              <a:cxnLst/>
              <a:rect l="l" t="t" r="r" b="b"/>
              <a:pathLst>
                <a:path w="2011" h="1745" extrusionOk="0">
                  <a:moveTo>
                    <a:pt x="1210" y="0"/>
                  </a:moveTo>
                  <a:cubicBezTo>
                    <a:pt x="947" y="0"/>
                    <a:pt x="661" y="118"/>
                    <a:pt x="429" y="336"/>
                  </a:cubicBezTo>
                  <a:cubicBezTo>
                    <a:pt x="48" y="717"/>
                    <a:pt x="0" y="1266"/>
                    <a:pt x="326" y="1568"/>
                  </a:cubicBezTo>
                  <a:cubicBezTo>
                    <a:pt x="464" y="1685"/>
                    <a:pt x="644" y="1745"/>
                    <a:pt x="833" y="1745"/>
                  </a:cubicBezTo>
                  <a:cubicBezTo>
                    <a:pt x="1091" y="1745"/>
                    <a:pt x="1366" y="1636"/>
                    <a:pt x="1582" y="1417"/>
                  </a:cubicBezTo>
                  <a:cubicBezTo>
                    <a:pt x="1962" y="1042"/>
                    <a:pt x="2010" y="487"/>
                    <a:pt x="1708" y="185"/>
                  </a:cubicBezTo>
                  <a:cubicBezTo>
                    <a:pt x="1573" y="60"/>
                    <a:pt x="1397" y="0"/>
                    <a:pt x="1210" y="0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1"/>
            <p:cNvSpPr/>
            <p:nvPr/>
          </p:nvSpPr>
          <p:spPr>
            <a:xfrm>
              <a:off x="7652000" y="2278755"/>
              <a:ext cx="707609" cy="628555"/>
            </a:xfrm>
            <a:custGeom>
              <a:avLst/>
              <a:gdLst/>
              <a:ahLst/>
              <a:cxnLst/>
              <a:rect l="l" t="t" r="r" b="b"/>
              <a:pathLst>
                <a:path w="6212" h="5518" extrusionOk="0">
                  <a:moveTo>
                    <a:pt x="2264" y="1"/>
                  </a:moveTo>
                  <a:lnTo>
                    <a:pt x="2264" y="1"/>
                  </a:lnTo>
                  <a:cubicBezTo>
                    <a:pt x="2367" y="930"/>
                    <a:pt x="1890" y="1733"/>
                    <a:pt x="1335" y="1811"/>
                  </a:cubicBezTo>
                  <a:cubicBezTo>
                    <a:pt x="906" y="1860"/>
                    <a:pt x="984" y="2337"/>
                    <a:pt x="984" y="2337"/>
                  </a:cubicBezTo>
                  <a:lnTo>
                    <a:pt x="326" y="2542"/>
                  </a:lnTo>
                  <a:lnTo>
                    <a:pt x="302" y="2463"/>
                  </a:lnTo>
                  <a:lnTo>
                    <a:pt x="278" y="2512"/>
                  </a:lnTo>
                  <a:cubicBezTo>
                    <a:pt x="1" y="3797"/>
                    <a:pt x="429" y="4751"/>
                    <a:pt x="2192" y="5355"/>
                  </a:cubicBezTo>
                  <a:cubicBezTo>
                    <a:pt x="2535" y="5466"/>
                    <a:pt x="2863" y="5517"/>
                    <a:pt x="3166" y="5517"/>
                  </a:cubicBezTo>
                  <a:cubicBezTo>
                    <a:pt x="4437" y="5517"/>
                    <a:pt x="5287" y="4625"/>
                    <a:pt x="5107" y="3568"/>
                  </a:cubicBezTo>
                  <a:lnTo>
                    <a:pt x="5234" y="2868"/>
                  </a:lnTo>
                  <a:lnTo>
                    <a:pt x="5306" y="2542"/>
                  </a:lnTo>
                  <a:lnTo>
                    <a:pt x="5361" y="2288"/>
                  </a:lnTo>
                  <a:cubicBezTo>
                    <a:pt x="5210" y="2210"/>
                    <a:pt x="6212" y="502"/>
                    <a:pt x="2264" y="1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1"/>
            <p:cNvSpPr/>
            <p:nvPr/>
          </p:nvSpPr>
          <p:spPr>
            <a:xfrm>
              <a:off x="8081781" y="2585287"/>
              <a:ext cx="68802" cy="106506"/>
            </a:xfrm>
            <a:custGeom>
              <a:avLst/>
              <a:gdLst/>
              <a:ahLst/>
              <a:cxnLst/>
              <a:rect l="l" t="t" r="r" b="b"/>
              <a:pathLst>
                <a:path w="604" h="935" extrusionOk="0">
                  <a:moveTo>
                    <a:pt x="416" y="0"/>
                  </a:moveTo>
                  <a:cubicBezTo>
                    <a:pt x="287" y="0"/>
                    <a:pt x="78" y="406"/>
                    <a:pt x="48" y="575"/>
                  </a:cubicBezTo>
                  <a:cubicBezTo>
                    <a:pt x="0" y="726"/>
                    <a:pt x="103" y="907"/>
                    <a:pt x="230" y="931"/>
                  </a:cubicBezTo>
                  <a:cubicBezTo>
                    <a:pt x="244" y="934"/>
                    <a:pt x="259" y="935"/>
                    <a:pt x="273" y="935"/>
                  </a:cubicBezTo>
                  <a:cubicBezTo>
                    <a:pt x="409" y="935"/>
                    <a:pt x="534" y="836"/>
                    <a:pt x="556" y="678"/>
                  </a:cubicBezTo>
                  <a:cubicBezTo>
                    <a:pt x="604" y="503"/>
                    <a:pt x="580" y="26"/>
                    <a:pt x="429" y="2"/>
                  </a:cubicBezTo>
                  <a:cubicBezTo>
                    <a:pt x="424" y="1"/>
                    <a:pt x="420" y="0"/>
                    <a:pt x="416" y="0"/>
                  </a:cubicBezTo>
                  <a:close/>
                </a:path>
              </a:pathLst>
            </a:custGeom>
            <a:solidFill>
              <a:srgbClr val="3B0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1"/>
            <p:cNvSpPr/>
            <p:nvPr/>
          </p:nvSpPr>
          <p:spPr>
            <a:xfrm>
              <a:off x="8018447" y="2686211"/>
              <a:ext cx="112201" cy="71194"/>
            </a:xfrm>
            <a:custGeom>
              <a:avLst/>
              <a:gdLst/>
              <a:ahLst/>
              <a:cxnLst/>
              <a:rect l="l" t="t" r="r" b="b"/>
              <a:pathLst>
                <a:path w="985" h="625" extrusionOk="0">
                  <a:moveTo>
                    <a:pt x="71" y="1"/>
                  </a:moveTo>
                  <a:cubicBezTo>
                    <a:pt x="56" y="1"/>
                    <a:pt x="41" y="8"/>
                    <a:pt x="31" y="21"/>
                  </a:cubicBezTo>
                  <a:cubicBezTo>
                    <a:pt x="1" y="21"/>
                    <a:pt x="1" y="69"/>
                    <a:pt x="1" y="94"/>
                  </a:cubicBezTo>
                  <a:cubicBezTo>
                    <a:pt x="31" y="118"/>
                    <a:pt x="31" y="142"/>
                    <a:pt x="55" y="172"/>
                  </a:cubicBezTo>
                  <a:cubicBezTo>
                    <a:pt x="182" y="379"/>
                    <a:pt x="431" y="624"/>
                    <a:pt x="746" y="624"/>
                  </a:cubicBezTo>
                  <a:cubicBezTo>
                    <a:pt x="807" y="624"/>
                    <a:pt x="871" y="615"/>
                    <a:pt x="936" y="595"/>
                  </a:cubicBezTo>
                  <a:cubicBezTo>
                    <a:pt x="961" y="570"/>
                    <a:pt x="985" y="546"/>
                    <a:pt x="961" y="498"/>
                  </a:cubicBezTo>
                  <a:cubicBezTo>
                    <a:pt x="961" y="481"/>
                    <a:pt x="934" y="461"/>
                    <a:pt x="910" y="461"/>
                  </a:cubicBezTo>
                  <a:cubicBezTo>
                    <a:pt x="899" y="461"/>
                    <a:pt x="889" y="465"/>
                    <a:pt x="882" y="474"/>
                  </a:cubicBezTo>
                  <a:cubicBezTo>
                    <a:pt x="828" y="492"/>
                    <a:pt x="776" y="500"/>
                    <a:pt x="727" y="500"/>
                  </a:cubicBezTo>
                  <a:cubicBezTo>
                    <a:pt x="362" y="500"/>
                    <a:pt x="128" y="67"/>
                    <a:pt x="128" y="45"/>
                  </a:cubicBezTo>
                  <a:cubicBezTo>
                    <a:pt x="114" y="14"/>
                    <a:pt x="92" y="1"/>
                    <a:pt x="71" y="1"/>
                  </a:cubicBezTo>
                  <a:close/>
                </a:path>
              </a:pathLst>
            </a:custGeom>
            <a:solidFill>
              <a:srgbClr val="3B0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1"/>
            <p:cNvSpPr/>
            <p:nvPr/>
          </p:nvSpPr>
          <p:spPr>
            <a:xfrm>
              <a:off x="8193869" y="2567745"/>
              <a:ext cx="39982" cy="72447"/>
            </a:xfrm>
            <a:custGeom>
              <a:avLst/>
              <a:gdLst/>
              <a:ahLst/>
              <a:cxnLst/>
              <a:rect l="l" t="t" r="r" b="b"/>
              <a:pathLst>
                <a:path w="351" h="636" extrusionOk="0">
                  <a:moveTo>
                    <a:pt x="225" y="0"/>
                  </a:moveTo>
                  <a:cubicBezTo>
                    <a:pt x="155" y="0"/>
                    <a:pt x="70" y="119"/>
                    <a:pt x="48" y="276"/>
                  </a:cubicBezTo>
                  <a:cubicBezTo>
                    <a:pt x="0" y="457"/>
                    <a:pt x="24" y="633"/>
                    <a:pt x="121" y="633"/>
                  </a:cubicBezTo>
                  <a:cubicBezTo>
                    <a:pt x="127" y="635"/>
                    <a:pt x="134" y="635"/>
                    <a:pt x="140" y="635"/>
                  </a:cubicBezTo>
                  <a:cubicBezTo>
                    <a:pt x="211" y="635"/>
                    <a:pt x="276" y="516"/>
                    <a:pt x="326" y="355"/>
                  </a:cubicBezTo>
                  <a:cubicBezTo>
                    <a:pt x="350" y="180"/>
                    <a:pt x="326" y="29"/>
                    <a:pt x="248" y="5"/>
                  </a:cubicBezTo>
                  <a:cubicBezTo>
                    <a:pt x="240" y="2"/>
                    <a:pt x="233" y="0"/>
                    <a:pt x="22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8179402" y="2468985"/>
              <a:ext cx="105936" cy="93178"/>
            </a:xfrm>
            <a:custGeom>
              <a:avLst/>
              <a:gdLst/>
              <a:ahLst/>
              <a:cxnLst/>
              <a:rect l="l" t="t" r="r" b="b"/>
              <a:pathLst>
                <a:path w="930" h="818" extrusionOk="0">
                  <a:moveTo>
                    <a:pt x="356" y="0"/>
                  </a:moveTo>
                  <a:cubicBezTo>
                    <a:pt x="132" y="0"/>
                    <a:pt x="0" y="268"/>
                    <a:pt x="0" y="268"/>
                  </a:cubicBezTo>
                  <a:cubicBezTo>
                    <a:pt x="302" y="341"/>
                    <a:pt x="779" y="817"/>
                    <a:pt x="779" y="817"/>
                  </a:cubicBezTo>
                  <a:cubicBezTo>
                    <a:pt x="779" y="817"/>
                    <a:pt x="930" y="341"/>
                    <a:pt x="580" y="87"/>
                  </a:cubicBezTo>
                  <a:cubicBezTo>
                    <a:pt x="498" y="24"/>
                    <a:pt x="423" y="0"/>
                    <a:pt x="356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1"/>
            <p:cNvSpPr/>
            <p:nvPr/>
          </p:nvSpPr>
          <p:spPr>
            <a:xfrm>
              <a:off x="7990312" y="2524573"/>
              <a:ext cx="39982" cy="72219"/>
            </a:xfrm>
            <a:custGeom>
              <a:avLst/>
              <a:gdLst/>
              <a:ahLst/>
              <a:cxnLst/>
              <a:rect l="l" t="t" r="r" b="b"/>
              <a:pathLst>
                <a:path w="351" h="634" extrusionOk="0">
                  <a:moveTo>
                    <a:pt x="229" y="1"/>
                  </a:moveTo>
                  <a:cubicBezTo>
                    <a:pt x="159" y="1"/>
                    <a:pt x="71" y="120"/>
                    <a:pt x="49" y="281"/>
                  </a:cubicBezTo>
                  <a:cubicBezTo>
                    <a:pt x="0" y="456"/>
                    <a:pt x="25" y="607"/>
                    <a:pt x="97" y="631"/>
                  </a:cubicBezTo>
                  <a:cubicBezTo>
                    <a:pt x="103" y="633"/>
                    <a:pt x="108" y="634"/>
                    <a:pt x="114" y="634"/>
                  </a:cubicBezTo>
                  <a:cubicBezTo>
                    <a:pt x="190" y="634"/>
                    <a:pt x="281" y="492"/>
                    <a:pt x="326" y="329"/>
                  </a:cubicBezTo>
                  <a:cubicBezTo>
                    <a:pt x="350" y="154"/>
                    <a:pt x="326" y="3"/>
                    <a:pt x="248" y="3"/>
                  </a:cubicBezTo>
                  <a:cubicBezTo>
                    <a:pt x="242" y="1"/>
                    <a:pt x="236" y="1"/>
                    <a:pt x="22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1"/>
            <p:cNvSpPr/>
            <p:nvPr/>
          </p:nvSpPr>
          <p:spPr>
            <a:xfrm>
              <a:off x="7935977" y="2431167"/>
              <a:ext cx="148083" cy="71194"/>
            </a:xfrm>
            <a:custGeom>
              <a:avLst/>
              <a:gdLst/>
              <a:ahLst/>
              <a:cxnLst/>
              <a:rect l="l" t="t" r="r" b="b"/>
              <a:pathLst>
                <a:path w="1300" h="625" extrusionOk="0">
                  <a:moveTo>
                    <a:pt x="892" y="1"/>
                  </a:moveTo>
                  <a:cubicBezTo>
                    <a:pt x="843" y="1"/>
                    <a:pt x="787" y="7"/>
                    <a:pt x="725" y="21"/>
                  </a:cubicBezTo>
                  <a:cubicBezTo>
                    <a:pt x="121" y="117"/>
                    <a:pt x="0" y="624"/>
                    <a:pt x="0" y="624"/>
                  </a:cubicBezTo>
                  <a:cubicBezTo>
                    <a:pt x="0" y="624"/>
                    <a:pt x="710" y="413"/>
                    <a:pt x="1160" y="413"/>
                  </a:cubicBezTo>
                  <a:cubicBezTo>
                    <a:pt x="1202" y="413"/>
                    <a:pt x="1243" y="415"/>
                    <a:pt x="1280" y="419"/>
                  </a:cubicBezTo>
                  <a:cubicBezTo>
                    <a:pt x="1280" y="419"/>
                    <a:pt x="1299" y="1"/>
                    <a:pt x="89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1"/>
            <p:cNvSpPr/>
            <p:nvPr/>
          </p:nvSpPr>
          <p:spPr>
            <a:xfrm>
              <a:off x="7938711" y="2623219"/>
              <a:ext cx="48981" cy="52285"/>
            </a:xfrm>
            <a:custGeom>
              <a:avLst/>
              <a:gdLst/>
              <a:ahLst/>
              <a:cxnLst/>
              <a:rect l="l" t="t" r="r" b="b"/>
              <a:pathLst>
                <a:path w="430" h="459" extrusionOk="0">
                  <a:moveTo>
                    <a:pt x="342" y="1"/>
                  </a:moveTo>
                  <a:cubicBezTo>
                    <a:pt x="327" y="1"/>
                    <a:pt x="315" y="7"/>
                    <a:pt x="302" y="19"/>
                  </a:cubicBezTo>
                  <a:lnTo>
                    <a:pt x="25" y="369"/>
                  </a:lnTo>
                  <a:cubicBezTo>
                    <a:pt x="1" y="393"/>
                    <a:pt x="1" y="423"/>
                    <a:pt x="25" y="447"/>
                  </a:cubicBezTo>
                  <a:lnTo>
                    <a:pt x="49" y="447"/>
                  </a:lnTo>
                  <a:cubicBezTo>
                    <a:pt x="57" y="455"/>
                    <a:pt x="65" y="458"/>
                    <a:pt x="73" y="458"/>
                  </a:cubicBezTo>
                  <a:cubicBezTo>
                    <a:pt x="90" y="458"/>
                    <a:pt x="107" y="447"/>
                    <a:pt x="127" y="447"/>
                  </a:cubicBezTo>
                  <a:lnTo>
                    <a:pt x="399" y="91"/>
                  </a:lnTo>
                  <a:cubicBezTo>
                    <a:pt x="429" y="67"/>
                    <a:pt x="429" y="19"/>
                    <a:pt x="399" y="19"/>
                  </a:cubicBezTo>
                  <a:cubicBezTo>
                    <a:pt x="375" y="7"/>
                    <a:pt x="357" y="1"/>
                    <a:pt x="342" y="1"/>
                  </a:cubicBezTo>
                  <a:close/>
                </a:path>
              </a:pathLst>
            </a:custGeom>
            <a:solidFill>
              <a:srgbClr val="3B0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1"/>
            <p:cNvSpPr/>
            <p:nvPr/>
          </p:nvSpPr>
          <p:spPr>
            <a:xfrm>
              <a:off x="7895425" y="2612511"/>
              <a:ext cx="46134" cy="52740"/>
            </a:xfrm>
            <a:custGeom>
              <a:avLst/>
              <a:gdLst/>
              <a:ahLst/>
              <a:cxnLst/>
              <a:rect l="l" t="t" r="r" b="b"/>
              <a:pathLst>
                <a:path w="405" h="463" extrusionOk="0">
                  <a:moveTo>
                    <a:pt x="354" y="0"/>
                  </a:moveTo>
                  <a:cubicBezTo>
                    <a:pt x="329" y="0"/>
                    <a:pt x="302" y="17"/>
                    <a:pt x="302" y="34"/>
                  </a:cubicBezTo>
                  <a:lnTo>
                    <a:pt x="0" y="366"/>
                  </a:lnTo>
                  <a:cubicBezTo>
                    <a:pt x="0" y="390"/>
                    <a:pt x="0" y="439"/>
                    <a:pt x="24" y="463"/>
                  </a:cubicBezTo>
                  <a:lnTo>
                    <a:pt x="55" y="463"/>
                  </a:lnTo>
                  <a:cubicBezTo>
                    <a:pt x="79" y="463"/>
                    <a:pt x="103" y="463"/>
                    <a:pt x="103" y="439"/>
                  </a:cubicBezTo>
                  <a:lnTo>
                    <a:pt x="405" y="113"/>
                  </a:lnTo>
                  <a:cubicBezTo>
                    <a:pt x="405" y="89"/>
                    <a:pt x="405" y="34"/>
                    <a:pt x="381" y="10"/>
                  </a:cubicBezTo>
                  <a:cubicBezTo>
                    <a:pt x="374" y="3"/>
                    <a:pt x="364" y="0"/>
                    <a:pt x="354" y="0"/>
                  </a:cubicBezTo>
                  <a:close/>
                </a:path>
              </a:pathLst>
            </a:custGeom>
            <a:solidFill>
              <a:srgbClr val="3B0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1"/>
            <p:cNvSpPr/>
            <p:nvPr/>
          </p:nvSpPr>
          <p:spPr>
            <a:xfrm>
              <a:off x="8193869" y="2671403"/>
              <a:ext cx="28250" cy="62651"/>
            </a:xfrm>
            <a:custGeom>
              <a:avLst/>
              <a:gdLst/>
              <a:ahLst/>
              <a:cxnLst/>
              <a:rect l="l" t="t" r="r" b="b"/>
              <a:pathLst>
                <a:path w="248" h="550" extrusionOk="0">
                  <a:moveTo>
                    <a:pt x="48" y="0"/>
                  </a:moveTo>
                  <a:cubicBezTo>
                    <a:pt x="24" y="0"/>
                    <a:pt x="0" y="48"/>
                    <a:pt x="0" y="73"/>
                  </a:cubicBezTo>
                  <a:lnTo>
                    <a:pt x="121" y="501"/>
                  </a:lnTo>
                  <a:cubicBezTo>
                    <a:pt x="121" y="525"/>
                    <a:pt x="151" y="525"/>
                    <a:pt x="175" y="549"/>
                  </a:cubicBezTo>
                  <a:lnTo>
                    <a:pt x="199" y="549"/>
                  </a:lnTo>
                  <a:cubicBezTo>
                    <a:pt x="223" y="525"/>
                    <a:pt x="248" y="501"/>
                    <a:pt x="223" y="477"/>
                  </a:cubicBezTo>
                  <a:lnTo>
                    <a:pt x="121" y="48"/>
                  </a:lnTo>
                  <a:cubicBezTo>
                    <a:pt x="121" y="0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3B0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1"/>
            <p:cNvSpPr/>
            <p:nvPr/>
          </p:nvSpPr>
          <p:spPr>
            <a:xfrm>
              <a:off x="7560530" y="2413283"/>
              <a:ext cx="231807" cy="237616"/>
            </a:xfrm>
            <a:custGeom>
              <a:avLst/>
              <a:gdLst/>
              <a:ahLst/>
              <a:cxnLst/>
              <a:rect l="l" t="t" r="r" b="b"/>
              <a:pathLst>
                <a:path w="2035" h="2086" extrusionOk="0">
                  <a:moveTo>
                    <a:pt x="921" y="1"/>
                  </a:moveTo>
                  <a:cubicBezTo>
                    <a:pt x="857" y="1"/>
                    <a:pt x="793" y="9"/>
                    <a:pt x="731" y="27"/>
                  </a:cubicBezTo>
                  <a:cubicBezTo>
                    <a:pt x="248" y="123"/>
                    <a:pt x="1" y="679"/>
                    <a:pt x="176" y="1258"/>
                  </a:cubicBezTo>
                  <a:cubicBezTo>
                    <a:pt x="328" y="1740"/>
                    <a:pt x="725" y="2086"/>
                    <a:pt x="1143" y="2086"/>
                  </a:cubicBezTo>
                  <a:cubicBezTo>
                    <a:pt x="1207" y="2086"/>
                    <a:pt x="1271" y="2078"/>
                    <a:pt x="1335" y="2061"/>
                  </a:cubicBezTo>
                  <a:cubicBezTo>
                    <a:pt x="1787" y="1934"/>
                    <a:pt x="2035" y="1385"/>
                    <a:pt x="1860" y="830"/>
                  </a:cubicBezTo>
                  <a:cubicBezTo>
                    <a:pt x="1730" y="330"/>
                    <a:pt x="1321" y="1"/>
                    <a:pt x="921" y="1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1"/>
            <p:cNvSpPr/>
            <p:nvPr/>
          </p:nvSpPr>
          <p:spPr>
            <a:xfrm>
              <a:off x="7614865" y="2444494"/>
              <a:ext cx="108784" cy="166423"/>
            </a:xfrm>
            <a:custGeom>
              <a:avLst/>
              <a:gdLst/>
              <a:ahLst/>
              <a:cxnLst/>
              <a:rect l="l" t="t" r="r" b="b"/>
              <a:pathLst>
                <a:path w="955" h="1461" extrusionOk="0">
                  <a:moveTo>
                    <a:pt x="103" y="0"/>
                  </a:moveTo>
                  <a:lnTo>
                    <a:pt x="103" y="0"/>
                  </a:lnTo>
                  <a:cubicBezTo>
                    <a:pt x="453" y="356"/>
                    <a:pt x="677" y="682"/>
                    <a:pt x="779" y="936"/>
                  </a:cubicBezTo>
                  <a:cubicBezTo>
                    <a:pt x="675" y="868"/>
                    <a:pt x="540" y="847"/>
                    <a:pt x="411" y="847"/>
                  </a:cubicBezTo>
                  <a:cubicBezTo>
                    <a:pt x="196" y="847"/>
                    <a:pt x="1" y="906"/>
                    <a:pt x="1" y="906"/>
                  </a:cubicBezTo>
                  <a:cubicBezTo>
                    <a:pt x="37" y="904"/>
                    <a:pt x="72" y="903"/>
                    <a:pt x="106" y="903"/>
                  </a:cubicBezTo>
                  <a:cubicBezTo>
                    <a:pt x="608" y="903"/>
                    <a:pt x="808" y="1066"/>
                    <a:pt x="882" y="1207"/>
                  </a:cubicBezTo>
                  <a:cubicBezTo>
                    <a:pt x="930" y="1358"/>
                    <a:pt x="930" y="1461"/>
                    <a:pt x="930" y="1461"/>
                  </a:cubicBezTo>
                  <a:lnTo>
                    <a:pt x="930" y="1437"/>
                  </a:lnTo>
                  <a:cubicBezTo>
                    <a:pt x="954" y="1334"/>
                    <a:pt x="954" y="1262"/>
                    <a:pt x="954" y="1183"/>
                  </a:cubicBezTo>
                  <a:cubicBezTo>
                    <a:pt x="906" y="278"/>
                    <a:pt x="103" y="0"/>
                    <a:pt x="103" y="0"/>
                  </a:cubicBezTo>
                  <a:close/>
                </a:path>
              </a:pathLst>
            </a:custGeom>
            <a:solidFill>
              <a:srgbClr val="3B0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7769554" y="3106653"/>
              <a:ext cx="756476" cy="633340"/>
            </a:xfrm>
            <a:custGeom>
              <a:avLst/>
              <a:gdLst/>
              <a:ahLst/>
              <a:cxnLst/>
              <a:rect l="l" t="t" r="r" b="b"/>
              <a:pathLst>
                <a:path w="6641" h="5560" extrusionOk="0">
                  <a:moveTo>
                    <a:pt x="1009" y="0"/>
                  </a:moveTo>
                  <a:lnTo>
                    <a:pt x="1" y="5179"/>
                  </a:lnTo>
                  <a:lnTo>
                    <a:pt x="3242" y="5560"/>
                  </a:lnTo>
                  <a:lnTo>
                    <a:pt x="4202" y="5258"/>
                  </a:lnTo>
                  <a:lnTo>
                    <a:pt x="5506" y="5481"/>
                  </a:lnTo>
                  <a:lnTo>
                    <a:pt x="6641" y="555"/>
                  </a:lnTo>
                  <a:lnTo>
                    <a:pt x="5282" y="254"/>
                  </a:lnTo>
                  <a:lnTo>
                    <a:pt x="3997" y="52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1"/>
            <p:cNvSpPr/>
            <p:nvPr/>
          </p:nvSpPr>
          <p:spPr>
            <a:xfrm>
              <a:off x="8248090" y="3135472"/>
              <a:ext cx="277940" cy="595635"/>
            </a:xfrm>
            <a:custGeom>
              <a:avLst/>
              <a:gdLst/>
              <a:ahLst/>
              <a:cxnLst/>
              <a:rect l="l" t="t" r="r" b="b"/>
              <a:pathLst>
                <a:path w="2440" h="5229" extrusionOk="0">
                  <a:moveTo>
                    <a:pt x="1081" y="1"/>
                  </a:moveTo>
                  <a:lnTo>
                    <a:pt x="1" y="5005"/>
                  </a:lnTo>
                  <a:lnTo>
                    <a:pt x="1305" y="5228"/>
                  </a:lnTo>
                  <a:lnTo>
                    <a:pt x="2440" y="302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FFE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1"/>
            <p:cNvSpPr/>
            <p:nvPr/>
          </p:nvSpPr>
          <p:spPr>
            <a:xfrm>
              <a:off x="7769554" y="3106653"/>
              <a:ext cx="455298" cy="633340"/>
            </a:xfrm>
            <a:custGeom>
              <a:avLst/>
              <a:gdLst/>
              <a:ahLst/>
              <a:cxnLst/>
              <a:rect l="l" t="t" r="r" b="b"/>
              <a:pathLst>
                <a:path w="3997" h="5560" extrusionOk="0">
                  <a:moveTo>
                    <a:pt x="1009" y="0"/>
                  </a:moveTo>
                  <a:lnTo>
                    <a:pt x="1" y="5179"/>
                  </a:lnTo>
                  <a:lnTo>
                    <a:pt x="3242" y="5560"/>
                  </a:lnTo>
                  <a:lnTo>
                    <a:pt x="3997" y="525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FFE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1"/>
            <p:cNvSpPr/>
            <p:nvPr/>
          </p:nvSpPr>
          <p:spPr>
            <a:xfrm>
              <a:off x="7403107" y="2911525"/>
              <a:ext cx="426365" cy="688244"/>
            </a:xfrm>
            <a:custGeom>
              <a:avLst/>
              <a:gdLst/>
              <a:ahLst/>
              <a:cxnLst/>
              <a:rect l="l" t="t" r="r" b="b"/>
              <a:pathLst>
                <a:path w="3743" h="6042" extrusionOk="0">
                  <a:moveTo>
                    <a:pt x="2679" y="0"/>
                  </a:moveTo>
                  <a:cubicBezTo>
                    <a:pt x="2454" y="0"/>
                    <a:pt x="2105" y="256"/>
                    <a:pt x="1932" y="403"/>
                  </a:cubicBezTo>
                  <a:cubicBezTo>
                    <a:pt x="1081" y="1212"/>
                    <a:pt x="151" y="4604"/>
                    <a:pt x="151" y="4604"/>
                  </a:cubicBezTo>
                  <a:lnTo>
                    <a:pt x="175" y="4629"/>
                  </a:lnTo>
                  <a:lnTo>
                    <a:pt x="151" y="4629"/>
                  </a:lnTo>
                  <a:cubicBezTo>
                    <a:pt x="151" y="4629"/>
                    <a:pt x="0" y="6041"/>
                    <a:pt x="1455" y="6041"/>
                  </a:cubicBezTo>
                  <a:cubicBezTo>
                    <a:pt x="2113" y="6041"/>
                    <a:pt x="3743" y="4502"/>
                    <a:pt x="3743" y="4502"/>
                  </a:cubicBezTo>
                  <a:lnTo>
                    <a:pt x="3695" y="3476"/>
                  </a:lnTo>
                  <a:lnTo>
                    <a:pt x="2385" y="3898"/>
                  </a:lnTo>
                  <a:cubicBezTo>
                    <a:pt x="2789" y="3120"/>
                    <a:pt x="3169" y="2214"/>
                    <a:pt x="3194" y="1713"/>
                  </a:cubicBezTo>
                  <a:cubicBezTo>
                    <a:pt x="3218" y="1260"/>
                    <a:pt x="3169" y="204"/>
                    <a:pt x="2789" y="29"/>
                  </a:cubicBezTo>
                  <a:cubicBezTo>
                    <a:pt x="2758" y="9"/>
                    <a:pt x="2721" y="0"/>
                    <a:pt x="2679" y="0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1"/>
            <p:cNvSpPr/>
            <p:nvPr/>
          </p:nvSpPr>
          <p:spPr>
            <a:xfrm>
              <a:off x="7497310" y="2911525"/>
              <a:ext cx="272359" cy="355399"/>
            </a:xfrm>
            <a:custGeom>
              <a:avLst/>
              <a:gdLst/>
              <a:ahLst/>
              <a:cxnLst/>
              <a:rect l="l" t="t" r="r" b="b"/>
              <a:pathLst>
                <a:path w="2391" h="3120" extrusionOk="0">
                  <a:moveTo>
                    <a:pt x="1852" y="0"/>
                  </a:moveTo>
                  <a:cubicBezTo>
                    <a:pt x="1627" y="0"/>
                    <a:pt x="1278" y="256"/>
                    <a:pt x="1105" y="403"/>
                  </a:cubicBezTo>
                  <a:cubicBezTo>
                    <a:pt x="731" y="784"/>
                    <a:pt x="326" y="1635"/>
                    <a:pt x="0" y="2516"/>
                  </a:cubicBezTo>
                  <a:cubicBezTo>
                    <a:pt x="906" y="2570"/>
                    <a:pt x="1588" y="2920"/>
                    <a:pt x="1938" y="3120"/>
                  </a:cubicBezTo>
                  <a:cubicBezTo>
                    <a:pt x="2161" y="2594"/>
                    <a:pt x="2342" y="2063"/>
                    <a:pt x="2367" y="1713"/>
                  </a:cubicBezTo>
                  <a:cubicBezTo>
                    <a:pt x="2391" y="1260"/>
                    <a:pt x="2342" y="204"/>
                    <a:pt x="1962" y="29"/>
                  </a:cubicBezTo>
                  <a:cubicBezTo>
                    <a:pt x="1931" y="9"/>
                    <a:pt x="1894" y="0"/>
                    <a:pt x="1852" y="0"/>
                  </a:cubicBezTo>
                  <a:close/>
                </a:path>
              </a:pathLst>
            </a:custGeom>
            <a:solidFill>
              <a:srgbClr val="FF6700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1"/>
            <p:cNvSpPr/>
            <p:nvPr/>
          </p:nvSpPr>
          <p:spPr>
            <a:xfrm>
              <a:off x="7784021" y="3143788"/>
              <a:ext cx="68916" cy="129288"/>
            </a:xfrm>
            <a:custGeom>
              <a:avLst/>
              <a:gdLst/>
              <a:ahLst/>
              <a:cxnLst/>
              <a:rect l="l" t="t" r="r" b="b"/>
              <a:pathLst>
                <a:path w="605" h="1135" extrusionOk="0">
                  <a:moveTo>
                    <a:pt x="326" y="0"/>
                  </a:moveTo>
                  <a:cubicBezTo>
                    <a:pt x="326" y="0"/>
                    <a:pt x="176" y="501"/>
                    <a:pt x="49" y="857"/>
                  </a:cubicBezTo>
                  <a:cubicBezTo>
                    <a:pt x="25" y="906"/>
                    <a:pt x="25" y="954"/>
                    <a:pt x="0" y="984"/>
                  </a:cubicBezTo>
                  <a:cubicBezTo>
                    <a:pt x="97" y="1008"/>
                    <a:pt x="224" y="1056"/>
                    <a:pt x="302" y="1135"/>
                  </a:cubicBezTo>
                  <a:cubicBezTo>
                    <a:pt x="399" y="1056"/>
                    <a:pt x="477" y="984"/>
                    <a:pt x="550" y="906"/>
                  </a:cubicBezTo>
                  <a:cubicBezTo>
                    <a:pt x="580" y="706"/>
                    <a:pt x="604" y="380"/>
                    <a:pt x="550" y="175"/>
                  </a:cubicBezTo>
                  <a:cubicBezTo>
                    <a:pt x="526" y="0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1"/>
            <p:cNvSpPr/>
            <p:nvPr/>
          </p:nvSpPr>
          <p:spPr>
            <a:xfrm>
              <a:off x="7743469" y="3176024"/>
              <a:ext cx="235224" cy="263702"/>
            </a:xfrm>
            <a:custGeom>
              <a:avLst/>
              <a:gdLst/>
              <a:ahLst/>
              <a:cxnLst/>
              <a:rect l="l" t="t" r="r" b="b"/>
              <a:pathLst>
                <a:path w="2065" h="2315" extrusionOk="0">
                  <a:moveTo>
                    <a:pt x="1320" y="1"/>
                  </a:moveTo>
                  <a:cubicBezTo>
                    <a:pt x="1175" y="1"/>
                    <a:pt x="1012" y="20"/>
                    <a:pt x="833" y="67"/>
                  </a:cubicBezTo>
                  <a:cubicBezTo>
                    <a:pt x="580" y="146"/>
                    <a:pt x="453" y="321"/>
                    <a:pt x="405" y="520"/>
                  </a:cubicBezTo>
                  <a:cubicBezTo>
                    <a:pt x="405" y="520"/>
                    <a:pt x="55" y="1154"/>
                    <a:pt x="0" y="2156"/>
                  </a:cubicBezTo>
                  <a:cubicBezTo>
                    <a:pt x="0" y="2234"/>
                    <a:pt x="381" y="2282"/>
                    <a:pt x="381" y="2282"/>
                  </a:cubicBezTo>
                  <a:cubicBezTo>
                    <a:pt x="440" y="2304"/>
                    <a:pt x="500" y="2315"/>
                    <a:pt x="560" y="2315"/>
                  </a:cubicBezTo>
                  <a:cubicBezTo>
                    <a:pt x="779" y="2315"/>
                    <a:pt x="987" y="2175"/>
                    <a:pt x="1087" y="1957"/>
                  </a:cubicBezTo>
                  <a:lnTo>
                    <a:pt x="1111" y="1878"/>
                  </a:lnTo>
                  <a:cubicBezTo>
                    <a:pt x="1197" y="1895"/>
                    <a:pt x="1389" y="1942"/>
                    <a:pt x="1534" y="1942"/>
                  </a:cubicBezTo>
                  <a:cubicBezTo>
                    <a:pt x="1643" y="1942"/>
                    <a:pt x="1725" y="1915"/>
                    <a:pt x="1715" y="1830"/>
                  </a:cubicBezTo>
                  <a:cubicBezTo>
                    <a:pt x="1690" y="1606"/>
                    <a:pt x="1057" y="1401"/>
                    <a:pt x="1057" y="1401"/>
                  </a:cubicBezTo>
                  <a:lnTo>
                    <a:pt x="1057" y="1401"/>
                  </a:lnTo>
                  <a:cubicBezTo>
                    <a:pt x="1057" y="1401"/>
                    <a:pt x="1359" y="1462"/>
                    <a:pt x="1581" y="1462"/>
                  </a:cubicBezTo>
                  <a:cubicBezTo>
                    <a:pt x="1710" y="1462"/>
                    <a:pt x="1811" y="1441"/>
                    <a:pt x="1811" y="1377"/>
                  </a:cubicBezTo>
                  <a:cubicBezTo>
                    <a:pt x="1787" y="1178"/>
                    <a:pt x="1389" y="973"/>
                    <a:pt x="1159" y="948"/>
                  </a:cubicBezTo>
                  <a:cubicBezTo>
                    <a:pt x="1280" y="948"/>
                    <a:pt x="1442" y="963"/>
                    <a:pt x="1585" y="963"/>
                  </a:cubicBezTo>
                  <a:cubicBezTo>
                    <a:pt x="1773" y="963"/>
                    <a:pt x="1928" y="938"/>
                    <a:pt x="1914" y="822"/>
                  </a:cubicBezTo>
                  <a:cubicBezTo>
                    <a:pt x="1848" y="620"/>
                    <a:pt x="1388" y="516"/>
                    <a:pt x="1153" y="516"/>
                  </a:cubicBezTo>
                  <a:cubicBezTo>
                    <a:pt x="1128" y="516"/>
                    <a:pt x="1106" y="518"/>
                    <a:pt x="1087" y="520"/>
                  </a:cubicBezTo>
                  <a:lnTo>
                    <a:pt x="1087" y="520"/>
                  </a:lnTo>
                  <a:cubicBezTo>
                    <a:pt x="1286" y="496"/>
                    <a:pt x="2065" y="496"/>
                    <a:pt x="2065" y="297"/>
                  </a:cubicBezTo>
                  <a:cubicBezTo>
                    <a:pt x="2065" y="200"/>
                    <a:pt x="1787" y="1"/>
                    <a:pt x="1320" y="1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8474315" y="3297452"/>
              <a:ext cx="51715" cy="101494"/>
            </a:xfrm>
            <a:custGeom>
              <a:avLst/>
              <a:gdLst/>
              <a:ahLst/>
              <a:cxnLst/>
              <a:rect l="l" t="t" r="r" b="b"/>
              <a:pathLst>
                <a:path w="454" h="891" extrusionOk="0">
                  <a:moveTo>
                    <a:pt x="395" y="0"/>
                  </a:moveTo>
                  <a:cubicBezTo>
                    <a:pt x="348" y="0"/>
                    <a:pt x="282" y="16"/>
                    <a:pt x="224" y="88"/>
                  </a:cubicBezTo>
                  <a:cubicBezTo>
                    <a:pt x="128" y="208"/>
                    <a:pt x="49" y="486"/>
                    <a:pt x="1" y="637"/>
                  </a:cubicBezTo>
                  <a:cubicBezTo>
                    <a:pt x="49" y="715"/>
                    <a:pt x="73" y="812"/>
                    <a:pt x="128" y="891"/>
                  </a:cubicBezTo>
                  <a:cubicBezTo>
                    <a:pt x="164" y="878"/>
                    <a:pt x="208" y="872"/>
                    <a:pt x="255" y="872"/>
                  </a:cubicBezTo>
                  <a:cubicBezTo>
                    <a:pt x="303" y="872"/>
                    <a:pt x="354" y="878"/>
                    <a:pt x="405" y="891"/>
                  </a:cubicBezTo>
                  <a:lnTo>
                    <a:pt x="405" y="764"/>
                  </a:lnTo>
                  <a:cubicBezTo>
                    <a:pt x="429" y="438"/>
                    <a:pt x="454" y="9"/>
                    <a:pt x="454" y="9"/>
                  </a:cubicBezTo>
                  <a:cubicBezTo>
                    <a:pt x="454" y="9"/>
                    <a:pt x="430" y="0"/>
                    <a:pt x="395" y="0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8348558" y="3289365"/>
              <a:ext cx="177472" cy="255158"/>
            </a:xfrm>
            <a:custGeom>
              <a:avLst/>
              <a:gdLst/>
              <a:ahLst/>
              <a:cxnLst/>
              <a:rect l="l" t="t" r="r" b="b"/>
              <a:pathLst>
                <a:path w="1558" h="2240" extrusionOk="0">
                  <a:moveTo>
                    <a:pt x="556" y="0"/>
                  </a:moveTo>
                  <a:cubicBezTo>
                    <a:pt x="417" y="0"/>
                    <a:pt x="322" y="38"/>
                    <a:pt x="302" y="80"/>
                  </a:cubicBezTo>
                  <a:cubicBezTo>
                    <a:pt x="248" y="231"/>
                    <a:pt x="851" y="485"/>
                    <a:pt x="1002" y="581"/>
                  </a:cubicBezTo>
                  <a:cubicBezTo>
                    <a:pt x="907" y="521"/>
                    <a:pt x="684" y="467"/>
                    <a:pt x="506" y="467"/>
                  </a:cubicBezTo>
                  <a:cubicBezTo>
                    <a:pt x="400" y="467"/>
                    <a:pt x="310" y="486"/>
                    <a:pt x="272" y="533"/>
                  </a:cubicBezTo>
                  <a:cubicBezTo>
                    <a:pt x="175" y="684"/>
                    <a:pt x="604" y="786"/>
                    <a:pt x="803" y="883"/>
                  </a:cubicBezTo>
                  <a:cubicBezTo>
                    <a:pt x="751" y="869"/>
                    <a:pt x="680" y="861"/>
                    <a:pt x="604" y="861"/>
                  </a:cubicBezTo>
                  <a:cubicBezTo>
                    <a:pt x="428" y="861"/>
                    <a:pt x="226" y="904"/>
                    <a:pt x="175" y="1010"/>
                  </a:cubicBezTo>
                  <a:cubicBezTo>
                    <a:pt x="121" y="1137"/>
                    <a:pt x="725" y="1263"/>
                    <a:pt x="725" y="1263"/>
                  </a:cubicBezTo>
                  <a:cubicBezTo>
                    <a:pt x="725" y="1263"/>
                    <a:pt x="658" y="1257"/>
                    <a:pt x="568" y="1257"/>
                  </a:cubicBezTo>
                  <a:cubicBezTo>
                    <a:pt x="405" y="1257"/>
                    <a:pt x="163" y="1277"/>
                    <a:pt x="97" y="1390"/>
                  </a:cubicBezTo>
                  <a:cubicBezTo>
                    <a:pt x="0" y="1541"/>
                    <a:pt x="423" y="1589"/>
                    <a:pt x="550" y="1613"/>
                  </a:cubicBezTo>
                  <a:lnTo>
                    <a:pt x="550" y="1692"/>
                  </a:lnTo>
                  <a:cubicBezTo>
                    <a:pt x="550" y="1939"/>
                    <a:pt x="700" y="2090"/>
                    <a:pt x="803" y="2193"/>
                  </a:cubicBezTo>
                  <a:cubicBezTo>
                    <a:pt x="855" y="2225"/>
                    <a:pt x="920" y="2239"/>
                    <a:pt x="984" y="2239"/>
                  </a:cubicBezTo>
                  <a:cubicBezTo>
                    <a:pt x="1074" y="2239"/>
                    <a:pt x="1161" y="2211"/>
                    <a:pt x="1207" y="2169"/>
                  </a:cubicBezTo>
                  <a:cubicBezTo>
                    <a:pt x="1558" y="1891"/>
                    <a:pt x="1533" y="811"/>
                    <a:pt x="1533" y="811"/>
                  </a:cubicBezTo>
                  <a:cubicBezTo>
                    <a:pt x="1558" y="636"/>
                    <a:pt x="1509" y="430"/>
                    <a:pt x="1328" y="310"/>
                  </a:cubicBezTo>
                  <a:cubicBezTo>
                    <a:pt x="1036" y="74"/>
                    <a:pt x="752" y="0"/>
                    <a:pt x="556" y="0"/>
                  </a:cubicBezTo>
                  <a:close/>
                </a:path>
              </a:pathLst>
            </a:custGeom>
            <a:solidFill>
              <a:srgbClr val="9D515C"/>
            </a:solidFill>
            <a:ln w="9525" cap="flat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79427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" y="1"/>
            <a:ext cx="66465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2580507" y="2571751"/>
            <a:ext cx="5015829" cy="2322980"/>
          </a:xfrm>
          <a:prstGeom prst="rect">
            <a:avLst/>
          </a:prstGeom>
        </p:spPr>
        <p:txBody>
          <a:bodyPr wrap="square" fromWordArt="1"/>
          <a:lstStyle/>
          <a:p>
            <a:pPr>
              <a:lnSpc>
                <a:spcPct val="150000"/>
              </a:lnSpc>
            </a:pPr>
            <a:r>
              <a:rPr lang="en-US" sz="2100" dirty="0"/>
              <a:t>-  </a:t>
            </a:r>
            <a:r>
              <a:rPr lang="en-US" sz="2100" dirty="0">
                <a:solidFill>
                  <a:srgbClr val="0000FF"/>
                </a:solidFill>
              </a:rPr>
              <a:t>Learn by heart new words.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1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100" dirty="0">
                <a:solidFill>
                  <a:srgbClr val="0000FF"/>
                </a:solidFill>
              </a:rPr>
              <a:t>Prepare  skill 2.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1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1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10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100" dirty="0">
              <a:solidFill>
                <a:srgbClr val="0000FF"/>
              </a:solidFill>
            </a:endParaRPr>
          </a:p>
        </p:txBody>
      </p:sp>
      <p:pic>
        <p:nvPicPr>
          <p:cNvPr id="5" name="Picture 39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57358" y="4114800"/>
            <a:ext cx="857250" cy="106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998" y="239996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459741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285" y="445968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448514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446580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473" y="2571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37" y="25275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85" y="222307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9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9453" y="0"/>
            <a:ext cx="878682" cy="106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9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132765" y="1"/>
            <a:ext cx="840241" cy="106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9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143837"/>
            <a:ext cx="878682" cy="106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95" y="220266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Picture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96" y="2116464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00" y="2849722"/>
            <a:ext cx="350678" cy="35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31" y="886576"/>
            <a:ext cx="350678" cy="35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5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40" y="886576"/>
            <a:ext cx="350678" cy="35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07" y="1596422"/>
            <a:ext cx="350678" cy="35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47" y="3465035"/>
            <a:ext cx="424320" cy="42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024779" y="2102681"/>
            <a:ext cx="2805471" cy="60016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3300" b="1" u="sng" dirty="0">
                <a:solidFill>
                  <a:srgbClr val="FF0000"/>
                </a:solidFill>
              </a:rPr>
              <a:t>HOMEWORK</a:t>
            </a:r>
            <a:endParaRPr lang="en-US" sz="3300" b="1" u="sng" dirty="0">
              <a:ln w="19050">
                <a:solidFill>
                  <a:srgbClr val="0033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64" y="1371600"/>
            <a:ext cx="350678" cy="35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188" y="796211"/>
            <a:ext cx="350678" cy="35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5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72" y="1381423"/>
            <a:ext cx="350678" cy="35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131" y="1342309"/>
            <a:ext cx="350678" cy="35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99" y="1297958"/>
            <a:ext cx="424320" cy="42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57" y="967128"/>
            <a:ext cx="350678" cy="35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820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" name="Google Shape;2343;p67"/>
          <p:cNvSpPr/>
          <p:nvPr/>
        </p:nvSpPr>
        <p:spPr>
          <a:xfrm>
            <a:off x="2647625" y="1298950"/>
            <a:ext cx="1800600" cy="1523700"/>
          </a:xfrm>
          <a:prstGeom prst="roundRect">
            <a:avLst>
              <a:gd name="adj" fmla="val 28513"/>
            </a:avLst>
          </a:prstGeom>
          <a:noFill/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grpSp>
        <p:nvGrpSpPr>
          <p:cNvPr id="2344" name="Google Shape;2344;p67"/>
          <p:cNvGrpSpPr/>
          <p:nvPr/>
        </p:nvGrpSpPr>
        <p:grpSpPr>
          <a:xfrm>
            <a:off x="3452166" y="1960012"/>
            <a:ext cx="312399" cy="634863"/>
            <a:chOff x="2422579" y="3864530"/>
            <a:chExt cx="189885" cy="385841"/>
          </a:xfrm>
        </p:grpSpPr>
        <p:sp>
          <p:nvSpPr>
            <p:cNvPr id="2345" name="Google Shape;2345;p67"/>
            <p:cNvSpPr/>
            <p:nvPr/>
          </p:nvSpPr>
          <p:spPr>
            <a:xfrm>
              <a:off x="2428379" y="3870007"/>
              <a:ext cx="52152" cy="52125"/>
            </a:xfrm>
            <a:custGeom>
              <a:avLst/>
              <a:gdLst/>
              <a:ahLst/>
              <a:cxnLst/>
              <a:rect l="l" t="t" r="r" b="b"/>
              <a:pathLst>
                <a:path w="1933" h="1932" extrusionOk="0">
                  <a:moveTo>
                    <a:pt x="971" y="0"/>
                  </a:moveTo>
                  <a:cubicBezTo>
                    <a:pt x="428" y="0"/>
                    <a:pt x="1" y="431"/>
                    <a:pt x="1" y="973"/>
                  </a:cubicBezTo>
                  <a:cubicBezTo>
                    <a:pt x="1" y="1504"/>
                    <a:pt x="428" y="1931"/>
                    <a:pt x="971" y="1931"/>
                  </a:cubicBezTo>
                  <a:cubicBezTo>
                    <a:pt x="1502" y="1931"/>
                    <a:pt x="1932" y="1504"/>
                    <a:pt x="1932" y="973"/>
                  </a:cubicBezTo>
                  <a:cubicBezTo>
                    <a:pt x="1932" y="431"/>
                    <a:pt x="1502" y="0"/>
                    <a:pt x="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7"/>
            <p:cNvSpPr/>
            <p:nvPr/>
          </p:nvSpPr>
          <p:spPr>
            <a:xfrm>
              <a:off x="2554430" y="3870007"/>
              <a:ext cx="52233" cy="52125"/>
            </a:xfrm>
            <a:custGeom>
              <a:avLst/>
              <a:gdLst/>
              <a:ahLst/>
              <a:cxnLst/>
              <a:rect l="l" t="t" r="r" b="b"/>
              <a:pathLst>
                <a:path w="1936" h="1932" extrusionOk="0">
                  <a:moveTo>
                    <a:pt x="974" y="0"/>
                  </a:moveTo>
                  <a:cubicBezTo>
                    <a:pt x="431" y="0"/>
                    <a:pt x="1" y="431"/>
                    <a:pt x="1" y="973"/>
                  </a:cubicBezTo>
                  <a:cubicBezTo>
                    <a:pt x="1" y="1504"/>
                    <a:pt x="431" y="1931"/>
                    <a:pt x="974" y="1931"/>
                  </a:cubicBezTo>
                  <a:cubicBezTo>
                    <a:pt x="1505" y="1931"/>
                    <a:pt x="1935" y="1504"/>
                    <a:pt x="1935" y="973"/>
                  </a:cubicBezTo>
                  <a:cubicBezTo>
                    <a:pt x="1935" y="431"/>
                    <a:pt x="1505" y="0"/>
                    <a:pt x="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7"/>
            <p:cNvSpPr/>
            <p:nvPr/>
          </p:nvSpPr>
          <p:spPr>
            <a:xfrm>
              <a:off x="2438200" y="3943932"/>
              <a:ext cx="158561" cy="30379"/>
            </a:xfrm>
            <a:custGeom>
              <a:avLst/>
              <a:gdLst/>
              <a:ahLst/>
              <a:cxnLst/>
              <a:rect l="l" t="t" r="r" b="b"/>
              <a:pathLst>
                <a:path w="5877" h="1126" extrusionOk="0">
                  <a:moveTo>
                    <a:pt x="559" y="1"/>
                  </a:moveTo>
                  <a:cubicBezTo>
                    <a:pt x="255" y="1"/>
                    <a:pt x="1" y="253"/>
                    <a:pt x="1" y="556"/>
                  </a:cubicBezTo>
                  <a:cubicBezTo>
                    <a:pt x="1" y="874"/>
                    <a:pt x="255" y="1126"/>
                    <a:pt x="559" y="1126"/>
                  </a:cubicBezTo>
                  <a:lnTo>
                    <a:pt x="5321" y="1126"/>
                  </a:lnTo>
                  <a:cubicBezTo>
                    <a:pt x="5637" y="1126"/>
                    <a:pt x="5876" y="874"/>
                    <a:pt x="5876" y="556"/>
                  </a:cubicBezTo>
                  <a:cubicBezTo>
                    <a:pt x="5876" y="253"/>
                    <a:pt x="5637" y="1"/>
                    <a:pt x="5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7"/>
            <p:cNvSpPr/>
            <p:nvPr/>
          </p:nvSpPr>
          <p:spPr>
            <a:xfrm>
              <a:off x="2469956" y="3914659"/>
              <a:ext cx="95051" cy="95401"/>
            </a:xfrm>
            <a:custGeom>
              <a:avLst/>
              <a:gdLst/>
              <a:ahLst/>
              <a:cxnLst/>
              <a:rect l="l" t="t" r="r" b="b"/>
              <a:pathLst>
                <a:path w="3523" h="3536" extrusionOk="0">
                  <a:moveTo>
                    <a:pt x="1768" y="1"/>
                  </a:moveTo>
                  <a:cubicBezTo>
                    <a:pt x="782" y="1"/>
                    <a:pt x="0" y="795"/>
                    <a:pt x="0" y="1768"/>
                  </a:cubicBezTo>
                  <a:cubicBezTo>
                    <a:pt x="0" y="2741"/>
                    <a:pt x="782" y="3535"/>
                    <a:pt x="1768" y="3535"/>
                  </a:cubicBezTo>
                  <a:cubicBezTo>
                    <a:pt x="2741" y="3535"/>
                    <a:pt x="3523" y="2741"/>
                    <a:pt x="3523" y="1768"/>
                  </a:cubicBezTo>
                  <a:cubicBezTo>
                    <a:pt x="3523" y="795"/>
                    <a:pt x="2741" y="1"/>
                    <a:pt x="1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7"/>
            <p:cNvSpPr/>
            <p:nvPr/>
          </p:nvSpPr>
          <p:spPr>
            <a:xfrm>
              <a:off x="2492430" y="3937484"/>
              <a:ext cx="50102" cy="49751"/>
            </a:xfrm>
            <a:custGeom>
              <a:avLst/>
              <a:gdLst/>
              <a:ahLst/>
              <a:cxnLst/>
              <a:rect l="l" t="t" r="r" b="b"/>
              <a:pathLst>
                <a:path w="1857" h="1844" extrusionOk="0">
                  <a:moveTo>
                    <a:pt x="935" y="0"/>
                  </a:moveTo>
                  <a:cubicBezTo>
                    <a:pt x="416" y="0"/>
                    <a:pt x="1" y="416"/>
                    <a:pt x="1" y="922"/>
                  </a:cubicBezTo>
                  <a:cubicBezTo>
                    <a:pt x="1" y="1428"/>
                    <a:pt x="416" y="1844"/>
                    <a:pt x="935" y="1844"/>
                  </a:cubicBezTo>
                  <a:cubicBezTo>
                    <a:pt x="1441" y="1844"/>
                    <a:pt x="1856" y="1428"/>
                    <a:pt x="1856" y="922"/>
                  </a:cubicBezTo>
                  <a:cubicBezTo>
                    <a:pt x="1856" y="416"/>
                    <a:pt x="1441" y="0"/>
                    <a:pt x="9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7"/>
            <p:cNvSpPr/>
            <p:nvPr/>
          </p:nvSpPr>
          <p:spPr>
            <a:xfrm>
              <a:off x="2436150" y="3976983"/>
              <a:ext cx="163634" cy="224959"/>
            </a:xfrm>
            <a:custGeom>
              <a:avLst/>
              <a:gdLst/>
              <a:ahLst/>
              <a:cxnLst/>
              <a:rect l="l" t="t" r="r" b="b"/>
              <a:pathLst>
                <a:path w="6065" h="8338" extrusionOk="0">
                  <a:moveTo>
                    <a:pt x="3033" y="1"/>
                  </a:moveTo>
                  <a:cubicBezTo>
                    <a:pt x="1365" y="1"/>
                    <a:pt x="1" y="1365"/>
                    <a:pt x="1" y="3032"/>
                  </a:cubicBezTo>
                  <a:lnTo>
                    <a:pt x="1" y="7113"/>
                  </a:lnTo>
                  <a:cubicBezTo>
                    <a:pt x="1" y="7783"/>
                    <a:pt x="547" y="8338"/>
                    <a:pt x="1229" y="8338"/>
                  </a:cubicBezTo>
                  <a:lnTo>
                    <a:pt x="4852" y="8338"/>
                  </a:lnTo>
                  <a:cubicBezTo>
                    <a:pt x="5522" y="8338"/>
                    <a:pt x="6064" y="7783"/>
                    <a:pt x="6064" y="7113"/>
                  </a:cubicBezTo>
                  <a:lnTo>
                    <a:pt x="6064" y="3032"/>
                  </a:lnTo>
                  <a:cubicBezTo>
                    <a:pt x="6064" y="1365"/>
                    <a:pt x="4715" y="1"/>
                    <a:pt x="30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7"/>
            <p:cNvSpPr/>
            <p:nvPr/>
          </p:nvSpPr>
          <p:spPr>
            <a:xfrm>
              <a:off x="2489327" y="4113987"/>
              <a:ext cx="54904" cy="130907"/>
            </a:xfrm>
            <a:custGeom>
              <a:avLst/>
              <a:gdLst/>
              <a:ahLst/>
              <a:cxnLst/>
              <a:rect l="l" t="t" r="r" b="b"/>
              <a:pathLst>
                <a:path w="2035" h="4852" extrusionOk="0">
                  <a:moveTo>
                    <a:pt x="1013" y="1"/>
                  </a:moveTo>
                  <a:cubicBezTo>
                    <a:pt x="455" y="1"/>
                    <a:pt x="1" y="455"/>
                    <a:pt x="1" y="1025"/>
                  </a:cubicBezTo>
                  <a:lnTo>
                    <a:pt x="1" y="3830"/>
                  </a:lnTo>
                  <a:cubicBezTo>
                    <a:pt x="1" y="4397"/>
                    <a:pt x="455" y="4851"/>
                    <a:pt x="1013" y="4851"/>
                  </a:cubicBezTo>
                  <a:cubicBezTo>
                    <a:pt x="1580" y="4851"/>
                    <a:pt x="2035" y="4397"/>
                    <a:pt x="2035" y="3830"/>
                  </a:cubicBezTo>
                  <a:lnTo>
                    <a:pt x="2035" y="1025"/>
                  </a:lnTo>
                  <a:cubicBezTo>
                    <a:pt x="2035" y="455"/>
                    <a:pt x="1580" y="1"/>
                    <a:pt x="1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7"/>
            <p:cNvSpPr/>
            <p:nvPr/>
          </p:nvSpPr>
          <p:spPr>
            <a:xfrm>
              <a:off x="2473706" y="4061889"/>
              <a:ext cx="86228" cy="120682"/>
            </a:xfrm>
            <a:custGeom>
              <a:avLst/>
              <a:gdLst/>
              <a:ahLst/>
              <a:cxnLst/>
              <a:rect l="l" t="t" r="r" b="b"/>
              <a:pathLst>
                <a:path w="3196" h="4473" extrusionOk="0">
                  <a:moveTo>
                    <a:pt x="1592" y="1"/>
                  </a:moveTo>
                  <a:cubicBezTo>
                    <a:pt x="707" y="1"/>
                    <a:pt x="1" y="719"/>
                    <a:pt x="1" y="1604"/>
                  </a:cubicBezTo>
                  <a:lnTo>
                    <a:pt x="1" y="3714"/>
                  </a:lnTo>
                  <a:cubicBezTo>
                    <a:pt x="1" y="4130"/>
                    <a:pt x="340" y="4472"/>
                    <a:pt x="758" y="4472"/>
                  </a:cubicBezTo>
                  <a:lnTo>
                    <a:pt x="2426" y="4472"/>
                  </a:lnTo>
                  <a:cubicBezTo>
                    <a:pt x="2853" y="4472"/>
                    <a:pt x="3196" y="4130"/>
                    <a:pt x="3196" y="3714"/>
                  </a:cubicBezTo>
                  <a:lnTo>
                    <a:pt x="3196" y="1604"/>
                  </a:lnTo>
                  <a:cubicBezTo>
                    <a:pt x="3196" y="719"/>
                    <a:pt x="2474" y="1"/>
                    <a:pt x="15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7"/>
            <p:cNvSpPr/>
            <p:nvPr/>
          </p:nvSpPr>
          <p:spPr>
            <a:xfrm>
              <a:off x="2485658" y="4011436"/>
              <a:ext cx="63727" cy="29705"/>
            </a:xfrm>
            <a:custGeom>
              <a:avLst/>
              <a:gdLst/>
              <a:ahLst/>
              <a:cxnLst/>
              <a:rect l="l" t="t" r="r" b="b"/>
              <a:pathLst>
                <a:path w="2362" h="1101" extrusionOk="0">
                  <a:moveTo>
                    <a:pt x="555" y="0"/>
                  </a:moveTo>
                  <a:cubicBezTo>
                    <a:pt x="252" y="0"/>
                    <a:pt x="0" y="252"/>
                    <a:pt x="0" y="555"/>
                  </a:cubicBezTo>
                  <a:cubicBezTo>
                    <a:pt x="0" y="846"/>
                    <a:pt x="252" y="1101"/>
                    <a:pt x="555" y="1101"/>
                  </a:cubicBezTo>
                  <a:lnTo>
                    <a:pt x="1819" y="1101"/>
                  </a:lnTo>
                  <a:cubicBezTo>
                    <a:pt x="2107" y="1101"/>
                    <a:pt x="2362" y="846"/>
                    <a:pt x="2362" y="555"/>
                  </a:cubicBezTo>
                  <a:cubicBezTo>
                    <a:pt x="2362" y="252"/>
                    <a:pt x="2107" y="0"/>
                    <a:pt x="1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7"/>
            <p:cNvSpPr/>
            <p:nvPr/>
          </p:nvSpPr>
          <p:spPr>
            <a:xfrm>
              <a:off x="2422579" y="3864530"/>
              <a:ext cx="189885" cy="385841"/>
            </a:xfrm>
            <a:custGeom>
              <a:avLst/>
              <a:gdLst/>
              <a:ahLst/>
              <a:cxnLst/>
              <a:rect l="l" t="t" r="r" b="b"/>
              <a:pathLst>
                <a:path w="7038" h="14301" extrusionOk="0">
                  <a:moveTo>
                    <a:pt x="1186" y="418"/>
                  </a:moveTo>
                  <a:cubicBezTo>
                    <a:pt x="1604" y="418"/>
                    <a:pt x="1944" y="758"/>
                    <a:pt x="1944" y="1176"/>
                  </a:cubicBezTo>
                  <a:cubicBezTo>
                    <a:pt x="1944" y="1592"/>
                    <a:pt x="1604" y="1934"/>
                    <a:pt x="1186" y="1934"/>
                  </a:cubicBezTo>
                  <a:cubicBezTo>
                    <a:pt x="759" y="1934"/>
                    <a:pt x="428" y="1592"/>
                    <a:pt x="428" y="1176"/>
                  </a:cubicBezTo>
                  <a:cubicBezTo>
                    <a:pt x="428" y="758"/>
                    <a:pt x="759" y="418"/>
                    <a:pt x="1186" y="418"/>
                  </a:cubicBezTo>
                  <a:close/>
                  <a:moveTo>
                    <a:pt x="5861" y="418"/>
                  </a:moveTo>
                  <a:cubicBezTo>
                    <a:pt x="6279" y="418"/>
                    <a:pt x="6619" y="758"/>
                    <a:pt x="6619" y="1176"/>
                  </a:cubicBezTo>
                  <a:cubicBezTo>
                    <a:pt x="6619" y="1592"/>
                    <a:pt x="6279" y="1934"/>
                    <a:pt x="5861" y="1934"/>
                  </a:cubicBezTo>
                  <a:cubicBezTo>
                    <a:pt x="5431" y="1934"/>
                    <a:pt x="5103" y="1592"/>
                    <a:pt x="5103" y="1176"/>
                  </a:cubicBezTo>
                  <a:cubicBezTo>
                    <a:pt x="5103" y="758"/>
                    <a:pt x="5431" y="418"/>
                    <a:pt x="5861" y="418"/>
                  </a:cubicBezTo>
                  <a:close/>
                  <a:moveTo>
                    <a:pt x="5900" y="3159"/>
                  </a:moveTo>
                  <a:cubicBezTo>
                    <a:pt x="6088" y="3159"/>
                    <a:pt x="6252" y="3311"/>
                    <a:pt x="6252" y="3499"/>
                  </a:cubicBezTo>
                  <a:cubicBezTo>
                    <a:pt x="6252" y="3702"/>
                    <a:pt x="6088" y="3853"/>
                    <a:pt x="5900" y="3853"/>
                  </a:cubicBezTo>
                  <a:lnTo>
                    <a:pt x="5482" y="3853"/>
                  </a:lnTo>
                  <a:cubicBezTo>
                    <a:pt x="5482" y="3778"/>
                    <a:pt x="5494" y="3702"/>
                    <a:pt x="5494" y="3626"/>
                  </a:cubicBezTo>
                  <a:cubicBezTo>
                    <a:pt x="5494" y="3462"/>
                    <a:pt x="5470" y="3311"/>
                    <a:pt x="5431" y="3159"/>
                  </a:cubicBezTo>
                  <a:close/>
                  <a:moveTo>
                    <a:pt x="3524" y="2907"/>
                  </a:moveTo>
                  <a:cubicBezTo>
                    <a:pt x="3915" y="2907"/>
                    <a:pt x="4233" y="3235"/>
                    <a:pt x="4233" y="3626"/>
                  </a:cubicBezTo>
                  <a:cubicBezTo>
                    <a:pt x="4233" y="3765"/>
                    <a:pt x="4194" y="3905"/>
                    <a:pt x="4118" y="4017"/>
                  </a:cubicBezTo>
                  <a:cubicBezTo>
                    <a:pt x="3930" y="3981"/>
                    <a:pt x="3739" y="3969"/>
                    <a:pt x="3536" y="3969"/>
                  </a:cubicBezTo>
                  <a:cubicBezTo>
                    <a:pt x="3323" y="3969"/>
                    <a:pt x="3120" y="3981"/>
                    <a:pt x="2917" y="4017"/>
                  </a:cubicBezTo>
                  <a:cubicBezTo>
                    <a:pt x="2841" y="3905"/>
                    <a:pt x="2805" y="3765"/>
                    <a:pt x="2805" y="3626"/>
                  </a:cubicBezTo>
                  <a:cubicBezTo>
                    <a:pt x="2805" y="3235"/>
                    <a:pt x="3120" y="2907"/>
                    <a:pt x="3524" y="2907"/>
                  </a:cubicBezTo>
                  <a:close/>
                  <a:moveTo>
                    <a:pt x="3524" y="2074"/>
                  </a:moveTo>
                  <a:cubicBezTo>
                    <a:pt x="4369" y="2074"/>
                    <a:pt x="5079" y="2768"/>
                    <a:pt x="5079" y="3626"/>
                  </a:cubicBezTo>
                  <a:cubicBezTo>
                    <a:pt x="5079" y="3853"/>
                    <a:pt x="5027" y="4069"/>
                    <a:pt x="4927" y="4272"/>
                  </a:cubicBezTo>
                  <a:cubicBezTo>
                    <a:pt x="4800" y="4220"/>
                    <a:pt x="4673" y="4169"/>
                    <a:pt x="4536" y="4120"/>
                  </a:cubicBezTo>
                  <a:cubicBezTo>
                    <a:pt x="4612" y="3969"/>
                    <a:pt x="4648" y="3802"/>
                    <a:pt x="4648" y="3626"/>
                  </a:cubicBezTo>
                  <a:cubicBezTo>
                    <a:pt x="4648" y="2995"/>
                    <a:pt x="4142" y="2489"/>
                    <a:pt x="3524" y="2489"/>
                  </a:cubicBezTo>
                  <a:cubicBezTo>
                    <a:pt x="2893" y="2489"/>
                    <a:pt x="2387" y="2995"/>
                    <a:pt x="2387" y="3626"/>
                  </a:cubicBezTo>
                  <a:cubicBezTo>
                    <a:pt x="2387" y="3802"/>
                    <a:pt x="2426" y="3981"/>
                    <a:pt x="2502" y="4132"/>
                  </a:cubicBezTo>
                  <a:cubicBezTo>
                    <a:pt x="2375" y="4181"/>
                    <a:pt x="2235" y="4232"/>
                    <a:pt x="2111" y="4296"/>
                  </a:cubicBezTo>
                  <a:cubicBezTo>
                    <a:pt x="2020" y="4081"/>
                    <a:pt x="1959" y="3853"/>
                    <a:pt x="1959" y="3626"/>
                  </a:cubicBezTo>
                  <a:cubicBezTo>
                    <a:pt x="1959" y="2768"/>
                    <a:pt x="2666" y="2074"/>
                    <a:pt x="3524" y="2074"/>
                  </a:cubicBezTo>
                  <a:close/>
                  <a:moveTo>
                    <a:pt x="3487" y="7531"/>
                  </a:moveTo>
                  <a:cubicBezTo>
                    <a:pt x="4257" y="7531"/>
                    <a:pt x="4876" y="8149"/>
                    <a:pt x="4876" y="8919"/>
                  </a:cubicBezTo>
                  <a:lnTo>
                    <a:pt x="4876" y="11029"/>
                  </a:lnTo>
                  <a:cubicBezTo>
                    <a:pt x="4876" y="11333"/>
                    <a:pt x="4636" y="11584"/>
                    <a:pt x="4321" y="11584"/>
                  </a:cubicBezTo>
                  <a:lnTo>
                    <a:pt x="2653" y="11584"/>
                  </a:lnTo>
                  <a:cubicBezTo>
                    <a:pt x="2350" y="11584"/>
                    <a:pt x="2096" y="11333"/>
                    <a:pt x="2096" y="11029"/>
                  </a:cubicBezTo>
                  <a:lnTo>
                    <a:pt x="2096" y="8919"/>
                  </a:lnTo>
                  <a:cubicBezTo>
                    <a:pt x="2096" y="8149"/>
                    <a:pt x="2729" y="7531"/>
                    <a:pt x="3487" y="7531"/>
                  </a:cubicBezTo>
                  <a:close/>
                  <a:moveTo>
                    <a:pt x="4294" y="12003"/>
                  </a:moveTo>
                  <a:lnTo>
                    <a:pt x="4294" y="13076"/>
                  </a:lnTo>
                  <a:cubicBezTo>
                    <a:pt x="4294" y="13518"/>
                    <a:pt x="3930" y="13882"/>
                    <a:pt x="3487" y="13882"/>
                  </a:cubicBezTo>
                  <a:cubicBezTo>
                    <a:pt x="3045" y="13882"/>
                    <a:pt x="2678" y="13518"/>
                    <a:pt x="2678" y="13076"/>
                  </a:cubicBezTo>
                  <a:lnTo>
                    <a:pt x="2678" y="12003"/>
                  </a:lnTo>
                  <a:close/>
                  <a:moveTo>
                    <a:pt x="1186" y="0"/>
                  </a:moveTo>
                  <a:cubicBezTo>
                    <a:pt x="531" y="0"/>
                    <a:pt x="1" y="519"/>
                    <a:pt x="1" y="1176"/>
                  </a:cubicBezTo>
                  <a:cubicBezTo>
                    <a:pt x="1" y="1819"/>
                    <a:pt x="531" y="2350"/>
                    <a:pt x="1186" y="2350"/>
                  </a:cubicBezTo>
                  <a:cubicBezTo>
                    <a:pt x="1365" y="2350"/>
                    <a:pt x="1541" y="2313"/>
                    <a:pt x="1692" y="2237"/>
                  </a:cubicBezTo>
                  <a:cubicBezTo>
                    <a:pt x="1768" y="2301"/>
                    <a:pt x="1844" y="2377"/>
                    <a:pt x="1932" y="2453"/>
                  </a:cubicBezTo>
                  <a:cubicBezTo>
                    <a:pt x="1868" y="2541"/>
                    <a:pt x="1808" y="2629"/>
                    <a:pt x="1756" y="2729"/>
                  </a:cubicBezTo>
                  <a:lnTo>
                    <a:pt x="1150" y="2729"/>
                  </a:lnTo>
                  <a:cubicBezTo>
                    <a:pt x="719" y="2729"/>
                    <a:pt x="368" y="3083"/>
                    <a:pt x="368" y="3526"/>
                  </a:cubicBezTo>
                  <a:cubicBezTo>
                    <a:pt x="368" y="3866"/>
                    <a:pt x="595" y="4157"/>
                    <a:pt x="922" y="4244"/>
                  </a:cubicBezTo>
                  <a:cubicBezTo>
                    <a:pt x="948" y="4251"/>
                    <a:pt x="971" y="4254"/>
                    <a:pt x="993" y="4254"/>
                  </a:cubicBezTo>
                  <a:cubicBezTo>
                    <a:pt x="1102" y="4254"/>
                    <a:pt x="1166" y="4179"/>
                    <a:pt x="1186" y="4093"/>
                  </a:cubicBezTo>
                  <a:cubicBezTo>
                    <a:pt x="1213" y="3993"/>
                    <a:pt x="1150" y="3866"/>
                    <a:pt x="1035" y="3841"/>
                  </a:cubicBezTo>
                  <a:cubicBezTo>
                    <a:pt x="883" y="3802"/>
                    <a:pt x="783" y="3678"/>
                    <a:pt x="783" y="3526"/>
                  </a:cubicBezTo>
                  <a:cubicBezTo>
                    <a:pt x="783" y="3323"/>
                    <a:pt x="947" y="3159"/>
                    <a:pt x="1150" y="3159"/>
                  </a:cubicBezTo>
                  <a:lnTo>
                    <a:pt x="1604" y="3159"/>
                  </a:lnTo>
                  <a:cubicBezTo>
                    <a:pt x="1565" y="3311"/>
                    <a:pt x="1541" y="3462"/>
                    <a:pt x="1541" y="3626"/>
                  </a:cubicBezTo>
                  <a:cubicBezTo>
                    <a:pt x="1541" y="3929"/>
                    <a:pt x="1617" y="4232"/>
                    <a:pt x="1756" y="4499"/>
                  </a:cubicBezTo>
                  <a:cubicBezTo>
                    <a:pt x="871" y="5078"/>
                    <a:pt x="304" y="6076"/>
                    <a:pt x="304" y="7200"/>
                  </a:cubicBezTo>
                  <a:lnTo>
                    <a:pt x="304" y="11281"/>
                  </a:lnTo>
                  <a:cubicBezTo>
                    <a:pt x="304" y="12078"/>
                    <a:pt x="934" y="12709"/>
                    <a:pt x="1732" y="12709"/>
                  </a:cubicBezTo>
                  <a:lnTo>
                    <a:pt x="2262" y="12709"/>
                  </a:lnTo>
                  <a:lnTo>
                    <a:pt x="2262" y="13076"/>
                  </a:lnTo>
                  <a:cubicBezTo>
                    <a:pt x="2262" y="13758"/>
                    <a:pt x="2817" y="14301"/>
                    <a:pt x="3487" y="14301"/>
                  </a:cubicBezTo>
                  <a:cubicBezTo>
                    <a:pt x="4169" y="14301"/>
                    <a:pt x="4712" y="13758"/>
                    <a:pt x="4712" y="13076"/>
                  </a:cubicBezTo>
                  <a:lnTo>
                    <a:pt x="4712" y="12709"/>
                  </a:lnTo>
                  <a:lnTo>
                    <a:pt x="5355" y="12709"/>
                  </a:lnTo>
                  <a:cubicBezTo>
                    <a:pt x="6140" y="12709"/>
                    <a:pt x="6783" y="12078"/>
                    <a:pt x="6783" y="11281"/>
                  </a:cubicBezTo>
                  <a:lnTo>
                    <a:pt x="6783" y="7200"/>
                  </a:lnTo>
                  <a:cubicBezTo>
                    <a:pt x="6783" y="6733"/>
                    <a:pt x="6683" y="6267"/>
                    <a:pt x="6479" y="5848"/>
                  </a:cubicBezTo>
                  <a:cubicBezTo>
                    <a:pt x="6445" y="5769"/>
                    <a:pt x="6371" y="5726"/>
                    <a:pt x="6296" y="5726"/>
                  </a:cubicBezTo>
                  <a:cubicBezTo>
                    <a:pt x="6264" y="5726"/>
                    <a:pt x="6233" y="5733"/>
                    <a:pt x="6204" y="5748"/>
                  </a:cubicBezTo>
                  <a:cubicBezTo>
                    <a:pt x="6101" y="5788"/>
                    <a:pt x="6052" y="5912"/>
                    <a:pt x="6101" y="6027"/>
                  </a:cubicBezTo>
                  <a:cubicBezTo>
                    <a:pt x="6279" y="6394"/>
                    <a:pt x="6355" y="6785"/>
                    <a:pt x="6355" y="7200"/>
                  </a:cubicBezTo>
                  <a:lnTo>
                    <a:pt x="6355" y="11281"/>
                  </a:lnTo>
                  <a:cubicBezTo>
                    <a:pt x="6355" y="11836"/>
                    <a:pt x="5913" y="12291"/>
                    <a:pt x="5355" y="12291"/>
                  </a:cubicBezTo>
                  <a:lnTo>
                    <a:pt x="4712" y="12291"/>
                  </a:lnTo>
                  <a:lnTo>
                    <a:pt x="4712" y="11912"/>
                  </a:lnTo>
                  <a:cubicBezTo>
                    <a:pt x="5052" y="11760"/>
                    <a:pt x="5294" y="11420"/>
                    <a:pt x="5294" y="11029"/>
                  </a:cubicBezTo>
                  <a:lnTo>
                    <a:pt x="5294" y="8919"/>
                  </a:lnTo>
                  <a:cubicBezTo>
                    <a:pt x="5294" y="7922"/>
                    <a:pt x="4485" y="7112"/>
                    <a:pt x="3487" y="7112"/>
                  </a:cubicBezTo>
                  <a:cubicBezTo>
                    <a:pt x="2490" y="7112"/>
                    <a:pt x="1680" y="7922"/>
                    <a:pt x="1680" y="8919"/>
                  </a:cubicBezTo>
                  <a:lnTo>
                    <a:pt x="1680" y="11029"/>
                  </a:lnTo>
                  <a:cubicBezTo>
                    <a:pt x="1680" y="11420"/>
                    <a:pt x="1920" y="11760"/>
                    <a:pt x="2262" y="11912"/>
                  </a:cubicBezTo>
                  <a:lnTo>
                    <a:pt x="2262" y="12291"/>
                  </a:lnTo>
                  <a:lnTo>
                    <a:pt x="1732" y="12291"/>
                  </a:lnTo>
                  <a:cubicBezTo>
                    <a:pt x="1174" y="12291"/>
                    <a:pt x="719" y="11836"/>
                    <a:pt x="719" y="11281"/>
                  </a:cubicBezTo>
                  <a:lnTo>
                    <a:pt x="719" y="7200"/>
                  </a:lnTo>
                  <a:cubicBezTo>
                    <a:pt x="719" y="5648"/>
                    <a:pt x="1983" y="4384"/>
                    <a:pt x="3536" y="4384"/>
                  </a:cubicBezTo>
                  <a:cubicBezTo>
                    <a:pt x="4385" y="4384"/>
                    <a:pt x="5167" y="4751"/>
                    <a:pt x="5709" y="5393"/>
                  </a:cubicBezTo>
                  <a:cubicBezTo>
                    <a:pt x="5752" y="5444"/>
                    <a:pt x="5810" y="5471"/>
                    <a:pt x="5869" y="5471"/>
                  </a:cubicBezTo>
                  <a:cubicBezTo>
                    <a:pt x="5915" y="5471"/>
                    <a:pt x="5962" y="5454"/>
                    <a:pt x="6000" y="5421"/>
                  </a:cubicBezTo>
                  <a:cubicBezTo>
                    <a:pt x="6088" y="5345"/>
                    <a:pt x="6101" y="5218"/>
                    <a:pt x="6025" y="5130"/>
                  </a:cubicBezTo>
                  <a:cubicBezTo>
                    <a:pt x="5809" y="4878"/>
                    <a:pt x="5570" y="4663"/>
                    <a:pt x="5294" y="4484"/>
                  </a:cubicBezTo>
                  <a:cubicBezTo>
                    <a:pt x="5330" y="4408"/>
                    <a:pt x="5355" y="4348"/>
                    <a:pt x="5382" y="4272"/>
                  </a:cubicBezTo>
                  <a:lnTo>
                    <a:pt x="5900" y="4272"/>
                  </a:lnTo>
                  <a:cubicBezTo>
                    <a:pt x="6328" y="4272"/>
                    <a:pt x="6670" y="3929"/>
                    <a:pt x="6670" y="3499"/>
                  </a:cubicBezTo>
                  <a:cubicBezTo>
                    <a:pt x="6670" y="3083"/>
                    <a:pt x="6328" y="2729"/>
                    <a:pt x="5900" y="2729"/>
                  </a:cubicBezTo>
                  <a:lnTo>
                    <a:pt x="5279" y="2729"/>
                  </a:lnTo>
                  <a:cubicBezTo>
                    <a:pt x="5230" y="2629"/>
                    <a:pt x="5167" y="2541"/>
                    <a:pt x="5103" y="2453"/>
                  </a:cubicBezTo>
                  <a:cubicBezTo>
                    <a:pt x="5191" y="2377"/>
                    <a:pt x="5267" y="2301"/>
                    <a:pt x="5343" y="2237"/>
                  </a:cubicBezTo>
                  <a:cubicBezTo>
                    <a:pt x="5494" y="2313"/>
                    <a:pt x="5673" y="2350"/>
                    <a:pt x="5861" y="2350"/>
                  </a:cubicBezTo>
                  <a:cubicBezTo>
                    <a:pt x="6507" y="2350"/>
                    <a:pt x="7037" y="1819"/>
                    <a:pt x="7037" y="1176"/>
                  </a:cubicBezTo>
                  <a:cubicBezTo>
                    <a:pt x="7037" y="519"/>
                    <a:pt x="6507" y="0"/>
                    <a:pt x="5861" y="0"/>
                  </a:cubicBezTo>
                  <a:cubicBezTo>
                    <a:pt x="5203" y="0"/>
                    <a:pt x="4673" y="519"/>
                    <a:pt x="4673" y="1176"/>
                  </a:cubicBezTo>
                  <a:cubicBezTo>
                    <a:pt x="4673" y="1492"/>
                    <a:pt x="4800" y="1771"/>
                    <a:pt x="5003" y="1983"/>
                  </a:cubicBezTo>
                  <a:cubicBezTo>
                    <a:pt x="4951" y="2034"/>
                    <a:pt x="4888" y="2086"/>
                    <a:pt x="4812" y="2134"/>
                  </a:cubicBezTo>
                  <a:cubicBezTo>
                    <a:pt x="4472" y="1831"/>
                    <a:pt x="4018" y="1655"/>
                    <a:pt x="3524" y="1655"/>
                  </a:cubicBezTo>
                  <a:cubicBezTo>
                    <a:pt x="3020" y="1655"/>
                    <a:pt x="2578" y="1831"/>
                    <a:pt x="2223" y="2134"/>
                  </a:cubicBezTo>
                  <a:cubicBezTo>
                    <a:pt x="2159" y="2086"/>
                    <a:pt x="2096" y="2034"/>
                    <a:pt x="2035" y="1983"/>
                  </a:cubicBezTo>
                  <a:cubicBezTo>
                    <a:pt x="2235" y="1771"/>
                    <a:pt x="2362" y="1492"/>
                    <a:pt x="2362" y="1176"/>
                  </a:cubicBezTo>
                  <a:cubicBezTo>
                    <a:pt x="2362" y="519"/>
                    <a:pt x="1832" y="0"/>
                    <a:pt x="1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7"/>
            <p:cNvSpPr/>
            <p:nvPr/>
          </p:nvSpPr>
          <p:spPr>
            <a:xfrm>
              <a:off x="2480181" y="4005932"/>
              <a:ext cx="75031" cy="40929"/>
            </a:xfrm>
            <a:custGeom>
              <a:avLst/>
              <a:gdLst/>
              <a:ahLst/>
              <a:cxnLst/>
              <a:rect l="l" t="t" r="r" b="b"/>
              <a:pathLst>
                <a:path w="2781" h="1517" extrusionOk="0">
                  <a:moveTo>
                    <a:pt x="2022" y="419"/>
                  </a:moveTo>
                  <a:cubicBezTo>
                    <a:pt x="2198" y="419"/>
                    <a:pt x="2350" y="571"/>
                    <a:pt x="2350" y="759"/>
                  </a:cubicBezTo>
                  <a:cubicBezTo>
                    <a:pt x="2350" y="938"/>
                    <a:pt x="2198" y="1089"/>
                    <a:pt x="2022" y="1089"/>
                  </a:cubicBezTo>
                  <a:lnTo>
                    <a:pt x="758" y="1089"/>
                  </a:lnTo>
                  <a:cubicBezTo>
                    <a:pt x="567" y="1089"/>
                    <a:pt x="415" y="938"/>
                    <a:pt x="415" y="759"/>
                  </a:cubicBezTo>
                  <a:cubicBezTo>
                    <a:pt x="415" y="571"/>
                    <a:pt x="567" y="419"/>
                    <a:pt x="758" y="419"/>
                  </a:cubicBezTo>
                  <a:close/>
                  <a:moveTo>
                    <a:pt x="758" y="1"/>
                  </a:moveTo>
                  <a:cubicBezTo>
                    <a:pt x="327" y="1"/>
                    <a:pt x="0" y="331"/>
                    <a:pt x="0" y="759"/>
                  </a:cubicBezTo>
                  <a:cubicBezTo>
                    <a:pt x="0" y="1177"/>
                    <a:pt x="327" y="1517"/>
                    <a:pt x="758" y="1517"/>
                  </a:cubicBezTo>
                  <a:lnTo>
                    <a:pt x="2022" y="1517"/>
                  </a:lnTo>
                  <a:cubicBezTo>
                    <a:pt x="2438" y="1517"/>
                    <a:pt x="2780" y="1177"/>
                    <a:pt x="2780" y="759"/>
                  </a:cubicBezTo>
                  <a:cubicBezTo>
                    <a:pt x="2780" y="331"/>
                    <a:pt x="2438" y="1"/>
                    <a:pt x="2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6" name="Google Shape;2356;p67"/>
          <p:cNvSpPr/>
          <p:nvPr/>
        </p:nvSpPr>
        <p:spPr>
          <a:xfrm>
            <a:off x="6743913" y="3084800"/>
            <a:ext cx="1800600" cy="1523700"/>
          </a:xfrm>
          <a:prstGeom prst="roundRect">
            <a:avLst>
              <a:gd name="adj" fmla="val 28513"/>
            </a:avLst>
          </a:prstGeom>
          <a:noFill/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357" name="Google Shape;2357;p67"/>
          <p:cNvSpPr/>
          <p:nvPr/>
        </p:nvSpPr>
        <p:spPr>
          <a:xfrm>
            <a:off x="6743913" y="1298950"/>
            <a:ext cx="1800600" cy="1523700"/>
          </a:xfrm>
          <a:prstGeom prst="roundRect">
            <a:avLst>
              <a:gd name="adj" fmla="val 28513"/>
            </a:avLst>
          </a:prstGeom>
          <a:noFill/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358" name="Google Shape;2358;p67"/>
          <p:cNvSpPr/>
          <p:nvPr/>
        </p:nvSpPr>
        <p:spPr>
          <a:xfrm>
            <a:off x="4695763" y="1298950"/>
            <a:ext cx="1800600" cy="1523700"/>
          </a:xfrm>
          <a:prstGeom prst="roundRect">
            <a:avLst>
              <a:gd name="adj" fmla="val 28513"/>
            </a:avLst>
          </a:prstGeom>
          <a:noFill/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359" name="Google Shape;2359;p67"/>
          <p:cNvSpPr/>
          <p:nvPr/>
        </p:nvSpPr>
        <p:spPr>
          <a:xfrm>
            <a:off x="599475" y="1298950"/>
            <a:ext cx="1800600" cy="1523700"/>
          </a:xfrm>
          <a:prstGeom prst="roundRect">
            <a:avLst>
              <a:gd name="adj" fmla="val 28513"/>
            </a:avLst>
          </a:prstGeom>
          <a:noFill/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360" name="Google Shape;2360;p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Guess the mode of transportation</a:t>
            </a:r>
            <a:endParaRPr sz="1500"/>
          </a:p>
        </p:txBody>
      </p:sp>
      <p:sp>
        <p:nvSpPr>
          <p:cNvPr id="2361" name="Google Shape;2361;p67"/>
          <p:cNvSpPr txBox="1"/>
          <p:nvPr/>
        </p:nvSpPr>
        <p:spPr>
          <a:xfrm>
            <a:off x="720375" y="1432325"/>
            <a:ext cx="1558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A69F7"/>
                </a:solidFill>
                <a:latin typeface="DM Sans"/>
                <a:ea typeface="DM Sans"/>
                <a:cs typeface="DM Sans"/>
                <a:sym typeface="DM Sans"/>
              </a:rPr>
              <a:t>c_r</a:t>
            </a:r>
            <a:endParaRPr sz="1700" b="1">
              <a:solidFill>
                <a:srgbClr val="4A69F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62" name="Google Shape;2362;p67"/>
          <p:cNvSpPr txBox="1"/>
          <p:nvPr/>
        </p:nvSpPr>
        <p:spPr>
          <a:xfrm>
            <a:off x="2768539" y="1432325"/>
            <a:ext cx="1558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A69F7"/>
                </a:solidFill>
                <a:latin typeface="DM Sans"/>
                <a:ea typeface="DM Sans"/>
                <a:cs typeface="DM Sans"/>
                <a:sym typeface="DM Sans"/>
              </a:rPr>
              <a:t>m_t_rc_cle</a:t>
            </a:r>
            <a:endParaRPr sz="1700" b="1">
              <a:solidFill>
                <a:srgbClr val="4A69F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63" name="Google Shape;2363;p67"/>
          <p:cNvSpPr txBox="1"/>
          <p:nvPr/>
        </p:nvSpPr>
        <p:spPr>
          <a:xfrm>
            <a:off x="4816673" y="1432325"/>
            <a:ext cx="1558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A69F7"/>
                </a:solidFill>
                <a:latin typeface="DM Sans"/>
                <a:ea typeface="DM Sans"/>
                <a:cs typeface="DM Sans"/>
                <a:sym typeface="DM Sans"/>
              </a:rPr>
              <a:t>tr_uc_</a:t>
            </a:r>
            <a:endParaRPr sz="1700" b="1">
              <a:solidFill>
                <a:srgbClr val="4A69F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64" name="Google Shape;2364;p67"/>
          <p:cNvSpPr txBox="1"/>
          <p:nvPr/>
        </p:nvSpPr>
        <p:spPr>
          <a:xfrm>
            <a:off x="6864818" y="1432325"/>
            <a:ext cx="1558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A69F7"/>
                </a:solidFill>
                <a:latin typeface="DM Sans"/>
                <a:ea typeface="DM Sans"/>
                <a:cs typeface="DM Sans"/>
                <a:sym typeface="DM Sans"/>
              </a:rPr>
              <a:t>sc_ot_r</a:t>
            </a:r>
            <a:endParaRPr sz="1700" b="1">
              <a:solidFill>
                <a:srgbClr val="4A69F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65" name="Google Shape;2365;p67"/>
          <p:cNvSpPr/>
          <p:nvPr/>
        </p:nvSpPr>
        <p:spPr>
          <a:xfrm>
            <a:off x="4695763" y="3084800"/>
            <a:ext cx="1800600" cy="1523700"/>
          </a:xfrm>
          <a:prstGeom prst="roundRect">
            <a:avLst>
              <a:gd name="adj" fmla="val 28513"/>
            </a:avLst>
          </a:prstGeom>
          <a:noFill/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366" name="Google Shape;2366;p67"/>
          <p:cNvSpPr/>
          <p:nvPr/>
        </p:nvSpPr>
        <p:spPr>
          <a:xfrm>
            <a:off x="2647625" y="3084800"/>
            <a:ext cx="1800600" cy="1523700"/>
          </a:xfrm>
          <a:prstGeom prst="roundRect">
            <a:avLst>
              <a:gd name="adj" fmla="val 28513"/>
            </a:avLst>
          </a:prstGeom>
          <a:noFill/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367" name="Google Shape;2367;p67"/>
          <p:cNvSpPr/>
          <p:nvPr/>
        </p:nvSpPr>
        <p:spPr>
          <a:xfrm>
            <a:off x="599475" y="3084800"/>
            <a:ext cx="1800600" cy="1523700"/>
          </a:xfrm>
          <a:prstGeom prst="roundRect">
            <a:avLst>
              <a:gd name="adj" fmla="val 28513"/>
            </a:avLst>
          </a:prstGeom>
          <a:noFill/>
          <a:ln w="19050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4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368" name="Google Shape;2368;p67"/>
          <p:cNvSpPr txBox="1"/>
          <p:nvPr/>
        </p:nvSpPr>
        <p:spPr>
          <a:xfrm>
            <a:off x="720375" y="3218175"/>
            <a:ext cx="1558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A69F7"/>
                </a:solidFill>
                <a:latin typeface="DM Sans"/>
                <a:ea typeface="DM Sans"/>
                <a:cs typeface="DM Sans"/>
                <a:sym typeface="DM Sans"/>
              </a:rPr>
              <a:t>el_ctr_c c_r</a:t>
            </a:r>
            <a:endParaRPr sz="1700" b="1">
              <a:solidFill>
                <a:srgbClr val="4A69F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69" name="Google Shape;2369;p67"/>
          <p:cNvSpPr txBox="1"/>
          <p:nvPr/>
        </p:nvSpPr>
        <p:spPr>
          <a:xfrm>
            <a:off x="2768539" y="3218175"/>
            <a:ext cx="1558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A69F7"/>
                </a:solidFill>
                <a:latin typeface="DM Sans"/>
                <a:ea typeface="DM Sans"/>
                <a:cs typeface="DM Sans"/>
                <a:sym typeface="DM Sans"/>
              </a:rPr>
              <a:t>s_ilb_at</a:t>
            </a:r>
            <a:endParaRPr sz="1700" b="1">
              <a:solidFill>
                <a:srgbClr val="4A69F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70" name="Google Shape;2370;p67"/>
          <p:cNvSpPr txBox="1"/>
          <p:nvPr/>
        </p:nvSpPr>
        <p:spPr>
          <a:xfrm>
            <a:off x="4816673" y="3218175"/>
            <a:ext cx="1558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A69F7"/>
                </a:solidFill>
                <a:latin typeface="DM Sans"/>
                <a:ea typeface="DM Sans"/>
                <a:cs typeface="DM Sans"/>
                <a:sym typeface="DM Sans"/>
              </a:rPr>
              <a:t>t_a_n</a:t>
            </a:r>
            <a:endParaRPr sz="1700" b="1">
              <a:solidFill>
                <a:srgbClr val="4A69F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71" name="Google Shape;2371;p67"/>
          <p:cNvSpPr txBox="1"/>
          <p:nvPr/>
        </p:nvSpPr>
        <p:spPr>
          <a:xfrm>
            <a:off x="6864818" y="3218175"/>
            <a:ext cx="1558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A69F7"/>
                </a:solidFill>
                <a:latin typeface="DM Sans"/>
                <a:ea typeface="DM Sans"/>
                <a:cs typeface="DM Sans"/>
                <a:sym typeface="DM Sans"/>
              </a:rPr>
              <a:t>s_ubm_rin_</a:t>
            </a:r>
            <a:endParaRPr sz="1700" b="1">
              <a:solidFill>
                <a:srgbClr val="4A69F7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372" name="Google Shape;2372;p67"/>
          <p:cNvGrpSpPr/>
          <p:nvPr/>
        </p:nvGrpSpPr>
        <p:grpSpPr>
          <a:xfrm rot="661703">
            <a:off x="6179746" y="932835"/>
            <a:ext cx="633749" cy="634235"/>
            <a:chOff x="4104947" y="2387179"/>
            <a:chExt cx="1017910" cy="1018691"/>
          </a:xfrm>
        </p:grpSpPr>
        <p:sp>
          <p:nvSpPr>
            <p:cNvPr id="2373" name="Google Shape;2373;p67"/>
            <p:cNvSpPr/>
            <p:nvPr/>
          </p:nvSpPr>
          <p:spPr>
            <a:xfrm>
              <a:off x="4104947" y="2387179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7"/>
            <p:cNvSpPr/>
            <p:nvPr/>
          </p:nvSpPr>
          <p:spPr>
            <a:xfrm>
              <a:off x="4375333" y="2903018"/>
              <a:ext cx="482500" cy="242019"/>
            </a:xfrm>
            <a:custGeom>
              <a:avLst/>
              <a:gdLst/>
              <a:ahLst/>
              <a:cxnLst/>
              <a:rect l="l" t="t" r="r" b="b"/>
              <a:pathLst>
                <a:path w="5959" h="2989" extrusionOk="0">
                  <a:moveTo>
                    <a:pt x="0" y="1"/>
                  </a:moveTo>
                  <a:cubicBezTo>
                    <a:pt x="0" y="755"/>
                    <a:pt x="278" y="1407"/>
                    <a:pt x="701" y="1932"/>
                  </a:cubicBezTo>
                  <a:cubicBezTo>
                    <a:pt x="1256" y="2590"/>
                    <a:pt x="2059" y="2989"/>
                    <a:pt x="2964" y="2989"/>
                  </a:cubicBezTo>
                  <a:cubicBezTo>
                    <a:pt x="3900" y="2989"/>
                    <a:pt x="4703" y="2590"/>
                    <a:pt x="5258" y="1932"/>
                  </a:cubicBezTo>
                  <a:cubicBezTo>
                    <a:pt x="5680" y="1407"/>
                    <a:pt x="5958" y="755"/>
                    <a:pt x="59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7"/>
            <p:cNvSpPr/>
            <p:nvPr/>
          </p:nvSpPr>
          <p:spPr>
            <a:xfrm>
              <a:off x="4432012" y="2971923"/>
              <a:ext cx="369061" cy="173114"/>
            </a:xfrm>
            <a:custGeom>
              <a:avLst/>
              <a:gdLst/>
              <a:ahLst/>
              <a:cxnLst/>
              <a:rect l="l" t="t" r="r" b="b"/>
              <a:pathLst>
                <a:path w="4558" h="2138" extrusionOk="0">
                  <a:moveTo>
                    <a:pt x="2264" y="1"/>
                  </a:moveTo>
                  <a:cubicBezTo>
                    <a:pt x="1359" y="1"/>
                    <a:pt x="532" y="429"/>
                    <a:pt x="1" y="1081"/>
                  </a:cubicBezTo>
                  <a:cubicBezTo>
                    <a:pt x="556" y="1739"/>
                    <a:pt x="1359" y="2138"/>
                    <a:pt x="2264" y="2138"/>
                  </a:cubicBezTo>
                  <a:cubicBezTo>
                    <a:pt x="3200" y="2138"/>
                    <a:pt x="4003" y="1739"/>
                    <a:pt x="4558" y="1081"/>
                  </a:cubicBezTo>
                  <a:cubicBezTo>
                    <a:pt x="4003" y="429"/>
                    <a:pt x="3200" y="1"/>
                    <a:pt x="2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7"/>
            <p:cNvSpPr/>
            <p:nvPr/>
          </p:nvSpPr>
          <p:spPr>
            <a:xfrm>
              <a:off x="4350880" y="2728367"/>
              <a:ext cx="199510" cy="131738"/>
            </a:xfrm>
            <a:custGeom>
              <a:avLst/>
              <a:gdLst/>
              <a:ahLst/>
              <a:cxnLst/>
              <a:rect l="l" t="t" r="r" b="b"/>
              <a:pathLst>
                <a:path w="2464" h="1627" extrusionOk="0">
                  <a:moveTo>
                    <a:pt x="286" y="1"/>
                  </a:moveTo>
                  <a:cubicBezTo>
                    <a:pt x="169" y="1"/>
                    <a:pt x="68" y="75"/>
                    <a:pt x="49" y="196"/>
                  </a:cubicBezTo>
                  <a:cubicBezTo>
                    <a:pt x="1" y="347"/>
                    <a:pt x="73" y="498"/>
                    <a:pt x="224" y="522"/>
                  </a:cubicBezTo>
                  <a:lnTo>
                    <a:pt x="1208" y="824"/>
                  </a:lnTo>
                  <a:lnTo>
                    <a:pt x="224" y="1101"/>
                  </a:lnTo>
                  <a:cubicBezTo>
                    <a:pt x="73" y="1126"/>
                    <a:pt x="1" y="1276"/>
                    <a:pt x="49" y="1427"/>
                  </a:cubicBezTo>
                  <a:cubicBezTo>
                    <a:pt x="73" y="1554"/>
                    <a:pt x="176" y="1627"/>
                    <a:pt x="302" y="1627"/>
                  </a:cubicBezTo>
                  <a:cubicBezTo>
                    <a:pt x="327" y="1627"/>
                    <a:pt x="351" y="1627"/>
                    <a:pt x="375" y="1602"/>
                  </a:cubicBezTo>
                  <a:lnTo>
                    <a:pt x="2264" y="1071"/>
                  </a:lnTo>
                  <a:cubicBezTo>
                    <a:pt x="2391" y="1047"/>
                    <a:pt x="2463" y="920"/>
                    <a:pt x="2463" y="824"/>
                  </a:cubicBezTo>
                  <a:cubicBezTo>
                    <a:pt x="2463" y="697"/>
                    <a:pt x="2391" y="594"/>
                    <a:pt x="2264" y="546"/>
                  </a:cubicBezTo>
                  <a:lnTo>
                    <a:pt x="375" y="15"/>
                  </a:lnTo>
                  <a:cubicBezTo>
                    <a:pt x="345" y="5"/>
                    <a:pt x="315" y="1"/>
                    <a:pt x="2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7"/>
            <p:cNvSpPr/>
            <p:nvPr/>
          </p:nvSpPr>
          <p:spPr>
            <a:xfrm>
              <a:off x="4682775" y="2728367"/>
              <a:ext cx="199429" cy="131738"/>
            </a:xfrm>
            <a:custGeom>
              <a:avLst/>
              <a:gdLst/>
              <a:ahLst/>
              <a:cxnLst/>
              <a:rect l="l" t="t" r="r" b="b"/>
              <a:pathLst>
                <a:path w="2463" h="1627" extrusionOk="0">
                  <a:moveTo>
                    <a:pt x="2178" y="1"/>
                  </a:moveTo>
                  <a:cubicBezTo>
                    <a:pt x="2149" y="1"/>
                    <a:pt x="2119" y="5"/>
                    <a:pt x="2089" y="15"/>
                  </a:cubicBezTo>
                  <a:lnTo>
                    <a:pt x="199" y="546"/>
                  </a:lnTo>
                  <a:cubicBezTo>
                    <a:pt x="73" y="594"/>
                    <a:pt x="0" y="697"/>
                    <a:pt x="0" y="824"/>
                  </a:cubicBezTo>
                  <a:cubicBezTo>
                    <a:pt x="0" y="920"/>
                    <a:pt x="73" y="1047"/>
                    <a:pt x="199" y="1071"/>
                  </a:cubicBezTo>
                  <a:lnTo>
                    <a:pt x="2089" y="1602"/>
                  </a:lnTo>
                  <a:cubicBezTo>
                    <a:pt x="2113" y="1627"/>
                    <a:pt x="2137" y="1627"/>
                    <a:pt x="2161" y="1627"/>
                  </a:cubicBezTo>
                  <a:cubicBezTo>
                    <a:pt x="2288" y="1627"/>
                    <a:pt x="2391" y="1554"/>
                    <a:pt x="2415" y="1427"/>
                  </a:cubicBezTo>
                  <a:cubicBezTo>
                    <a:pt x="2463" y="1276"/>
                    <a:pt x="2391" y="1126"/>
                    <a:pt x="2240" y="1101"/>
                  </a:cubicBezTo>
                  <a:lnTo>
                    <a:pt x="1256" y="824"/>
                  </a:lnTo>
                  <a:lnTo>
                    <a:pt x="2240" y="522"/>
                  </a:lnTo>
                  <a:cubicBezTo>
                    <a:pt x="2391" y="498"/>
                    <a:pt x="2463" y="347"/>
                    <a:pt x="2415" y="196"/>
                  </a:cubicBezTo>
                  <a:cubicBezTo>
                    <a:pt x="2395" y="75"/>
                    <a:pt x="2295" y="1"/>
                    <a:pt x="21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8" name="Google Shape;2378;p67"/>
          <p:cNvGrpSpPr/>
          <p:nvPr/>
        </p:nvGrpSpPr>
        <p:grpSpPr>
          <a:xfrm rot="-531800">
            <a:off x="161979" y="2813753"/>
            <a:ext cx="635621" cy="634281"/>
            <a:chOff x="6602344" y="426824"/>
            <a:chExt cx="635530" cy="634190"/>
          </a:xfrm>
        </p:grpSpPr>
        <p:sp>
          <p:nvSpPr>
            <p:cNvPr id="2379" name="Google Shape;2379;p67"/>
            <p:cNvSpPr/>
            <p:nvPr/>
          </p:nvSpPr>
          <p:spPr>
            <a:xfrm>
              <a:off x="6602344" y="426824"/>
              <a:ext cx="635530" cy="634190"/>
            </a:xfrm>
            <a:custGeom>
              <a:avLst/>
              <a:gdLst/>
              <a:ahLst/>
              <a:cxnLst/>
              <a:rect l="l" t="t" r="r" b="b"/>
              <a:pathLst>
                <a:path w="8675" h="8657" extrusionOk="0">
                  <a:moveTo>
                    <a:pt x="4322" y="0"/>
                  </a:moveTo>
                  <a:cubicBezTo>
                    <a:pt x="1962" y="0"/>
                    <a:pt x="0" y="1938"/>
                    <a:pt x="0" y="4328"/>
                  </a:cubicBezTo>
                  <a:cubicBezTo>
                    <a:pt x="0" y="6718"/>
                    <a:pt x="1962" y="8656"/>
                    <a:pt x="4322" y="8656"/>
                  </a:cubicBezTo>
                  <a:cubicBezTo>
                    <a:pt x="6713" y="8656"/>
                    <a:pt x="8674" y="6718"/>
                    <a:pt x="8674" y="4328"/>
                  </a:cubicBezTo>
                  <a:cubicBezTo>
                    <a:pt x="8674" y="1938"/>
                    <a:pt x="6713" y="0"/>
                    <a:pt x="432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7"/>
            <p:cNvSpPr/>
            <p:nvPr/>
          </p:nvSpPr>
          <p:spPr>
            <a:xfrm>
              <a:off x="6983995" y="657424"/>
              <a:ext cx="82312" cy="82312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7"/>
            <p:cNvSpPr/>
            <p:nvPr/>
          </p:nvSpPr>
          <p:spPr>
            <a:xfrm>
              <a:off x="6848934" y="725760"/>
              <a:ext cx="135109" cy="135411"/>
            </a:xfrm>
            <a:custGeom>
              <a:avLst/>
              <a:gdLst/>
              <a:ahLst/>
              <a:cxnLst/>
              <a:rect l="l" t="t" r="r" b="b"/>
              <a:pathLst>
                <a:path w="2687" h="2693" extrusionOk="0">
                  <a:moveTo>
                    <a:pt x="1328" y="0"/>
                  </a:moveTo>
                  <a:cubicBezTo>
                    <a:pt x="604" y="0"/>
                    <a:pt x="0" y="604"/>
                    <a:pt x="0" y="1358"/>
                  </a:cubicBezTo>
                  <a:cubicBezTo>
                    <a:pt x="0" y="1582"/>
                    <a:pt x="49" y="1835"/>
                    <a:pt x="175" y="2034"/>
                  </a:cubicBezTo>
                  <a:cubicBezTo>
                    <a:pt x="399" y="2439"/>
                    <a:pt x="851" y="2692"/>
                    <a:pt x="1328" y="2692"/>
                  </a:cubicBezTo>
                  <a:cubicBezTo>
                    <a:pt x="1835" y="2692"/>
                    <a:pt x="2288" y="2439"/>
                    <a:pt x="2511" y="2034"/>
                  </a:cubicBezTo>
                  <a:cubicBezTo>
                    <a:pt x="2638" y="1835"/>
                    <a:pt x="2686" y="1582"/>
                    <a:pt x="2686" y="1358"/>
                  </a:cubicBezTo>
                  <a:cubicBezTo>
                    <a:pt x="2686" y="604"/>
                    <a:pt x="2083" y="0"/>
                    <a:pt x="13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7"/>
            <p:cNvSpPr/>
            <p:nvPr/>
          </p:nvSpPr>
          <p:spPr>
            <a:xfrm>
              <a:off x="6857734" y="794046"/>
              <a:ext cx="117510" cy="67127"/>
            </a:xfrm>
            <a:custGeom>
              <a:avLst/>
              <a:gdLst/>
              <a:ahLst/>
              <a:cxnLst/>
              <a:rect l="l" t="t" r="r" b="b"/>
              <a:pathLst>
                <a:path w="2337" h="1335" extrusionOk="0">
                  <a:moveTo>
                    <a:pt x="1153" y="0"/>
                  </a:moveTo>
                  <a:cubicBezTo>
                    <a:pt x="676" y="0"/>
                    <a:pt x="224" y="254"/>
                    <a:pt x="0" y="676"/>
                  </a:cubicBezTo>
                  <a:cubicBezTo>
                    <a:pt x="224" y="1081"/>
                    <a:pt x="676" y="1334"/>
                    <a:pt x="1153" y="1334"/>
                  </a:cubicBezTo>
                  <a:cubicBezTo>
                    <a:pt x="1660" y="1334"/>
                    <a:pt x="2113" y="1081"/>
                    <a:pt x="2336" y="676"/>
                  </a:cubicBezTo>
                  <a:cubicBezTo>
                    <a:pt x="2113" y="254"/>
                    <a:pt x="1660" y="0"/>
                    <a:pt x="1153" y="0"/>
                  </a:cubicBezTo>
                  <a:close/>
                </a:path>
              </a:pathLst>
            </a:custGeom>
            <a:solidFill>
              <a:srgbClr val="F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7"/>
            <p:cNvSpPr/>
            <p:nvPr/>
          </p:nvSpPr>
          <p:spPr>
            <a:xfrm>
              <a:off x="6766691" y="657424"/>
              <a:ext cx="82312" cy="82312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7"/>
            <p:cNvSpPr/>
            <p:nvPr/>
          </p:nvSpPr>
          <p:spPr>
            <a:xfrm>
              <a:off x="6782831" y="673560"/>
              <a:ext cx="50035" cy="50039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7"/>
            <p:cNvSpPr/>
            <p:nvPr/>
          </p:nvSpPr>
          <p:spPr>
            <a:xfrm>
              <a:off x="7000135" y="673560"/>
              <a:ext cx="50035" cy="50039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6" name="Google Shape;2386;p67"/>
          <p:cNvGrpSpPr/>
          <p:nvPr/>
        </p:nvGrpSpPr>
        <p:grpSpPr>
          <a:xfrm rot="-614878">
            <a:off x="7941913" y="4451173"/>
            <a:ext cx="633669" cy="634160"/>
            <a:chOff x="5782491" y="426824"/>
            <a:chExt cx="633699" cy="634190"/>
          </a:xfrm>
        </p:grpSpPr>
        <p:sp>
          <p:nvSpPr>
            <p:cNvPr id="2387" name="Google Shape;2387;p67"/>
            <p:cNvSpPr/>
            <p:nvPr/>
          </p:nvSpPr>
          <p:spPr>
            <a:xfrm>
              <a:off x="5782491" y="426824"/>
              <a:ext cx="633699" cy="634190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7"/>
            <p:cNvSpPr/>
            <p:nvPr/>
          </p:nvSpPr>
          <p:spPr>
            <a:xfrm>
              <a:off x="6004177" y="776801"/>
              <a:ext cx="191524" cy="95358"/>
            </a:xfrm>
            <a:custGeom>
              <a:avLst/>
              <a:gdLst/>
              <a:ahLst/>
              <a:cxnLst/>
              <a:rect l="l" t="t" r="r" b="b"/>
              <a:pathLst>
                <a:path w="3798" h="1891" extrusionOk="0">
                  <a:moveTo>
                    <a:pt x="1" y="1"/>
                  </a:moveTo>
                  <a:cubicBezTo>
                    <a:pt x="1" y="478"/>
                    <a:pt x="176" y="882"/>
                    <a:pt x="453" y="1232"/>
                  </a:cubicBezTo>
                  <a:cubicBezTo>
                    <a:pt x="779" y="1637"/>
                    <a:pt x="1305" y="1890"/>
                    <a:pt x="1884" y="1890"/>
                  </a:cubicBezTo>
                  <a:cubicBezTo>
                    <a:pt x="2463" y="1890"/>
                    <a:pt x="2995" y="1637"/>
                    <a:pt x="3345" y="1232"/>
                  </a:cubicBezTo>
                  <a:cubicBezTo>
                    <a:pt x="3622" y="882"/>
                    <a:pt x="3797" y="478"/>
                    <a:pt x="37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7"/>
            <p:cNvSpPr/>
            <p:nvPr/>
          </p:nvSpPr>
          <p:spPr>
            <a:xfrm>
              <a:off x="6027021" y="804839"/>
              <a:ext cx="145836" cy="67321"/>
            </a:xfrm>
            <a:custGeom>
              <a:avLst/>
              <a:gdLst/>
              <a:ahLst/>
              <a:cxnLst/>
              <a:rect l="l" t="t" r="r" b="b"/>
              <a:pathLst>
                <a:path w="2892" h="1335" extrusionOk="0">
                  <a:moveTo>
                    <a:pt x="1431" y="0"/>
                  </a:moveTo>
                  <a:cubicBezTo>
                    <a:pt x="852" y="0"/>
                    <a:pt x="326" y="254"/>
                    <a:pt x="0" y="676"/>
                  </a:cubicBezTo>
                  <a:cubicBezTo>
                    <a:pt x="326" y="1081"/>
                    <a:pt x="852" y="1334"/>
                    <a:pt x="1431" y="1334"/>
                  </a:cubicBezTo>
                  <a:cubicBezTo>
                    <a:pt x="2010" y="1334"/>
                    <a:pt x="2542" y="1081"/>
                    <a:pt x="2892" y="676"/>
                  </a:cubicBezTo>
                  <a:cubicBezTo>
                    <a:pt x="2542" y="254"/>
                    <a:pt x="2035" y="0"/>
                    <a:pt x="1431" y="0"/>
                  </a:cubicBezTo>
                  <a:close/>
                </a:path>
              </a:pathLst>
            </a:custGeom>
            <a:solidFill>
              <a:srgbClr val="F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7"/>
            <p:cNvSpPr/>
            <p:nvPr/>
          </p:nvSpPr>
          <p:spPr>
            <a:xfrm>
              <a:off x="5948943" y="667826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7"/>
            <p:cNvSpPr/>
            <p:nvPr/>
          </p:nvSpPr>
          <p:spPr>
            <a:xfrm>
              <a:off x="6167035" y="667826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7"/>
            <p:cNvSpPr/>
            <p:nvPr/>
          </p:nvSpPr>
          <p:spPr>
            <a:xfrm>
              <a:off x="6183216" y="684008"/>
              <a:ext cx="50178" cy="50182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7"/>
            <p:cNvSpPr/>
            <p:nvPr/>
          </p:nvSpPr>
          <p:spPr>
            <a:xfrm>
              <a:off x="5965124" y="684008"/>
              <a:ext cx="50178" cy="50182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4" name="Google Shape;2394;p67"/>
          <p:cNvGrpSpPr/>
          <p:nvPr/>
        </p:nvGrpSpPr>
        <p:grpSpPr>
          <a:xfrm>
            <a:off x="3261524" y="3726780"/>
            <a:ext cx="572817" cy="634845"/>
            <a:chOff x="3168225" y="2049424"/>
            <a:chExt cx="348069" cy="385760"/>
          </a:xfrm>
        </p:grpSpPr>
        <p:sp>
          <p:nvSpPr>
            <p:cNvPr id="2395" name="Google Shape;2395;p67"/>
            <p:cNvSpPr/>
            <p:nvPr/>
          </p:nvSpPr>
          <p:spPr>
            <a:xfrm>
              <a:off x="3189404" y="2368732"/>
              <a:ext cx="33725" cy="61056"/>
            </a:xfrm>
            <a:custGeom>
              <a:avLst/>
              <a:gdLst/>
              <a:ahLst/>
              <a:cxnLst/>
              <a:rect l="l" t="t" r="r" b="b"/>
              <a:pathLst>
                <a:path w="1250" h="2263" extrusionOk="0">
                  <a:moveTo>
                    <a:pt x="619" y="1"/>
                  </a:moveTo>
                  <a:cubicBezTo>
                    <a:pt x="277" y="1"/>
                    <a:pt x="1" y="292"/>
                    <a:pt x="1" y="631"/>
                  </a:cubicBezTo>
                  <a:lnTo>
                    <a:pt x="1" y="1629"/>
                  </a:lnTo>
                  <a:cubicBezTo>
                    <a:pt x="1" y="1971"/>
                    <a:pt x="277" y="2262"/>
                    <a:pt x="619" y="2262"/>
                  </a:cubicBezTo>
                  <a:cubicBezTo>
                    <a:pt x="974" y="2262"/>
                    <a:pt x="1250" y="1971"/>
                    <a:pt x="1250" y="1629"/>
                  </a:cubicBezTo>
                  <a:lnTo>
                    <a:pt x="1250" y="631"/>
                  </a:lnTo>
                  <a:cubicBezTo>
                    <a:pt x="1250" y="292"/>
                    <a:pt x="974" y="1"/>
                    <a:pt x="6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7"/>
            <p:cNvSpPr/>
            <p:nvPr/>
          </p:nvSpPr>
          <p:spPr>
            <a:xfrm>
              <a:off x="3174026" y="2329881"/>
              <a:ext cx="56307" cy="56226"/>
            </a:xfrm>
            <a:custGeom>
              <a:avLst/>
              <a:gdLst/>
              <a:ahLst/>
              <a:cxnLst/>
              <a:rect l="l" t="t" r="r" b="b"/>
              <a:pathLst>
                <a:path w="2087" h="2084" extrusionOk="0">
                  <a:moveTo>
                    <a:pt x="771" y="1"/>
                  </a:moveTo>
                  <a:cubicBezTo>
                    <a:pt x="344" y="1"/>
                    <a:pt x="1" y="340"/>
                    <a:pt x="1" y="771"/>
                  </a:cubicBezTo>
                  <a:lnTo>
                    <a:pt x="1" y="1313"/>
                  </a:lnTo>
                  <a:cubicBezTo>
                    <a:pt x="1" y="1744"/>
                    <a:pt x="344" y="2084"/>
                    <a:pt x="771" y="2084"/>
                  </a:cubicBezTo>
                  <a:lnTo>
                    <a:pt x="2087" y="2084"/>
                  </a:lnTo>
                  <a:lnTo>
                    <a:pt x="20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7"/>
            <p:cNvSpPr/>
            <p:nvPr/>
          </p:nvSpPr>
          <p:spPr>
            <a:xfrm>
              <a:off x="3269481" y="2067096"/>
              <a:ext cx="169758" cy="214059"/>
            </a:xfrm>
            <a:custGeom>
              <a:avLst/>
              <a:gdLst/>
              <a:ahLst/>
              <a:cxnLst/>
              <a:rect l="l" t="t" r="r" b="b"/>
              <a:pathLst>
                <a:path w="6292" h="7934" extrusionOk="0">
                  <a:moveTo>
                    <a:pt x="6292" y="0"/>
                  </a:moveTo>
                  <a:lnTo>
                    <a:pt x="659" y="6063"/>
                  </a:lnTo>
                  <a:cubicBezTo>
                    <a:pt x="1" y="6785"/>
                    <a:pt x="507" y="7934"/>
                    <a:pt x="1465" y="7934"/>
                  </a:cubicBezTo>
                  <a:lnTo>
                    <a:pt x="6292" y="7934"/>
                  </a:lnTo>
                  <a:lnTo>
                    <a:pt x="62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7"/>
            <p:cNvSpPr/>
            <p:nvPr/>
          </p:nvSpPr>
          <p:spPr>
            <a:xfrm>
              <a:off x="3429310" y="2054820"/>
              <a:ext cx="26306" cy="271985"/>
            </a:xfrm>
            <a:custGeom>
              <a:avLst/>
              <a:gdLst/>
              <a:ahLst/>
              <a:cxnLst/>
              <a:rect l="l" t="t" r="r" b="b"/>
              <a:pathLst>
                <a:path w="975" h="10081" extrusionOk="0">
                  <a:moveTo>
                    <a:pt x="480" y="0"/>
                  </a:moveTo>
                  <a:cubicBezTo>
                    <a:pt x="216" y="0"/>
                    <a:pt x="1" y="228"/>
                    <a:pt x="1" y="494"/>
                  </a:cubicBezTo>
                  <a:lnTo>
                    <a:pt x="1" y="9602"/>
                  </a:lnTo>
                  <a:cubicBezTo>
                    <a:pt x="1" y="9865"/>
                    <a:pt x="216" y="10081"/>
                    <a:pt x="480" y="10081"/>
                  </a:cubicBezTo>
                  <a:cubicBezTo>
                    <a:pt x="759" y="10081"/>
                    <a:pt x="974" y="9865"/>
                    <a:pt x="974" y="9602"/>
                  </a:cubicBezTo>
                  <a:lnTo>
                    <a:pt x="974" y="494"/>
                  </a:lnTo>
                  <a:cubicBezTo>
                    <a:pt x="974" y="228"/>
                    <a:pt x="759" y="0"/>
                    <a:pt x="4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7"/>
            <p:cNvSpPr/>
            <p:nvPr/>
          </p:nvSpPr>
          <p:spPr>
            <a:xfrm>
              <a:off x="3206429" y="2308189"/>
              <a:ext cx="305791" cy="121599"/>
            </a:xfrm>
            <a:custGeom>
              <a:avLst/>
              <a:gdLst/>
              <a:ahLst/>
              <a:cxnLst/>
              <a:rect l="l" t="t" r="r" b="b"/>
              <a:pathLst>
                <a:path w="11334" h="4507" extrusionOk="0">
                  <a:moveTo>
                    <a:pt x="8815" y="1"/>
                  </a:moveTo>
                  <a:cubicBezTo>
                    <a:pt x="4884" y="1"/>
                    <a:pt x="1920" y="542"/>
                    <a:pt x="646" y="829"/>
                  </a:cubicBezTo>
                  <a:cubicBezTo>
                    <a:pt x="252" y="917"/>
                    <a:pt x="1" y="1296"/>
                    <a:pt x="64" y="1687"/>
                  </a:cubicBezTo>
                  <a:lnTo>
                    <a:pt x="252" y="2824"/>
                  </a:lnTo>
                  <a:cubicBezTo>
                    <a:pt x="419" y="3797"/>
                    <a:pt x="1253" y="4506"/>
                    <a:pt x="2223" y="4506"/>
                  </a:cubicBezTo>
                  <a:lnTo>
                    <a:pt x="7831" y="4506"/>
                  </a:lnTo>
                  <a:cubicBezTo>
                    <a:pt x="9171" y="4506"/>
                    <a:pt x="10360" y="3633"/>
                    <a:pt x="10763" y="2345"/>
                  </a:cubicBezTo>
                  <a:lnTo>
                    <a:pt x="11194" y="993"/>
                  </a:lnTo>
                  <a:cubicBezTo>
                    <a:pt x="11333" y="526"/>
                    <a:pt x="11003" y="59"/>
                    <a:pt x="10524" y="35"/>
                  </a:cubicBezTo>
                  <a:cubicBezTo>
                    <a:pt x="9936" y="11"/>
                    <a:pt x="9366" y="1"/>
                    <a:pt x="88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7"/>
            <p:cNvSpPr/>
            <p:nvPr/>
          </p:nvSpPr>
          <p:spPr>
            <a:xfrm>
              <a:off x="3210530" y="2346177"/>
              <a:ext cx="293084" cy="53906"/>
            </a:xfrm>
            <a:custGeom>
              <a:avLst/>
              <a:gdLst/>
              <a:ahLst/>
              <a:cxnLst/>
              <a:rect l="l" t="t" r="r" b="b"/>
              <a:pathLst>
                <a:path w="10863" h="1998" extrusionOk="0">
                  <a:moveTo>
                    <a:pt x="7939" y="1"/>
                  </a:moveTo>
                  <a:cubicBezTo>
                    <a:pt x="6515" y="1"/>
                    <a:pt x="5206" y="85"/>
                    <a:pt x="4132" y="191"/>
                  </a:cubicBezTo>
                  <a:cubicBezTo>
                    <a:pt x="2134" y="394"/>
                    <a:pt x="631" y="685"/>
                    <a:pt x="0" y="825"/>
                  </a:cubicBezTo>
                  <a:lnTo>
                    <a:pt x="100" y="1416"/>
                  </a:lnTo>
                  <a:cubicBezTo>
                    <a:pt x="140" y="1631"/>
                    <a:pt x="203" y="1822"/>
                    <a:pt x="291" y="1998"/>
                  </a:cubicBezTo>
                  <a:cubicBezTo>
                    <a:pt x="910" y="1871"/>
                    <a:pt x="2374" y="1595"/>
                    <a:pt x="4269" y="1404"/>
                  </a:cubicBezTo>
                  <a:cubicBezTo>
                    <a:pt x="5617" y="1273"/>
                    <a:pt x="6841" y="1221"/>
                    <a:pt x="7944" y="1221"/>
                  </a:cubicBezTo>
                  <a:cubicBezTo>
                    <a:pt x="8867" y="1221"/>
                    <a:pt x="9705" y="1258"/>
                    <a:pt x="10459" y="1316"/>
                  </a:cubicBezTo>
                  <a:cubicBezTo>
                    <a:pt x="10523" y="1204"/>
                    <a:pt x="10575" y="1076"/>
                    <a:pt x="10611" y="937"/>
                  </a:cubicBezTo>
                  <a:lnTo>
                    <a:pt x="10863" y="127"/>
                  </a:lnTo>
                  <a:cubicBezTo>
                    <a:pt x="9861" y="37"/>
                    <a:pt x="8875" y="1"/>
                    <a:pt x="79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7"/>
            <p:cNvSpPr/>
            <p:nvPr/>
          </p:nvSpPr>
          <p:spPr>
            <a:xfrm>
              <a:off x="3168225" y="2049424"/>
              <a:ext cx="348069" cy="385760"/>
            </a:xfrm>
            <a:custGeom>
              <a:avLst/>
              <a:gdLst/>
              <a:ahLst/>
              <a:cxnLst/>
              <a:rect l="l" t="t" r="r" b="b"/>
              <a:pathLst>
                <a:path w="12901" h="14298" extrusionOk="0">
                  <a:moveTo>
                    <a:pt x="9463" y="1604"/>
                  </a:moveTo>
                  <a:lnTo>
                    <a:pt x="9463" y="8374"/>
                  </a:lnTo>
                  <a:lnTo>
                    <a:pt x="5218" y="8374"/>
                  </a:lnTo>
                  <a:cubicBezTo>
                    <a:pt x="4867" y="8374"/>
                    <a:pt x="4548" y="8171"/>
                    <a:pt x="4397" y="7843"/>
                  </a:cubicBezTo>
                  <a:cubicBezTo>
                    <a:pt x="4260" y="7504"/>
                    <a:pt x="4321" y="7137"/>
                    <a:pt x="4563" y="6870"/>
                  </a:cubicBezTo>
                  <a:lnTo>
                    <a:pt x="9463" y="1604"/>
                  </a:lnTo>
                  <a:close/>
                  <a:moveTo>
                    <a:pt x="10189" y="9802"/>
                  </a:moveTo>
                  <a:cubicBezTo>
                    <a:pt x="10750" y="9802"/>
                    <a:pt x="11330" y="9813"/>
                    <a:pt x="11927" y="9838"/>
                  </a:cubicBezTo>
                  <a:cubicBezTo>
                    <a:pt x="12091" y="9838"/>
                    <a:pt x="12243" y="9929"/>
                    <a:pt x="12331" y="10053"/>
                  </a:cubicBezTo>
                  <a:cubicBezTo>
                    <a:pt x="12431" y="10193"/>
                    <a:pt x="12458" y="10356"/>
                    <a:pt x="12406" y="10520"/>
                  </a:cubicBezTo>
                  <a:lnTo>
                    <a:pt x="12279" y="10914"/>
                  </a:lnTo>
                  <a:cubicBezTo>
                    <a:pt x="11311" y="10828"/>
                    <a:pt x="10360" y="10794"/>
                    <a:pt x="9465" y="10794"/>
                  </a:cubicBezTo>
                  <a:cubicBezTo>
                    <a:pt x="7994" y="10794"/>
                    <a:pt x="6675" y="10886"/>
                    <a:pt x="5685" y="10990"/>
                  </a:cubicBezTo>
                  <a:cubicBezTo>
                    <a:pt x="3866" y="11166"/>
                    <a:pt x="2441" y="11430"/>
                    <a:pt x="1744" y="11569"/>
                  </a:cubicBezTo>
                  <a:lnTo>
                    <a:pt x="1695" y="11242"/>
                  </a:lnTo>
                  <a:cubicBezTo>
                    <a:pt x="1644" y="10963"/>
                    <a:pt x="1835" y="10687"/>
                    <a:pt x="2111" y="10623"/>
                  </a:cubicBezTo>
                  <a:cubicBezTo>
                    <a:pt x="3295" y="10358"/>
                    <a:pt x="6249" y="9802"/>
                    <a:pt x="10189" y="9802"/>
                  </a:cubicBezTo>
                  <a:close/>
                  <a:moveTo>
                    <a:pt x="1441" y="10596"/>
                  </a:moveTo>
                  <a:cubicBezTo>
                    <a:pt x="1304" y="10799"/>
                    <a:pt x="1241" y="11051"/>
                    <a:pt x="1277" y="11305"/>
                  </a:cubicBezTo>
                  <a:lnTo>
                    <a:pt x="1441" y="12263"/>
                  </a:lnTo>
                  <a:lnTo>
                    <a:pt x="986" y="12263"/>
                  </a:lnTo>
                  <a:cubicBezTo>
                    <a:pt x="683" y="12263"/>
                    <a:pt x="431" y="12012"/>
                    <a:pt x="431" y="11708"/>
                  </a:cubicBezTo>
                  <a:lnTo>
                    <a:pt x="431" y="11166"/>
                  </a:lnTo>
                  <a:cubicBezTo>
                    <a:pt x="431" y="10851"/>
                    <a:pt x="683" y="10596"/>
                    <a:pt x="986" y="10596"/>
                  </a:cubicBezTo>
                  <a:close/>
                  <a:moveTo>
                    <a:pt x="1517" y="12694"/>
                  </a:moveTo>
                  <a:cubicBezTo>
                    <a:pt x="1580" y="12933"/>
                    <a:pt x="1695" y="13149"/>
                    <a:pt x="1820" y="13352"/>
                  </a:cubicBezTo>
                  <a:lnTo>
                    <a:pt x="1820" y="13464"/>
                  </a:lnTo>
                  <a:cubicBezTo>
                    <a:pt x="1820" y="13691"/>
                    <a:pt x="1644" y="13882"/>
                    <a:pt x="1404" y="13882"/>
                  </a:cubicBezTo>
                  <a:cubicBezTo>
                    <a:pt x="1177" y="13882"/>
                    <a:pt x="986" y="13691"/>
                    <a:pt x="986" y="13464"/>
                  </a:cubicBezTo>
                  <a:lnTo>
                    <a:pt x="986" y="12694"/>
                  </a:lnTo>
                  <a:close/>
                  <a:moveTo>
                    <a:pt x="9499" y="11207"/>
                  </a:moveTo>
                  <a:cubicBezTo>
                    <a:pt x="10344" y="11207"/>
                    <a:pt x="11240" y="11239"/>
                    <a:pt x="12155" y="11317"/>
                  </a:cubicBezTo>
                  <a:cubicBezTo>
                    <a:pt x="12155" y="11317"/>
                    <a:pt x="11927" y="12024"/>
                    <a:pt x="11900" y="12100"/>
                  </a:cubicBezTo>
                  <a:cubicBezTo>
                    <a:pt x="11118" y="12037"/>
                    <a:pt x="10314" y="12007"/>
                    <a:pt x="9491" y="12007"/>
                  </a:cubicBezTo>
                  <a:cubicBezTo>
                    <a:pt x="8308" y="12007"/>
                    <a:pt x="7083" y="12069"/>
                    <a:pt x="5825" y="12188"/>
                  </a:cubicBezTo>
                  <a:cubicBezTo>
                    <a:pt x="5358" y="12239"/>
                    <a:pt x="4879" y="12291"/>
                    <a:pt x="4412" y="12354"/>
                  </a:cubicBezTo>
                  <a:cubicBezTo>
                    <a:pt x="4297" y="12378"/>
                    <a:pt x="4221" y="12479"/>
                    <a:pt x="4233" y="12594"/>
                  </a:cubicBezTo>
                  <a:cubicBezTo>
                    <a:pt x="4245" y="12694"/>
                    <a:pt x="4336" y="12782"/>
                    <a:pt x="4436" y="12782"/>
                  </a:cubicBezTo>
                  <a:cubicBezTo>
                    <a:pt x="4448" y="12782"/>
                    <a:pt x="4460" y="12770"/>
                    <a:pt x="4460" y="12770"/>
                  </a:cubicBezTo>
                  <a:cubicBezTo>
                    <a:pt x="4927" y="12706"/>
                    <a:pt x="5397" y="12657"/>
                    <a:pt x="5864" y="12606"/>
                  </a:cubicBezTo>
                  <a:cubicBezTo>
                    <a:pt x="7081" y="12485"/>
                    <a:pt x="8267" y="12428"/>
                    <a:pt x="9414" y="12428"/>
                  </a:cubicBezTo>
                  <a:cubicBezTo>
                    <a:pt x="10195" y="12428"/>
                    <a:pt x="10958" y="12454"/>
                    <a:pt x="11700" y="12506"/>
                  </a:cubicBezTo>
                  <a:cubicBezTo>
                    <a:pt x="11182" y="13352"/>
                    <a:pt x="10260" y="13882"/>
                    <a:pt x="9247" y="13882"/>
                  </a:cubicBezTo>
                  <a:lnTo>
                    <a:pt x="3639" y="13882"/>
                  </a:lnTo>
                  <a:cubicBezTo>
                    <a:pt x="3048" y="13882"/>
                    <a:pt x="2529" y="13603"/>
                    <a:pt x="2199" y="13149"/>
                  </a:cubicBezTo>
                  <a:cubicBezTo>
                    <a:pt x="2541" y="13085"/>
                    <a:pt x="2996" y="12997"/>
                    <a:pt x="3563" y="12909"/>
                  </a:cubicBezTo>
                  <a:cubicBezTo>
                    <a:pt x="3678" y="12885"/>
                    <a:pt x="3754" y="12782"/>
                    <a:pt x="3730" y="12670"/>
                  </a:cubicBezTo>
                  <a:cubicBezTo>
                    <a:pt x="3716" y="12562"/>
                    <a:pt x="3618" y="12489"/>
                    <a:pt x="3511" y="12489"/>
                  </a:cubicBezTo>
                  <a:cubicBezTo>
                    <a:pt x="3503" y="12489"/>
                    <a:pt x="3495" y="12490"/>
                    <a:pt x="3487" y="12491"/>
                  </a:cubicBezTo>
                  <a:cubicBezTo>
                    <a:pt x="2844" y="12594"/>
                    <a:pt x="2338" y="12694"/>
                    <a:pt x="1986" y="12770"/>
                  </a:cubicBezTo>
                  <a:cubicBezTo>
                    <a:pt x="1935" y="12642"/>
                    <a:pt x="1808" y="11987"/>
                    <a:pt x="1808" y="11987"/>
                  </a:cubicBezTo>
                  <a:cubicBezTo>
                    <a:pt x="2490" y="11848"/>
                    <a:pt x="3906" y="11581"/>
                    <a:pt x="5725" y="11405"/>
                  </a:cubicBezTo>
                  <a:cubicBezTo>
                    <a:pt x="6719" y="11301"/>
                    <a:pt x="8032" y="11207"/>
                    <a:pt x="9499" y="11207"/>
                  </a:cubicBezTo>
                  <a:close/>
                  <a:moveTo>
                    <a:pt x="10157" y="0"/>
                  </a:moveTo>
                  <a:cubicBezTo>
                    <a:pt x="9778" y="0"/>
                    <a:pt x="9463" y="303"/>
                    <a:pt x="9463" y="694"/>
                  </a:cubicBezTo>
                  <a:lnTo>
                    <a:pt x="9463" y="985"/>
                  </a:lnTo>
                  <a:lnTo>
                    <a:pt x="4260" y="6579"/>
                  </a:lnTo>
                  <a:cubicBezTo>
                    <a:pt x="3893" y="6973"/>
                    <a:pt x="3806" y="7516"/>
                    <a:pt x="4018" y="8007"/>
                  </a:cubicBezTo>
                  <a:cubicBezTo>
                    <a:pt x="4221" y="8489"/>
                    <a:pt x="4688" y="8792"/>
                    <a:pt x="5218" y="8792"/>
                  </a:cubicBezTo>
                  <a:lnTo>
                    <a:pt x="9463" y="8792"/>
                  </a:lnTo>
                  <a:lnTo>
                    <a:pt x="9463" y="9383"/>
                  </a:lnTo>
                  <a:cubicBezTo>
                    <a:pt x="6003" y="9447"/>
                    <a:pt x="3375" y="9914"/>
                    <a:pt x="2162" y="10181"/>
                  </a:cubicBezTo>
                  <a:lnTo>
                    <a:pt x="986" y="10181"/>
                  </a:lnTo>
                  <a:cubicBezTo>
                    <a:pt x="443" y="10181"/>
                    <a:pt x="1" y="10623"/>
                    <a:pt x="1" y="11166"/>
                  </a:cubicBezTo>
                  <a:lnTo>
                    <a:pt x="1" y="11708"/>
                  </a:lnTo>
                  <a:cubicBezTo>
                    <a:pt x="1" y="12100"/>
                    <a:pt x="243" y="12442"/>
                    <a:pt x="571" y="12594"/>
                  </a:cubicBezTo>
                  <a:lnTo>
                    <a:pt x="571" y="13464"/>
                  </a:lnTo>
                  <a:cubicBezTo>
                    <a:pt x="571" y="13919"/>
                    <a:pt x="950" y="14298"/>
                    <a:pt x="1404" y="14298"/>
                  </a:cubicBezTo>
                  <a:cubicBezTo>
                    <a:pt x="1771" y="14298"/>
                    <a:pt x="2074" y="14070"/>
                    <a:pt x="2187" y="13755"/>
                  </a:cubicBezTo>
                  <a:cubicBezTo>
                    <a:pt x="2578" y="14097"/>
                    <a:pt x="3084" y="14298"/>
                    <a:pt x="3639" y="14298"/>
                  </a:cubicBezTo>
                  <a:lnTo>
                    <a:pt x="9247" y="14298"/>
                  </a:lnTo>
                  <a:cubicBezTo>
                    <a:pt x="9945" y="14298"/>
                    <a:pt x="10612" y="14082"/>
                    <a:pt x="11182" y="13667"/>
                  </a:cubicBezTo>
                  <a:cubicBezTo>
                    <a:pt x="11636" y="13340"/>
                    <a:pt x="11976" y="12909"/>
                    <a:pt x="12218" y="12415"/>
                  </a:cubicBezTo>
                  <a:cubicBezTo>
                    <a:pt x="12218" y="12415"/>
                    <a:pt x="12331" y="12139"/>
                    <a:pt x="12382" y="12000"/>
                  </a:cubicBezTo>
                  <a:lnTo>
                    <a:pt x="12810" y="10647"/>
                  </a:lnTo>
                  <a:cubicBezTo>
                    <a:pt x="12901" y="10356"/>
                    <a:pt x="12849" y="10053"/>
                    <a:pt x="12673" y="9814"/>
                  </a:cubicBezTo>
                  <a:cubicBezTo>
                    <a:pt x="12506" y="9574"/>
                    <a:pt x="12243" y="9423"/>
                    <a:pt x="11940" y="9410"/>
                  </a:cubicBezTo>
                  <a:cubicBezTo>
                    <a:pt x="11573" y="9398"/>
                    <a:pt x="11218" y="9383"/>
                    <a:pt x="10866" y="9383"/>
                  </a:cubicBezTo>
                  <a:lnTo>
                    <a:pt x="10866" y="3056"/>
                  </a:lnTo>
                  <a:cubicBezTo>
                    <a:pt x="10866" y="2929"/>
                    <a:pt x="10763" y="2841"/>
                    <a:pt x="10651" y="2841"/>
                  </a:cubicBezTo>
                  <a:cubicBezTo>
                    <a:pt x="10536" y="2841"/>
                    <a:pt x="10436" y="2929"/>
                    <a:pt x="10436" y="3056"/>
                  </a:cubicBezTo>
                  <a:lnTo>
                    <a:pt x="10436" y="9383"/>
                  </a:lnTo>
                  <a:lnTo>
                    <a:pt x="9881" y="9383"/>
                  </a:lnTo>
                  <a:lnTo>
                    <a:pt x="9881" y="694"/>
                  </a:lnTo>
                  <a:cubicBezTo>
                    <a:pt x="9881" y="543"/>
                    <a:pt x="10005" y="415"/>
                    <a:pt x="10157" y="415"/>
                  </a:cubicBezTo>
                  <a:cubicBezTo>
                    <a:pt x="10324" y="415"/>
                    <a:pt x="10436" y="543"/>
                    <a:pt x="10436" y="694"/>
                  </a:cubicBezTo>
                  <a:lnTo>
                    <a:pt x="10436" y="2183"/>
                  </a:lnTo>
                  <a:cubicBezTo>
                    <a:pt x="10436" y="2298"/>
                    <a:pt x="10536" y="2398"/>
                    <a:pt x="10651" y="2398"/>
                  </a:cubicBezTo>
                  <a:cubicBezTo>
                    <a:pt x="10763" y="2398"/>
                    <a:pt x="10866" y="2298"/>
                    <a:pt x="10866" y="2183"/>
                  </a:cubicBezTo>
                  <a:lnTo>
                    <a:pt x="10866" y="694"/>
                  </a:lnTo>
                  <a:cubicBezTo>
                    <a:pt x="10866" y="303"/>
                    <a:pt x="10551" y="0"/>
                    <a:pt x="101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2" name="Google Shape;2402;p67"/>
          <p:cNvGrpSpPr/>
          <p:nvPr/>
        </p:nvGrpSpPr>
        <p:grpSpPr>
          <a:xfrm>
            <a:off x="7379741" y="1960034"/>
            <a:ext cx="528949" cy="634845"/>
            <a:chOff x="5632713" y="2070198"/>
            <a:chExt cx="321413" cy="385760"/>
          </a:xfrm>
        </p:grpSpPr>
        <p:sp>
          <p:nvSpPr>
            <p:cNvPr id="2403" name="Google Shape;2403;p67"/>
            <p:cNvSpPr/>
            <p:nvPr/>
          </p:nvSpPr>
          <p:spPr>
            <a:xfrm>
              <a:off x="5847015" y="2244327"/>
              <a:ext cx="83881" cy="112507"/>
            </a:xfrm>
            <a:custGeom>
              <a:avLst/>
              <a:gdLst/>
              <a:ahLst/>
              <a:cxnLst/>
              <a:rect l="l" t="t" r="r" b="b"/>
              <a:pathLst>
                <a:path w="3109" h="4170" extrusionOk="0">
                  <a:moveTo>
                    <a:pt x="1796" y="1"/>
                  </a:moveTo>
                  <a:cubicBezTo>
                    <a:pt x="798" y="1"/>
                    <a:pt x="1" y="810"/>
                    <a:pt x="1" y="1795"/>
                  </a:cubicBezTo>
                  <a:lnTo>
                    <a:pt x="1" y="4169"/>
                  </a:lnTo>
                  <a:lnTo>
                    <a:pt x="3108" y="4169"/>
                  </a:lnTo>
                  <a:lnTo>
                    <a:pt x="3108" y="783"/>
                  </a:lnTo>
                  <a:cubicBezTo>
                    <a:pt x="3108" y="355"/>
                    <a:pt x="2769" y="1"/>
                    <a:pt x="23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7"/>
            <p:cNvSpPr/>
            <p:nvPr/>
          </p:nvSpPr>
          <p:spPr>
            <a:xfrm>
              <a:off x="5654810" y="2244327"/>
              <a:ext cx="83854" cy="112507"/>
            </a:xfrm>
            <a:custGeom>
              <a:avLst/>
              <a:gdLst/>
              <a:ahLst/>
              <a:cxnLst/>
              <a:rect l="l" t="t" r="r" b="b"/>
              <a:pathLst>
                <a:path w="3108" h="4170" extrusionOk="0">
                  <a:moveTo>
                    <a:pt x="774" y="1"/>
                  </a:moveTo>
                  <a:cubicBezTo>
                    <a:pt x="343" y="1"/>
                    <a:pt x="0" y="355"/>
                    <a:pt x="0" y="783"/>
                  </a:cubicBezTo>
                  <a:lnTo>
                    <a:pt x="0" y="4169"/>
                  </a:lnTo>
                  <a:lnTo>
                    <a:pt x="3108" y="4169"/>
                  </a:lnTo>
                  <a:lnTo>
                    <a:pt x="3108" y="1795"/>
                  </a:lnTo>
                  <a:cubicBezTo>
                    <a:pt x="3108" y="810"/>
                    <a:pt x="2314" y="1"/>
                    <a:pt x="13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7"/>
            <p:cNvSpPr/>
            <p:nvPr/>
          </p:nvSpPr>
          <p:spPr>
            <a:xfrm>
              <a:off x="5772092" y="2118951"/>
              <a:ext cx="42655" cy="251130"/>
            </a:xfrm>
            <a:custGeom>
              <a:avLst/>
              <a:gdLst/>
              <a:ahLst/>
              <a:cxnLst/>
              <a:rect l="l" t="t" r="r" b="b"/>
              <a:pathLst>
                <a:path w="1581" h="9308" extrusionOk="0">
                  <a:moveTo>
                    <a:pt x="1" y="0"/>
                  </a:moveTo>
                  <a:lnTo>
                    <a:pt x="1" y="9307"/>
                  </a:lnTo>
                  <a:lnTo>
                    <a:pt x="1580" y="9307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7"/>
            <p:cNvSpPr/>
            <p:nvPr/>
          </p:nvSpPr>
          <p:spPr>
            <a:xfrm>
              <a:off x="5738637" y="2372509"/>
              <a:ext cx="109485" cy="44274"/>
            </a:xfrm>
            <a:custGeom>
              <a:avLst/>
              <a:gdLst/>
              <a:ahLst/>
              <a:cxnLst/>
              <a:rect l="l" t="t" r="r" b="b"/>
              <a:pathLst>
                <a:path w="4058" h="1641" extrusionOk="0">
                  <a:moveTo>
                    <a:pt x="1" y="0"/>
                  </a:moveTo>
                  <a:lnTo>
                    <a:pt x="1" y="607"/>
                  </a:lnTo>
                  <a:cubicBezTo>
                    <a:pt x="1" y="1174"/>
                    <a:pt x="471" y="1640"/>
                    <a:pt x="1038" y="1640"/>
                  </a:cubicBezTo>
                  <a:lnTo>
                    <a:pt x="3021" y="1640"/>
                  </a:lnTo>
                  <a:cubicBezTo>
                    <a:pt x="3603" y="1640"/>
                    <a:pt x="4057" y="1174"/>
                    <a:pt x="4057" y="607"/>
                  </a:cubicBezTo>
                  <a:lnTo>
                    <a:pt x="40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7"/>
            <p:cNvSpPr/>
            <p:nvPr/>
          </p:nvSpPr>
          <p:spPr>
            <a:xfrm>
              <a:off x="5702241" y="2087520"/>
              <a:ext cx="182358" cy="44031"/>
            </a:xfrm>
            <a:custGeom>
              <a:avLst/>
              <a:gdLst/>
              <a:ahLst/>
              <a:cxnLst/>
              <a:rect l="l" t="t" r="r" b="b"/>
              <a:pathLst>
                <a:path w="6759" h="1632" extrusionOk="0">
                  <a:moveTo>
                    <a:pt x="819" y="1"/>
                  </a:moveTo>
                  <a:cubicBezTo>
                    <a:pt x="365" y="1"/>
                    <a:pt x="1" y="368"/>
                    <a:pt x="1" y="823"/>
                  </a:cubicBezTo>
                  <a:cubicBezTo>
                    <a:pt x="1" y="1265"/>
                    <a:pt x="365" y="1632"/>
                    <a:pt x="819" y="1632"/>
                  </a:cubicBezTo>
                  <a:lnTo>
                    <a:pt x="5949" y="1632"/>
                  </a:lnTo>
                  <a:cubicBezTo>
                    <a:pt x="6392" y="1632"/>
                    <a:pt x="6759" y="1265"/>
                    <a:pt x="6759" y="823"/>
                  </a:cubicBezTo>
                  <a:cubicBezTo>
                    <a:pt x="6759" y="368"/>
                    <a:pt x="6392" y="1"/>
                    <a:pt x="59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7"/>
            <p:cNvSpPr/>
            <p:nvPr/>
          </p:nvSpPr>
          <p:spPr>
            <a:xfrm>
              <a:off x="5752963" y="2075594"/>
              <a:ext cx="81156" cy="67909"/>
            </a:xfrm>
            <a:custGeom>
              <a:avLst/>
              <a:gdLst/>
              <a:ahLst/>
              <a:cxnLst/>
              <a:rect l="l" t="t" r="r" b="b"/>
              <a:pathLst>
                <a:path w="3008" h="2517" extrusionOk="0">
                  <a:moveTo>
                    <a:pt x="683" y="0"/>
                  </a:moveTo>
                  <a:cubicBezTo>
                    <a:pt x="304" y="0"/>
                    <a:pt x="0" y="319"/>
                    <a:pt x="0" y="682"/>
                  </a:cubicBezTo>
                  <a:lnTo>
                    <a:pt x="0" y="1834"/>
                  </a:lnTo>
                  <a:cubicBezTo>
                    <a:pt x="0" y="2213"/>
                    <a:pt x="304" y="2517"/>
                    <a:pt x="683" y="2517"/>
                  </a:cubicBezTo>
                  <a:lnTo>
                    <a:pt x="2326" y="2517"/>
                  </a:lnTo>
                  <a:cubicBezTo>
                    <a:pt x="2705" y="2517"/>
                    <a:pt x="3008" y="2213"/>
                    <a:pt x="3008" y="1834"/>
                  </a:cubicBezTo>
                  <a:lnTo>
                    <a:pt x="3008" y="682"/>
                  </a:lnTo>
                  <a:cubicBezTo>
                    <a:pt x="3008" y="319"/>
                    <a:pt x="2705" y="0"/>
                    <a:pt x="23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7"/>
            <p:cNvSpPr/>
            <p:nvPr/>
          </p:nvSpPr>
          <p:spPr>
            <a:xfrm>
              <a:off x="5699785" y="2337732"/>
              <a:ext cx="187511" cy="45353"/>
            </a:xfrm>
            <a:custGeom>
              <a:avLst/>
              <a:gdLst/>
              <a:ahLst/>
              <a:cxnLst/>
              <a:rect l="l" t="t" r="r" b="b"/>
              <a:pathLst>
                <a:path w="6950" h="1681" extrusionOk="0">
                  <a:moveTo>
                    <a:pt x="1" y="1"/>
                  </a:moveTo>
                  <a:lnTo>
                    <a:pt x="1" y="1680"/>
                  </a:lnTo>
                  <a:lnTo>
                    <a:pt x="6950" y="1680"/>
                  </a:lnTo>
                  <a:lnTo>
                    <a:pt x="69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7"/>
            <p:cNvSpPr/>
            <p:nvPr/>
          </p:nvSpPr>
          <p:spPr>
            <a:xfrm>
              <a:off x="5638460" y="2270255"/>
              <a:ext cx="74357" cy="180307"/>
            </a:xfrm>
            <a:custGeom>
              <a:avLst/>
              <a:gdLst/>
              <a:ahLst/>
              <a:cxnLst/>
              <a:rect l="l" t="t" r="r" b="b"/>
              <a:pathLst>
                <a:path w="2756" h="6683" extrusionOk="0">
                  <a:moveTo>
                    <a:pt x="1380" y="1"/>
                  </a:moveTo>
                  <a:cubicBezTo>
                    <a:pt x="606" y="1"/>
                    <a:pt x="0" y="619"/>
                    <a:pt x="0" y="1377"/>
                  </a:cubicBezTo>
                  <a:lnTo>
                    <a:pt x="0" y="5306"/>
                  </a:lnTo>
                  <a:cubicBezTo>
                    <a:pt x="0" y="6064"/>
                    <a:pt x="606" y="6683"/>
                    <a:pt x="1380" y="6683"/>
                  </a:cubicBezTo>
                  <a:cubicBezTo>
                    <a:pt x="2137" y="6683"/>
                    <a:pt x="2756" y="6064"/>
                    <a:pt x="2756" y="5306"/>
                  </a:cubicBezTo>
                  <a:lnTo>
                    <a:pt x="2756" y="1377"/>
                  </a:lnTo>
                  <a:cubicBezTo>
                    <a:pt x="2756" y="619"/>
                    <a:pt x="2137" y="1"/>
                    <a:pt x="1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7"/>
            <p:cNvSpPr/>
            <p:nvPr/>
          </p:nvSpPr>
          <p:spPr>
            <a:xfrm>
              <a:off x="5874346" y="2270255"/>
              <a:ext cx="74303" cy="180307"/>
            </a:xfrm>
            <a:custGeom>
              <a:avLst/>
              <a:gdLst/>
              <a:ahLst/>
              <a:cxnLst/>
              <a:rect l="l" t="t" r="r" b="b"/>
              <a:pathLst>
                <a:path w="2754" h="6683" extrusionOk="0">
                  <a:moveTo>
                    <a:pt x="1377" y="1"/>
                  </a:moveTo>
                  <a:cubicBezTo>
                    <a:pt x="619" y="1"/>
                    <a:pt x="1" y="619"/>
                    <a:pt x="1" y="1377"/>
                  </a:cubicBezTo>
                  <a:lnTo>
                    <a:pt x="1" y="5306"/>
                  </a:lnTo>
                  <a:cubicBezTo>
                    <a:pt x="1" y="6064"/>
                    <a:pt x="619" y="6683"/>
                    <a:pt x="1377" y="6683"/>
                  </a:cubicBezTo>
                  <a:cubicBezTo>
                    <a:pt x="2135" y="6683"/>
                    <a:pt x="2753" y="6064"/>
                    <a:pt x="2753" y="5306"/>
                  </a:cubicBezTo>
                  <a:lnTo>
                    <a:pt x="2753" y="1377"/>
                  </a:lnTo>
                  <a:cubicBezTo>
                    <a:pt x="2753" y="619"/>
                    <a:pt x="2135" y="1"/>
                    <a:pt x="1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7"/>
            <p:cNvSpPr/>
            <p:nvPr/>
          </p:nvSpPr>
          <p:spPr>
            <a:xfrm>
              <a:off x="5632713" y="2070198"/>
              <a:ext cx="321413" cy="385760"/>
            </a:xfrm>
            <a:custGeom>
              <a:avLst/>
              <a:gdLst/>
              <a:ahLst/>
              <a:cxnLst/>
              <a:rect l="l" t="t" r="r" b="b"/>
              <a:pathLst>
                <a:path w="11913" h="14298" extrusionOk="0">
                  <a:moveTo>
                    <a:pt x="4245" y="858"/>
                  </a:moveTo>
                  <a:lnTo>
                    <a:pt x="4245" y="2059"/>
                  </a:lnTo>
                  <a:lnTo>
                    <a:pt x="3396" y="2059"/>
                  </a:lnTo>
                  <a:cubicBezTo>
                    <a:pt x="3057" y="2059"/>
                    <a:pt x="2790" y="1792"/>
                    <a:pt x="2790" y="1465"/>
                  </a:cubicBezTo>
                  <a:cubicBezTo>
                    <a:pt x="2790" y="1125"/>
                    <a:pt x="3057" y="858"/>
                    <a:pt x="3396" y="858"/>
                  </a:cubicBezTo>
                  <a:close/>
                  <a:moveTo>
                    <a:pt x="6783" y="416"/>
                  </a:moveTo>
                  <a:cubicBezTo>
                    <a:pt x="7034" y="416"/>
                    <a:pt x="7250" y="631"/>
                    <a:pt x="7250" y="882"/>
                  </a:cubicBezTo>
                  <a:lnTo>
                    <a:pt x="7250" y="2034"/>
                  </a:lnTo>
                  <a:cubicBezTo>
                    <a:pt x="7250" y="2286"/>
                    <a:pt x="7034" y="2501"/>
                    <a:pt x="6783" y="2501"/>
                  </a:cubicBezTo>
                  <a:lnTo>
                    <a:pt x="5140" y="2501"/>
                  </a:lnTo>
                  <a:cubicBezTo>
                    <a:pt x="4876" y="2501"/>
                    <a:pt x="4661" y="2286"/>
                    <a:pt x="4661" y="2034"/>
                  </a:cubicBezTo>
                  <a:lnTo>
                    <a:pt x="4661" y="882"/>
                  </a:lnTo>
                  <a:cubicBezTo>
                    <a:pt x="4661" y="631"/>
                    <a:pt x="4876" y="416"/>
                    <a:pt x="5140" y="416"/>
                  </a:cubicBezTo>
                  <a:close/>
                  <a:moveTo>
                    <a:pt x="2135" y="6670"/>
                  </a:moveTo>
                  <a:cubicBezTo>
                    <a:pt x="3005" y="6670"/>
                    <a:pt x="3727" y="7376"/>
                    <a:pt x="3727" y="8249"/>
                  </a:cubicBezTo>
                  <a:lnTo>
                    <a:pt x="3727" y="9702"/>
                  </a:lnTo>
                  <a:lnTo>
                    <a:pt x="3169" y="9702"/>
                  </a:lnTo>
                  <a:lnTo>
                    <a:pt x="3169" y="8792"/>
                  </a:lnTo>
                  <a:cubicBezTo>
                    <a:pt x="3169" y="7919"/>
                    <a:pt x="2463" y="7200"/>
                    <a:pt x="1593" y="7200"/>
                  </a:cubicBezTo>
                  <a:cubicBezTo>
                    <a:pt x="1389" y="7200"/>
                    <a:pt x="1198" y="7237"/>
                    <a:pt x="1023" y="7300"/>
                  </a:cubicBezTo>
                  <a:cubicBezTo>
                    <a:pt x="1023" y="7300"/>
                    <a:pt x="935" y="6670"/>
                    <a:pt x="1593" y="6670"/>
                  </a:cubicBezTo>
                  <a:close/>
                  <a:moveTo>
                    <a:pt x="6543" y="2917"/>
                  </a:moveTo>
                  <a:lnTo>
                    <a:pt x="6543" y="9702"/>
                  </a:lnTo>
                  <a:lnTo>
                    <a:pt x="5382" y="9702"/>
                  </a:lnTo>
                  <a:lnTo>
                    <a:pt x="5382" y="2917"/>
                  </a:lnTo>
                  <a:close/>
                  <a:moveTo>
                    <a:pt x="10281" y="6670"/>
                  </a:moveTo>
                  <a:cubicBezTo>
                    <a:pt x="10876" y="6670"/>
                    <a:pt x="10851" y="7288"/>
                    <a:pt x="10851" y="7288"/>
                  </a:cubicBezTo>
                  <a:cubicBezTo>
                    <a:pt x="10688" y="7237"/>
                    <a:pt x="10509" y="7200"/>
                    <a:pt x="10333" y="7200"/>
                  </a:cubicBezTo>
                  <a:cubicBezTo>
                    <a:pt x="9460" y="7200"/>
                    <a:pt x="8741" y="7919"/>
                    <a:pt x="8741" y="8792"/>
                  </a:cubicBezTo>
                  <a:lnTo>
                    <a:pt x="8741" y="9702"/>
                  </a:lnTo>
                  <a:lnTo>
                    <a:pt x="8147" y="9702"/>
                  </a:lnTo>
                  <a:lnTo>
                    <a:pt x="8147" y="8249"/>
                  </a:lnTo>
                  <a:cubicBezTo>
                    <a:pt x="8147" y="7376"/>
                    <a:pt x="8869" y="6670"/>
                    <a:pt x="9739" y="6670"/>
                  </a:cubicBezTo>
                  <a:close/>
                  <a:moveTo>
                    <a:pt x="8741" y="10117"/>
                  </a:moveTo>
                  <a:lnTo>
                    <a:pt x="8741" y="11381"/>
                  </a:lnTo>
                  <a:lnTo>
                    <a:pt x="3169" y="11381"/>
                  </a:lnTo>
                  <a:lnTo>
                    <a:pt x="3169" y="10117"/>
                  </a:lnTo>
                  <a:close/>
                  <a:moveTo>
                    <a:pt x="7780" y="11812"/>
                  </a:moveTo>
                  <a:cubicBezTo>
                    <a:pt x="7780" y="12266"/>
                    <a:pt x="7413" y="12630"/>
                    <a:pt x="6947" y="12630"/>
                  </a:cubicBezTo>
                  <a:lnTo>
                    <a:pt x="4964" y="12630"/>
                  </a:lnTo>
                  <a:cubicBezTo>
                    <a:pt x="4509" y="12630"/>
                    <a:pt x="4142" y="12266"/>
                    <a:pt x="4142" y="11812"/>
                  </a:cubicBezTo>
                  <a:close/>
                  <a:moveTo>
                    <a:pt x="10333" y="7616"/>
                  </a:moveTo>
                  <a:cubicBezTo>
                    <a:pt x="10976" y="7616"/>
                    <a:pt x="11494" y="8146"/>
                    <a:pt x="11494" y="8792"/>
                  </a:cubicBezTo>
                  <a:lnTo>
                    <a:pt x="11494" y="12721"/>
                  </a:lnTo>
                  <a:cubicBezTo>
                    <a:pt x="11494" y="13364"/>
                    <a:pt x="10976" y="13882"/>
                    <a:pt x="10333" y="13882"/>
                  </a:cubicBezTo>
                  <a:cubicBezTo>
                    <a:pt x="9687" y="13882"/>
                    <a:pt x="9172" y="13364"/>
                    <a:pt x="9172" y="12721"/>
                  </a:cubicBezTo>
                  <a:lnTo>
                    <a:pt x="9172" y="8792"/>
                  </a:lnTo>
                  <a:cubicBezTo>
                    <a:pt x="9172" y="8146"/>
                    <a:pt x="9687" y="7616"/>
                    <a:pt x="10333" y="7616"/>
                  </a:cubicBezTo>
                  <a:close/>
                  <a:moveTo>
                    <a:pt x="5140" y="0"/>
                  </a:moveTo>
                  <a:cubicBezTo>
                    <a:pt x="4812" y="0"/>
                    <a:pt x="4521" y="176"/>
                    <a:pt x="4370" y="443"/>
                  </a:cubicBezTo>
                  <a:lnTo>
                    <a:pt x="3396" y="443"/>
                  </a:lnTo>
                  <a:cubicBezTo>
                    <a:pt x="2829" y="443"/>
                    <a:pt x="2375" y="898"/>
                    <a:pt x="2375" y="1465"/>
                  </a:cubicBezTo>
                  <a:cubicBezTo>
                    <a:pt x="2375" y="2019"/>
                    <a:pt x="2829" y="2489"/>
                    <a:pt x="3396" y="2489"/>
                  </a:cubicBezTo>
                  <a:lnTo>
                    <a:pt x="4370" y="2489"/>
                  </a:lnTo>
                  <a:cubicBezTo>
                    <a:pt x="4497" y="2689"/>
                    <a:pt x="4712" y="2853"/>
                    <a:pt x="4964" y="2905"/>
                  </a:cubicBezTo>
                  <a:lnTo>
                    <a:pt x="4964" y="9702"/>
                  </a:lnTo>
                  <a:lnTo>
                    <a:pt x="4142" y="9702"/>
                  </a:lnTo>
                  <a:lnTo>
                    <a:pt x="4142" y="8249"/>
                  </a:lnTo>
                  <a:cubicBezTo>
                    <a:pt x="4142" y="7149"/>
                    <a:pt x="3245" y="6252"/>
                    <a:pt x="2135" y="6252"/>
                  </a:cubicBezTo>
                  <a:lnTo>
                    <a:pt x="1593" y="6252"/>
                  </a:lnTo>
                  <a:cubicBezTo>
                    <a:pt x="1047" y="6252"/>
                    <a:pt x="607" y="6694"/>
                    <a:pt x="607" y="7237"/>
                  </a:cubicBezTo>
                  <a:lnTo>
                    <a:pt x="607" y="7540"/>
                  </a:lnTo>
                  <a:cubicBezTo>
                    <a:pt x="240" y="7831"/>
                    <a:pt x="1" y="8286"/>
                    <a:pt x="1" y="8792"/>
                  </a:cubicBezTo>
                  <a:lnTo>
                    <a:pt x="1" y="11393"/>
                  </a:lnTo>
                  <a:cubicBezTo>
                    <a:pt x="1" y="11508"/>
                    <a:pt x="101" y="11608"/>
                    <a:pt x="213" y="11608"/>
                  </a:cubicBezTo>
                  <a:cubicBezTo>
                    <a:pt x="328" y="11608"/>
                    <a:pt x="416" y="11508"/>
                    <a:pt x="416" y="11393"/>
                  </a:cubicBezTo>
                  <a:lnTo>
                    <a:pt x="416" y="8792"/>
                  </a:lnTo>
                  <a:cubicBezTo>
                    <a:pt x="416" y="8146"/>
                    <a:pt x="947" y="7616"/>
                    <a:pt x="1593" y="7616"/>
                  </a:cubicBezTo>
                  <a:cubicBezTo>
                    <a:pt x="2235" y="7616"/>
                    <a:pt x="2754" y="8146"/>
                    <a:pt x="2754" y="8792"/>
                  </a:cubicBezTo>
                  <a:lnTo>
                    <a:pt x="2754" y="12721"/>
                  </a:lnTo>
                  <a:cubicBezTo>
                    <a:pt x="2754" y="13364"/>
                    <a:pt x="2235" y="13882"/>
                    <a:pt x="1593" y="13882"/>
                  </a:cubicBezTo>
                  <a:cubicBezTo>
                    <a:pt x="947" y="13882"/>
                    <a:pt x="416" y="13364"/>
                    <a:pt x="416" y="12721"/>
                  </a:cubicBezTo>
                  <a:lnTo>
                    <a:pt x="416" y="12291"/>
                  </a:lnTo>
                  <a:cubicBezTo>
                    <a:pt x="416" y="12175"/>
                    <a:pt x="328" y="12088"/>
                    <a:pt x="213" y="12088"/>
                  </a:cubicBezTo>
                  <a:cubicBezTo>
                    <a:pt x="101" y="12088"/>
                    <a:pt x="1" y="12175"/>
                    <a:pt x="1" y="12291"/>
                  </a:cubicBezTo>
                  <a:lnTo>
                    <a:pt x="1" y="12721"/>
                  </a:lnTo>
                  <a:cubicBezTo>
                    <a:pt x="1" y="13591"/>
                    <a:pt x="707" y="14298"/>
                    <a:pt x="1593" y="14298"/>
                  </a:cubicBezTo>
                  <a:cubicBezTo>
                    <a:pt x="2463" y="14298"/>
                    <a:pt x="3169" y="13591"/>
                    <a:pt x="3169" y="12721"/>
                  </a:cubicBezTo>
                  <a:lnTo>
                    <a:pt x="3169" y="11812"/>
                  </a:lnTo>
                  <a:lnTo>
                    <a:pt x="3727" y="11812"/>
                  </a:lnTo>
                  <a:cubicBezTo>
                    <a:pt x="3727" y="12494"/>
                    <a:pt x="4282" y="13061"/>
                    <a:pt x="4964" y="13061"/>
                  </a:cubicBezTo>
                  <a:lnTo>
                    <a:pt x="6947" y="13061"/>
                  </a:lnTo>
                  <a:cubicBezTo>
                    <a:pt x="7641" y="13061"/>
                    <a:pt x="8199" y="12494"/>
                    <a:pt x="8199" y="11812"/>
                  </a:cubicBezTo>
                  <a:lnTo>
                    <a:pt x="8741" y="11812"/>
                  </a:lnTo>
                  <a:lnTo>
                    <a:pt x="8741" y="12721"/>
                  </a:lnTo>
                  <a:cubicBezTo>
                    <a:pt x="8741" y="13591"/>
                    <a:pt x="9460" y="14298"/>
                    <a:pt x="10333" y="14298"/>
                  </a:cubicBezTo>
                  <a:cubicBezTo>
                    <a:pt x="11203" y="14298"/>
                    <a:pt x="11912" y="13591"/>
                    <a:pt x="11912" y="12721"/>
                  </a:cubicBezTo>
                  <a:lnTo>
                    <a:pt x="11912" y="8792"/>
                  </a:lnTo>
                  <a:cubicBezTo>
                    <a:pt x="11912" y="8262"/>
                    <a:pt x="11658" y="7795"/>
                    <a:pt x="11267" y="7504"/>
                  </a:cubicBezTo>
                  <a:lnTo>
                    <a:pt x="11267" y="7237"/>
                  </a:lnTo>
                  <a:cubicBezTo>
                    <a:pt x="11267" y="6694"/>
                    <a:pt x="10824" y="6252"/>
                    <a:pt x="10281" y="6252"/>
                  </a:cubicBezTo>
                  <a:lnTo>
                    <a:pt x="9739" y="6252"/>
                  </a:lnTo>
                  <a:cubicBezTo>
                    <a:pt x="8626" y="6252"/>
                    <a:pt x="7732" y="7149"/>
                    <a:pt x="7732" y="8249"/>
                  </a:cubicBezTo>
                  <a:lnTo>
                    <a:pt x="7732" y="9702"/>
                  </a:lnTo>
                  <a:lnTo>
                    <a:pt x="6959" y="9702"/>
                  </a:lnTo>
                  <a:lnTo>
                    <a:pt x="6959" y="2905"/>
                  </a:lnTo>
                  <a:cubicBezTo>
                    <a:pt x="7365" y="2817"/>
                    <a:pt x="7668" y="2462"/>
                    <a:pt x="7668" y="2034"/>
                  </a:cubicBezTo>
                  <a:lnTo>
                    <a:pt x="7668" y="858"/>
                  </a:lnTo>
                  <a:lnTo>
                    <a:pt x="8526" y="858"/>
                  </a:lnTo>
                  <a:cubicBezTo>
                    <a:pt x="8853" y="858"/>
                    <a:pt x="9132" y="1125"/>
                    <a:pt x="9132" y="1465"/>
                  </a:cubicBezTo>
                  <a:cubicBezTo>
                    <a:pt x="9132" y="1792"/>
                    <a:pt x="8853" y="2059"/>
                    <a:pt x="8526" y="2059"/>
                  </a:cubicBezTo>
                  <a:lnTo>
                    <a:pt x="8311" y="2059"/>
                  </a:lnTo>
                  <a:cubicBezTo>
                    <a:pt x="8199" y="2059"/>
                    <a:pt x="8096" y="2159"/>
                    <a:pt x="8096" y="2274"/>
                  </a:cubicBezTo>
                  <a:cubicBezTo>
                    <a:pt x="8096" y="2386"/>
                    <a:pt x="8199" y="2489"/>
                    <a:pt x="8311" y="2489"/>
                  </a:cubicBezTo>
                  <a:lnTo>
                    <a:pt x="8526" y="2489"/>
                  </a:lnTo>
                  <a:cubicBezTo>
                    <a:pt x="9096" y="2489"/>
                    <a:pt x="9551" y="2019"/>
                    <a:pt x="9551" y="1465"/>
                  </a:cubicBezTo>
                  <a:cubicBezTo>
                    <a:pt x="9551" y="898"/>
                    <a:pt x="9096" y="443"/>
                    <a:pt x="8526" y="443"/>
                  </a:cubicBezTo>
                  <a:lnTo>
                    <a:pt x="7553" y="443"/>
                  </a:lnTo>
                  <a:cubicBezTo>
                    <a:pt x="7389" y="176"/>
                    <a:pt x="7110" y="0"/>
                    <a:pt x="67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3" name="Google Shape;2413;p67"/>
          <p:cNvGrpSpPr/>
          <p:nvPr/>
        </p:nvGrpSpPr>
        <p:grpSpPr>
          <a:xfrm>
            <a:off x="5338211" y="2062612"/>
            <a:ext cx="636621" cy="429668"/>
            <a:chOff x="6381813" y="2153648"/>
            <a:chExt cx="386839" cy="261085"/>
          </a:xfrm>
        </p:grpSpPr>
        <p:sp>
          <p:nvSpPr>
            <p:cNvPr id="2414" name="Google Shape;2414;p67"/>
            <p:cNvSpPr/>
            <p:nvPr/>
          </p:nvSpPr>
          <p:spPr>
            <a:xfrm>
              <a:off x="6391364" y="2159151"/>
              <a:ext cx="230706" cy="193770"/>
            </a:xfrm>
            <a:custGeom>
              <a:avLst/>
              <a:gdLst/>
              <a:ahLst/>
              <a:cxnLst/>
              <a:rect l="l" t="t" r="r" b="b"/>
              <a:pathLst>
                <a:path w="8551" h="7182" extrusionOk="0">
                  <a:moveTo>
                    <a:pt x="3343" y="0"/>
                  </a:moveTo>
                  <a:cubicBezTo>
                    <a:pt x="2988" y="0"/>
                    <a:pt x="2627" y="24"/>
                    <a:pt x="2275" y="74"/>
                  </a:cubicBezTo>
                  <a:cubicBezTo>
                    <a:pt x="1793" y="138"/>
                    <a:pt x="1389" y="481"/>
                    <a:pt x="1214" y="935"/>
                  </a:cubicBezTo>
                  <a:lnTo>
                    <a:pt x="177" y="3649"/>
                  </a:lnTo>
                  <a:cubicBezTo>
                    <a:pt x="1" y="4104"/>
                    <a:pt x="77" y="4622"/>
                    <a:pt x="392" y="5001"/>
                  </a:cubicBezTo>
                  <a:cubicBezTo>
                    <a:pt x="1150" y="5886"/>
                    <a:pt x="2135" y="6632"/>
                    <a:pt x="2981" y="6947"/>
                  </a:cubicBezTo>
                  <a:cubicBezTo>
                    <a:pt x="3398" y="7106"/>
                    <a:pt x="3843" y="7182"/>
                    <a:pt x="4289" y="7182"/>
                  </a:cubicBezTo>
                  <a:cubicBezTo>
                    <a:pt x="5790" y="7182"/>
                    <a:pt x="7309" y="6327"/>
                    <a:pt x="7844" y="4925"/>
                  </a:cubicBezTo>
                  <a:cubicBezTo>
                    <a:pt x="8550" y="3106"/>
                    <a:pt x="7326" y="1048"/>
                    <a:pt x="5506" y="341"/>
                  </a:cubicBezTo>
                  <a:cubicBezTo>
                    <a:pt x="4920" y="123"/>
                    <a:pt x="4146" y="0"/>
                    <a:pt x="3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7"/>
            <p:cNvSpPr/>
            <p:nvPr/>
          </p:nvSpPr>
          <p:spPr>
            <a:xfrm>
              <a:off x="6396112" y="2327102"/>
              <a:ext cx="196657" cy="37907"/>
            </a:xfrm>
            <a:custGeom>
              <a:avLst/>
              <a:gdLst/>
              <a:ahLst/>
              <a:cxnLst/>
              <a:rect l="l" t="t" r="r" b="b"/>
              <a:pathLst>
                <a:path w="7289" h="1405" extrusionOk="0">
                  <a:moveTo>
                    <a:pt x="695" y="1"/>
                  </a:moveTo>
                  <a:cubicBezTo>
                    <a:pt x="304" y="1"/>
                    <a:pt x="1" y="319"/>
                    <a:pt x="1" y="698"/>
                  </a:cubicBezTo>
                  <a:cubicBezTo>
                    <a:pt x="1" y="1089"/>
                    <a:pt x="304" y="1404"/>
                    <a:pt x="695" y="1404"/>
                  </a:cubicBezTo>
                  <a:lnTo>
                    <a:pt x="7289" y="1404"/>
                  </a:lnTo>
                  <a:lnTo>
                    <a:pt x="72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7"/>
            <p:cNvSpPr/>
            <p:nvPr/>
          </p:nvSpPr>
          <p:spPr>
            <a:xfrm>
              <a:off x="6577040" y="2168675"/>
              <a:ext cx="186108" cy="196333"/>
            </a:xfrm>
            <a:custGeom>
              <a:avLst/>
              <a:gdLst/>
              <a:ahLst/>
              <a:cxnLst/>
              <a:rect l="l" t="t" r="r" b="b"/>
              <a:pathLst>
                <a:path w="6898" h="7277" extrusionOk="0">
                  <a:moveTo>
                    <a:pt x="1153" y="0"/>
                  </a:moveTo>
                  <a:cubicBezTo>
                    <a:pt x="519" y="0"/>
                    <a:pt x="1" y="507"/>
                    <a:pt x="1" y="1149"/>
                  </a:cubicBezTo>
                  <a:lnTo>
                    <a:pt x="1" y="7276"/>
                  </a:lnTo>
                  <a:lnTo>
                    <a:pt x="5549" y="7276"/>
                  </a:lnTo>
                  <a:cubicBezTo>
                    <a:pt x="6292" y="7276"/>
                    <a:pt x="6898" y="6670"/>
                    <a:pt x="6898" y="5924"/>
                  </a:cubicBezTo>
                  <a:lnTo>
                    <a:pt x="6898" y="1340"/>
                  </a:lnTo>
                  <a:cubicBezTo>
                    <a:pt x="6898" y="595"/>
                    <a:pt x="6292" y="0"/>
                    <a:pt x="5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7"/>
            <p:cNvSpPr/>
            <p:nvPr/>
          </p:nvSpPr>
          <p:spPr>
            <a:xfrm>
              <a:off x="6686174" y="2191824"/>
              <a:ext cx="76974" cy="94079"/>
            </a:xfrm>
            <a:custGeom>
              <a:avLst/>
              <a:gdLst/>
              <a:ahLst/>
              <a:cxnLst/>
              <a:rect l="l" t="t" r="r" b="b"/>
              <a:pathLst>
                <a:path w="2853" h="3487" extrusionOk="0">
                  <a:moveTo>
                    <a:pt x="0" y="0"/>
                  </a:moveTo>
                  <a:lnTo>
                    <a:pt x="0" y="2705"/>
                  </a:lnTo>
                  <a:cubicBezTo>
                    <a:pt x="0" y="3135"/>
                    <a:pt x="352" y="3487"/>
                    <a:pt x="770" y="3487"/>
                  </a:cubicBezTo>
                  <a:lnTo>
                    <a:pt x="2853" y="3487"/>
                  </a:lnTo>
                  <a:lnTo>
                    <a:pt x="2853" y="482"/>
                  </a:lnTo>
                  <a:cubicBezTo>
                    <a:pt x="2853" y="316"/>
                    <a:pt x="2817" y="152"/>
                    <a:pt x="2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7"/>
            <p:cNvSpPr/>
            <p:nvPr/>
          </p:nvSpPr>
          <p:spPr>
            <a:xfrm>
              <a:off x="6577040" y="2168675"/>
              <a:ext cx="186108" cy="46406"/>
            </a:xfrm>
            <a:custGeom>
              <a:avLst/>
              <a:gdLst/>
              <a:ahLst/>
              <a:cxnLst/>
              <a:rect l="l" t="t" r="r" b="b"/>
              <a:pathLst>
                <a:path w="6898" h="1720" extrusionOk="0">
                  <a:moveTo>
                    <a:pt x="1153" y="0"/>
                  </a:moveTo>
                  <a:cubicBezTo>
                    <a:pt x="519" y="0"/>
                    <a:pt x="1" y="507"/>
                    <a:pt x="1" y="1149"/>
                  </a:cubicBezTo>
                  <a:lnTo>
                    <a:pt x="1" y="1719"/>
                  </a:lnTo>
                  <a:lnTo>
                    <a:pt x="6898" y="1719"/>
                  </a:lnTo>
                  <a:lnTo>
                    <a:pt x="6898" y="1340"/>
                  </a:lnTo>
                  <a:cubicBezTo>
                    <a:pt x="6898" y="595"/>
                    <a:pt x="6292" y="0"/>
                    <a:pt x="55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67"/>
            <p:cNvSpPr/>
            <p:nvPr/>
          </p:nvSpPr>
          <p:spPr>
            <a:xfrm>
              <a:off x="6724702" y="2309106"/>
              <a:ext cx="38446" cy="26629"/>
            </a:xfrm>
            <a:custGeom>
              <a:avLst/>
              <a:gdLst/>
              <a:ahLst/>
              <a:cxnLst/>
              <a:rect l="l" t="t" r="r" b="b"/>
              <a:pathLst>
                <a:path w="1425" h="987" extrusionOk="0">
                  <a:moveTo>
                    <a:pt x="491" y="1"/>
                  </a:moveTo>
                  <a:cubicBezTo>
                    <a:pt x="212" y="1"/>
                    <a:pt x="0" y="213"/>
                    <a:pt x="0" y="492"/>
                  </a:cubicBezTo>
                  <a:cubicBezTo>
                    <a:pt x="0" y="771"/>
                    <a:pt x="212" y="986"/>
                    <a:pt x="491" y="986"/>
                  </a:cubicBezTo>
                  <a:lnTo>
                    <a:pt x="1389" y="986"/>
                  </a:lnTo>
                  <a:cubicBezTo>
                    <a:pt x="1413" y="895"/>
                    <a:pt x="1425" y="807"/>
                    <a:pt x="1425" y="719"/>
                  </a:cubicBezTo>
                  <a:lnTo>
                    <a:pt x="14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7"/>
            <p:cNvSpPr/>
            <p:nvPr/>
          </p:nvSpPr>
          <p:spPr>
            <a:xfrm>
              <a:off x="6566167" y="2303629"/>
              <a:ext cx="125835" cy="64078"/>
            </a:xfrm>
            <a:custGeom>
              <a:avLst/>
              <a:gdLst/>
              <a:ahLst/>
              <a:cxnLst/>
              <a:rect l="l" t="t" r="r" b="b"/>
              <a:pathLst>
                <a:path w="4664" h="2375" extrusionOk="0">
                  <a:moveTo>
                    <a:pt x="2326" y="1"/>
                  </a:moveTo>
                  <a:cubicBezTo>
                    <a:pt x="1329" y="1"/>
                    <a:pt x="468" y="734"/>
                    <a:pt x="128" y="1616"/>
                  </a:cubicBezTo>
                  <a:cubicBezTo>
                    <a:pt x="1" y="1983"/>
                    <a:pt x="267" y="2374"/>
                    <a:pt x="659" y="2374"/>
                  </a:cubicBezTo>
                  <a:lnTo>
                    <a:pt x="3993" y="2374"/>
                  </a:lnTo>
                  <a:cubicBezTo>
                    <a:pt x="4397" y="2374"/>
                    <a:pt x="4663" y="1983"/>
                    <a:pt x="4536" y="1616"/>
                  </a:cubicBezTo>
                  <a:cubicBezTo>
                    <a:pt x="4194" y="734"/>
                    <a:pt x="3336" y="1"/>
                    <a:pt x="2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7"/>
            <p:cNvSpPr/>
            <p:nvPr/>
          </p:nvSpPr>
          <p:spPr>
            <a:xfrm>
              <a:off x="6589316" y="2329557"/>
              <a:ext cx="79456" cy="79780"/>
            </a:xfrm>
            <a:custGeom>
              <a:avLst/>
              <a:gdLst/>
              <a:ahLst/>
              <a:cxnLst/>
              <a:rect l="l" t="t" r="r" b="b"/>
              <a:pathLst>
                <a:path w="2945" h="2957" extrusionOk="0">
                  <a:moveTo>
                    <a:pt x="1468" y="1"/>
                  </a:moveTo>
                  <a:cubicBezTo>
                    <a:pt x="659" y="1"/>
                    <a:pt x="1" y="655"/>
                    <a:pt x="1" y="1477"/>
                  </a:cubicBezTo>
                  <a:cubicBezTo>
                    <a:pt x="1" y="2287"/>
                    <a:pt x="659" y="2957"/>
                    <a:pt x="1468" y="2957"/>
                  </a:cubicBezTo>
                  <a:cubicBezTo>
                    <a:pt x="2290" y="2957"/>
                    <a:pt x="2944" y="2287"/>
                    <a:pt x="2944" y="1477"/>
                  </a:cubicBezTo>
                  <a:cubicBezTo>
                    <a:pt x="2944" y="655"/>
                    <a:pt x="2290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7"/>
            <p:cNvSpPr/>
            <p:nvPr/>
          </p:nvSpPr>
          <p:spPr>
            <a:xfrm>
              <a:off x="6385563" y="2303629"/>
              <a:ext cx="126078" cy="64078"/>
            </a:xfrm>
            <a:custGeom>
              <a:avLst/>
              <a:gdLst/>
              <a:ahLst/>
              <a:cxnLst/>
              <a:rect l="l" t="t" r="r" b="b"/>
              <a:pathLst>
                <a:path w="4673" h="2375" extrusionOk="0">
                  <a:moveTo>
                    <a:pt x="2338" y="1"/>
                  </a:moveTo>
                  <a:cubicBezTo>
                    <a:pt x="1326" y="1"/>
                    <a:pt x="468" y="734"/>
                    <a:pt x="140" y="1616"/>
                  </a:cubicBezTo>
                  <a:cubicBezTo>
                    <a:pt x="1" y="1983"/>
                    <a:pt x="277" y="2374"/>
                    <a:pt x="671" y="2374"/>
                  </a:cubicBezTo>
                  <a:lnTo>
                    <a:pt x="4006" y="2374"/>
                  </a:lnTo>
                  <a:cubicBezTo>
                    <a:pt x="4397" y="2374"/>
                    <a:pt x="4673" y="1983"/>
                    <a:pt x="4536" y="1616"/>
                  </a:cubicBezTo>
                  <a:cubicBezTo>
                    <a:pt x="4206" y="734"/>
                    <a:pt x="3348" y="1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7"/>
            <p:cNvSpPr/>
            <p:nvPr/>
          </p:nvSpPr>
          <p:spPr>
            <a:xfrm>
              <a:off x="6408712" y="2329557"/>
              <a:ext cx="79780" cy="79780"/>
            </a:xfrm>
            <a:custGeom>
              <a:avLst/>
              <a:gdLst/>
              <a:ahLst/>
              <a:cxnLst/>
              <a:rect l="l" t="t" r="r" b="b"/>
              <a:pathLst>
                <a:path w="2957" h="2957" extrusionOk="0">
                  <a:moveTo>
                    <a:pt x="1480" y="1"/>
                  </a:moveTo>
                  <a:cubicBezTo>
                    <a:pt x="671" y="1"/>
                    <a:pt x="1" y="655"/>
                    <a:pt x="1" y="1477"/>
                  </a:cubicBezTo>
                  <a:cubicBezTo>
                    <a:pt x="1" y="2287"/>
                    <a:pt x="671" y="2957"/>
                    <a:pt x="1480" y="2957"/>
                  </a:cubicBezTo>
                  <a:cubicBezTo>
                    <a:pt x="2299" y="2957"/>
                    <a:pt x="2957" y="2287"/>
                    <a:pt x="2957" y="1477"/>
                  </a:cubicBezTo>
                  <a:cubicBezTo>
                    <a:pt x="2957" y="655"/>
                    <a:pt x="2299" y="1"/>
                    <a:pt x="1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7"/>
            <p:cNvSpPr/>
            <p:nvPr/>
          </p:nvSpPr>
          <p:spPr>
            <a:xfrm>
              <a:off x="6670121" y="2238850"/>
              <a:ext cx="23527" cy="41981"/>
            </a:xfrm>
            <a:custGeom>
              <a:avLst/>
              <a:gdLst/>
              <a:ahLst/>
              <a:cxnLst/>
              <a:rect l="l" t="t" r="r" b="b"/>
              <a:pathLst>
                <a:path w="872" h="1556" extrusionOk="0">
                  <a:moveTo>
                    <a:pt x="431" y="1"/>
                  </a:moveTo>
                  <a:cubicBezTo>
                    <a:pt x="189" y="1"/>
                    <a:pt x="1" y="192"/>
                    <a:pt x="1" y="431"/>
                  </a:cubicBezTo>
                  <a:lnTo>
                    <a:pt x="1" y="1125"/>
                  </a:lnTo>
                  <a:cubicBezTo>
                    <a:pt x="1" y="1365"/>
                    <a:pt x="189" y="1556"/>
                    <a:pt x="431" y="1556"/>
                  </a:cubicBezTo>
                  <a:cubicBezTo>
                    <a:pt x="671" y="1556"/>
                    <a:pt x="871" y="1365"/>
                    <a:pt x="871" y="1125"/>
                  </a:cubicBezTo>
                  <a:lnTo>
                    <a:pt x="871" y="431"/>
                  </a:lnTo>
                  <a:cubicBezTo>
                    <a:pt x="871" y="192"/>
                    <a:pt x="671" y="1"/>
                    <a:pt x="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7"/>
            <p:cNvSpPr/>
            <p:nvPr/>
          </p:nvSpPr>
          <p:spPr>
            <a:xfrm>
              <a:off x="6609767" y="2350332"/>
              <a:ext cx="38554" cy="38150"/>
            </a:xfrm>
            <a:custGeom>
              <a:avLst/>
              <a:gdLst/>
              <a:ahLst/>
              <a:cxnLst/>
              <a:rect l="l" t="t" r="r" b="b"/>
              <a:pathLst>
                <a:path w="1429" h="1414" extrusionOk="0">
                  <a:moveTo>
                    <a:pt x="710" y="416"/>
                  </a:moveTo>
                  <a:cubicBezTo>
                    <a:pt x="874" y="416"/>
                    <a:pt x="1013" y="543"/>
                    <a:pt x="1013" y="707"/>
                  </a:cubicBezTo>
                  <a:cubicBezTo>
                    <a:pt x="1013" y="871"/>
                    <a:pt x="874" y="998"/>
                    <a:pt x="710" y="998"/>
                  </a:cubicBezTo>
                  <a:cubicBezTo>
                    <a:pt x="558" y="998"/>
                    <a:pt x="419" y="871"/>
                    <a:pt x="419" y="707"/>
                  </a:cubicBezTo>
                  <a:cubicBezTo>
                    <a:pt x="419" y="543"/>
                    <a:pt x="558" y="416"/>
                    <a:pt x="710" y="416"/>
                  </a:cubicBezTo>
                  <a:close/>
                  <a:moveTo>
                    <a:pt x="710" y="1"/>
                  </a:moveTo>
                  <a:cubicBezTo>
                    <a:pt x="319" y="1"/>
                    <a:pt x="1" y="316"/>
                    <a:pt x="1" y="707"/>
                  </a:cubicBezTo>
                  <a:cubicBezTo>
                    <a:pt x="1" y="1098"/>
                    <a:pt x="319" y="1413"/>
                    <a:pt x="710" y="1413"/>
                  </a:cubicBezTo>
                  <a:cubicBezTo>
                    <a:pt x="1101" y="1413"/>
                    <a:pt x="1428" y="1098"/>
                    <a:pt x="1428" y="707"/>
                  </a:cubicBezTo>
                  <a:cubicBezTo>
                    <a:pt x="1428" y="316"/>
                    <a:pt x="1101" y="1"/>
                    <a:pt x="7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7"/>
            <p:cNvSpPr/>
            <p:nvPr/>
          </p:nvSpPr>
          <p:spPr>
            <a:xfrm>
              <a:off x="6429486" y="2350332"/>
              <a:ext cx="38231" cy="38150"/>
            </a:xfrm>
            <a:custGeom>
              <a:avLst/>
              <a:gdLst/>
              <a:ahLst/>
              <a:cxnLst/>
              <a:rect l="l" t="t" r="r" b="b"/>
              <a:pathLst>
                <a:path w="1417" h="1414" extrusionOk="0">
                  <a:moveTo>
                    <a:pt x="710" y="416"/>
                  </a:moveTo>
                  <a:cubicBezTo>
                    <a:pt x="874" y="416"/>
                    <a:pt x="998" y="543"/>
                    <a:pt x="998" y="707"/>
                  </a:cubicBezTo>
                  <a:cubicBezTo>
                    <a:pt x="998" y="871"/>
                    <a:pt x="874" y="998"/>
                    <a:pt x="710" y="998"/>
                  </a:cubicBezTo>
                  <a:cubicBezTo>
                    <a:pt x="543" y="998"/>
                    <a:pt x="419" y="871"/>
                    <a:pt x="419" y="707"/>
                  </a:cubicBezTo>
                  <a:cubicBezTo>
                    <a:pt x="419" y="543"/>
                    <a:pt x="543" y="416"/>
                    <a:pt x="710" y="416"/>
                  </a:cubicBezTo>
                  <a:close/>
                  <a:moveTo>
                    <a:pt x="710" y="1"/>
                  </a:moveTo>
                  <a:cubicBezTo>
                    <a:pt x="316" y="1"/>
                    <a:pt x="1" y="316"/>
                    <a:pt x="1" y="707"/>
                  </a:cubicBezTo>
                  <a:cubicBezTo>
                    <a:pt x="1" y="1098"/>
                    <a:pt x="316" y="1413"/>
                    <a:pt x="710" y="1413"/>
                  </a:cubicBezTo>
                  <a:cubicBezTo>
                    <a:pt x="1101" y="1413"/>
                    <a:pt x="1417" y="1098"/>
                    <a:pt x="1417" y="707"/>
                  </a:cubicBezTo>
                  <a:cubicBezTo>
                    <a:pt x="1417" y="316"/>
                    <a:pt x="1101" y="1"/>
                    <a:pt x="7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7"/>
            <p:cNvSpPr/>
            <p:nvPr/>
          </p:nvSpPr>
          <p:spPr>
            <a:xfrm>
              <a:off x="6381813" y="2153648"/>
              <a:ext cx="386839" cy="261085"/>
            </a:xfrm>
            <a:custGeom>
              <a:avLst/>
              <a:gdLst/>
              <a:ahLst/>
              <a:cxnLst/>
              <a:rect l="l" t="t" r="r" b="b"/>
              <a:pathLst>
                <a:path w="14338" h="9677" extrusionOk="0">
                  <a:moveTo>
                    <a:pt x="12785" y="760"/>
                  </a:moveTo>
                  <a:cubicBezTo>
                    <a:pt x="13415" y="760"/>
                    <a:pt x="13922" y="1276"/>
                    <a:pt x="13922" y="1897"/>
                  </a:cubicBezTo>
                  <a:lnTo>
                    <a:pt x="13922" y="2073"/>
                  </a:lnTo>
                  <a:lnTo>
                    <a:pt x="7452" y="2073"/>
                  </a:lnTo>
                  <a:lnTo>
                    <a:pt x="7452" y="1706"/>
                  </a:lnTo>
                  <a:cubicBezTo>
                    <a:pt x="7452" y="1188"/>
                    <a:pt x="7871" y="760"/>
                    <a:pt x="8389" y="760"/>
                  </a:cubicBezTo>
                  <a:close/>
                  <a:moveTo>
                    <a:pt x="11117" y="3362"/>
                  </a:moveTo>
                  <a:cubicBezTo>
                    <a:pt x="11242" y="3362"/>
                    <a:pt x="11345" y="3462"/>
                    <a:pt x="11345" y="3589"/>
                  </a:cubicBezTo>
                  <a:lnTo>
                    <a:pt x="11345" y="4283"/>
                  </a:lnTo>
                  <a:cubicBezTo>
                    <a:pt x="11345" y="4398"/>
                    <a:pt x="11242" y="4499"/>
                    <a:pt x="11117" y="4499"/>
                  </a:cubicBezTo>
                  <a:cubicBezTo>
                    <a:pt x="10990" y="4499"/>
                    <a:pt x="10890" y="4398"/>
                    <a:pt x="10890" y="4283"/>
                  </a:cubicBezTo>
                  <a:lnTo>
                    <a:pt x="10890" y="3589"/>
                  </a:lnTo>
                  <a:cubicBezTo>
                    <a:pt x="10890" y="3462"/>
                    <a:pt x="10990" y="3362"/>
                    <a:pt x="11117" y="3362"/>
                  </a:cubicBezTo>
                  <a:close/>
                  <a:moveTo>
                    <a:pt x="13922" y="2489"/>
                  </a:moveTo>
                  <a:lnTo>
                    <a:pt x="13922" y="4686"/>
                  </a:lnTo>
                  <a:lnTo>
                    <a:pt x="12051" y="4686"/>
                  </a:lnTo>
                  <a:cubicBezTo>
                    <a:pt x="11924" y="4686"/>
                    <a:pt x="11800" y="4638"/>
                    <a:pt x="11697" y="4562"/>
                  </a:cubicBezTo>
                  <a:cubicBezTo>
                    <a:pt x="11748" y="4474"/>
                    <a:pt x="11760" y="4383"/>
                    <a:pt x="11760" y="4283"/>
                  </a:cubicBezTo>
                  <a:lnTo>
                    <a:pt x="11760" y="3589"/>
                  </a:lnTo>
                  <a:cubicBezTo>
                    <a:pt x="11760" y="3374"/>
                    <a:pt x="11660" y="3186"/>
                    <a:pt x="11496" y="3058"/>
                  </a:cubicBezTo>
                  <a:lnTo>
                    <a:pt x="11496" y="2489"/>
                  </a:lnTo>
                  <a:close/>
                  <a:moveTo>
                    <a:pt x="3761" y="413"/>
                  </a:moveTo>
                  <a:cubicBezTo>
                    <a:pt x="4015" y="413"/>
                    <a:pt x="4262" y="428"/>
                    <a:pt x="4508" y="457"/>
                  </a:cubicBezTo>
                  <a:lnTo>
                    <a:pt x="2629" y="5356"/>
                  </a:lnTo>
                  <a:cubicBezTo>
                    <a:pt x="2577" y="5351"/>
                    <a:pt x="2524" y="5349"/>
                    <a:pt x="2471" y="5349"/>
                  </a:cubicBezTo>
                  <a:cubicBezTo>
                    <a:pt x="2146" y="5349"/>
                    <a:pt x="1802" y="5438"/>
                    <a:pt x="1552" y="5547"/>
                  </a:cubicBezTo>
                  <a:lnTo>
                    <a:pt x="1983" y="4423"/>
                  </a:lnTo>
                  <a:cubicBezTo>
                    <a:pt x="2022" y="4308"/>
                    <a:pt x="1971" y="4195"/>
                    <a:pt x="1856" y="4156"/>
                  </a:cubicBezTo>
                  <a:cubicBezTo>
                    <a:pt x="1832" y="4145"/>
                    <a:pt x="1807" y="4139"/>
                    <a:pt x="1782" y="4139"/>
                  </a:cubicBezTo>
                  <a:cubicBezTo>
                    <a:pt x="1701" y="4139"/>
                    <a:pt x="1620" y="4195"/>
                    <a:pt x="1592" y="4271"/>
                  </a:cubicBezTo>
                  <a:lnTo>
                    <a:pt x="1173" y="5356"/>
                  </a:lnTo>
                  <a:cubicBezTo>
                    <a:pt x="1086" y="5269"/>
                    <a:pt x="998" y="5169"/>
                    <a:pt x="910" y="5065"/>
                  </a:cubicBezTo>
                  <a:cubicBezTo>
                    <a:pt x="643" y="4750"/>
                    <a:pt x="567" y="4323"/>
                    <a:pt x="719" y="3929"/>
                  </a:cubicBezTo>
                  <a:lnTo>
                    <a:pt x="1756" y="1215"/>
                  </a:lnTo>
                  <a:cubicBezTo>
                    <a:pt x="1907" y="821"/>
                    <a:pt x="2250" y="545"/>
                    <a:pt x="2665" y="482"/>
                  </a:cubicBezTo>
                  <a:cubicBezTo>
                    <a:pt x="2792" y="469"/>
                    <a:pt x="2917" y="457"/>
                    <a:pt x="3044" y="442"/>
                  </a:cubicBezTo>
                  <a:lnTo>
                    <a:pt x="3044" y="442"/>
                  </a:lnTo>
                  <a:lnTo>
                    <a:pt x="1883" y="3513"/>
                  </a:lnTo>
                  <a:cubicBezTo>
                    <a:pt x="1831" y="3625"/>
                    <a:pt x="1883" y="3753"/>
                    <a:pt x="1995" y="3792"/>
                  </a:cubicBezTo>
                  <a:cubicBezTo>
                    <a:pt x="2020" y="3799"/>
                    <a:pt x="2043" y="3801"/>
                    <a:pt x="2065" y="3801"/>
                  </a:cubicBezTo>
                  <a:cubicBezTo>
                    <a:pt x="2168" y="3801"/>
                    <a:pt x="2242" y="3737"/>
                    <a:pt x="2274" y="3665"/>
                  </a:cubicBezTo>
                  <a:lnTo>
                    <a:pt x="3511" y="418"/>
                  </a:lnTo>
                  <a:cubicBezTo>
                    <a:pt x="3595" y="415"/>
                    <a:pt x="3679" y="413"/>
                    <a:pt x="3761" y="413"/>
                  </a:cubicBezTo>
                  <a:close/>
                  <a:moveTo>
                    <a:pt x="4927" y="518"/>
                  </a:moveTo>
                  <a:cubicBezTo>
                    <a:pt x="6164" y="697"/>
                    <a:pt x="6670" y="1200"/>
                    <a:pt x="7037" y="1543"/>
                  </a:cubicBezTo>
                  <a:lnTo>
                    <a:pt x="7037" y="6217"/>
                  </a:lnTo>
                  <a:lnTo>
                    <a:pt x="4333" y="6217"/>
                  </a:lnTo>
                  <a:cubicBezTo>
                    <a:pt x="4220" y="6090"/>
                    <a:pt x="3902" y="5660"/>
                    <a:pt x="3056" y="5420"/>
                  </a:cubicBezTo>
                  <a:lnTo>
                    <a:pt x="4927" y="518"/>
                  </a:lnTo>
                  <a:close/>
                  <a:moveTo>
                    <a:pt x="13922" y="5963"/>
                  </a:moveTo>
                  <a:lnTo>
                    <a:pt x="13922" y="6545"/>
                  </a:lnTo>
                  <a:lnTo>
                    <a:pt x="13200" y="6545"/>
                  </a:lnTo>
                  <a:cubicBezTo>
                    <a:pt x="13049" y="6545"/>
                    <a:pt x="12909" y="6418"/>
                    <a:pt x="12909" y="6254"/>
                  </a:cubicBezTo>
                  <a:cubicBezTo>
                    <a:pt x="12909" y="6102"/>
                    <a:pt x="13049" y="5963"/>
                    <a:pt x="13200" y="5963"/>
                  </a:cubicBezTo>
                  <a:close/>
                  <a:moveTo>
                    <a:pt x="6997" y="6645"/>
                  </a:moveTo>
                  <a:cubicBezTo>
                    <a:pt x="6909" y="6784"/>
                    <a:pt x="6834" y="6948"/>
                    <a:pt x="6770" y="7100"/>
                  </a:cubicBezTo>
                  <a:cubicBezTo>
                    <a:pt x="6706" y="7279"/>
                    <a:pt x="6706" y="7454"/>
                    <a:pt x="6758" y="7618"/>
                  </a:cubicBezTo>
                  <a:lnTo>
                    <a:pt x="4875" y="7618"/>
                  </a:lnTo>
                  <a:cubicBezTo>
                    <a:pt x="4939" y="7454"/>
                    <a:pt x="4939" y="7279"/>
                    <a:pt x="4875" y="7100"/>
                  </a:cubicBezTo>
                  <a:cubicBezTo>
                    <a:pt x="4812" y="6948"/>
                    <a:pt x="4736" y="6784"/>
                    <a:pt x="4648" y="6645"/>
                  </a:cubicBezTo>
                  <a:close/>
                  <a:moveTo>
                    <a:pt x="2477" y="5775"/>
                  </a:moveTo>
                  <a:cubicBezTo>
                    <a:pt x="3335" y="5775"/>
                    <a:pt x="4157" y="6381"/>
                    <a:pt x="4484" y="7251"/>
                  </a:cubicBezTo>
                  <a:cubicBezTo>
                    <a:pt x="4524" y="7366"/>
                    <a:pt x="4508" y="7479"/>
                    <a:pt x="4433" y="7582"/>
                  </a:cubicBezTo>
                  <a:cubicBezTo>
                    <a:pt x="4372" y="7670"/>
                    <a:pt x="4257" y="7733"/>
                    <a:pt x="4145" y="7733"/>
                  </a:cubicBezTo>
                  <a:cubicBezTo>
                    <a:pt x="4017" y="6924"/>
                    <a:pt x="3311" y="6318"/>
                    <a:pt x="2477" y="6318"/>
                  </a:cubicBezTo>
                  <a:cubicBezTo>
                    <a:pt x="1643" y="6318"/>
                    <a:pt x="946" y="6924"/>
                    <a:pt x="810" y="7733"/>
                  </a:cubicBezTo>
                  <a:cubicBezTo>
                    <a:pt x="694" y="7733"/>
                    <a:pt x="582" y="7670"/>
                    <a:pt x="519" y="7582"/>
                  </a:cubicBezTo>
                  <a:cubicBezTo>
                    <a:pt x="455" y="7479"/>
                    <a:pt x="431" y="7366"/>
                    <a:pt x="479" y="7251"/>
                  </a:cubicBezTo>
                  <a:cubicBezTo>
                    <a:pt x="795" y="6381"/>
                    <a:pt x="1628" y="5775"/>
                    <a:pt x="2477" y="5775"/>
                  </a:cubicBezTo>
                  <a:close/>
                  <a:moveTo>
                    <a:pt x="11078" y="2489"/>
                  </a:moveTo>
                  <a:lnTo>
                    <a:pt x="11078" y="2943"/>
                  </a:lnTo>
                  <a:cubicBezTo>
                    <a:pt x="10739" y="2971"/>
                    <a:pt x="10472" y="3246"/>
                    <a:pt x="10472" y="3589"/>
                  </a:cubicBezTo>
                  <a:lnTo>
                    <a:pt x="10472" y="4283"/>
                  </a:lnTo>
                  <a:cubicBezTo>
                    <a:pt x="10472" y="4638"/>
                    <a:pt x="10763" y="4929"/>
                    <a:pt x="11117" y="4929"/>
                  </a:cubicBezTo>
                  <a:cubicBezTo>
                    <a:pt x="11218" y="4929"/>
                    <a:pt x="11318" y="4902"/>
                    <a:pt x="11405" y="4853"/>
                  </a:cubicBezTo>
                  <a:cubicBezTo>
                    <a:pt x="11584" y="5017"/>
                    <a:pt x="11812" y="5105"/>
                    <a:pt x="12051" y="5105"/>
                  </a:cubicBezTo>
                  <a:lnTo>
                    <a:pt x="13922" y="5105"/>
                  </a:lnTo>
                  <a:lnTo>
                    <a:pt x="13922" y="5547"/>
                  </a:lnTo>
                  <a:lnTo>
                    <a:pt x="13200" y="5547"/>
                  </a:lnTo>
                  <a:cubicBezTo>
                    <a:pt x="12809" y="5547"/>
                    <a:pt x="12494" y="5863"/>
                    <a:pt x="12494" y="6254"/>
                  </a:cubicBezTo>
                  <a:cubicBezTo>
                    <a:pt x="12494" y="6645"/>
                    <a:pt x="12809" y="6960"/>
                    <a:pt x="13200" y="6960"/>
                  </a:cubicBezTo>
                  <a:lnTo>
                    <a:pt x="13807" y="6960"/>
                  </a:lnTo>
                  <a:cubicBezTo>
                    <a:pt x="13631" y="7354"/>
                    <a:pt x="13240" y="7618"/>
                    <a:pt x="12785" y="7618"/>
                  </a:cubicBezTo>
                  <a:lnTo>
                    <a:pt x="11572" y="7618"/>
                  </a:lnTo>
                  <a:cubicBezTo>
                    <a:pt x="11621" y="7454"/>
                    <a:pt x="11621" y="7279"/>
                    <a:pt x="11557" y="7100"/>
                  </a:cubicBezTo>
                  <a:cubicBezTo>
                    <a:pt x="11445" y="6809"/>
                    <a:pt x="11293" y="6533"/>
                    <a:pt x="11078" y="6293"/>
                  </a:cubicBezTo>
                  <a:cubicBezTo>
                    <a:pt x="11036" y="6242"/>
                    <a:pt x="10977" y="6216"/>
                    <a:pt x="10919" y="6216"/>
                  </a:cubicBezTo>
                  <a:cubicBezTo>
                    <a:pt x="10872" y="6216"/>
                    <a:pt x="10826" y="6233"/>
                    <a:pt x="10787" y="6266"/>
                  </a:cubicBezTo>
                  <a:cubicBezTo>
                    <a:pt x="10699" y="6342"/>
                    <a:pt x="10687" y="6469"/>
                    <a:pt x="10763" y="6557"/>
                  </a:cubicBezTo>
                  <a:cubicBezTo>
                    <a:pt x="10939" y="6772"/>
                    <a:pt x="11078" y="7000"/>
                    <a:pt x="11166" y="7251"/>
                  </a:cubicBezTo>
                  <a:cubicBezTo>
                    <a:pt x="11205" y="7366"/>
                    <a:pt x="11193" y="7479"/>
                    <a:pt x="11130" y="7582"/>
                  </a:cubicBezTo>
                  <a:cubicBezTo>
                    <a:pt x="11054" y="7670"/>
                    <a:pt x="10951" y="7733"/>
                    <a:pt x="10826" y="7733"/>
                  </a:cubicBezTo>
                  <a:cubicBezTo>
                    <a:pt x="10699" y="6924"/>
                    <a:pt x="10005" y="6318"/>
                    <a:pt x="9159" y="6318"/>
                  </a:cubicBezTo>
                  <a:cubicBezTo>
                    <a:pt x="8325" y="6318"/>
                    <a:pt x="7631" y="6924"/>
                    <a:pt x="7504" y="7733"/>
                  </a:cubicBezTo>
                  <a:lnTo>
                    <a:pt x="7492" y="7733"/>
                  </a:lnTo>
                  <a:cubicBezTo>
                    <a:pt x="7376" y="7733"/>
                    <a:pt x="7276" y="7670"/>
                    <a:pt x="7201" y="7582"/>
                  </a:cubicBezTo>
                  <a:cubicBezTo>
                    <a:pt x="7137" y="7479"/>
                    <a:pt x="7125" y="7366"/>
                    <a:pt x="7161" y="7251"/>
                  </a:cubicBezTo>
                  <a:cubicBezTo>
                    <a:pt x="7492" y="6381"/>
                    <a:pt x="8313" y="5775"/>
                    <a:pt x="9159" y="5775"/>
                  </a:cubicBezTo>
                  <a:cubicBezTo>
                    <a:pt x="9511" y="5775"/>
                    <a:pt x="9841" y="5863"/>
                    <a:pt x="10144" y="6039"/>
                  </a:cubicBezTo>
                  <a:cubicBezTo>
                    <a:pt x="10178" y="6060"/>
                    <a:pt x="10215" y="6070"/>
                    <a:pt x="10251" y="6070"/>
                  </a:cubicBezTo>
                  <a:cubicBezTo>
                    <a:pt x="10323" y="6070"/>
                    <a:pt x="10393" y="6031"/>
                    <a:pt x="10435" y="5963"/>
                  </a:cubicBezTo>
                  <a:cubicBezTo>
                    <a:pt x="10496" y="5863"/>
                    <a:pt x="10460" y="5735"/>
                    <a:pt x="10360" y="5672"/>
                  </a:cubicBezTo>
                  <a:cubicBezTo>
                    <a:pt x="9993" y="5460"/>
                    <a:pt x="9574" y="5344"/>
                    <a:pt x="9159" y="5344"/>
                  </a:cubicBezTo>
                  <a:cubicBezTo>
                    <a:pt x="8098" y="5344"/>
                    <a:pt x="7528" y="6002"/>
                    <a:pt x="7452" y="6078"/>
                  </a:cubicBezTo>
                  <a:lnTo>
                    <a:pt x="7452" y="2489"/>
                  </a:lnTo>
                  <a:close/>
                  <a:moveTo>
                    <a:pt x="2477" y="6733"/>
                  </a:moveTo>
                  <a:cubicBezTo>
                    <a:pt x="3171" y="6733"/>
                    <a:pt x="3738" y="7303"/>
                    <a:pt x="3738" y="7997"/>
                  </a:cubicBezTo>
                  <a:cubicBezTo>
                    <a:pt x="3738" y="8691"/>
                    <a:pt x="3171" y="9261"/>
                    <a:pt x="2477" y="9261"/>
                  </a:cubicBezTo>
                  <a:cubicBezTo>
                    <a:pt x="1780" y="9261"/>
                    <a:pt x="1213" y="8691"/>
                    <a:pt x="1213" y="7997"/>
                  </a:cubicBezTo>
                  <a:cubicBezTo>
                    <a:pt x="1213" y="7303"/>
                    <a:pt x="1780" y="6733"/>
                    <a:pt x="2477" y="6733"/>
                  </a:cubicBezTo>
                  <a:close/>
                  <a:moveTo>
                    <a:pt x="9159" y="6733"/>
                  </a:moveTo>
                  <a:cubicBezTo>
                    <a:pt x="9865" y="6733"/>
                    <a:pt x="10435" y="7303"/>
                    <a:pt x="10435" y="7997"/>
                  </a:cubicBezTo>
                  <a:cubicBezTo>
                    <a:pt x="10435" y="8691"/>
                    <a:pt x="9865" y="9261"/>
                    <a:pt x="9159" y="9261"/>
                  </a:cubicBezTo>
                  <a:cubicBezTo>
                    <a:pt x="8465" y="9261"/>
                    <a:pt x="7895" y="8691"/>
                    <a:pt x="7895" y="7997"/>
                  </a:cubicBezTo>
                  <a:cubicBezTo>
                    <a:pt x="7895" y="7303"/>
                    <a:pt x="8465" y="6733"/>
                    <a:pt x="9159" y="6733"/>
                  </a:cubicBezTo>
                  <a:close/>
                  <a:moveTo>
                    <a:pt x="3727" y="0"/>
                  </a:moveTo>
                  <a:cubicBezTo>
                    <a:pt x="3353" y="0"/>
                    <a:pt x="2972" y="26"/>
                    <a:pt x="2601" y="78"/>
                  </a:cubicBezTo>
                  <a:cubicBezTo>
                    <a:pt x="2047" y="154"/>
                    <a:pt x="1568" y="533"/>
                    <a:pt x="1364" y="1064"/>
                  </a:cubicBezTo>
                  <a:lnTo>
                    <a:pt x="328" y="3777"/>
                  </a:lnTo>
                  <a:cubicBezTo>
                    <a:pt x="128" y="4308"/>
                    <a:pt x="228" y="4902"/>
                    <a:pt x="594" y="5332"/>
                  </a:cubicBezTo>
                  <a:cubicBezTo>
                    <a:pt x="734" y="5508"/>
                    <a:pt x="885" y="5672"/>
                    <a:pt x="1049" y="5839"/>
                  </a:cubicBezTo>
                  <a:cubicBezTo>
                    <a:pt x="1037" y="5851"/>
                    <a:pt x="1010" y="5851"/>
                    <a:pt x="998" y="5863"/>
                  </a:cubicBezTo>
                  <a:cubicBezTo>
                    <a:pt x="582" y="6178"/>
                    <a:pt x="264" y="6621"/>
                    <a:pt x="76" y="7100"/>
                  </a:cubicBezTo>
                  <a:cubicBezTo>
                    <a:pt x="0" y="7339"/>
                    <a:pt x="24" y="7606"/>
                    <a:pt x="176" y="7809"/>
                  </a:cubicBezTo>
                  <a:cubicBezTo>
                    <a:pt x="316" y="8021"/>
                    <a:pt x="543" y="8149"/>
                    <a:pt x="795" y="8149"/>
                  </a:cubicBezTo>
                  <a:cubicBezTo>
                    <a:pt x="870" y="9007"/>
                    <a:pt x="1604" y="9677"/>
                    <a:pt x="2477" y="9677"/>
                  </a:cubicBezTo>
                  <a:cubicBezTo>
                    <a:pt x="3359" y="9677"/>
                    <a:pt x="4081" y="9007"/>
                    <a:pt x="4157" y="8149"/>
                  </a:cubicBezTo>
                  <a:cubicBezTo>
                    <a:pt x="4296" y="8149"/>
                    <a:pt x="4433" y="8112"/>
                    <a:pt x="4548" y="8036"/>
                  </a:cubicBezTo>
                  <a:lnTo>
                    <a:pt x="7100" y="8036"/>
                  </a:lnTo>
                  <a:cubicBezTo>
                    <a:pt x="7213" y="8112"/>
                    <a:pt x="7352" y="8149"/>
                    <a:pt x="7492" y="8149"/>
                  </a:cubicBezTo>
                  <a:cubicBezTo>
                    <a:pt x="7567" y="9007"/>
                    <a:pt x="8286" y="9677"/>
                    <a:pt x="9159" y="9677"/>
                  </a:cubicBezTo>
                  <a:cubicBezTo>
                    <a:pt x="10041" y="9677"/>
                    <a:pt x="10763" y="9007"/>
                    <a:pt x="10839" y="8149"/>
                  </a:cubicBezTo>
                  <a:cubicBezTo>
                    <a:pt x="10978" y="8149"/>
                    <a:pt x="11117" y="8112"/>
                    <a:pt x="11230" y="8036"/>
                  </a:cubicBezTo>
                  <a:lnTo>
                    <a:pt x="12785" y="8036"/>
                  </a:lnTo>
                  <a:cubicBezTo>
                    <a:pt x="13643" y="8036"/>
                    <a:pt x="14337" y="7339"/>
                    <a:pt x="14337" y="6481"/>
                  </a:cubicBezTo>
                  <a:lnTo>
                    <a:pt x="14337" y="1897"/>
                  </a:lnTo>
                  <a:cubicBezTo>
                    <a:pt x="14337" y="1036"/>
                    <a:pt x="13643" y="342"/>
                    <a:pt x="12785" y="342"/>
                  </a:cubicBezTo>
                  <a:lnTo>
                    <a:pt x="8389" y="342"/>
                  </a:lnTo>
                  <a:cubicBezTo>
                    <a:pt x="7858" y="342"/>
                    <a:pt x="7404" y="645"/>
                    <a:pt x="7176" y="1100"/>
                  </a:cubicBezTo>
                  <a:cubicBezTo>
                    <a:pt x="6797" y="785"/>
                    <a:pt x="6379" y="518"/>
                    <a:pt x="5924" y="354"/>
                  </a:cubicBezTo>
                  <a:cubicBezTo>
                    <a:pt x="5328" y="122"/>
                    <a:pt x="4542" y="0"/>
                    <a:pt x="37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67"/>
          <p:cNvGrpSpPr/>
          <p:nvPr/>
        </p:nvGrpSpPr>
        <p:grpSpPr>
          <a:xfrm>
            <a:off x="1182001" y="2017409"/>
            <a:ext cx="635556" cy="520069"/>
            <a:chOff x="1527409" y="2076233"/>
            <a:chExt cx="386192" cy="316017"/>
          </a:xfrm>
        </p:grpSpPr>
        <p:sp>
          <p:nvSpPr>
            <p:cNvPr id="2429" name="Google Shape;2429;p67"/>
            <p:cNvSpPr/>
            <p:nvPr/>
          </p:nvSpPr>
          <p:spPr>
            <a:xfrm>
              <a:off x="1811706" y="2117591"/>
              <a:ext cx="56199" cy="74950"/>
            </a:xfrm>
            <a:custGeom>
              <a:avLst/>
              <a:gdLst/>
              <a:ahLst/>
              <a:cxnLst/>
              <a:rect l="l" t="t" r="r" b="b"/>
              <a:pathLst>
                <a:path w="2083" h="2778" extrusionOk="0">
                  <a:moveTo>
                    <a:pt x="0" y="0"/>
                  </a:moveTo>
                  <a:lnTo>
                    <a:pt x="0" y="2777"/>
                  </a:lnTo>
                  <a:lnTo>
                    <a:pt x="2083" y="2777"/>
                  </a:lnTo>
                  <a:lnTo>
                    <a:pt x="2083" y="973"/>
                  </a:lnTo>
                  <a:cubicBezTo>
                    <a:pt x="2083" y="428"/>
                    <a:pt x="1655" y="0"/>
                    <a:pt x="11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7"/>
            <p:cNvSpPr/>
            <p:nvPr/>
          </p:nvSpPr>
          <p:spPr>
            <a:xfrm>
              <a:off x="1787128" y="2095664"/>
              <a:ext cx="45353" cy="107353"/>
            </a:xfrm>
            <a:custGeom>
              <a:avLst/>
              <a:gdLst/>
              <a:ahLst/>
              <a:cxnLst/>
              <a:rect l="l" t="t" r="r" b="b"/>
              <a:pathLst>
                <a:path w="1681" h="3979" extrusionOk="0">
                  <a:moveTo>
                    <a:pt x="835" y="1"/>
                  </a:moveTo>
                  <a:cubicBezTo>
                    <a:pt x="380" y="1"/>
                    <a:pt x="1" y="380"/>
                    <a:pt x="1" y="847"/>
                  </a:cubicBezTo>
                  <a:lnTo>
                    <a:pt x="1" y="3145"/>
                  </a:lnTo>
                  <a:cubicBezTo>
                    <a:pt x="1" y="3600"/>
                    <a:pt x="380" y="3978"/>
                    <a:pt x="835" y="3978"/>
                  </a:cubicBezTo>
                  <a:cubicBezTo>
                    <a:pt x="1301" y="3978"/>
                    <a:pt x="1680" y="3600"/>
                    <a:pt x="1680" y="3145"/>
                  </a:cubicBezTo>
                  <a:lnTo>
                    <a:pt x="1680" y="847"/>
                  </a:lnTo>
                  <a:cubicBezTo>
                    <a:pt x="1680" y="380"/>
                    <a:pt x="130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7"/>
            <p:cNvSpPr/>
            <p:nvPr/>
          </p:nvSpPr>
          <p:spPr>
            <a:xfrm>
              <a:off x="1624788" y="2083190"/>
              <a:ext cx="89034" cy="103252"/>
            </a:xfrm>
            <a:custGeom>
              <a:avLst/>
              <a:gdLst/>
              <a:ahLst/>
              <a:cxnLst/>
              <a:rect l="l" t="t" r="r" b="b"/>
              <a:pathLst>
                <a:path w="3300" h="3827" extrusionOk="0">
                  <a:moveTo>
                    <a:pt x="2390" y="0"/>
                  </a:moveTo>
                  <a:cubicBezTo>
                    <a:pt x="2390" y="0"/>
                    <a:pt x="1908" y="0"/>
                    <a:pt x="1680" y="428"/>
                  </a:cubicBezTo>
                  <a:lnTo>
                    <a:pt x="1" y="3638"/>
                  </a:lnTo>
                  <a:lnTo>
                    <a:pt x="2338" y="3826"/>
                  </a:lnTo>
                  <a:lnTo>
                    <a:pt x="3160" y="1022"/>
                  </a:lnTo>
                  <a:cubicBezTo>
                    <a:pt x="3299" y="518"/>
                    <a:pt x="2920" y="0"/>
                    <a:pt x="23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7"/>
            <p:cNvSpPr/>
            <p:nvPr/>
          </p:nvSpPr>
          <p:spPr>
            <a:xfrm>
              <a:off x="1533224" y="2162887"/>
              <a:ext cx="374563" cy="179633"/>
            </a:xfrm>
            <a:custGeom>
              <a:avLst/>
              <a:gdLst/>
              <a:ahLst/>
              <a:cxnLst/>
              <a:rect l="l" t="t" r="r" b="b"/>
              <a:pathLst>
                <a:path w="13883" h="6658" extrusionOk="0">
                  <a:moveTo>
                    <a:pt x="4093" y="0"/>
                  </a:moveTo>
                  <a:cubicBezTo>
                    <a:pt x="1832" y="0"/>
                    <a:pt x="1" y="1847"/>
                    <a:pt x="1" y="4108"/>
                  </a:cubicBezTo>
                  <a:lnTo>
                    <a:pt x="1" y="4991"/>
                  </a:lnTo>
                  <a:cubicBezTo>
                    <a:pt x="1" y="5912"/>
                    <a:pt x="746" y="6658"/>
                    <a:pt x="1668" y="6658"/>
                  </a:cubicBezTo>
                  <a:lnTo>
                    <a:pt x="12203" y="6658"/>
                  </a:lnTo>
                  <a:cubicBezTo>
                    <a:pt x="13137" y="6658"/>
                    <a:pt x="13883" y="5900"/>
                    <a:pt x="13883" y="4966"/>
                  </a:cubicBezTo>
                  <a:lnTo>
                    <a:pt x="13883" y="2074"/>
                  </a:lnTo>
                  <a:cubicBezTo>
                    <a:pt x="13883" y="937"/>
                    <a:pt x="12961" y="0"/>
                    <a:pt x="11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7"/>
            <p:cNvSpPr/>
            <p:nvPr/>
          </p:nvSpPr>
          <p:spPr>
            <a:xfrm>
              <a:off x="1572754" y="2283174"/>
              <a:ext cx="103252" cy="103333"/>
            </a:xfrm>
            <a:custGeom>
              <a:avLst/>
              <a:gdLst/>
              <a:ahLst/>
              <a:cxnLst/>
              <a:rect l="l" t="t" r="r" b="b"/>
              <a:pathLst>
                <a:path w="3827" h="3830" extrusionOk="0">
                  <a:moveTo>
                    <a:pt x="1920" y="0"/>
                  </a:moveTo>
                  <a:cubicBezTo>
                    <a:pt x="859" y="0"/>
                    <a:pt x="1" y="861"/>
                    <a:pt x="1" y="1922"/>
                  </a:cubicBezTo>
                  <a:cubicBezTo>
                    <a:pt x="1" y="2968"/>
                    <a:pt x="859" y="3829"/>
                    <a:pt x="1920" y="3829"/>
                  </a:cubicBezTo>
                  <a:cubicBezTo>
                    <a:pt x="2969" y="3829"/>
                    <a:pt x="3827" y="2968"/>
                    <a:pt x="3827" y="1922"/>
                  </a:cubicBezTo>
                  <a:cubicBezTo>
                    <a:pt x="3827" y="861"/>
                    <a:pt x="2969" y="0"/>
                    <a:pt x="19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7"/>
            <p:cNvSpPr/>
            <p:nvPr/>
          </p:nvSpPr>
          <p:spPr>
            <a:xfrm>
              <a:off x="1765004" y="2283174"/>
              <a:ext cx="102902" cy="103333"/>
            </a:xfrm>
            <a:custGeom>
              <a:avLst/>
              <a:gdLst/>
              <a:ahLst/>
              <a:cxnLst/>
              <a:rect l="l" t="t" r="r" b="b"/>
              <a:pathLst>
                <a:path w="3814" h="3830" extrusionOk="0">
                  <a:moveTo>
                    <a:pt x="1907" y="0"/>
                  </a:moveTo>
                  <a:cubicBezTo>
                    <a:pt x="846" y="0"/>
                    <a:pt x="0" y="861"/>
                    <a:pt x="0" y="1922"/>
                  </a:cubicBezTo>
                  <a:cubicBezTo>
                    <a:pt x="0" y="2968"/>
                    <a:pt x="846" y="3829"/>
                    <a:pt x="1907" y="3829"/>
                  </a:cubicBezTo>
                  <a:cubicBezTo>
                    <a:pt x="2956" y="3829"/>
                    <a:pt x="3814" y="2968"/>
                    <a:pt x="3814" y="1922"/>
                  </a:cubicBezTo>
                  <a:cubicBezTo>
                    <a:pt x="3814" y="861"/>
                    <a:pt x="2956" y="0"/>
                    <a:pt x="19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7"/>
            <p:cNvSpPr/>
            <p:nvPr/>
          </p:nvSpPr>
          <p:spPr>
            <a:xfrm>
              <a:off x="1692391" y="2139264"/>
              <a:ext cx="37178" cy="63754"/>
            </a:xfrm>
            <a:custGeom>
              <a:avLst/>
              <a:gdLst/>
              <a:ahLst/>
              <a:cxnLst/>
              <a:rect l="l" t="t" r="r" b="b"/>
              <a:pathLst>
                <a:path w="1378" h="2363" extrusionOk="0">
                  <a:moveTo>
                    <a:pt x="683" y="1"/>
                  </a:moveTo>
                  <a:cubicBezTo>
                    <a:pt x="304" y="1"/>
                    <a:pt x="1" y="304"/>
                    <a:pt x="1" y="683"/>
                  </a:cubicBezTo>
                  <a:lnTo>
                    <a:pt x="1" y="1680"/>
                  </a:lnTo>
                  <a:cubicBezTo>
                    <a:pt x="1" y="2059"/>
                    <a:pt x="304" y="2362"/>
                    <a:pt x="683" y="2362"/>
                  </a:cubicBezTo>
                  <a:cubicBezTo>
                    <a:pt x="1062" y="2362"/>
                    <a:pt x="1377" y="2059"/>
                    <a:pt x="1377" y="1680"/>
                  </a:cubicBezTo>
                  <a:lnTo>
                    <a:pt x="1377" y="683"/>
                  </a:lnTo>
                  <a:cubicBezTo>
                    <a:pt x="1377" y="304"/>
                    <a:pt x="1062" y="1"/>
                    <a:pt x="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7"/>
            <p:cNvSpPr/>
            <p:nvPr/>
          </p:nvSpPr>
          <p:spPr>
            <a:xfrm>
              <a:off x="1536466" y="2206753"/>
              <a:ext cx="71578" cy="39526"/>
            </a:xfrm>
            <a:custGeom>
              <a:avLst/>
              <a:gdLst/>
              <a:ahLst/>
              <a:cxnLst/>
              <a:rect l="l" t="t" r="r" b="b"/>
              <a:pathLst>
                <a:path w="2653" h="1465" extrusionOk="0">
                  <a:moveTo>
                    <a:pt x="694" y="1"/>
                  </a:moveTo>
                  <a:cubicBezTo>
                    <a:pt x="364" y="431"/>
                    <a:pt x="124" y="922"/>
                    <a:pt x="0" y="1465"/>
                  </a:cubicBezTo>
                  <a:lnTo>
                    <a:pt x="1907" y="1465"/>
                  </a:lnTo>
                  <a:cubicBezTo>
                    <a:pt x="2310" y="1465"/>
                    <a:pt x="2653" y="1137"/>
                    <a:pt x="2653" y="734"/>
                  </a:cubicBezTo>
                  <a:cubicBezTo>
                    <a:pt x="2653" y="328"/>
                    <a:pt x="2310" y="1"/>
                    <a:pt x="19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7"/>
            <p:cNvSpPr/>
            <p:nvPr/>
          </p:nvSpPr>
          <p:spPr>
            <a:xfrm>
              <a:off x="1527409" y="2076233"/>
              <a:ext cx="386192" cy="316017"/>
            </a:xfrm>
            <a:custGeom>
              <a:avLst/>
              <a:gdLst/>
              <a:ahLst/>
              <a:cxnLst/>
              <a:rect l="l" t="t" r="r" b="b"/>
              <a:pathLst>
                <a:path w="14314" h="11713" extrusionOk="0">
                  <a:moveTo>
                    <a:pt x="5952" y="419"/>
                  </a:moveTo>
                  <a:cubicBezTo>
                    <a:pt x="6140" y="419"/>
                    <a:pt x="6303" y="507"/>
                    <a:pt x="6419" y="659"/>
                  </a:cubicBezTo>
                  <a:cubicBezTo>
                    <a:pt x="6531" y="798"/>
                    <a:pt x="6570" y="986"/>
                    <a:pt x="6519" y="1162"/>
                  </a:cubicBezTo>
                  <a:lnTo>
                    <a:pt x="6191" y="2263"/>
                  </a:lnTo>
                  <a:cubicBezTo>
                    <a:pt x="5800" y="2554"/>
                    <a:pt x="5849" y="3008"/>
                    <a:pt x="5849" y="3008"/>
                  </a:cubicBezTo>
                  <a:lnTo>
                    <a:pt x="4233" y="3008"/>
                  </a:lnTo>
                  <a:lnTo>
                    <a:pt x="5433" y="735"/>
                  </a:lnTo>
                  <a:cubicBezTo>
                    <a:pt x="5597" y="431"/>
                    <a:pt x="5937" y="419"/>
                    <a:pt x="5952" y="419"/>
                  </a:cubicBezTo>
                  <a:close/>
                  <a:moveTo>
                    <a:pt x="10436" y="886"/>
                  </a:moveTo>
                  <a:cubicBezTo>
                    <a:pt x="10787" y="886"/>
                    <a:pt x="11066" y="1162"/>
                    <a:pt x="11066" y="1517"/>
                  </a:cubicBezTo>
                  <a:lnTo>
                    <a:pt x="11066" y="3008"/>
                  </a:lnTo>
                  <a:lnTo>
                    <a:pt x="9817" y="3008"/>
                  </a:lnTo>
                  <a:lnTo>
                    <a:pt x="9817" y="1517"/>
                  </a:lnTo>
                  <a:cubicBezTo>
                    <a:pt x="9817" y="1162"/>
                    <a:pt x="10093" y="886"/>
                    <a:pt x="10436" y="886"/>
                  </a:cubicBezTo>
                  <a:close/>
                  <a:moveTo>
                    <a:pt x="11560" y="1766"/>
                  </a:moveTo>
                  <a:cubicBezTo>
                    <a:pt x="11790" y="1766"/>
                    <a:pt x="12470" y="1826"/>
                    <a:pt x="12470" y="2541"/>
                  </a:cubicBezTo>
                  <a:lnTo>
                    <a:pt x="12470" y="3045"/>
                  </a:lnTo>
                  <a:cubicBezTo>
                    <a:pt x="12330" y="3020"/>
                    <a:pt x="12179" y="3008"/>
                    <a:pt x="12027" y="3008"/>
                  </a:cubicBezTo>
                  <a:lnTo>
                    <a:pt x="11485" y="3008"/>
                  </a:lnTo>
                  <a:lnTo>
                    <a:pt x="11485" y="1768"/>
                  </a:lnTo>
                  <a:cubicBezTo>
                    <a:pt x="11485" y="1768"/>
                    <a:pt x="11513" y="1766"/>
                    <a:pt x="11560" y="1766"/>
                  </a:cubicBezTo>
                  <a:close/>
                  <a:moveTo>
                    <a:pt x="6746" y="2490"/>
                  </a:moveTo>
                  <a:cubicBezTo>
                    <a:pt x="7013" y="2490"/>
                    <a:pt x="7225" y="2705"/>
                    <a:pt x="7225" y="2969"/>
                  </a:cubicBezTo>
                  <a:lnTo>
                    <a:pt x="7225" y="3966"/>
                  </a:lnTo>
                  <a:cubicBezTo>
                    <a:pt x="7225" y="4233"/>
                    <a:pt x="7013" y="4448"/>
                    <a:pt x="6746" y="4448"/>
                  </a:cubicBezTo>
                  <a:cubicBezTo>
                    <a:pt x="6482" y="4448"/>
                    <a:pt x="6267" y="4233"/>
                    <a:pt x="6267" y="3966"/>
                  </a:cubicBezTo>
                  <a:lnTo>
                    <a:pt x="6267" y="2969"/>
                  </a:lnTo>
                  <a:cubicBezTo>
                    <a:pt x="6267" y="2705"/>
                    <a:pt x="6482" y="2490"/>
                    <a:pt x="6746" y="2490"/>
                  </a:cubicBezTo>
                  <a:close/>
                  <a:moveTo>
                    <a:pt x="2250" y="5055"/>
                  </a:moveTo>
                  <a:cubicBezTo>
                    <a:pt x="2541" y="5055"/>
                    <a:pt x="2781" y="5294"/>
                    <a:pt x="2781" y="5585"/>
                  </a:cubicBezTo>
                  <a:cubicBezTo>
                    <a:pt x="2781" y="5876"/>
                    <a:pt x="2541" y="6116"/>
                    <a:pt x="2250" y="6116"/>
                  </a:cubicBezTo>
                  <a:lnTo>
                    <a:pt x="619" y="6116"/>
                  </a:lnTo>
                  <a:cubicBezTo>
                    <a:pt x="734" y="5737"/>
                    <a:pt x="922" y="5382"/>
                    <a:pt x="1149" y="5055"/>
                  </a:cubicBezTo>
                  <a:close/>
                  <a:moveTo>
                    <a:pt x="11066" y="3424"/>
                  </a:moveTo>
                  <a:lnTo>
                    <a:pt x="11066" y="7480"/>
                  </a:lnTo>
                  <a:cubicBezTo>
                    <a:pt x="11002" y="7475"/>
                    <a:pt x="10938" y="7473"/>
                    <a:pt x="10875" y="7473"/>
                  </a:cubicBezTo>
                  <a:cubicBezTo>
                    <a:pt x="10242" y="7473"/>
                    <a:pt x="9667" y="7700"/>
                    <a:pt x="9323" y="8023"/>
                  </a:cubicBezTo>
                  <a:lnTo>
                    <a:pt x="7592" y="8023"/>
                  </a:lnTo>
                  <a:cubicBezTo>
                    <a:pt x="6861" y="8023"/>
                    <a:pt x="6267" y="7429"/>
                    <a:pt x="6267" y="6695"/>
                  </a:cubicBezTo>
                  <a:lnTo>
                    <a:pt x="6267" y="4724"/>
                  </a:lnTo>
                  <a:cubicBezTo>
                    <a:pt x="6406" y="4815"/>
                    <a:pt x="6570" y="4864"/>
                    <a:pt x="6746" y="4864"/>
                  </a:cubicBezTo>
                  <a:cubicBezTo>
                    <a:pt x="7240" y="4864"/>
                    <a:pt x="7643" y="4461"/>
                    <a:pt x="7643" y="3966"/>
                  </a:cubicBezTo>
                  <a:lnTo>
                    <a:pt x="7643" y="3424"/>
                  </a:lnTo>
                  <a:close/>
                  <a:moveTo>
                    <a:pt x="5849" y="3424"/>
                  </a:moveTo>
                  <a:lnTo>
                    <a:pt x="5849" y="6695"/>
                  </a:lnTo>
                  <a:cubicBezTo>
                    <a:pt x="5849" y="7656"/>
                    <a:pt x="6634" y="8438"/>
                    <a:pt x="7592" y="8438"/>
                  </a:cubicBezTo>
                  <a:lnTo>
                    <a:pt x="8968" y="8438"/>
                  </a:lnTo>
                  <a:cubicBezTo>
                    <a:pt x="8617" y="9032"/>
                    <a:pt x="8641" y="9626"/>
                    <a:pt x="8641" y="9651"/>
                  </a:cubicBezTo>
                  <a:lnTo>
                    <a:pt x="5673" y="9651"/>
                  </a:lnTo>
                  <a:cubicBezTo>
                    <a:pt x="5685" y="9626"/>
                    <a:pt x="5736" y="9172"/>
                    <a:pt x="5445" y="8617"/>
                  </a:cubicBezTo>
                  <a:cubicBezTo>
                    <a:pt x="5410" y="8545"/>
                    <a:pt x="5338" y="8506"/>
                    <a:pt x="5264" y="8506"/>
                  </a:cubicBezTo>
                  <a:cubicBezTo>
                    <a:pt x="5231" y="8506"/>
                    <a:pt x="5198" y="8513"/>
                    <a:pt x="5166" y="8529"/>
                  </a:cubicBezTo>
                  <a:cubicBezTo>
                    <a:pt x="5066" y="8578"/>
                    <a:pt x="5027" y="8705"/>
                    <a:pt x="5079" y="8805"/>
                  </a:cubicBezTo>
                  <a:cubicBezTo>
                    <a:pt x="5206" y="9044"/>
                    <a:pt x="5254" y="9311"/>
                    <a:pt x="5254" y="9590"/>
                  </a:cubicBezTo>
                  <a:cubicBezTo>
                    <a:pt x="5254" y="10524"/>
                    <a:pt x="4496" y="11282"/>
                    <a:pt x="3563" y="11282"/>
                  </a:cubicBezTo>
                  <a:cubicBezTo>
                    <a:pt x="2617" y="11282"/>
                    <a:pt x="1859" y="10524"/>
                    <a:pt x="1859" y="9590"/>
                  </a:cubicBezTo>
                  <a:cubicBezTo>
                    <a:pt x="1859" y="8641"/>
                    <a:pt x="2617" y="7883"/>
                    <a:pt x="3563" y="7883"/>
                  </a:cubicBezTo>
                  <a:cubicBezTo>
                    <a:pt x="3930" y="7883"/>
                    <a:pt x="4284" y="7998"/>
                    <a:pt x="4587" y="8226"/>
                  </a:cubicBezTo>
                  <a:cubicBezTo>
                    <a:pt x="4624" y="8251"/>
                    <a:pt x="4666" y="8264"/>
                    <a:pt x="4709" y="8264"/>
                  </a:cubicBezTo>
                  <a:cubicBezTo>
                    <a:pt x="4770" y="8264"/>
                    <a:pt x="4831" y="8238"/>
                    <a:pt x="4875" y="8186"/>
                  </a:cubicBezTo>
                  <a:cubicBezTo>
                    <a:pt x="4939" y="8086"/>
                    <a:pt x="4927" y="7959"/>
                    <a:pt x="4839" y="7883"/>
                  </a:cubicBezTo>
                  <a:cubicBezTo>
                    <a:pt x="4460" y="7604"/>
                    <a:pt x="4017" y="7468"/>
                    <a:pt x="3563" y="7468"/>
                  </a:cubicBezTo>
                  <a:cubicBezTo>
                    <a:pt x="2389" y="7468"/>
                    <a:pt x="1440" y="8414"/>
                    <a:pt x="1440" y="9590"/>
                  </a:cubicBezTo>
                  <a:cubicBezTo>
                    <a:pt x="846" y="9399"/>
                    <a:pt x="431" y="8844"/>
                    <a:pt x="431" y="8199"/>
                  </a:cubicBezTo>
                  <a:lnTo>
                    <a:pt x="431" y="7316"/>
                  </a:lnTo>
                  <a:cubicBezTo>
                    <a:pt x="431" y="7037"/>
                    <a:pt x="455" y="6786"/>
                    <a:pt x="507" y="6531"/>
                  </a:cubicBezTo>
                  <a:lnTo>
                    <a:pt x="2250" y="6531"/>
                  </a:lnTo>
                  <a:cubicBezTo>
                    <a:pt x="2781" y="6531"/>
                    <a:pt x="3196" y="6104"/>
                    <a:pt x="3196" y="5585"/>
                  </a:cubicBezTo>
                  <a:cubicBezTo>
                    <a:pt x="3196" y="5067"/>
                    <a:pt x="2781" y="4636"/>
                    <a:pt x="2250" y="4636"/>
                  </a:cubicBezTo>
                  <a:lnTo>
                    <a:pt x="1492" y="4636"/>
                  </a:lnTo>
                  <a:cubicBezTo>
                    <a:pt x="2198" y="3891"/>
                    <a:pt x="3196" y="3424"/>
                    <a:pt x="4308" y="3424"/>
                  </a:cubicBezTo>
                  <a:close/>
                  <a:moveTo>
                    <a:pt x="10763" y="7883"/>
                  </a:moveTo>
                  <a:cubicBezTo>
                    <a:pt x="11697" y="7883"/>
                    <a:pt x="12470" y="8641"/>
                    <a:pt x="12470" y="9590"/>
                  </a:cubicBezTo>
                  <a:cubicBezTo>
                    <a:pt x="12470" y="10524"/>
                    <a:pt x="11697" y="11282"/>
                    <a:pt x="10763" y="11282"/>
                  </a:cubicBezTo>
                  <a:cubicBezTo>
                    <a:pt x="9829" y="11282"/>
                    <a:pt x="9059" y="10524"/>
                    <a:pt x="9059" y="9590"/>
                  </a:cubicBezTo>
                  <a:cubicBezTo>
                    <a:pt x="9059" y="8641"/>
                    <a:pt x="9829" y="7883"/>
                    <a:pt x="10763" y="7883"/>
                  </a:cubicBezTo>
                  <a:close/>
                  <a:moveTo>
                    <a:pt x="5952" y="1"/>
                  </a:moveTo>
                  <a:cubicBezTo>
                    <a:pt x="5924" y="1"/>
                    <a:pt x="5345" y="1"/>
                    <a:pt x="5066" y="531"/>
                  </a:cubicBezTo>
                  <a:lnTo>
                    <a:pt x="3739" y="3045"/>
                  </a:lnTo>
                  <a:cubicBezTo>
                    <a:pt x="1644" y="3324"/>
                    <a:pt x="0" y="5131"/>
                    <a:pt x="0" y="7316"/>
                  </a:cubicBezTo>
                  <a:lnTo>
                    <a:pt x="0" y="8199"/>
                  </a:lnTo>
                  <a:cubicBezTo>
                    <a:pt x="0" y="9084"/>
                    <a:pt x="631" y="9842"/>
                    <a:pt x="1480" y="10030"/>
                  </a:cubicBezTo>
                  <a:cubicBezTo>
                    <a:pt x="1692" y="10991"/>
                    <a:pt x="2541" y="11712"/>
                    <a:pt x="3563" y="11712"/>
                  </a:cubicBezTo>
                  <a:cubicBezTo>
                    <a:pt x="4560" y="11712"/>
                    <a:pt x="5406" y="11003"/>
                    <a:pt x="5621" y="10069"/>
                  </a:cubicBezTo>
                  <a:lnTo>
                    <a:pt x="8692" y="10069"/>
                  </a:lnTo>
                  <a:cubicBezTo>
                    <a:pt x="8920" y="11003"/>
                    <a:pt x="9766" y="11712"/>
                    <a:pt x="10763" y="11712"/>
                  </a:cubicBezTo>
                  <a:cubicBezTo>
                    <a:pt x="11788" y="11712"/>
                    <a:pt x="12634" y="10979"/>
                    <a:pt x="12834" y="10018"/>
                  </a:cubicBezTo>
                  <a:cubicBezTo>
                    <a:pt x="13695" y="9830"/>
                    <a:pt x="14313" y="9060"/>
                    <a:pt x="14313" y="8174"/>
                  </a:cubicBezTo>
                  <a:lnTo>
                    <a:pt x="14313" y="5282"/>
                  </a:lnTo>
                  <a:cubicBezTo>
                    <a:pt x="14313" y="4967"/>
                    <a:pt x="14249" y="4648"/>
                    <a:pt x="14110" y="4345"/>
                  </a:cubicBezTo>
                  <a:cubicBezTo>
                    <a:pt x="14075" y="4272"/>
                    <a:pt x="14003" y="4225"/>
                    <a:pt x="13924" y="4225"/>
                  </a:cubicBezTo>
                  <a:cubicBezTo>
                    <a:pt x="13895" y="4225"/>
                    <a:pt x="13864" y="4231"/>
                    <a:pt x="13834" y="4245"/>
                  </a:cubicBezTo>
                  <a:cubicBezTo>
                    <a:pt x="13731" y="4297"/>
                    <a:pt x="13683" y="4421"/>
                    <a:pt x="13731" y="4524"/>
                  </a:cubicBezTo>
                  <a:cubicBezTo>
                    <a:pt x="13846" y="4764"/>
                    <a:pt x="13895" y="5015"/>
                    <a:pt x="13895" y="5282"/>
                  </a:cubicBezTo>
                  <a:lnTo>
                    <a:pt x="13895" y="8174"/>
                  </a:lnTo>
                  <a:cubicBezTo>
                    <a:pt x="13895" y="8817"/>
                    <a:pt x="13479" y="9375"/>
                    <a:pt x="12885" y="9575"/>
                  </a:cubicBezTo>
                  <a:cubicBezTo>
                    <a:pt x="12885" y="8665"/>
                    <a:pt x="12303" y="7883"/>
                    <a:pt x="11485" y="7592"/>
                  </a:cubicBezTo>
                  <a:lnTo>
                    <a:pt x="11485" y="3424"/>
                  </a:lnTo>
                  <a:lnTo>
                    <a:pt x="12027" y="3424"/>
                  </a:lnTo>
                  <a:cubicBezTo>
                    <a:pt x="12506" y="3424"/>
                    <a:pt x="12949" y="3603"/>
                    <a:pt x="13304" y="3930"/>
                  </a:cubicBezTo>
                  <a:cubicBezTo>
                    <a:pt x="13345" y="3967"/>
                    <a:pt x="13390" y="3980"/>
                    <a:pt x="13432" y="3980"/>
                  </a:cubicBezTo>
                  <a:cubicBezTo>
                    <a:pt x="13504" y="3980"/>
                    <a:pt x="13569" y="3941"/>
                    <a:pt x="13592" y="3918"/>
                  </a:cubicBezTo>
                  <a:cubicBezTo>
                    <a:pt x="13683" y="3830"/>
                    <a:pt x="13667" y="3703"/>
                    <a:pt x="13579" y="3615"/>
                  </a:cubicBezTo>
                  <a:cubicBezTo>
                    <a:pt x="13379" y="3424"/>
                    <a:pt x="13137" y="3272"/>
                    <a:pt x="12885" y="3172"/>
                  </a:cubicBezTo>
                  <a:lnTo>
                    <a:pt x="12885" y="2541"/>
                  </a:lnTo>
                  <a:cubicBezTo>
                    <a:pt x="12885" y="1413"/>
                    <a:pt x="11756" y="1352"/>
                    <a:pt x="11515" y="1352"/>
                  </a:cubicBezTo>
                  <a:cubicBezTo>
                    <a:pt x="11486" y="1352"/>
                    <a:pt x="11469" y="1353"/>
                    <a:pt x="11469" y="1353"/>
                  </a:cubicBezTo>
                  <a:cubicBezTo>
                    <a:pt x="11394" y="847"/>
                    <a:pt x="10966" y="468"/>
                    <a:pt x="10436" y="468"/>
                  </a:cubicBezTo>
                  <a:cubicBezTo>
                    <a:pt x="9866" y="468"/>
                    <a:pt x="9387" y="935"/>
                    <a:pt x="9387" y="1517"/>
                  </a:cubicBezTo>
                  <a:lnTo>
                    <a:pt x="9387" y="3008"/>
                  </a:lnTo>
                  <a:lnTo>
                    <a:pt x="7643" y="3008"/>
                  </a:lnTo>
                  <a:cubicBezTo>
                    <a:pt x="7643" y="3008"/>
                    <a:pt x="7655" y="2071"/>
                    <a:pt x="6718" y="2071"/>
                  </a:cubicBezTo>
                  <a:cubicBezTo>
                    <a:pt x="6706" y="2071"/>
                    <a:pt x="6694" y="2071"/>
                    <a:pt x="6682" y="2072"/>
                  </a:cubicBezTo>
                  <a:lnTo>
                    <a:pt x="6910" y="1289"/>
                  </a:lnTo>
                  <a:cubicBezTo>
                    <a:pt x="7013" y="974"/>
                    <a:pt x="6949" y="659"/>
                    <a:pt x="6758" y="404"/>
                  </a:cubicBezTo>
                  <a:cubicBezTo>
                    <a:pt x="6570" y="140"/>
                    <a:pt x="6267" y="1"/>
                    <a:pt x="5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7"/>
            <p:cNvSpPr/>
            <p:nvPr/>
          </p:nvSpPr>
          <p:spPr>
            <a:xfrm>
              <a:off x="1589752" y="2300254"/>
              <a:ext cx="69231" cy="69150"/>
            </a:xfrm>
            <a:custGeom>
              <a:avLst/>
              <a:gdLst/>
              <a:ahLst/>
              <a:cxnLst/>
              <a:rect l="l" t="t" r="r" b="b"/>
              <a:pathLst>
                <a:path w="2566" h="2563" extrusionOk="0">
                  <a:moveTo>
                    <a:pt x="1289" y="416"/>
                  </a:moveTo>
                  <a:cubicBezTo>
                    <a:pt x="1756" y="416"/>
                    <a:pt x="2147" y="807"/>
                    <a:pt x="2147" y="1289"/>
                  </a:cubicBezTo>
                  <a:cubicBezTo>
                    <a:pt x="2147" y="1756"/>
                    <a:pt x="1756" y="2147"/>
                    <a:pt x="1289" y="2147"/>
                  </a:cubicBezTo>
                  <a:cubicBezTo>
                    <a:pt x="810" y="2147"/>
                    <a:pt x="419" y="1756"/>
                    <a:pt x="419" y="1289"/>
                  </a:cubicBezTo>
                  <a:cubicBezTo>
                    <a:pt x="419" y="807"/>
                    <a:pt x="810" y="416"/>
                    <a:pt x="1289" y="416"/>
                  </a:cubicBezTo>
                  <a:close/>
                  <a:moveTo>
                    <a:pt x="1289" y="1"/>
                  </a:moveTo>
                  <a:cubicBezTo>
                    <a:pt x="582" y="1"/>
                    <a:pt x="0" y="580"/>
                    <a:pt x="0" y="1289"/>
                  </a:cubicBezTo>
                  <a:cubicBezTo>
                    <a:pt x="0" y="1995"/>
                    <a:pt x="582" y="2562"/>
                    <a:pt x="1289" y="2562"/>
                  </a:cubicBezTo>
                  <a:cubicBezTo>
                    <a:pt x="1995" y="2562"/>
                    <a:pt x="2565" y="1995"/>
                    <a:pt x="2565" y="1289"/>
                  </a:cubicBezTo>
                  <a:cubicBezTo>
                    <a:pt x="2565" y="580"/>
                    <a:pt x="1995" y="1"/>
                    <a:pt x="1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7"/>
            <p:cNvSpPr/>
            <p:nvPr/>
          </p:nvSpPr>
          <p:spPr>
            <a:xfrm>
              <a:off x="1784153" y="2300254"/>
              <a:ext cx="69554" cy="69150"/>
            </a:xfrm>
            <a:custGeom>
              <a:avLst/>
              <a:gdLst/>
              <a:ahLst/>
              <a:cxnLst/>
              <a:rect l="l" t="t" r="r" b="b"/>
              <a:pathLst>
                <a:path w="2578" h="2563" extrusionOk="0">
                  <a:moveTo>
                    <a:pt x="1289" y="416"/>
                  </a:moveTo>
                  <a:cubicBezTo>
                    <a:pt x="1768" y="416"/>
                    <a:pt x="2147" y="807"/>
                    <a:pt x="2147" y="1289"/>
                  </a:cubicBezTo>
                  <a:cubicBezTo>
                    <a:pt x="2147" y="1756"/>
                    <a:pt x="1768" y="2147"/>
                    <a:pt x="1289" y="2147"/>
                  </a:cubicBezTo>
                  <a:cubicBezTo>
                    <a:pt x="810" y="2147"/>
                    <a:pt x="419" y="1756"/>
                    <a:pt x="419" y="1289"/>
                  </a:cubicBezTo>
                  <a:cubicBezTo>
                    <a:pt x="419" y="807"/>
                    <a:pt x="810" y="416"/>
                    <a:pt x="1289" y="416"/>
                  </a:cubicBezTo>
                  <a:close/>
                  <a:moveTo>
                    <a:pt x="1289" y="1"/>
                  </a:moveTo>
                  <a:cubicBezTo>
                    <a:pt x="583" y="1"/>
                    <a:pt x="1" y="580"/>
                    <a:pt x="1" y="1289"/>
                  </a:cubicBezTo>
                  <a:cubicBezTo>
                    <a:pt x="1" y="1995"/>
                    <a:pt x="583" y="2562"/>
                    <a:pt x="1289" y="2562"/>
                  </a:cubicBezTo>
                  <a:cubicBezTo>
                    <a:pt x="1995" y="2562"/>
                    <a:pt x="2577" y="1995"/>
                    <a:pt x="2577" y="1289"/>
                  </a:cubicBezTo>
                  <a:cubicBezTo>
                    <a:pt x="2577" y="580"/>
                    <a:pt x="1995" y="1"/>
                    <a:pt x="1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0" name="Google Shape;2440;p67"/>
          <p:cNvGrpSpPr/>
          <p:nvPr/>
        </p:nvGrpSpPr>
        <p:grpSpPr>
          <a:xfrm>
            <a:off x="5421797" y="3727104"/>
            <a:ext cx="469452" cy="634224"/>
            <a:chOff x="1582125" y="1476261"/>
            <a:chExt cx="285260" cy="385382"/>
          </a:xfrm>
        </p:grpSpPr>
        <p:sp>
          <p:nvSpPr>
            <p:cNvPr id="2441" name="Google Shape;2441;p67"/>
            <p:cNvSpPr/>
            <p:nvPr/>
          </p:nvSpPr>
          <p:spPr>
            <a:xfrm>
              <a:off x="1587952" y="1568451"/>
              <a:ext cx="274036" cy="287391"/>
            </a:xfrm>
            <a:custGeom>
              <a:avLst/>
              <a:gdLst/>
              <a:ahLst/>
              <a:cxnLst/>
              <a:rect l="l" t="t" r="r" b="b"/>
              <a:pathLst>
                <a:path w="10157" h="10652" extrusionOk="0">
                  <a:moveTo>
                    <a:pt x="5078" y="1"/>
                  </a:moveTo>
                  <a:cubicBezTo>
                    <a:pt x="3284" y="1"/>
                    <a:pt x="1768" y="547"/>
                    <a:pt x="858" y="962"/>
                  </a:cubicBezTo>
                  <a:cubicBezTo>
                    <a:pt x="340" y="1201"/>
                    <a:pt x="0" y="1732"/>
                    <a:pt x="0" y="2302"/>
                  </a:cubicBezTo>
                  <a:lnTo>
                    <a:pt x="0" y="9035"/>
                  </a:lnTo>
                  <a:cubicBezTo>
                    <a:pt x="0" y="9930"/>
                    <a:pt x="719" y="10651"/>
                    <a:pt x="1616" y="10651"/>
                  </a:cubicBezTo>
                  <a:lnTo>
                    <a:pt x="8538" y="10651"/>
                  </a:lnTo>
                  <a:cubicBezTo>
                    <a:pt x="9435" y="10651"/>
                    <a:pt x="10156" y="9930"/>
                    <a:pt x="10156" y="9035"/>
                  </a:cubicBezTo>
                  <a:lnTo>
                    <a:pt x="10156" y="2302"/>
                  </a:lnTo>
                  <a:cubicBezTo>
                    <a:pt x="10156" y="1732"/>
                    <a:pt x="9814" y="1201"/>
                    <a:pt x="9283" y="962"/>
                  </a:cubicBezTo>
                  <a:cubicBezTo>
                    <a:pt x="8386" y="547"/>
                    <a:pt x="6870" y="1"/>
                    <a:pt x="50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7"/>
            <p:cNvSpPr/>
            <p:nvPr/>
          </p:nvSpPr>
          <p:spPr>
            <a:xfrm>
              <a:off x="1597099" y="1482034"/>
              <a:ext cx="255636" cy="67288"/>
            </a:xfrm>
            <a:custGeom>
              <a:avLst/>
              <a:gdLst/>
              <a:ahLst/>
              <a:cxnLst/>
              <a:rect l="l" t="t" r="r" b="b"/>
              <a:pathLst>
                <a:path w="9475" h="2494" extrusionOk="0">
                  <a:moveTo>
                    <a:pt x="8905" y="1"/>
                  </a:moveTo>
                  <a:cubicBezTo>
                    <a:pt x="8876" y="1"/>
                    <a:pt x="8847" y="3"/>
                    <a:pt x="8817" y="9"/>
                  </a:cubicBezTo>
                  <a:lnTo>
                    <a:pt x="480" y="1449"/>
                  </a:lnTo>
                  <a:cubicBezTo>
                    <a:pt x="192" y="1500"/>
                    <a:pt x="1" y="1779"/>
                    <a:pt x="52" y="2055"/>
                  </a:cubicBezTo>
                  <a:cubicBezTo>
                    <a:pt x="96" y="2304"/>
                    <a:pt x="314" y="2493"/>
                    <a:pt x="568" y="2493"/>
                  </a:cubicBezTo>
                  <a:cubicBezTo>
                    <a:pt x="598" y="2493"/>
                    <a:pt x="628" y="2491"/>
                    <a:pt x="659" y="2485"/>
                  </a:cubicBezTo>
                  <a:lnTo>
                    <a:pt x="8996" y="1033"/>
                  </a:lnTo>
                  <a:cubicBezTo>
                    <a:pt x="9272" y="982"/>
                    <a:pt x="9475" y="718"/>
                    <a:pt x="9423" y="427"/>
                  </a:cubicBezTo>
                  <a:cubicBezTo>
                    <a:pt x="9380" y="178"/>
                    <a:pt x="9152" y="1"/>
                    <a:pt x="8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7"/>
            <p:cNvSpPr/>
            <p:nvPr/>
          </p:nvSpPr>
          <p:spPr>
            <a:xfrm>
              <a:off x="1710226" y="1489454"/>
              <a:ext cx="29057" cy="110780"/>
            </a:xfrm>
            <a:custGeom>
              <a:avLst/>
              <a:gdLst/>
              <a:ahLst/>
              <a:cxnLst/>
              <a:rect l="l" t="t" r="r" b="b"/>
              <a:pathLst>
                <a:path w="1077" h="4106" extrusionOk="0">
                  <a:moveTo>
                    <a:pt x="546" y="0"/>
                  </a:moveTo>
                  <a:cubicBezTo>
                    <a:pt x="243" y="0"/>
                    <a:pt x="1" y="252"/>
                    <a:pt x="1" y="543"/>
                  </a:cubicBezTo>
                  <a:lnTo>
                    <a:pt x="1" y="3575"/>
                  </a:lnTo>
                  <a:cubicBezTo>
                    <a:pt x="1" y="3866"/>
                    <a:pt x="243" y="4105"/>
                    <a:pt x="546" y="4105"/>
                  </a:cubicBezTo>
                  <a:cubicBezTo>
                    <a:pt x="834" y="4105"/>
                    <a:pt x="1077" y="3866"/>
                    <a:pt x="1077" y="3575"/>
                  </a:cubicBezTo>
                  <a:lnTo>
                    <a:pt x="1077" y="543"/>
                  </a:lnTo>
                  <a:cubicBezTo>
                    <a:pt x="1077" y="252"/>
                    <a:pt x="834" y="0"/>
                    <a:pt x="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7"/>
            <p:cNvSpPr/>
            <p:nvPr/>
          </p:nvSpPr>
          <p:spPr>
            <a:xfrm>
              <a:off x="1809782" y="1666605"/>
              <a:ext cx="52206" cy="97856"/>
            </a:xfrm>
            <a:custGeom>
              <a:avLst/>
              <a:gdLst/>
              <a:ahLst/>
              <a:cxnLst/>
              <a:rect l="l" t="t" r="r" b="b"/>
              <a:pathLst>
                <a:path w="1935" h="3627" extrusionOk="0">
                  <a:moveTo>
                    <a:pt x="734" y="1"/>
                  </a:moveTo>
                  <a:cubicBezTo>
                    <a:pt x="328" y="1"/>
                    <a:pt x="0" y="331"/>
                    <a:pt x="0" y="735"/>
                  </a:cubicBezTo>
                  <a:lnTo>
                    <a:pt x="0" y="3627"/>
                  </a:lnTo>
                  <a:lnTo>
                    <a:pt x="1934" y="3627"/>
                  </a:lnTo>
                  <a:lnTo>
                    <a:pt x="19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7"/>
            <p:cNvSpPr/>
            <p:nvPr/>
          </p:nvSpPr>
          <p:spPr>
            <a:xfrm>
              <a:off x="1672778" y="1666605"/>
              <a:ext cx="104305" cy="97856"/>
            </a:xfrm>
            <a:custGeom>
              <a:avLst/>
              <a:gdLst/>
              <a:ahLst/>
              <a:cxnLst/>
              <a:rect l="l" t="t" r="r" b="b"/>
              <a:pathLst>
                <a:path w="3866" h="3627" extrusionOk="0">
                  <a:moveTo>
                    <a:pt x="734" y="1"/>
                  </a:moveTo>
                  <a:cubicBezTo>
                    <a:pt x="328" y="1"/>
                    <a:pt x="0" y="331"/>
                    <a:pt x="0" y="735"/>
                  </a:cubicBezTo>
                  <a:lnTo>
                    <a:pt x="0" y="3627"/>
                  </a:lnTo>
                  <a:lnTo>
                    <a:pt x="3866" y="3627"/>
                  </a:lnTo>
                  <a:lnTo>
                    <a:pt x="3866" y="735"/>
                  </a:lnTo>
                  <a:cubicBezTo>
                    <a:pt x="3866" y="331"/>
                    <a:pt x="3538" y="1"/>
                    <a:pt x="31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7"/>
            <p:cNvSpPr/>
            <p:nvPr/>
          </p:nvSpPr>
          <p:spPr>
            <a:xfrm>
              <a:off x="1587952" y="1666605"/>
              <a:ext cx="52125" cy="97856"/>
            </a:xfrm>
            <a:custGeom>
              <a:avLst/>
              <a:gdLst/>
              <a:ahLst/>
              <a:cxnLst/>
              <a:rect l="l" t="t" r="r" b="b"/>
              <a:pathLst>
                <a:path w="1932" h="3627" extrusionOk="0">
                  <a:moveTo>
                    <a:pt x="0" y="1"/>
                  </a:moveTo>
                  <a:lnTo>
                    <a:pt x="0" y="3627"/>
                  </a:lnTo>
                  <a:lnTo>
                    <a:pt x="1931" y="3627"/>
                  </a:lnTo>
                  <a:lnTo>
                    <a:pt x="1931" y="735"/>
                  </a:lnTo>
                  <a:cubicBezTo>
                    <a:pt x="1931" y="331"/>
                    <a:pt x="1604" y="1"/>
                    <a:pt x="1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7"/>
            <p:cNvSpPr/>
            <p:nvPr/>
          </p:nvSpPr>
          <p:spPr>
            <a:xfrm>
              <a:off x="1587952" y="1568451"/>
              <a:ext cx="274036" cy="70957"/>
            </a:xfrm>
            <a:custGeom>
              <a:avLst/>
              <a:gdLst/>
              <a:ahLst/>
              <a:cxnLst/>
              <a:rect l="l" t="t" r="r" b="b"/>
              <a:pathLst>
                <a:path w="10157" h="2630" extrusionOk="0">
                  <a:moveTo>
                    <a:pt x="5078" y="1"/>
                  </a:moveTo>
                  <a:cubicBezTo>
                    <a:pt x="3284" y="1"/>
                    <a:pt x="1768" y="547"/>
                    <a:pt x="858" y="962"/>
                  </a:cubicBezTo>
                  <a:cubicBezTo>
                    <a:pt x="340" y="1201"/>
                    <a:pt x="0" y="1732"/>
                    <a:pt x="0" y="2302"/>
                  </a:cubicBezTo>
                  <a:lnTo>
                    <a:pt x="0" y="2629"/>
                  </a:lnTo>
                  <a:lnTo>
                    <a:pt x="10156" y="2629"/>
                  </a:lnTo>
                  <a:lnTo>
                    <a:pt x="10156" y="2302"/>
                  </a:lnTo>
                  <a:cubicBezTo>
                    <a:pt x="10156" y="1732"/>
                    <a:pt x="9814" y="1201"/>
                    <a:pt x="9283" y="962"/>
                  </a:cubicBezTo>
                  <a:cubicBezTo>
                    <a:pt x="8386" y="547"/>
                    <a:pt x="6870" y="1"/>
                    <a:pt x="5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7"/>
            <p:cNvSpPr/>
            <p:nvPr/>
          </p:nvSpPr>
          <p:spPr>
            <a:xfrm>
              <a:off x="1708175" y="1587283"/>
              <a:ext cx="33482" cy="33401"/>
            </a:xfrm>
            <a:custGeom>
              <a:avLst/>
              <a:gdLst/>
              <a:ahLst/>
              <a:cxnLst/>
              <a:rect l="l" t="t" r="r" b="b"/>
              <a:pathLst>
                <a:path w="1241" h="1238" extrusionOk="0">
                  <a:moveTo>
                    <a:pt x="622" y="0"/>
                  </a:moveTo>
                  <a:cubicBezTo>
                    <a:pt x="280" y="0"/>
                    <a:pt x="1" y="276"/>
                    <a:pt x="1" y="619"/>
                  </a:cubicBezTo>
                  <a:cubicBezTo>
                    <a:pt x="1" y="958"/>
                    <a:pt x="280" y="1237"/>
                    <a:pt x="622" y="1237"/>
                  </a:cubicBezTo>
                  <a:cubicBezTo>
                    <a:pt x="962" y="1237"/>
                    <a:pt x="1241" y="958"/>
                    <a:pt x="1241" y="619"/>
                  </a:cubicBezTo>
                  <a:cubicBezTo>
                    <a:pt x="1241" y="276"/>
                    <a:pt x="962" y="0"/>
                    <a:pt x="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7"/>
            <p:cNvSpPr/>
            <p:nvPr/>
          </p:nvSpPr>
          <p:spPr>
            <a:xfrm>
              <a:off x="1587952" y="1746762"/>
              <a:ext cx="274036" cy="109080"/>
            </a:xfrm>
            <a:custGeom>
              <a:avLst/>
              <a:gdLst/>
              <a:ahLst/>
              <a:cxnLst/>
              <a:rect l="l" t="t" r="r" b="b"/>
              <a:pathLst>
                <a:path w="10157" h="4043" extrusionOk="0">
                  <a:moveTo>
                    <a:pt x="0" y="1"/>
                  </a:moveTo>
                  <a:lnTo>
                    <a:pt x="0" y="2426"/>
                  </a:lnTo>
                  <a:cubicBezTo>
                    <a:pt x="0" y="3321"/>
                    <a:pt x="719" y="4042"/>
                    <a:pt x="1616" y="4042"/>
                  </a:cubicBezTo>
                  <a:lnTo>
                    <a:pt x="8538" y="4042"/>
                  </a:lnTo>
                  <a:cubicBezTo>
                    <a:pt x="9435" y="4042"/>
                    <a:pt x="10156" y="3321"/>
                    <a:pt x="10156" y="2426"/>
                  </a:cubicBezTo>
                  <a:lnTo>
                    <a:pt x="101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7"/>
            <p:cNvSpPr/>
            <p:nvPr/>
          </p:nvSpPr>
          <p:spPr>
            <a:xfrm>
              <a:off x="1587952" y="1808115"/>
              <a:ext cx="274036" cy="47728"/>
            </a:xfrm>
            <a:custGeom>
              <a:avLst/>
              <a:gdLst/>
              <a:ahLst/>
              <a:cxnLst/>
              <a:rect l="l" t="t" r="r" b="b"/>
              <a:pathLst>
                <a:path w="10157" h="1769" extrusionOk="0">
                  <a:moveTo>
                    <a:pt x="0" y="1"/>
                  </a:moveTo>
                  <a:lnTo>
                    <a:pt x="0" y="152"/>
                  </a:lnTo>
                  <a:cubicBezTo>
                    <a:pt x="0" y="1047"/>
                    <a:pt x="719" y="1768"/>
                    <a:pt x="1616" y="1768"/>
                  </a:cubicBezTo>
                  <a:lnTo>
                    <a:pt x="8538" y="1768"/>
                  </a:lnTo>
                  <a:cubicBezTo>
                    <a:pt x="9435" y="1768"/>
                    <a:pt x="10156" y="1047"/>
                    <a:pt x="10156" y="152"/>
                  </a:cubicBezTo>
                  <a:lnTo>
                    <a:pt x="101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7"/>
            <p:cNvSpPr/>
            <p:nvPr/>
          </p:nvSpPr>
          <p:spPr>
            <a:xfrm>
              <a:off x="1582125" y="1476261"/>
              <a:ext cx="285260" cy="385382"/>
            </a:xfrm>
            <a:custGeom>
              <a:avLst/>
              <a:gdLst/>
              <a:ahLst/>
              <a:cxnLst/>
              <a:rect l="l" t="t" r="r" b="b"/>
              <a:pathLst>
                <a:path w="10573" h="14284" extrusionOk="0">
                  <a:moveTo>
                    <a:pt x="4549" y="1271"/>
                  </a:moveTo>
                  <a:lnTo>
                    <a:pt x="4549" y="1902"/>
                  </a:lnTo>
                  <a:lnTo>
                    <a:pt x="1174" y="2484"/>
                  </a:lnTo>
                  <a:cubicBezTo>
                    <a:pt x="1156" y="2487"/>
                    <a:pt x="1132" y="2489"/>
                    <a:pt x="1105" y="2489"/>
                  </a:cubicBezTo>
                  <a:cubicBezTo>
                    <a:pt x="1000" y="2489"/>
                    <a:pt x="848" y="2452"/>
                    <a:pt x="807" y="2233"/>
                  </a:cubicBezTo>
                  <a:cubicBezTo>
                    <a:pt x="771" y="1954"/>
                    <a:pt x="986" y="1890"/>
                    <a:pt x="1062" y="1878"/>
                  </a:cubicBezTo>
                  <a:lnTo>
                    <a:pt x="4549" y="1271"/>
                  </a:lnTo>
                  <a:close/>
                  <a:moveTo>
                    <a:pt x="5294" y="705"/>
                  </a:moveTo>
                  <a:cubicBezTo>
                    <a:pt x="5470" y="705"/>
                    <a:pt x="5622" y="856"/>
                    <a:pt x="5622" y="1032"/>
                  </a:cubicBezTo>
                  <a:lnTo>
                    <a:pt x="5622" y="3218"/>
                  </a:lnTo>
                  <a:cubicBezTo>
                    <a:pt x="5564" y="3212"/>
                    <a:pt x="5425" y="3209"/>
                    <a:pt x="5288" y="3209"/>
                  </a:cubicBezTo>
                  <a:cubicBezTo>
                    <a:pt x="5151" y="3209"/>
                    <a:pt x="5015" y="3212"/>
                    <a:pt x="4964" y="3218"/>
                  </a:cubicBezTo>
                  <a:lnTo>
                    <a:pt x="4964" y="1032"/>
                  </a:lnTo>
                  <a:cubicBezTo>
                    <a:pt x="4964" y="856"/>
                    <a:pt x="5103" y="705"/>
                    <a:pt x="5294" y="705"/>
                  </a:cubicBezTo>
                  <a:close/>
                  <a:moveTo>
                    <a:pt x="5294" y="3621"/>
                  </a:moveTo>
                  <a:cubicBezTo>
                    <a:pt x="7010" y="3621"/>
                    <a:pt x="8478" y="4139"/>
                    <a:pt x="9411" y="4570"/>
                  </a:cubicBezTo>
                  <a:cubicBezTo>
                    <a:pt x="10194" y="4922"/>
                    <a:pt x="10157" y="5843"/>
                    <a:pt x="10157" y="5843"/>
                  </a:cubicBezTo>
                  <a:lnTo>
                    <a:pt x="428" y="5843"/>
                  </a:lnTo>
                  <a:cubicBezTo>
                    <a:pt x="428" y="5843"/>
                    <a:pt x="380" y="4934"/>
                    <a:pt x="1162" y="4570"/>
                  </a:cubicBezTo>
                  <a:cubicBezTo>
                    <a:pt x="2096" y="4127"/>
                    <a:pt x="3563" y="3621"/>
                    <a:pt x="5294" y="3621"/>
                  </a:cubicBezTo>
                  <a:close/>
                  <a:moveTo>
                    <a:pt x="6480" y="7259"/>
                  </a:moveTo>
                  <a:cubicBezTo>
                    <a:pt x="6771" y="7259"/>
                    <a:pt x="7010" y="7499"/>
                    <a:pt x="7010" y="7790"/>
                  </a:cubicBezTo>
                  <a:lnTo>
                    <a:pt x="7010" y="9812"/>
                  </a:lnTo>
                  <a:lnTo>
                    <a:pt x="3563" y="9812"/>
                  </a:lnTo>
                  <a:lnTo>
                    <a:pt x="3563" y="7790"/>
                  </a:lnTo>
                  <a:cubicBezTo>
                    <a:pt x="3563" y="7499"/>
                    <a:pt x="3803" y="7259"/>
                    <a:pt x="4094" y="7259"/>
                  </a:cubicBezTo>
                  <a:close/>
                  <a:moveTo>
                    <a:pt x="10157" y="6262"/>
                  </a:moveTo>
                  <a:lnTo>
                    <a:pt x="10157" y="6844"/>
                  </a:lnTo>
                  <a:lnTo>
                    <a:pt x="9172" y="6844"/>
                  </a:lnTo>
                  <a:cubicBezTo>
                    <a:pt x="8653" y="6844"/>
                    <a:pt x="8223" y="7271"/>
                    <a:pt x="8223" y="7790"/>
                  </a:cubicBezTo>
                  <a:lnTo>
                    <a:pt x="8223" y="9812"/>
                  </a:lnTo>
                  <a:lnTo>
                    <a:pt x="7429" y="9812"/>
                  </a:lnTo>
                  <a:lnTo>
                    <a:pt x="7429" y="7790"/>
                  </a:lnTo>
                  <a:cubicBezTo>
                    <a:pt x="7429" y="7271"/>
                    <a:pt x="7010" y="6844"/>
                    <a:pt x="6480" y="6844"/>
                  </a:cubicBezTo>
                  <a:lnTo>
                    <a:pt x="4094" y="6844"/>
                  </a:lnTo>
                  <a:cubicBezTo>
                    <a:pt x="3575" y="6844"/>
                    <a:pt x="3145" y="7271"/>
                    <a:pt x="3145" y="7790"/>
                  </a:cubicBezTo>
                  <a:lnTo>
                    <a:pt x="3145" y="9812"/>
                  </a:lnTo>
                  <a:lnTo>
                    <a:pt x="428" y="9812"/>
                  </a:lnTo>
                  <a:lnTo>
                    <a:pt x="428" y="7259"/>
                  </a:lnTo>
                  <a:lnTo>
                    <a:pt x="1402" y="7259"/>
                  </a:lnTo>
                  <a:cubicBezTo>
                    <a:pt x="1705" y="7259"/>
                    <a:pt x="1932" y="7499"/>
                    <a:pt x="1932" y="7790"/>
                  </a:cubicBezTo>
                  <a:lnTo>
                    <a:pt x="1932" y="9102"/>
                  </a:lnTo>
                  <a:cubicBezTo>
                    <a:pt x="1932" y="9230"/>
                    <a:pt x="2035" y="9318"/>
                    <a:pt x="2147" y="9318"/>
                  </a:cubicBezTo>
                  <a:cubicBezTo>
                    <a:pt x="2263" y="9318"/>
                    <a:pt x="2351" y="9230"/>
                    <a:pt x="2351" y="9102"/>
                  </a:cubicBezTo>
                  <a:lnTo>
                    <a:pt x="2351" y="7790"/>
                  </a:lnTo>
                  <a:cubicBezTo>
                    <a:pt x="2351" y="7271"/>
                    <a:pt x="1932" y="6844"/>
                    <a:pt x="1402" y="6844"/>
                  </a:cubicBezTo>
                  <a:lnTo>
                    <a:pt x="428" y="6844"/>
                  </a:lnTo>
                  <a:lnTo>
                    <a:pt x="428" y="6262"/>
                  </a:lnTo>
                  <a:close/>
                  <a:moveTo>
                    <a:pt x="10157" y="7259"/>
                  </a:moveTo>
                  <a:lnTo>
                    <a:pt x="10157" y="9812"/>
                  </a:lnTo>
                  <a:lnTo>
                    <a:pt x="8641" y="9812"/>
                  </a:lnTo>
                  <a:lnTo>
                    <a:pt x="8641" y="7790"/>
                  </a:lnTo>
                  <a:cubicBezTo>
                    <a:pt x="8641" y="7499"/>
                    <a:pt x="8881" y="7259"/>
                    <a:pt x="9172" y="7259"/>
                  </a:cubicBezTo>
                  <a:close/>
                  <a:moveTo>
                    <a:pt x="10157" y="10227"/>
                  </a:moveTo>
                  <a:lnTo>
                    <a:pt x="10157" y="12098"/>
                  </a:lnTo>
                  <a:lnTo>
                    <a:pt x="428" y="12098"/>
                  </a:lnTo>
                  <a:lnTo>
                    <a:pt x="428" y="10227"/>
                  </a:lnTo>
                  <a:close/>
                  <a:moveTo>
                    <a:pt x="10157" y="12513"/>
                  </a:moveTo>
                  <a:cubicBezTo>
                    <a:pt x="10130" y="13259"/>
                    <a:pt x="9511" y="13865"/>
                    <a:pt x="8754" y="13865"/>
                  </a:cubicBezTo>
                  <a:lnTo>
                    <a:pt x="1832" y="13865"/>
                  </a:lnTo>
                  <a:cubicBezTo>
                    <a:pt x="1074" y="13865"/>
                    <a:pt x="456" y="13259"/>
                    <a:pt x="428" y="12513"/>
                  </a:cubicBezTo>
                  <a:close/>
                  <a:moveTo>
                    <a:pt x="9443" y="0"/>
                  </a:moveTo>
                  <a:cubicBezTo>
                    <a:pt x="9407" y="0"/>
                    <a:pt x="9371" y="3"/>
                    <a:pt x="9336" y="7"/>
                  </a:cubicBezTo>
                  <a:lnTo>
                    <a:pt x="5901" y="601"/>
                  </a:lnTo>
                  <a:cubicBezTo>
                    <a:pt x="5773" y="414"/>
                    <a:pt x="5546" y="286"/>
                    <a:pt x="5294" y="286"/>
                  </a:cubicBezTo>
                  <a:cubicBezTo>
                    <a:pt x="4952" y="286"/>
                    <a:pt x="4649" y="526"/>
                    <a:pt x="4573" y="841"/>
                  </a:cubicBezTo>
                  <a:lnTo>
                    <a:pt x="998" y="1462"/>
                  </a:lnTo>
                  <a:cubicBezTo>
                    <a:pt x="807" y="1499"/>
                    <a:pt x="304" y="1650"/>
                    <a:pt x="404" y="2308"/>
                  </a:cubicBezTo>
                  <a:cubicBezTo>
                    <a:pt x="486" y="2836"/>
                    <a:pt x="851" y="2920"/>
                    <a:pt x="1075" y="2920"/>
                  </a:cubicBezTo>
                  <a:cubicBezTo>
                    <a:pt x="1167" y="2920"/>
                    <a:pt x="1236" y="2906"/>
                    <a:pt x="1250" y="2903"/>
                  </a:cubicBezTo>
                  <a:lnTo>
                    <a:pt x="4549" y="2333"/>
                  </a:lnTo>
                  <a:lnTo>
                    <a:pt x="4549" y="3242"/>
                  </a:lnTo>
                  <a:cubicBezTo>
                    <a:pt x="3069" y="3357"/>
                    <a:pt x="1820" y="3797"/>
                    <a:pt x="998" y="4191"/>
                  </a:cubicBezTo>
                  <a:cubicBezTo>
                    <a:pt x="392" y="4455"/>
                    <a:pt x="1" y="5061"/>
                    <a:pt x="1" y="5719"/>
                  </a:cubicBezTo>
                  <a:lnTo>
                    <a:pt x="1" y="12452"/>
                  </a:lnTo>
                  <a:cubicBezTo>
                    <a:pt x="1" y="13462"/>
                    <a:pt x="823" y="14283"/>
                    <a:pt x="1832" y="14283"/>
                  </a:cubicBezTo>
                  <a:lnTo>
                    <a:pt x="8754" y="14283"/>
                  </a:lnTo>
                  <a:cubicBezTo>
                    <a:pt x="9766" y="14283"/>
                    <a:pt x="10573" y="13462"/>
                    <a:pt x="10573" y="12452"/>
                  </a:cubicBezTo>
                  <a:lnTo>
                    <a:pt x="10573" y="5719"/>
                  </a:lnTo>
                  <a:cubicBezTo>
                    <a:pt x="10573" y="5061"/>
                    <a:pt x="10194" y="4455"/>
                    <a:pt x="9587" y="4191"/>
                  </a:cubicBezTo>
                  <a:cubicBezTo>
                    <a:pt x="8754" y="3797"/>
                    <a:pt x="7517" y="3357"/>
                    <a:pt x="6037" y="3242"/>
                  </a:cubicBezTo>
                  <a:lnTo>
                    <a:pt x="6037" y="2069"/>
                  </a:lnTo>
                  <a:lnTo>
                    <a:pt x="7896" y="1738"/>
                  </a:lnTo>
                  <a:cubicBezTo>
                    <a:pt x="8008" y="1726"/>
                    <a:pt x="8084" y="1614"/>
                    <a:pt x="8071" y="1499"/>
                  </a:cubicBezTo>
                  <a:cubicBezTo>
                    <a:pt x="8050" y="1401"/>
                    <a:pt x="7971" y="1331"/>
                    <a:pt x="7875" y="1331"/>
                  </a:cubicBezTo>
                  <a:cubicBezTo>
                    <a:pt x="7861" y="1331"/>
                    <a:pt x="7846" y="1332"/>
                    <a:pt x="7832" y="1335"/>
                  </a:cubicBezTo>
                  <a:lnTo>
                    <a:pt x="6037" y="1638"/>
                  </a:lnTo>
                  <a:lnTo>
                    <a:pt x="6037" y="1032"/>
                  </a:lnTo>
                  <a:lnTo>
                    <a:pt x="6037" y="1008"/>
                  </a:lnTo>
                  <a:lnTo>
                    <a:pt x="9411" y="426"/>
                  </a:lnTo>
                  <a:cubicBezTo>
                    <a:pt x="9427" y="423"/>
                    <a:pt x="9449" y="421"/>
                    <a:pt x="9476" y="421"/>
                  </a:cubicBezTo>
                  <a:cubicBezTo>
                    <a:pt x="9577" y="421"/>
                    <a:pt x="9735" y="458"/>
                    <a:pt x="9766" y="677"/>
                  </a:cubicBezTo>
                  <a:cubicBezTo>
                    <a:pt x="9815" y="956"/>
                    <a:pt x="9599" y="1020"/>
                    <a:pt x="9511" y="1044"/>
                  </a:cubicBezTo>
                  <a:lnTo>
                    <a:pt x="8653" y="1184"/>
                  </a:lnTo>
                  <a:cubicBezTo>
                    <a:pt x="8538" y="1208"/>
                    <a:pt x="8462" y="1323"/>
                    <a:pt x="8490" y="1435"/>
                  </a:cubicBezTo>
                  <a:cubicBezTo>
                    <a:pt x="8502" y="1538"/>
                    <a:pt x="8590" y="1599"/>
                    <a:pt x="8690" y="1599"/>
                  </a:cubicBezTo>
                  <a:lnTo>
                    <a:pt x="8729" y="1599"/>
                  </a:lnTo>
                  <a:lnTo>
                    <a:pt x="9587" y="1447"/>
                  </a:lnTo>
                  <a:cubicBezTo>
                    <a:pt x="9778" y="1423"/>
                    <a:pt x="9942" y="1311"/>
                    <a:pt x="10054" y="1144"/>
                  </a:cubicBezTo>
                  <a:cubicBezTo>
                    <a:pt x="10169" y="993"/>
                    <a:pt x="10221" y="805"/>
                    <a:pt x="10181" y="601"/>
                  </a:cubicBezTo>
                  <a:cubicBezTo>
                    <a:pt x="10145" y="414"/>
                    <a:pt x="10042" y="250"/>
                    <a:pt x="9878" y="135"/>
                  </a:cubicBezTo>
                  <a:cubicBezTo>
                    <a:pt x="9755" y="43"/>
                    <a:pt x="9598" y="0"/>
                    <a:pt x="9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7"/>
            <p:cNvSpPr/>
            <p:nvPr/>
          </p:nvSpPr>
          <p:spPr>
            <a:xfrm>
              <a:off x="1702456" y="1581456"/>
              <a:ext cx="45030" cy="45030"/>
            </a:xfrm>
            <a:custGeom>
              <a:avLst/>
              <a:gdLst/>
              <a:ahLst/>
              <a:cxnLst/>
              <a:rect l="l" t="t" r="r" b="b"/>
              <a:pathLst>
                <a:path w="1669" h="1669" extrusionOk="0">
                  <a:moveTo>
                    <a:pt x="834" y="416"/>
                  </a:moveTo>
                  <a:cubicBezTo>
                    <a:pt x="1062" y="416"/>
                    <a:pt x="1250" y="607"/>
                    <a:pt x="1250" y="835"/>
                  </a:cubicBezTo>
                  <a:cubicBezTo>
                    <a:pt x="1250" y="1062"/>
                    <a:pt x="1062" y="1250"/>
                    <a:pt x="834" y="1250"/>
                  </a:cubicBezTo>
                  <a:cubicBezTo>
                    <a:pt x="607" y="1250"/>
                    <a:pt x="416" y="1062"/>
                    <a:pt x="416" y="835"/>
                  </a:cubicBezTo>
                  <a:cubicBezTo>
                    <a:pt x="416" y="607"/>
                    <a:pt x="607" y="416"/>
                    <a:pt x="834" y="416"/>
                  </a:cubicBezTo>
                  <a:close/>
                  <a:moveTo>
                    <a:pt x="834" y="1"/>
                  </a:moveTo>
                  <a:cubicBezTo>
                    <a:pt x="380" y="1"/>
                    <a:pt x="1" y="380"/>
                    <a:pt x="1" y="835"/>
                  </a:cubicBezTo>
                  <a:cubicBezTo>
                    <a:pt x="1" y="1289"/>
                    <a:pt x="380" y="1668"/>
                    <a:pt x="834" y="1668"/>
                  </a:cubicBezTo>
                  <a:cubicBezTo>
                    <a:pt x="1289" y="1668"/>
                    <a:pt x="1668" y="1289"/>
                    <a:pt x="1668" y="835"/>
                  </a:cubicBezTo>
                  <a:cubicBezTo>
                    <a:pt x="1668" y="380"/>
                    <a:pt x="1289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7"/>
            <p:cNvSpPr/>
            <p:nvPr/>
          </p:nvSpPr>
          <p:spPr>
            <a:xfrm>
              <a:off x="1643154" y="1757986"/>
              <a:ext cx="38473" cy="38554"/>
            </a:xfrm>
            <a:custGeom>
              <a:avLst/>
              <a:gdLst/>
              <a:ahLst/>
              <a:cxnLst/>
              <a:rect l="l" t="t" r="r" b="b"/>
              <a:pathLst>
                <a:path w="1426" h="1429" extrusionOk="0">
                  <a:moveTo>
                    <a:pt x="719" y="431"/>
                  </a:moveTo>
                  <a:cubicBezTo>
                    <a:pt x="883" y="431"/>
                    <a:pt x="1010" y="555"/>
                    <a:pt x="1010" y="722"/>
                  </a:cubicBezTo>
                  <a:cubicBezTo>
                    <a:pt x="1010" y="886"/>
                    <a:pt x="883" y="1010"/>
                    <a:pt x="719" y="1010"/>
                  </a:cubicBezTo>
                  <a:cubicBezTo>
                    <a:pt x="555" y="1010"/>
                    <a:pt x="416" y="886"/>
                    <a:pt x="416" y="722"/>
                  </a:cubicBezTo>
                  <a:cubicBezTo>
                    <a:pt x="416" y="555"/>
                    <a:pt x="555" y="431"/>
                    <a:pt x="719" y="431"/>
                  </a:cubicBezTo>
                  <a:close/>
                  <a:moveTo>
                    <a:pt x="719" y="0"/>
                  </a:moveTo>
                  <a:cubicBezTo>
                    <a:pt x="328" y="0"/>
                    <a:pt x="1" y="328"/>
                    <a:pt x="1" y="722"/>
                  </a:cubicBezTo>
                  <a:cubicBezTo>
                    <a:pt x="1" y="1113"/>
                    <a:pt x="328" y="1428"/>
                    <a:pt x="719" y="1428"/>
                  </a:cubicBezTo>
                  <a:cubicBezTo>
                    <a:pt x="1110" y="1428"/>
                    <a:pt x="1426" y="1113"/>
                    <a:pt x="1426" y="722"/>
                  </a:cubicBezTo>
                  <a:cubicBezTo>
                    <a:pt x="1426" y="328"/>
                    <a:pt x="1110" y="0"/>
                    <a:pt x="7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7"/>
            <p:cNvSpPr/>
            <p:nvPr/>
          </p:nvSpPr>
          <p:spPr>
            <a:xfrm>
              <a:off x="1767882" y="1757986"/>
              <a:ext cx="38473" cy="38554"/>
            </a:xfrm>
            <a:custGeom>
              <a:avLst/>
              <a:gdLst/>
              <a:ahLst/>
              <a:cxnLst/>
              <a:rect l="l" t="t" r="r" b="b"/>
              <a:pathLst>
                <a:path w="1426" h="1429" extrusionOk="0">
                  <a:moveTo>
                    <a:pt x="720" y="431"/>
                  </a:moveTo>
                  <a:cubicBezTo>
                    <a:pt x="883" y="431"/>
                    <a:pt x="1011" y="555"/>
                    <a:pt x="1011" y="722"/>
                  </a:cubicBezTo>
                  <a:cubicBezTo>
                    <a:pt x="1011" y="886"/>
                    <a:pt x="883" y="1010"/>
                    <a:pt x="720" y="1010"/>
                  </a:cubicBezTo>
                  <a:cubicBezTo>
                    <a:pt x="556" y="1010"/>
                    <a:pt x="428" y="886"/>
                    <a:pt x="428" y="722"/>
                  </a:cubicBezTo>
                  <a:cubicBezTo>
                    <a:pt x="428" y="555"/>
                    <a:pt x="556" y="431"/>
                    <a:pt x="720" y="431"/>
                  </a:cubicBezTo>
                  <a:close/>
                  <a:moveTo>
                    <a:pt x="720" y="0"/>
                  </a:moveTo>
                  <a:cubicBezTo>
                    <a:pt x="328" y="0"/>
                    <a:pt x="1" y="328"/>
                    <a:pt x="1" y="722"/>
                  </a:cubicBezTo>
                  <a:cubicBezTo>
                    <a:pt x="1" y="1113"/>
                    <a:pt x="328" y="1428"/>
                    <a:pt x="720" y="1428"/>
                  </a:cubicBezTo>
                  <a:cubicBezTo>
                    <a:pt x="1111" y="1428"/>
                    <a:pt x="1426" y="1113"/>
                    <a:pt x="1426" y="722"/>
                  </a:cubicBezTo>
                  <a:cubicBezTo>
                    <a:pt x="1426" y="328"/>
                    <a:pt x="1111" y="0"/>
                    <a:pt x="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5" name="Google Shape;2455;p67"/>
          <p:cNvGrpSpPr/>
          <p:nvPr/>
        </p:nvGrpSpPr>
        <p:grpSpPr>
          <a:xfrm>
            <a:off x="1180864" y="3812807"/>
            <a:ext cx="637820" cy="462791"/>
            <a:chOff x="3147127" y="1527577"/>
            <a:chExt cx="387568" cy="281213"/>
          </a:xfrm>
        </p:grpSpPr>
        <p:sp>
          <p:nvSpPr>
            <p:cNvPr id="2456" name="Google Shape;2456;p67"/>
            <p:cNvSpPr/>
            <p:nvPr/>
          </p:nvSpPr>
          <p:spPr>
            <a:xfrm>
              <a:off x="3204702" y="1533054"/>
              <a:ext cx="216784" cy="181683"/>
            </a:xfrm>
            <a:custGeom>
              <a:avLst/>
              <a:gdLst/>
              <a:ahLst/>
              <a:cxnLst/>
              <a:rect l="l" t="t" r="r" b="b"/>
              <a:pathLst>
                <a:path w="8035" h="6734" extrusionOk="0">
                  <a:moveTo>
                    <a:pt x="2869" y="0"/>
                  </a:moveTo>
                  <a:cubicBezTo>
                    <a:pt x="2175" y="0"/>
                    <a:pt x="1580" y="467"/>
                    <a:pt x="1417" y="1137"/>
                  </a:cubicBezTo>
                  <a:lnTo>
                    <a:pt x="1" y="6734"/>
                  </a:lnTo>
                  <a:lnTo>
                    <a:pt x="8035" y="6734"/>
                  </a:lnTo>
                  <a:lnTo>
                    <a:pt x="8035" y="1492"/>
                  </a:lnTo>
                  <a:cubicBezTo>
                    <a:pt x="8035" y="670"/>
                    <a:pt x="7365" y="0"/>
                    <a:pt x="65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7"/>
            <p:cNvSpPr/>
            <p:nvPr/>
          </p:nvSpPr>
          <p:spPr>
            <a:xfrm>
              <a:off x="3365287" y="1565753"/>
              <a:ext cx="56199" cy="148984"/>
            </a:xfrm>
            <a:custGeom>
              <a:avLst/>
              <a:gdLst/>
              <a:ahLst/>
              <a:cxnLst/>
              <a:rect l="l" t="t" r="r" b="b"/>
              <a:pathLst>
                <a:path w="2083" h="5522" extrusionOk="0">
                  <a:moveTo>
                    <a:pt x="834" y="1"/>
                  </a:moveTo>
                  <a:cubicBezTo>
                    <a:pt x="379" y="1"/>
                    <a:pt x="0" y="368"/>
                    <a:pt x="0" y="822"/>
                  </a:cubicBezTo>
                  <a:lnTo>
                    <a:pt x="0" y="5522"/>
                  </a:lnTo>
                  <a:lnTo>
                    <a:pt x="2083" y="5522"/>
                  </a:lnTo>
                  <a:lnTo>
                    <a:pt x="2083" y="280"/>
                  </a:lnTo>
                  <a:cubicBezTo>
                    <a:pt x="2083" y="192"/>
                    <a:pt x="2071" y="89"/>
                    <a:pt x="2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7"/>
            <p:cNvSpPr/>
            <p:nvPr/>
          </p:nvSpPr>
          <p:spPr>
            <a:xfrm>
              <a:off x="3204702" y="1565753"/>
              <a:ext cx="125835" cy="148984"/>
            </a:xfrm>
            <a:custGeom>
              <a:avLst/>
              <a:gdLst/>
              <a:ahLst/>
              <a:cxnLst/>
              <a:rect l="l" t="t" r="r" b="b"/>
              <a:pathLst>
                <a:path w="4664" h="5522" extrusionOk="0">
                  <a:moveTo>
                    <a:pt x="1392" y="1"/>
                  </a:moveTo>
                  <a:lnTo>
                    <a:pt x="1" y="5522"/>
                  </a:lnTo>
                  <a:lnTo>
                    <a:pt x="4664" y="5522"/>
                  </a:lnTo>
                  <a:lnTo>
                    <a:pt x="4664" y="935"/>
                  </a:lnTo>
                  <a:cubicBezTo>
                    <a:pt x="4664" y="419"/>
                    <a:pt x="4245" y="1"/>
                    <a:pt x="37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7"/>
            <p:cNvSpPr/>
            <p:nvPr/>
          </p:nvSpPr>
          <p:spPr>
            <a:xfrm>
              <a:off x="3149177" y="1638384"/>
              <a:ext cx="272309" cy="132553"/>
            </a:xfrm>
            <a:custGeom>
              <a:avLst/>
              <a:gdLst/>
              <a:ahLst/>
              <a:cxnLst/>
              <a:rect l="l" t="t" r="r" b="b"/>
              <a:pathLst>
                <a:path w="10093" h="4913" extrusionOk="0">
                  <a:moveTo>
                    <a:pt x="3147" y="1"/>
                  </a:moveTo>
                  <a:cubicBezTo>
                    <a:pt x="1983" y="1"/>
                    <a:pt x="974" y="695"/>
                    <a:pt x="682" y="1693"/>
                  </a:cubicBezTo>
                  <a:lnTo>
                    <a:pt x="240" y="3233"/>
                  </a:lnTo>
                  <a:cubicBezTo>
                    <a:pt x="0" y="4079"/>
                    <a:pt x="734" y="4912"/>
                    <a:pt x="1719" y="4912"/>
                  </a:cubicBezTo>
                  <a:lnTo>
                    <a:pt x="8968" y="4912"/>
                  </a:lnTo>
                  <a:cubicBezTo>
                    <a:pt x="9590" y="4912"/>
                    <a:pt x="10093" y="4473"/>
                    <a:pt x="10093" y="3915"/>
                  </a:cubicBezTo>
                  <a:lnTo>
                    <a:pt x="10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7"/>
            <p:cNvSpPr/>
            <p:nvPr/>
          </p:nvSpPr>
          <p:spPr>
            <a:xfrm>
              <a:off x="3317505" y="1724612"/>
              <a:ext cx="78809" cy="78377"/>
            </a:xfrm>
            <a:custGeom>
              <a:avLst/>
              <a:gdLst/>
              <a:ahLst/>
              <a:cxnLst/>
              <a:rect l="l" t="t" r="r" b="b"/>
              <a:pathLst>
                <a:path w="2921" h="2905" extrusionOk="0">
                  <a:moveTo>
                    <a:pt x="1468" y="0"/>
                  </a:moveTo>
                  <a:cubicBezTo>
                    <a:pt x="658" y="0"/>
                    <a:pt x="1" y="655"/>
                    <a:pt x="1" y="1453"/>
                  </a:cubicBezTo>
                  <a:cubicBezTo>
                    <a:pt x="1" y="2262"/>
                    <a:pt x="658" y="2905"/>
                    <a:pt x="1468" y="2905"/>
                  </a:cubicBezTo>
                  <a:cubicBezTo>
                    <a:pt x="2262" y="2905"/>
                    <a:pt x="2920" y="2262"/>
                    <a:pt x="2920" y="1453"/>
                  </a:cubicBezTo>
                  <a:cubicBezTo>
                    <a:pt x="2920" y="655"/>
                    <a:pt x="226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7"/>
            <p:cNvSpPr/>
            <p:nvPr/>
          </p:nvSpPr>
          <p:spPr>
            <a:xfrm>
              <a:off x="3340411" y="1747113"/>
              <a:ext cx="33077" cy="33374"/>
            </a:xfrm>
            <a:custGeom>
              <a:avLst/>
              <a:gdLst/>
              <a:ahLst/>
              <a:cxnLst/>
              <a:rect l="l" t="t" r="r" b="b"/>
              <a:pathLst>
                <a:path w="1226" h="1237" extrusionOk="0">
                  <a:moveTo>
                    <a:pt x="619" y="0"/>
                  </a:moveTo>
                  <a:cubicBezTo>
                    <a:pt x="276" y="0"/>
                    <a:pt x="0" y="276"/>
                    <a:pt x="0" y="619"/>
                  </a:cubicBezTo>
                  <a:cubicBezTo>
                    <a:pt x="0" y="958"/>
                    <a:pt x="276" y="1237"/>
                    <a:pt x="619" y="1237"/>
                  </a:cubicBezTo>
                  <a:cubicBezTo>
                    <a:pt x="958" y="1237"/>
                    <a:pt x="1225" y="958"/>
                    <a:pt x="1225" y="619"/>
                  </a:cubicBezTo>
                  <a:cubicBezTo>
                    <a:pt x="1225" y="276"/>
                    <a:pt x="958" y="0"/>
                    <a:pt x="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7"/>
            <p:cNvSpPr/>
            <p:nvPr/>
          </p:nvSpPr>
          <p:spPr>
            <a:xfrm>
              <a:off x="3191779" y="1724612"/>
              <a:ext cx="78728" cy="78377"/>
            </a:xfrm>
            <a:custGeom>
              <a:avLst/>
              <a:gdLst/>
              <a:ahLst/>
              <a:cxnLst/>
              <a:rect l="l" t="t" r="r" b="b"/>
              <a:pathLst>
                <a:path w="2918" h="2905" extrusionOk="0">
                  <a:moveTo>
                    <a:pt x="1453" y="0"/>
                  </a:moveTo>
                  <a:cubicBezTo>
                    <a:pt x="659" y="0"/>
                    <a:pt x="1" y="655"/>
                    <a:pt x="1" y="1453"/>
                  </a:cubicBezTo>
                  <a:cubicBezTo>
                    <a:pt x="1" y="2262"/>
                    <a:pt x="659" y="2905"/>
                    <a:pt x="1453" y="2905"/>
                  </a:cubicBezTo>
                  <a:cubicBezTo>
                    <a:pt x="2262" y="2905"/>
                    <a:pt x="2917" y="2262"/>
                    <a:pt x="2917" y="1453"/>
                  </a:cubicBezTo>
                  <a:cubicBezTo>
                    <a:pt x="2917" y="655"/>
                    <a:pt x="2262" y="0"/>
                    <a:pt x="1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7"/>
            <p:cNvSpPr/>
            <p:nvPr/>
          </p:nvSpPr>
          <p:spPr>
            <a:xfrm>
              <a:off x="3214604" y="1747113"/>
              <a:ext cx="33077" cy="33374"/>
            </a:xfrm>
            <a:custGeom>
              <a:avLst/>
              <a:gdLst/>
              <a:ahLst/>
              <a:cxnLst/>
              <a:rect l="l" t="t" r="r" b="b"/>
              <a:pathLst>
                <a:path w="1226" h="1237" extrusionOk="0">
                  <a:moveTo>
                    <a:pt x="607" y="0"/>
                  </a:moveTo>
                  <a:cubicBezTo>
                    <a:pt x="280" y="0"/>
                    <a:pt x="1" y="276"/>
                    <a:pt x="1" y="619"/>
                  </a:cubicBezTo>
                  <a:cubicBezTo>
                    <a:pt x="1" y="958"/>
                    <a:pt x="280" y="1237"/>
                    <a:pt x="607" y="1237"/>
                  </a:cubicBezTo>
                  <a:cubicBezTo>
                    <a:pt x="950" y="1237"/>
                    <a:pt x="1226" y="958"/>
                    <a:pt x="1226" y="619"/>
                  </a:cubicBezTo>
                  <a:cubicBezTo>
                    <a:pt x="1226" y="276"/>
                    <a:pt x="950" y="0"/>
                    <a:pt x="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7"/>
            <p:cNvSpPr/>
            <p:nvPr/>
          </p:nvSpPr>
          <p:spPr>
            <a:xfrm>
              <a:off x="3161453" y="1668655"/>
              <a:ext cx="67180" cy="36828"/>
            </a:xfrm>
            <a:custGeom>
              <a:avLst/>
              <a:gdLst/>
              <a:ahLst/>
              <a:cxnLst/>
              <a:rect l="l" t="t" r="r" b="b"/>
              <a:pathLst>
                <a:path w="2490" h="1365" extrusionOk="0">
                  <a:moveTo>
                    <a:pt x="479" y="1"/>
                  </a:moveTo>
                  <a:cubicBezTo>
                    <a:pt x="379" y="180"/>
                    <a:pt x="291" y="368"/>
                    <a:pt x="227" y="571"/>
                  </a:cubicBezTo>
                  <a:lnTo>
                    <a:pt x="0" y="1365"/>
                  </a:lnTo>
                  <a:lnTo>
                    <a:pt x="1807" y="1365"/>
                  </a:lnTo>
                  <a:cubicBezTo>
                    <a:pt x="2186" y="1365"/>
                    <a:pt x="2489" y="1062"/>
                    <a:pt x="2489" y="683"/>
                  </a:cubicBezTo>
                  <a:cubicBezTo>
                    <a:pt x="2489" y="319"/>
                    <a:pt x="2186" y="1"/>
                    <a:pt x="18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7"/>
            <p:cNvSpPr/>
            <p:nvPr/>
          </p:nvSpPr>
          <p:spPr>
            <a:xfrm>
              <a:off x="3292981" y="1606979"/>
              <a:ext cx="37556" cy="62782"/>
            </a:xfrm>
            <a:custGeom>
              <a:avLst/>
              <a:gdLst/>
              <a:ahLst/>
              <a:cxnLst/>
              <a:rect l="l" t="t" r="r" b="b"/>
              <a:pathLst>
                <a:path w="1392" h="2327" extrusionOk="0">
                  <a:moveTo>
                    <a:pt x="697" y="1"/>
                  </a:moveTo>
                  <a:cubicBezTo>
                    <a:pt x="318" y="1"/>
                    <a:pt x="0" y="304"/>
                    <a:pt x="0" y="683"/>
                  </a:cubicBezTo>
                  <a:lnTo>
                    <a:pt x="0" y="1644"/>
                  </a:lnTo>
                  <a:cubicBezTo>
                    <a:pt x="0" y="2023"/>
                    <a:pt x="318" y="2326"/>
                    <a:pt x="697" y="2326"/>
                  </a:cubicBezTo>
                  <a:cubicBezTo>
                    <a:pt x="1076" y="2326"/>
                    <a:pt x="1392" y="2023"/>
                    <a:pt x="1392" y="1644"/>
                  </a:cubicBezTo>
                  <a:lnTo>
                    <a:pt x="1392" y="683"/>
                  </a:lnTo>
                  <a:cubicBezTo>
                    <a:pt x="1392" y="304"/>
                    <a:pt x="1076" y="1"/>
                    <a:pt x="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7"/>
            <p:cNvSpPr/>
            <p:nvPr/>
          </p:nvSpPr>
          <p:spPr>
            <a:xfrm>
              <a:off x="3458611" y="1565753"/>
              <a:ext cx="22933" cy="50183"/>
            </a:xfrm>
            <a:custGeom>
              <a:avLst/>
              <a:gdLst/>
              <a:ahLst/>
              <a:cxnLst/>
              <a:rect l="l" t="t" r="r" b="b"/>
              <a:pathLst>
                <a:path w="850" h="1860" extrusionOk="0">
                  <a:moveTo>
                    <a:pt x="431" y="1"/>
                  </a:moveTo>
                  <a:cubicBezTo>
                    <a:pt x="191" y="1"/>
                    <a:pt x="0" y="192"/>
                    <a:pt x="0" y="419"/>
                  </a:cubicBezTo>
                  <a:lnTo>
                    <a:pt x="0" y="1441"/>
                  </a:lnTo>
                  <a:cubicBezTo>
                    <a:pt x="0" y="1668"/>
                    <a:pt x="191" y="1859"/>
                    <a:pt x="431" y="1859"/>
                  </a:cubicBezTo>
                  <a:cubicBezTo>
                    <a:pt x="658" y="1859"/>
                    <a:pt x="849" y="1668"/>
                    <a:pt x="849" y="1441"/>
                  </a:cubicBezTo>
                  <a:lnTo>
                    <a:pt x="849" y="419"/>
                  </a:lnTo>
                  <a:cubicBezTo>
                    <a:pt x="849" y="192"/>
                    <a:pt x="658" y="1"/>
                    <a:pt x="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7"/>
            <p:cNvSpPr/>
            <p:nvPr/>
          </p:nvSpPr>
          <p:spPr>
            <a:xfrm>
              <a:off x="3502615" y="1565753"/>
              <a:ext cx="22852" cy="50183"/>
            </a:xfrm>
            <a:custGeom>
              <a:avLst/>
              <a:gdLst/>
              <a:ahLst/>
              <a:cxnLst/>
              <a:rect l="l" t="t" r="r" b="b"/>
              <a:pathLst>
                <a:path w="847" h="1860" extrusionOk="0">
                  <a:moveTo>
                    <a:pt x="431" y="1"/>
                  </a:moveTo>
                  <a:cubicBezTo>
                    <a:pt x="188" y="1"/>
                    <a:pt x="0" y="192"/>
                    <a:pt x="0" y="419"/>
                  </a:cubicBezTo>
                  <a:lnTo>
                    <a:pt x="0" y="1441"/>
                  </a:lnTo>
                  <a:cubicBezTo>
                    <a:pt x="0" y="1668"/>
                    <a:pt x="188" y="1859"/>
                    <a:pt x="431" y="1859"/>
                  </a:cubicBezTo>
                  <a:cubicBezTo>
                    <a:pt x="658" y="1859"/>
                    <a:pt x="846" y="1668"/>
                    <a:pt x="846" y="1441"/>
                  </a:cubicBezTo>
                  <a:lnTo>
                    <a:pt x="846" y="419"/>
                  </a:lnTo>
                  <a:cubicBezTo>
                    <a:pt x="846" y="192"/>
                    <a:pt x="658" y="1"/>
                    <a:pt x="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7"/>
            <p:cNvSpPr/>
            <p:nvPr/>
          </p:nvSpPr>
          <p:spPr>
            <a:xfrm>
              <a:off x="3454914" y="1597833"/>
              <a:ext cx="74303" cy="74303"/>
            </a:xfrm>
            <a:custGeom>
              <a:avLst/>
              <a:gdLst/>
              <a:ahLst/>
              <a:cxnLst/>
              <a:rect l="l" t="t" r="r" b="b"/>
              <a:pathLst>
                <a:path w="2754" h="2754" extrusionOk="0">
                  <a:moveTo>
                    <a:pt x="580" y="0"/>
                  </a:moveTo>
                  <a:cubicBezTo>
                    <a:pt x="265" y="0"/>
                    <a:pt x="1" y="264"/>
                    <a:pt x="1" y="579"/>
                  </a:cubicBezTo>
                  <a:lnTo>
                    <a:pt x="1" y="1377"/>
                  </a:lnTo>
                  <a:cubicBezTo>
                    <a:pt x="1" y="2135"/>
                    <a:pt x="619" y="2753"/>
                    <a:pt x="1377" y="2753"/>
                  </a:cubicBezTo>
                  <a:cubicBezTo>
                    <a:pt x="2135" y="2753"/>
                    <a:pt x="2754" y="2135"/>
                    <a:pt x="2754" y="1377"/>
                  </a:cubicBezTo>
                  <a:lnTo>
                    <a:pt x="2754" y="579"/>
                  </a:lnTo>
                  <a:cubicBezTo>
                    <a:pt x="2754" y="264"/>
                    <a:pt x="2487" y="0"/>
                    <a:pt x="2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7"/>
            <p:cNvSpPr/>
            <p:nvPr/>
          </p:nvSpPr>
          <p:spPr>
            <a:xfrm>
              <a:off x="3334611" y="1741609"/>
              <a:ext cx="44679" cy="44706"/>
            </a:xfrm>
            <a:custGeom>
              <a:avLst/>
              <a:gdLst/>
              <a:ahLst/>
              <a:cxnLst/>
              <a:rect l="l" t="t" r="r" b="b"/>
              <a:pathLst>
                <a:path w="1656" h="1657" extrusionOk="0">
                  <a:moveTo>
                    <a:pt x="834" y="419"/>
                  </a:moveTo>
                  <a:cubicBezTo>
                    <a:pt x="1049" y="419"/>
                    <a:pt x="1237" y="595"/>
                    <a:pt x="1237" y="823"/>
                  </a:cubicBezTo>
                  <a:cubicBezTo>
                    <a:pt x="1237" y="1050"/>
                    <a:pt x="1049" y="1226"/>
                    <a:pt x="834" y="1226"/>
                  </a:cubicBezTo>
                  <a:cubicBezTo>
                    <a:pt x="607" y="1226"/>
                    <a:pt x="416" y="1050"/>
                    <a:pt x="416" y="823"/>
                  </a:cubicBezTo>
                  <a:cubicBezTo>
                    <a:pt x="416" y="595"/>
                    <a:pt x="607" y="419"/>
                    <a:pt x="834" y="419"/>
                  </a:cubicBezTo>
                  <a:close/>
                  <a:moveTo>
                    <a:pt x="834" y="1"/>
                  </a:moveTo>
                  <a:cubicBezTo>
                    <a:pt x="379" y="1"/>
                    <a:pt x="0" y="368"/>
                    <a:pt x="0" y="823"/>
                  </a:cubicBezTo>
                  <a:cubicBezTo>
                    <a:pt x="0" y="1277"/>
                    <a:pt x="379" y="1656"/>
                    <a:pt x="834" y="1656"/>
                  </a:cubicBezTo>
                  <a:cubicBezTo>
                    <a:pt x="1289" y="1656"/>
                    <a:pt x="1656" y="1277"/>
                    <a:pt x="1656" y="823"/>
                  </a:cubicBezTo>
                  <a:cubicBezTo>
                    <a:pt x="1656" y="368"/>
                    <a:pt x="1289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7"/>
            <p:cNvSpPr/>
            <p:nvPr/>
          </p:nvSpPr>
          <p:spPr>
            <a:xfrm>
              <a:off x="3208803" y="1741609"/>
              <a:ext cx="44679" cy="44706"/>
            </a:xfrm>
            <a:custGeom>
              <a:avLst/>
              <a:gdLst/>
              <a:ahLst/>
              <a:cxnLst/>
              <a:rect l="l" t="t" r="r" b="b"/>
              <a:pathLst>
                <a:path w="1656" h="1657" extrusionOk="0">
                  <a:moveTo>
                    <a:pt x="822" y="419"/>
                  </a:moveTo>
                  <a:cubicBezTo>
                    <a:pt x="1049" y="419"/>
                    <a:pt x="1240" y="595"/>
                    <a:pt x="1240" y="823"/>
                  </a:cubicBezTo>
                  <a:cubicBezTo>
                    <a:pt x="1240" y="1050"/>
                    <a:pt x="1049" y="1226"/>
                    <a:pt x="822" y="1226"/>
                  </a:cubicBezTo>
                  <a:cubicBezTo>
                    <a:pt x="607" y="1226"/>
                    <a:pt x="419" y="1050"/>
                    <a:pt x="419" y="823"/>
                  </a:cubicBezTo>
                  <a:cubicBezTo>
                    <a:pt x="419" y="595"/>
                    <a:pt x="607" y="419"/>
                    <a:pt x="822" y="419"/>
                  </a:cubicBezTo>
                  <a:close/>
                  <a:moveTo>
                    <a:pt x="822" y="1"/>
                  </a:moveTo>
                  <a:cubicBezTo>
                    <a:pt x="367" y="1"/>
                    <a:pt x="0" y="368"/>
                    <a:pt x="0" y="823"/>
                  </a:cubicBezTo>
                  <a:cubicBezTo>
                    <a:pt x="0" y="1277"/>
                    <a:pt x="367" y="1656"/>
                    <a:pt x="822" y="1656"/>
                  </a:cubicBezTo>
                  <a:cubicBezTo>
                    <a:pt x="1289" y="1656"/>
                    <a:pt x="1656" y="1277"/>
                    <a:pt x="1656" y="823"/>
                  </a:cubicBezTo>
                  <a:cubicBezTo>
                    <a:pt x="1656" y="368"/>
                    <a:pt x="1289" y="1"/>
                    <a:pt x="8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7"/>
            <p:cNvSpPr/>
            <p:nvPr/>
          </p:nvSpPr>
          <p:spPr>
            <a:xfrm>
              <a:off x="3147127" y="1527577"/>
              <a:ext cx="387568" cy="281213"/>
            </a:xfrm>
            <a:custGeom>
              <a:avLst/>
              <a:gdLst/>
              <a:ahLst/>
              <a:cxnLst/>
              <a:rect l="l" t="t" r="r" b="b"/>
              <a:pathLst>
                <a:path w="14365" h="10423" extrusionOk="0">
                  <a:moveTo>
                    <a:pt x="11976" y="1619"/>
                  </a:moveTo>
                  <a:cubicBezTo>
                    <a:pt x="12091" y="1619"/>
                    <a:pt x="12179" y="1719"/>
                    <a:pt x="12179" y="1834"/>
                  </a:cubicBezTo>
                  <a:lnTo>
                    <a:pt x="12179" y="2401"/>
                  </a:lnTo>
                  <a:cubicBezTo>
                    <a:pt x="12179" y="2401"/>
                    <a:pt x="11836" y="2413"/>
                    <a:pt x="11761" y="2441"/>
                  </a:cubicBezTo>
                  <a:lnTo>
                    <a:pt x="11761" y="1834"/>
                  </a:lnTo>
                  <a:cubicBezTo>
                    <a:pt x="11761" y="1719"/>
                    <a:pt x="11848" y="1619"/>
                    <a:pt x="11976" y="1619"/>
                  </a:cubicBezTo>
                  <a:close/>
                  <a:moveTo>
                    <a:pt x="13607" y="1619"/>
                  </a:moveTo>
                  <a:cubicBezTo>
                    <a:pt x="13719" y="1619"/>
                    <a:pt x="13807" y="1719"/>
                    <a:pt x="13807" y="1834"/>
                  </a:cubicBezTo>
                  <a:lnTo>
                    <a:pt x="13807" y="2441"/>
                  </a:lnTo>
                  <a:cubicBezTo>
                    <a:pt x="13743" y="2413"/>
                    <a:pt x="13392" y="2401"/>
                    <a:pt x="13392" y="2401"/>
                  </a:cubicBezTo>
                  <a:lnTo>
                    <a:pt x="13392" y="1834"/>
                  </a:lnTo>
                  <a:cubicBezTo>
                    <a:pt x="13392" y="1719"/>
                    <a:pt x="13479" y="1619"/>
                    <a:pt x="13607" y="1619"/>
                  </a:cubicBezTo>
                  <a:close/>
                  <a:moveTo>
                    <a:pt x="5861" y="1619"/>
                  </a:moveTo>
                  <a:cubicBezTo>
                    <a:pt x="6255" y="1619"/>
                    <a:pt x="6582" y="1946"/>
                    <a:pt x="6582" y="2350"/>
                  </a:cubicBezTo>
                  <a:lnTo>
                    <a:pt x="6582" y="2868"/>
                  </a:lnTo>
                  <a:cubicBezTo>
                    <a:pt x="6443" y="2780"/>
                    <a:pt x="6279" y="2729"/>
                    <a:pt x="6103" y="2729"/>
                  </a:cubicBezTo>
                  <a:cubicBezTo>
                    <a:pt x="5609" y="2729"/>
                    <a:pt x="5206" y="3135"/>
                    <a:pt x="5206" y="3626"/>
                  </a:cubicBezTo>
                  <a:lnTo>
                    <a:pt x="5206" y="3893"/>
                  </a:lnTo>
                  <a:lnTo>
                    <a:pt x="3120" y="3893"/>
                  </a:lnTo>
                  <a:lnTo>
                    <a:pt x="3690" y="1619"/>
                  </a:lnTo>
                  <a:close/>
                  <a:moveTo>
                    <a:pt x="9954" y="1619"/>
                  </a:moveTo>
                  <a:lnTo>
                    <a:pt x="9954" y="1631"/>
                  </a:lnTo>
                  <a:lnTo>
                    <a:pt x="9954" y="3893"/>
                  </a:lnTo>
                  <a:lnTo>
                    <a:pt x="8301" y="3893"/>
                  </a:lnTo>
                  <a:lnTo>
                    <a:pt x="8301" y="2237"/>
                  </a:lnTo>
                  <a:cubicBezTo>
                    <a:pt x="8301" y="1895"/>
                    <a:pt x="8577" y="1619"/>
                    <a:pt x="8920" y="1619"/>
                  </a:cubicBezTo>
                  <a:close/>
                  <a:moveTo>
                    <a:pt x="6103" y="3147"/>
                  </a:moveTo>
                  <a:cubicBezTo>
                    <a:pt x="6367" y="3147"/>
                    <a:pt x="6582" y="3362"/>
                    <a:pt x="6582" y="3626"/>
                  </a:cubicBezTo>
                  <a:lnTo>
                    <a:pt x="6582" y="4587"/>
                  </a:lnTo>
                  <a:cubicBezTo>
                    <a:pt x="6582" y="4851"/>
                    <a:pt x="6367" y="5066"/>
                    <a:pt x="6103" y="5066"/>
                  </a:cubicBezTo>
                  <a:cubicBezTo>
                    <a:pt x="5837" y="5066"/>
                    <a:pt x="5621" y="4851"/>
                    <a:pt x="5621" y="4587"/>
                  </a:cubicBezTo>
                  <a:lnTo>
                    <a:pt x="5621" y="3626"/>
                  </a:lnTo>
                  <a:cubicBezTo>
                    <a:pt x="5621" y="3362"/>
                    <a:pt x="5837" y="3147"/>
                    <a:pt x="6103" y="3147"/>
                  </a:cubicBezTo>
                  <a:close/>
                  <a:moveTo>
                    <a:pt x="13580" y="2820"/>
                  </a:moveTo>
                  <a:cubicBezTo>
                    <a:pt x="13783" y="2820"/>
                    <a:pt x="13946" y="2983"/>
                    <a:pt x="13946" y="3183"/>
                  </a:cubicBezTo>
                  <a:lnTo>
                    <a:pt x="13946" y="3981"/>
                  </a:lnTo>
                  <a:cubicBezTo>
                    <a:pt x="13946" y="4435"/>
                    <a:pt x="13479" y="5142"/>
                    <a:pt x="12785" y="5142"/>
                  </a:cubicBezTo>
                  <a:cubicBezTo>
                    <a:pt x="12139" y="5142"/>
                    <a:pt x="11621" y="4623"/>
                    <a:pt x="11621" y="3981"/>
                  </a:cubicBezTo>
                  <a:lnTo>
                    <a:pt x="11621" y="3183"/>
                  </a:lnTo>
                  <a:cubicBezTo>
                    <a:pt x="11621" y="2983"/>
                    <a:pt x="11788" y="2820"/>
                    <a:pt x="11988" y="2820"/>
                  </a:cubicBezTo>
                  <a:close/>
                  <a:moveTo>
                    <a:pt x="2338" y="5445"/>
                  </a:moveTo>
                  <a:cubicBezTo>
                    <a:pt x="2602" y="5445"/>
                    <a:pt x="2817" y="5660"/>
                    <a:pt x="2817" y="5912"/>
                  </a:cubicBezTo>
                  <a:cubicBezTo>
                    <a:pt x="2817" y="6179"/>
                    <a:pt x="2602" y="6394"/>
                    <a:pt x="2338" y="6394"/>
                  </a:cubicBezTo>
                  <a:lnTo>
                    <a:pt x="810" y="6394"/>
                  </a:lnTo>
                  <a:cubicBezTo>
                    <a:pt x="810" y="6394"/>
                    <a:pt x="1062" y="5572"/>
                    <a:pt x="1137" y="5445"/>
                  </a:cubicBezTo>
                  <a:close/>
                  <a:moveTo>
                    <a:pt x="9954" y="4308"/>
                  </a:moveTo>
                  <a:lnTo>
                    <a:pt x="9954" y="8022"/>
                  </a:lnTo>
                  <a:cubicBezTo>
                    <a:pt x="9954" y="8325"/>
                    <a:pt x="9754" y="8604"/>
                    <a:pt x="9438" y="8731"/>
                  </a:cubicBezTo>
                  <a:cubicBezTo>
                    <a:pt x="9423" y="7822"/>
                    <a:pt x="8692" y="7088"/>
                    <a:pt x="7783" y="7088"/>
                  </a:cubicBezTo>
                  <a:cubicBezTo>
                    <a:pt x="6861" y="7088"/>
                    <a:pt x="6088" y="7822"/>
                    <a:pt x="6115" y="8807"/>
                  </a:cubicBezTo>
                  <a:lnTo>
                    <a:pt x="4775" y="8807"/>
                  </a:lnTo>
                  <a:cubicBezTo>
                    <a:pt x="4800" y="7822"/>
                    <a:pt x="4030" y="7088"/>
                    <a:pt x="3108" y="7088"/>
                  </a:cubicBezTo>
                  <a:cubicBezTo>
                    <a:pt x="2199" y="7088"/>
                    <a:pt x="1453" y="7846"/>
                    <a:pt x="1453" y="8756"/>
                  </a:cubicBezTo>
                  <a:lnTo>
                    <a:pt x="1453" y="8768"/>
                  </a:lnTo>
                  <a:cubicBezTo>
                    <a:pt x="1125" y="8692"/>
                    <a:pt x="846" y="8504"/>
                    <a:pt x="671" y="8249"/>
                  </a:cubicBezTo>
                  <a:cubicBezTo>
                    <a:pt x="495" y="7998"/>
                    <a:pt x="443" y="7694"/>
                    <a:pt x="519" y="7403"/>
                  </a:cubicBezTo>
                  <a:lnTo>
                    <a:pt x="695" y="6809"/>
                  </a:lnTo>
                  <a:lnTo>
                    <a:pt x="2338" y="6809"/>
                  </a:lnTo>
                  <a:cubicBezTo>
                    <a:pt x="2829" y="6809"/>
                    <a:pt x="3235" y="6406"/>
                    <a:pt x="3235" y="5912"/>
                  </a:cubicBezTo>
                  <a:cubicBezTo>
                    <a:pt x="3235" y="5421"/>
                    <a:pt x="2829" y="5030"/>
                    <a:pt x="2338" y="5030"/>
                  </a:cubicBezTo>
                  <a:lnTo>
                    <a:pt x="1453" y="5030"/>
                  </a:lnTo>
                  <a:cubicBezTo>
                    <a:pt x="1883" y="4587"/>
                    <a:pt x="2526" y="4308"/>
                    <a:pt x="3223" y="4308"/>
                  </a:cubicBezTo>
                  <a:lnTo>
                    <a:pt x="5206" y="4308"/>
                  </a:lnTo>
                  <a:lnTo>
                    <a:pt x="5206" y="4587"/>
                  </a:lnTo>
                  <a:cubicBezTo>
                    <a:pt x="5206" y="5078"/>
                    <a:pt x="5609" y="5484"/>
                    <a:pt x="6103" y="5484"/>
                  </a:cubicBezTo>
                  <a:cubicBezTo>
                    <a:pt x="6594" y="5484"/>
                    <a:pt x="6998" y="5078"/>
                    <a:pt x="6998" y="4587"/>
                  </a:cubicBezTo>
                  <a:lnTo>
                    <a:pt x="6998" y="4308"/>
                  </a:lnTo>
                  <a:close/>
                  <a:moveTo>
                    <a:pt x="3108" y="7519"/>
                  </a:moveTo>
                  <a:cubicBezTo>
                    <a:pt x="3802" y="7519"/>
                    <a:pt x="4360" y="8073"/>
                    <a:pt x="4360" y="8756"/>
                  </a:cubicBezTo>
                  <a:cubicBezTo>
                    <a:pt x="4360" y="9450"/>
                    <a:pt x="3802" y="10005"/>
                    <a:pt x="3108" y="10005"/>
                  </a:cubicBezTo>
                  <a:cubicBezTo>
                    <a:pt x="2426" y="10005"/>
                    <a:pt x="1871" y="9450"/>
                    <a:pt x="1871" y="8756"/>
                  </a:cubicBezTo>
                  <a:cubicBezTo>
                    <a:pt x="1871" y="8073"/>
                    <a:pt x="2426" y="7519"/>
                    <a:pt x="3108" y="7519"/>
                  </a:cubicBezTo>
                  <a:close/>
                  <a:moveTo>
                    <a:pt x="7783" y="7519"/>
                  </a:moveTo>
                  <a:cubicBezTo>
                    <a:pt x="8465" y="7519"/>
                    <a:pt x="9020" y="8073"/>
                    <a:pt x="9020" y="8756"/>
                  </a:cubicBezTo>
                  <a:cubicBezTo>
                    <a:pt x="9020" y="9450"/>
                    <a:pt x="8465" y="10005"/>
                    <a:pt x="7783" y="10005"/>
                  </a:cubicBezTo>
                  <a:cubicBezTo>
                    <a:pt x="7089" y="10005"/>
                    <a:pt x="6531" y="9450"/>
                    <a:pt x="6531" y="8756"/>
                  </a:cubicBezTo>
                  <a:cubicBezTo>
                    <a:pt x="6531" y="8073"/>
                    <a:pt x="7089" y="7519"/>
                    <a:pt x="7783" y="7519"/>
                  </a:cubicBezTo>
                  <a:close/>
                  <a:moveTo>
                    <a:pt x="5003" y="0"/>
                  </a:moveTo>
                  <a:cubicBezTo>
                    <a:pt x="4221" y="0"/>
                    <a:pt x="3539" y="531"/>
                    <a:pt x="3348" y="1276"/>
                  </a:cubicBezTo>
                  <a:lnTo>
                    <a:pt x="2678" y="3941"/>
                  </a:lnTo>
                  <a:cubicBezTo>
                    <a:pt x="1656" y="4132"/>
                    <a:pt x="822" y="4814"/>
                    <a:pt x="555" y="5748"/>
                  </a:cubicBezTo>
                  <a:lnTo>
                    <a:pt x="116" y="7291"/>
                  </a:lnTo>
                  <a:cubicBezTo>
                    <a:pt x="1" y="7707"/>
                    <a:pt x="76" y="8137"/>
                    <a:pt x="328" y="8489"/>
                  </a:cubicBezTo>
                  <a:cubicBezTo>
                    <a:pt x="595" y="8883"/>
                    <a:pt x="1025" y="9135"/>
                    <a:pt x="1516" y="9210"/>
                  </a:cubicBezTo>
                  <a:cubicBezTo>
                    <a:pt x="1707" y="9905"/>
                    <a:pt x="2350" y="10423"/>
                    <a:pt x="3108" y="10423"/>
                  </a:cubicBezTo>
                  <a:cubicBezTo>
                    <a:pt x="3866" y="10423"/>
                    <a:pt x="4512" y="9917"/>
                    <a:pt x="4712" y="9222"/>
                  </a:cubicBezTo>
                  <a:lnTo>
                    <a:pt x="6179" y="9222"/>
                  </a:lnTo>
                  <a:cubicBezTo>
                    <a:pt x="6379" y="9917"/>
                    <a:pt x="7025" y="10423"/>
                    <a:pt x="7783" y="10423"/>
                  </a:cubicBezTo>
                  <a:cubicBezTo>
                    <a:pt x="8553" y="10423"/>
                    <a:pt x="9196" y="9892"/>
                    <a:pt x="9387" y="9186"/>
                  </a:cubicBezTo>
                  <a:cubicBezTo>
                    <a:pt x="9969" y="9047"/>
                    <a:pt x="10372" y="8580"/>
                    <a:pt x="10372" y="8022"/>
                  </a:cubicBezTo>
                  <a:lnTo>
                    <a:pt x="10372" y="6988"/>
                  </a:lnTo>
                  <a:lnTo>
                    <a:pt x="11573" y="6988"/>
                  </a:lnTo>
                  <a:cubicBezTo>
                    <a:pt x="12064" y="6988"/>
                    <a:pt x="12482" y="6582"/>
                    <a:pt x="12482" y="6091"/>
                  </a:cubicBezTo>
                  <a:lnTo>
                    <a:pt x="12482" y="5533"/>
                  </a:lnTo>
                  <a:cubicBezTo>
                    <a:pt x="12570" y="5560"/>
                    <a:pt x="12682" y="5560"/>
                    <a:pt x="12785" y="5560"/>
                  </a:cubicBezTo>
                  <a:cubicBezTo>
                    <a:pt x="12897" y="5560"/>
                    <a:pt x="13000" y="5560"/>
                    <a:pt x="13101" y="5533"/>
                  </a:cubicBezTo>
                  <a:lnTo>
                    <a:pt x="13101" y="6091"/>
                  </a:lnTo>
                  <a:cubicBezTo>
                    <a:pt x="13101" y="6924"/>
                    <a:pt x="12418" y="7619"/>
                    <a:pt x="11573" y="7619"/>
                  </a:cubicBezTo>
                  <a:lnTo>
                    <a:pt x="11054" y="7619"/>
                  </a:lnTo>
                  <a:cubicBezTo>
                    <a:pt x="10939" y="7619"/>
                    <a:pt x="10839" y="7707"/>
                    <a:pt x="10839" y="7822"/>
                  </a:cubicBezTo>
                  <a:cubicBezTo>
                    <a:pt x="10839" y="7934"/>
                    <a:pt x="10939" y="8034"/>
                    <a:pt x="11054" y="8034"/>
                  </a:cubicBezTo>
                  <a:lnTo>
                    <a:pt x="11573" y="8034"/>
                  </a:lnTo>
                  <a:cubicBezTo>
                    <a:pt x="12646" y="8034"/>
                    <a:pt x="13516" y="7164"/>
                    <a:pt x="13516" y="6091"/>
                  </a:cubicBezTo>
                  <a:lnTo>
                    <a:pt x="13516" y="5381"/>
                  </a:lnTo>
                  <a:cubicBezTo>
                    <a:pt x="14022" y="5118"/>
                    <a:pt x="14365" y="4587"/>
                    <a:pt x="14365" y="3981"/>
                  </a:cubicBezTo>
                  <a:lnTo>
                    <a:pt x="14365" y="3183"/>
                  </a:lnTo>
                  <a:cubicBezTo>
                    <a:pt x="14365" y="3020"/>
                    <a:pt x="14313" y="2868"/>
                    <a:pt x="14237" y="2744"/>
                  </a:cubicBezTo>
                  <a:lnTo>
                    <a:pt x="14237" y="1834"/>
                  </a:lnTo>
                  <a:cubicBezTo>
                    <a:pt x="14237" y="1492"/>
                    <a:pt x="13946" y="1201"/>
                    <a:pt x="13607" y="1201"/>
                  </a:cubicBezTo>
                  <a:cubicBezTo>
                    <a:pt x="13252" y="1201"/>
                    <a:pt x="12973" y="1492"/>
                    <a:pt x="12973" y="1834"/>
                  </a:cubicBezTo>
                  <a:lnTo>
                    <a:pt x="12973" y="2401"/>
                  </a:lnTo>
                  <a:lnTo>
                    <a:pt x="12594" y="2401"/>
                  </a:lnTo>
                  <a:lnTo>
                    <a:pt x="12594" y="1834"/>
                  </a:lnTo>
                  <a:cubicBezTo>
                    <a:pt x="12594" y="1492"/>
                    <a:pt x="12318" y="1201"/>
                    <a:pt x="11976" y="1201"/>
                  </a:cubicBezTo>
                  <a:cubicBezTo>
                    <a:pt x="11621" y="1201"/>
                    <a:pt x="11345" y="1492"/>
                    <a:pt x="11345" y="1834"/>
                  </a:cubicBezTo>
                  <a:lnTo>
                    <a:pt x="11345" y="2744"/>
                  </a:lnTo>
                  <a:cubicBezTo>
                    <a:pt x="11257" y="2868"/>
                    <a:pt x="11206" y="3020"/>
                    <a:pt x="11206" y="3183"/>
                  </a:cubicBezTo>
                  <a:lnTo>
                    <a:pt x="11206" y="3981"/>
                  </a:lnTo>
                  <a:cubicBezTo>
                    <a:pt x="11206" y="4587"/>
                    <a:pt x="11545" y="5118"/>
                    <a:pt x="12052" y="5381"/>
                  </a:cubicBezTo>
                  <a:lnTo>
                    <a:pt x="12052" y="6091"/>
                  </a:lnTo>
                  <a:cubicBezTo>
                    <a:pt x="12052" y="6354"/>
                    <a:pt x="11836" y="6570"/>
                    <a:pt x="11573" y="6570"/>
                  </a:cubicBezTo>
                  <a:lnTo>
                    <a:pt x="10372" y="6570"/>
                  </a:lnTo>
                  <a:lnTo>
                    <a:pt x="10372" y="1695"/>
                  </a:lnTo>
                  <a:cubicBezTo>
                    <a:pt x="10372" y="758"/>
                    <a:pt x="9614" y="0"/>
                    <a:pt x="8680" y="0"/>
                  </a:cubicBezTo>
                  <a:lnTo>
                    <a:pt x="5888" y="0"/>
                  </a:lnTo>
                  <a:cubicBezTo>
                    <a:pt x="5773" y="0"/>
                    <a:pt x="5685" y="91"/>
                    <a:pt x="5685" y="203"/>
                  </a:cubicBezTo>
                  <a:cubicBezTo>
                    <a:pt x="5685" y="331"/>
                    <a:pt x="5773" y="418"/>
                    <a:pt x="5888" y="418"/>
                  </a:cubicBezTo>
                  <a:lnTo>
                    <a:pt x="8680" y="418"/>
                  </a:lnTo>
                  <a:cubicBezTo>
                    <a:pt x="9211" y="418"/>
                    <a:pt x="9666" y="746"/>
                    <a:pt x="9854" y="1201"/>
                  </a:cubicBezTo>
                  <a:lnTo>
                    <a:pt x="8920" y="1201"/>
                  </a:lnTo>
                  <a:cubicBezTo>
                    <a:pt x="8350" y="1201"/>
                    <a:pt x="7883" y="1667"/>
                    <a:pt x="7883" y="2237"/>
                  </a:cubicBezTo>
                  <a:lnTo>
                    <a:pt x="7883" y="3893"/>
                  </a:lnTo>
                  <a:lnTo>
                    <a:pt x="6998" y="3893"/>
                  </a:lnTo>
                  <a:lnTo>
                    <a:pt x="6998" y="2350"/>
                  </a:lnTo>
                  <a:cubicBezTo>
                    <a:pt x="6998" y="1719"/>
                    <a:pt x="6494" y="1201"/>
                    <a:pt x="5861" y="1201"/>
                  </a:cubicBezTo>
                  <a:lnTo>
                    <a:pt x="3814" y="1201"/>
                  </a:lnTo>
                  <a:cubicBezTo>
                    <a:pt x="4018" y="734"/>
                    <a:pt x="4472" y="418"/>
                    <a:pt x="5003" y="418"/>
                  </a:cubicBezTo>
                  <a:cubicBezTo>
                    <a:pt x="5118" y="418"/>
                    <a:pt x="5206" y="331"/>
                    <a:pt x="5206" y="203"/>
                  </a:cubicBezTo>
                  <a:cubicBezTo>
                    <a:pt x="5206" y="91"/>
                    <a:pt x="5118" y="0"/>
                    <a:pt x="5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2" name="Google Shape;2472;p67"/>
          <p:cNvGrpSpPr/>
          <p:nvPr/>
        </p:nvGrpSpPr>
        <p:grpSpPr>
          <a:xfrm>
            <a:off x="7326449" y="3781961"/>
            <a:ext cx="635556" cy="524509"/>
            <a:chOff x="1542221" y="2709166"/>
            <a:chExt cx="386192" cy="318715"/>
          </a:xfrm>
        </p:grpSpPr>
        <p:sp>
          <p:nvSpPr>
            <p:cNvPr id="2473" name="Google Shape;2473;p67"/>
            <p:cNvSpPr/>
            <p:nvPr/>
          </p:nvSpPr>
          <p:spPr>
            <a:xfrm>
              <a:off x="1610778" y="2817895"/>
              <a:ext cx="53178" cy="50803"/>
            </a:xfrm>
            <a:custGeom>
              <a:avLst/>
              <a:gdLst/>
              <a:ahLst/>
              <a:cxnLst/>
              <a:rect l="l" t="t" r="r" b="b"/>
              <a:pathLst>
                <a:path w="1971" h="1883" extrusionOk="0">
                  <a:moveTo>
                    <a:pt x="384" y="1"/>
                  </a:moveTo>
                  <a:cubicBezTo>
                    <a:pt x="185" y="1"/>
                    <a:pt x="0" y="155"/>
                    <a:pt x="0" y="379"/>
                  </a:cubicBezTo>
                  <a:lnTo>
                    <a:pt x="0" y="1882"/>
                  </a:lnTo>
                  <a:lnTo>
                    <a:pt x="1971" y="961"/>
                  </a:lnTo>
                  <a:lnTo>
                    <a:pt x="594" y="63"/>
                  </a:lnTo>
                  <a:cubicBezTo>
                    <a:pt x="527" y="20"/>
                    <a:pt x="455" y="1"/>
                    <a:pt x="3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7"/>
            <p:cNvSpPr/>
            <p:nvPr/>
          </p:nvSpPr>
          <p:spPr>
            <a:xfrm>
              <a:off x="1610778" y="2939251"/>
              <a:ext cx="53178" cy="51073"/>
            </a:xfrm>
            <a:custGeom>
              <a:avLst/>
              <a:gdLst/>
              <a:ahLst/>
              <a:cxnLst/>
              <a:rect l="l" t="t" r="r" b="b"/>
              <a:pathLst>
                <a:path w="1971" h="1893" extrusionOk="0">
                  <a:moveTo>
                    <a:pt x="0" y="1"/>
                  </a:moveTo>
                  <a:lnTo>
                    <a:pt x="0" y="1504"/>
                  </a:lnTo>
                  <a:cubicBezTo>
                    <a:pt x="0" y="1730"/>
                    <a:pt x="189" y="1892"/>
                    <a:pt x="390" y="1892"/>
                  </a:cubicBezTo>
                  <a:cubicBezTo>
                    <a:pt x="459" y="1892"/>
                    <a:pt x="529" y="1874"/>
                    <a:pt x="594" y="1832"/>
                  </a:cubicBezTo>
                  <a:lnTo>
                    <a:pt x="1971" y="9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7"/>
            <p:cNvSpPr/>
            <p:nvPr/>
          </p:nvSpPr>
          <p:spPr>
            <a:xfrm>
              <a:off x="1757252" y="2714643"/>
              <a:ext cx="65480" cy="71281"/>
            </a:xfrm>
            <a:custGeom>
              <a:avLst/>
              <a:gdLst/>
              <a:ahLst/>
              <a:cxnLst/>
              <a:rect l="l" t="t" r="r" b="b"/>
              <a:pathLst>
                <a:path w="2427" h="2642" extrusionOk="0">
                  <a:moveTo>
                    <a:pt x="519" y="1"/>
                  </a:moveTo>
                  <a:cubicBezTo>
                    <a:pt x="243" y="1"/>
                    <a:pt x="1" y="240"/>
                    <a:pt x="1" y="519"/>
                  </a:cubicBezTo>
                  <a:lnTo>
                    <a:pt x="1" y="2123"/>
                  </a:lnTo>
                  <a:cubicBezTo>
                    <a:pt x="1" y="2414"/>
                    <a:pt x="243" y="2641"/>
                    <a:pt x="519" y="2641"/>
                  </a:cubicBezTo>
                  <a:cubicBezTo>
                    <a:pt x="810" y="2641"/>
                    <a:pt x="1038" y="2414"/>
                    <a:pt x="1038" y="2123"/>
                  </a:cubicBezTo>
                  <a:lnTo>
                    <a:pt x="1038" y="1038"/>
                  </a:lnTo>
                  <a:lnTo>
                    <a:pt x="1911" y="1038"/>
                  </a:lnTo>
                  <a:cubicBezTo>
                    <a:pt x="2199" y="1038"/>
                    <a:pt x="2426" y="810"/>
                    <a:pt x="2426" y="519"/>
                  </a:cubicBezTo>
                  <a:cubicBezTo>
                    <a:pt x="2426" y="240"/>
                    <a:pt x="2199" y="1"/>
                    <a:pt x="19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7"/>
            <p:cNvSpPr/>
            <p:nvPr/>
          </p:nvSpPr>
          <p:spPr>
            <a:xfrm>
              <a:off x="1563724" y="2889446"/>
              <a:ext cx="53528" cy="29381"/>
            </a:xfrm>
            <a:custGeom>
              <a:avLst/>
              <a:gdLst/>
              <a:ahLst/>
              <a:cxnLst/>
              <a:rect l="l" t="t" r="r" b="b"/>
              <a:pathLst>
                <a:path w="1984" h="1089" extrusionOk="0">
                  <a:moveTo>
                    <a:pt x="1" y="0"/>
                  </a:moveTo>
                  <a:lnTo>
                    <a:pt x="1" y="1089"/>
                  </a:lnTo>
                  <a:lnTo>
                    <a:pt x="1984" y="1089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7"/>
            <p:cNvSpPr/>
            <p:nvPr/>
          </p:nvSpPr>
          <p:spPr>
            <a:xfrm>
              <a:off x="1710631" y="2757919"/>
              <a:ext cx="121653" cy="55903"/>
            </a:xfrm>
            <a:custGeom>
              <a:avLst/>
              <a:gdLst/>
              <a:ahLst/>
              <a:cxnLst/>
              <a:rect l="l" t="t" r="r" b="b"/>
              <a:pathLst>
                <a:path w="4509" h="2072" extrusionOk="0">
                  <a:moveTo>
                    <a:pt x="1668" y="1"/>
                  </a:moveTo>
                  <a:cubicBezTo>
                    <a:pt x="1198" y="1"/>
                    <a:pt x="771" y="279"/>
                    <a:pt x="592" y="707"/>
                  </a:cubicBezTo>
                  <a:lnTo>
                    <a:pt x="1" y="2071"/>
                  </a:lnTo>
                  <a:lnTo>
                    <a:pt x="4509" y="2071"/>
                  </a:lnTo>
                  <a:lnTo>
                    <a:pt x="3915" y="707"/>
                  </a:lnTo>
                  <a:cubicBezTo>
                    <a:pt x="3727" y="279"/>
                    <a:pt x="3296" y="1"/>
                    <a:pt x="28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7"/>
            <p:cNvSpPr/>
            <p:nvPr/>
          </p:nvSpPr>
          <p:spPr>
            <a:xfrm>
              <a:off x="1594401" y="2785897"/>
              <a:ext cx="328185" cy="236480"/>
            </a:xfrm>
            <a:custGeom>
              <a:avLst/>
              <a:gdLst/>
              <a:ahLst/>
              <a:cxnLst/>
              <a:rect l="l" t="t" r="r" b="b"/>
              <a:pathLst>
                <a:path w="12164" h="8765" extrusionOk="0">
                  <a:moveTo>
                    <a:pt x="7174" y="0"/>
                  </a:moveTo>
                  <a:cubicBezTo>
                    <a:pt x="4764" y="0"/>
                    <a:pt x="1" y="1959"/>
                    <a:pt x="1" y="4384"/>
                  </a:cubicBezTo>
                  <a:cubicBezTo>
                    <a:pt x="1" y="6794"/>
                    <a:pt x="4764" y="8765"/>
                    <a:pt x="7174" y="8765"/>
                  </a:cubicBezTo>
                  <a:cubicBezTo>
                    <a:pt x="9599" y="8765"/>
                    <a:pt x="12164" y="6794"/>
                    <a:pt x="12164" y="4384"/>
                  </a:cubicBezTo>
                  <a:cubicBezTo>
                    <a:pt x="12164" y="1959"/>
                    <a:pt x="9599" y="0"/>
                    <a:pt x="71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7"/>
            <p:cNvSpPr/>
            <p:nvPr/>
          </p:nvSpPr>
          <p:spPr>
            <a:xfrm>
              <a:off x="1862609" y="2825396"/>
              <a:ext cx="59977" cy="157158"/>
            </a:xfrm>
            <a:custGeom>
              <a:avLst/>
              <a:gdLst/>
              <a:ahLst/>
              <a:cxnLst/>
              <a:rect l="l" t="t" r="r" b="b"/>
              <a:pathLst>
                <a:path w="2223" h="5825" extrusionOk="0">
                  <a:moveTo>
                    <a:pt x="847" y="1"/>
                  </a:moveTo>
                  <a:cubicBezTo>
                    <a:pt x="328" y="759"/>
                    <a:pt x="1" y="1783"/>
                    <a:pt x="1" y="2920"/>
                  </a:cubicBezTo>
                  <a:cubicBezTo>
                    <a:pt x="1" y="4042"/>
                    <a:pt x="328" y="5067"/>
                    <a:pt x="847" y="5825"/>
                  </a:cubicBezTo>
                  <a:cubicBezTo>
                    <a:pt x="1680" y="5054"/>
                    <a:pt x="2223" y="4030"/>
                    <a:pt x="2223" y="2920"/>
                  </a:cubicBezTo>
                  <a:cubicBezTo>
                    <a:pt x="2223" y="1795"/>
                    <a:pt x="1680" y="783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7"/>
            <p:cNvSpPr/>
            <p:nvPr/>
          </p:nvSpPr>
          <p:spPr>
            <a:xfrm>
              <a:off x="1758655" y="2867350"/>
              <a:ext cx="73628" cy="73655"/>
            </a:xfrm>
            <a:custGeom>
              <a:avLst/>
              <a:gdLst/>
              <a:ahLst/>
              <a:cxnLst/>
              <a:rect l="l" t="t" r="r" b="b"/>
              <a:pathLst>
                <a:path w="2729" h="2730" extrusionOk="0">
                  <a:moveTo>
                    <a:pt x="1365" y="1"/>
                  </a:moveTo>
                  <a:cubicBezTo>
                    <a:pt x="607" y="1"/>
                    <a:pt x="0" y="607"/>
                    <a:pt x="0" y="1365"/>
                  </a:cubicBezTo>
                  <a:cubicBezTo>
                    <a:pt x="0" y="2123"/>
                    <a:pt x="607" y="2729"/>
                    <a:pt x="1365" y="2729"/>
                  </a:cubicBezTo>
                  <a:cubicBezTo>
                    <a:pt x="2110" y="2729"/>
                    <a:pt x="2729" y="2123"/>
                    <a:pt x="2729" y="1365"/>
                  </a:cubicBezTo>
                  <a:cubicBezTo>
                    <a:pt x="2729" y="607"/>
                    <a:pt x="2110" y="1"/>
                    <a:pt x="1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7"/>
            <p:cNvSpPr/>
            <p:nvPr/>
          </p:nvSpPr>
          <p:spPr>
            <a:xfrm>
              <a:off x="1781156" y="2889851"/>
              <a:ext cx="28653" cy="28653"/>
            </a:xfrm>
            <a:custGeom>
              <a:avLst/>
              <a:gdLst/>
              <a:ahLst/>
              <a:cxnLst/>
              <a:rect l="l" t="t" r="r" b="b"/>
              <a:pathLst>
                <a:path w="1062" h="1062" extrusionOk="0">
                  <a:moveTo>
                    <a:pt x="531" y="1"/>
                  </a:moveTo>
                  <a:cubicBezTo>
                    <a:pt x="240" y="1"/>
                    <a:pt x="0" y="240"/>
                    <a:pt x="0" y="531"/>
                  </a:cubicBezTo>
                  <a:cubicBezTo>
                    <a:pt x="0" y="819"/>
                    <a:pt x="240" y="1062"/>
                    <a:pt x="531" y="1062"/>
                  </a:cubicBezTo>
                  <a:cubicBezTo>
                    <a:pt x="822" y="1062"/>
                    <a:pt x="1061" y="819"/>
                    <a:pt x="1061" y="531"/>
                  </a:cubicBezTo>
                  <a:cubicBezTo>
                    <a:pt x="1061" y="240"/>
                    <a:pt x="822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7"/>
            <p:cNvSpPr/>
            <p:nvPr/>
          </p:nvSpPr>
          <p:spPr>
            <a:xfrm>
              <a:off x="1652003" y="2867350"/>
              <a:ext cx="73952" cy="73655"/>
            </a:xfrm>
            <a:custGeom>
              <a:avLst/>
              <a:gdLst/>
              <a:ahLst/>
              <a:cxnLst/>
              <a:rect l="l" t="t" r="r" b="b"/>
              <a:pathLst>
                <a:path w="2741" h="2730" extrusionOk="0">
                  <a:moveTo>
                    <a:pt x="1364" y="1"/>
                  </a:moveTo>
                  <a:cubicBezTo>
                    <a:pt x="619" y="1"/>
                    <a:pt x="0" y="607"/>
                    <a:pt x="0" y="1365"/>
                  </a:cubicBezTo>
                  <a:cubicBezTo>
                    <a:pt x="0" y="2123"/>
                    <a:pt x="619" y="2729"/>
                    <a:pt x="1364" y="2729"/>
                  </a:cubicBezTo>
                  <a:cubicBezTo>
                    <a:pt x="2122" y="2729"/>
                    <a:pt x="2741" y="2123"/>
                    <a:pt x="2741" y="1365"/>
                  </a:cubicBezTo>
                  <a:cubicBezTo>
                    <a:pt x="2741" y="607"/>
                    <a:pt x="2122" y="1"/>
                    <a:pt x="1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7"/>
            <p:cNvSpPr/>
            <p:nvPr/>
          </p:nvSpPr>
          <p:spPr>
            <a:xfrm>
              <a:off x="1674801" y="2889851"/>
              <a:ext cx="28329" cy="28653"/>
            </a:xfrm>
            <a:custGeom>
              <a:avLst/>
              <a:gdLst/>
              <a:ahLst/>
              <a:cxnLst/>
              <a:rect l="l" t="t" r="r" b="b"/>
              <a:pathLst>
                <a:path w="1050" h="1062" extrusionOk="0">
                  <a:moveTo>
                    <a:pt x="519" y="1"/>
                  </a:moveTo>
                  <a:cubicBezTo>
                    <a:pt x="228" y="1"/>
                    <a:pt x="1" y="240"/>
                    <a:pt x="1" y="531"/>
                  </a:cubicBezTo>
                  <a:cubicBezTo>
                    <a:pt x="1" y="819"/>
                    <a:pt x="228" y="1062"/>
                    <a:pt x="519" y="1062"/>
                  </a:cubicBezTo>
                  <a:cubicBezTo>
                    <a:pt x="810" y="1062"/>
                    <a:pt x="1050" y="819"/>
                    <a:pt x="1050" y="531"/>
                  </a:cubicBezTo>
                  <a:cubicBezTo>
                    <a:pt x="1050" y="240"/>
                    <a:pt x="810" y="1"/>
                    <a:pt x="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7"/>
            <p:cNvSpPr/>
            <p:nvPr/>
          </p:nvSpPr>
          <p:spPr>
            <a:xfrm>
              <a:off x="1548022" y="2849273"/>
              <a:ext cx="31782" cy="109404"/>
            </a:xfrm>
            <a:custGeom>
              <a:avLst/>
              <a:gdLst/>
              <a:ahLst/>
              <a:cxnLst/>
              <a:rect l="l" t="t" r="r" b="b"/>
              <a:pathLst>
                <a:path w="1178" h="4055" extrusionOk="0">
                  <a:moveTo>
                    <a:pt x="583" y="1"/>
                  </a:moveTo>
                  <a:cubicBezTo>
                    <a:pt x="268" y="1"/>
                    <a:pt x="1" y="265"/>
                    <a:pt x="1" y="595"/>
                  </a:cubicBezTo>
                  <a:lnTo>
                    <a:pt x="1" y="3475"/>
                  </a:lnTo>
                  <a:cubicBezTo>
                    <a:pt x="1" y="3791"/>
                    <a:pt x="268" y="4054"/>
                    <a:pt x="583" y="4054"/>
                  </a:cubicBezTo>
                  <a:cubicBezTo>
                    <a:pt x="910" y="4054"/>
                    <a:pt x="1177" y="3791"/>
                    <a:pt x="1177" y="3475"/>
                  </a:cubicBezTo>
                  <a:lnTo>
                    <a:pt x="1177" y="595"/>
                  </a:lnTo>
                  <a:cubicBezTo>
                    <a:pt x="1177" y="265"/>
                    <a:pt x="910" y="1"/>
                    <a:pt x="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7"/>
            <p:cNvSpPr/>
            <p:nvPr/>
          </p:nvSpPr>
          <p:spPr>
            <a:xfrm>
              <a:off x="1775329" y="2884374"/>
              <a:ext cx="39957" cy="39526"/>
            </a:xfrm>
            <a:custGeom>
              <a:avLst/>
              <a:gdLst/>
              <a:ahLst/>
              <a:cxnLst/>
              <a:rect l="l" t="t" r="r" b="b"/>
              <a:pathLst>
                <a:path w="1481" h="1465" extrusionOk="0">
                  <a:moveTo>
                    <a:pt x="747" y="416"/>
                  </a:moveTo>
                  <a:cubicBezTo>
                    <a:pt x="923" y="416"/>
                    <a:pt x="1062" y="555"/>
                    <a:pt x="1062" y="734"/>
                  </a:cubicBezTo>
                  <a:cubicBezTo>
                    <a:pt x="1062" y="910"/>
                    <a:pt x="923" y="1049"/>
                    <a:pt x="747" y="1049"/>
                  </a:cubicBezTo>
                  <a:cubicBezTo>
                    <a:pt x="571" y="1049"/>
                    <a:pt x="431" y="910"/>
                    <a:pt x="431" y="734"/>
                  </a:cubicBezTo>
                  <a:cubicBezTo>
                    <a:pt x="431" y="555"/>
                    <a:pt x="571" y="416"/>
                    <a:pt x="747" y="416"/>
                  </a:cubicBezTo>
                  <a:close/>
                  <a:moveTo>
                    <a:pt x="747" y="1"/>
                  </a:moveTo>
                  <a:cubicBezTo>
                    <a:pt x="343" y="1"/>
                    <a:pt x="1" y="328"/>
                    <a:pt x="1" y="734"/>
                  </a:cubicBezTo>
                  <a:cubicBezTo>
                    <a:pt x="1" y="1137"/>
                    <a:pt x="343" y="1465"/>
                    <a:pt x="747" y="1465"/>
                  </a:cubicBezTo>
                  <a:cubicBezTo>
                    <a:pt x="1150" y="1465"/>
                    <a:pt x="1480" y="1137"/>
                    <a:pt x="1480" y="734"/>
                  </a:cubicBezTo>
                  <a:cubicBezTo>
                    <a:pt x="1480" y="328"/>
                    <a:pt x="1150" y="1"/>
                    <a:pt x="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7"/>
            <p:cNvSpPr/>
            <p:nvPr/>
          </p:nvSpPr>
          <p:spPr>
            <a:xfrm>
              <a:off x="1669000" y="2884374"/>
              <a:ext cx="39957" cy="39526"/>
            </a:xfrm>
            <a:custGeom>
              <a:avLst/>
              <a:gdLst/>
              <a:ahLst/>
              <a:cxnLst/>
              <a:rect l="l" t="t" r="r" b="b"/>
              <a:pathLst>
                <a:path w="1481" h="1465" extrusionOk="0">
                  <a:moveTo>
                    <a:pt x="734" y="416"/>
                  </a:moveTo>
                  <a:cubicBezTo>
                    <a:pt x="910" y="416"/>
                    <a:pt x="1062" y="555"/>
                    <a:pt x="1062" y="734"/>
                  </a:cubicBezTo>
                  <a:cubicBezTo>
                    <a:pt x="1062" y="910"/>
                    <a:pt x="910" y="1049"/>
                    <a:pt x="734" y="1049"/>
                  </a:cubicBezTo>
                  <a:cubicBezTo>
                    <a:pt x="571" y="1049"/>
                    <a:pt x="419" y="910"/>
                    <a:pt x="419" y="734"/>
                  </a:cubicBezTo>
                  <a:cubicBezTo>
                    <a:pt x="419" y="555"/>
                    <a:pt x="571" y="416"/>
                    <a:pt x="734" y="416"/>
                  </a:cubicBezTo>
                  <a:close/>
                  <a:moveTo>
                    <a:pt x="734" y="1"/>
                  </a:moveTo>
                  <a:cubicBezTo>
                    <a:pt x="331" y="1"/>
                    <a:pt x="1" y="328"/>
                    <a:pt x="1" y="734"/>
                  </a:cubicBezTo>
                  <a:cubicBezTo>
                    <a:pt x="1" y="1137"/>
                    <a:pt x="331" y="1465"/>
                    <a:pt x="734" y="1465"/>
                  </a:cubicBezTo>
                  <a:cubicBezTo>
                    <a:pt x="1150" y="1465"/>
                    <a:pt x="1480" y="1137"/>
                    <a:pt x="1480" y="734"/>
                  </a:cubicBezTo>
                  <a:cubicBezTo>
                    <a:pt x="1480" y="328"/>
                    <a:pt x="1150" y="1"/>
                    <a:pt x="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7"/>
            <p:cNvSpPr/>
            <p:nvPr/>
          </p:nvSpPr>
          <p:spPr>
            <a:xfrm>
              <a:off x="1542221" y="2709166"/>
              <a:ext cx="386192" cy="318715"/>
            </a:xfrm>
            <a:custGeom>
              <a:avLst/>
              <a:gdLst/>
              <a:ahLst/>
              <a:cxnLst/>
              <a:rect l="l" t="t" r="r" b="b"/>
              <a:pathLst>
                <a:path w="14314" h="11813" extrusionOk="0">
                  <a:moveTo>
                    <a:pt x="9071" y="2011"/>
                  </a:moveTo>
                  <a:cubicBezTo>
                    <a:pt x="9817" y="2011"/>
                    <a:pt x="10017" y="2717"/>
                    <a:pt x="10017" y="2717"/>
                  </a:cubicBezTo>
                  <a:cubicBezTo>
                    <a:pt x="9714" y="2666"/>
                    <a:pt x="9411" y="2629"/>
                    <a:pt x="9108" y="2629"/>
                  </a:cubicBezTo>
                  <a:cubicBezTo>
                    <a:pt x="8477" y="2629"/>
                    <a:pt x="7683" y="2769"/>
                    <a:pt x="6849" y="3008"/>
                  </a:cubicBezTo>
                  <a:lnTo>
                    <a:pt x="7025" y="2590"/>
                  </a:lnTo>
                  <a:cubicBezTo>
                    <a:pt x="7177" y="2238"/>
                    <a:pt x="7531" y="2011"/>
                    <a:pt x="7910" y="2011"/>
                  </a:cubicBezTo>
                  <a:close/>
                  <a:moveTo>
                    <a:pt x="2919" y="4241"/>
                  </a:moveTo>
                  <a:cubicBezTo>
                    <a:pt x="2949" y="4241"/>
                    <a:pt x="2985" y="4248"/>
                    <a:pt x="3020" y="4272"/>
                  </a:cubicBezTo>
                  <a:lnTo>
                    <a:pt x="3487" y="4575"/>
                  </a:lnTo>
                  <a:cubicBezTo>
                    <a:pt x="3223" y="4763"/>
                    <a:pt x="2969" y="4979"/>
                    <a:pt x="2741" y="5194"/>
                  </a:cubicBezTo>
                  <a:lnTo>
                    <a:pt x="2741" y="4409"/>
                  </a:lnTo>
                  <a:cubicBezTo>
                    <a:pt x="2741" y="4321"/>
                    <a:pt x="2805" y="4272"/>
                    <a:pt x="2844" y="4257"/>
                  </a:cubicBezTo>
                  <a:cubicBezTo>
                    <a:pt x="2857" y="4251"/>
                    <a:pt x="2885" y="4241"/>
                    <a:pt x="2919" y="4241"/>
                  </a:cubicBezTo>
                  <a:close/>
                  <a:moveTo>
                    <a:pt x="9108" y="3060"/>
                  </a:moveTo>
                  <a:cubicBezTo>
                    <a:pt x="11218" y="3060"/>
                    <a:pt x="12430" y="4321"/>
                    <a:pt x="12458" y="4348"/>
                  </a:cubicBezTo>
                  <a:cubicBezTo>
                    <a:pt x="11976" y="5091"/>
                    <a:pt x="11700" y="6028"/>
                    <a:pt x="11673" y="7013"/>
                  </a:cubicBezTo>
                  <a:lnTo>
                    <a:pt x="10942" y="7013"/>
                  </a:lnTo>
                  <a:cubicBezTo>
                    <a:pt x="10839" y="6243"/>
                    <a:pt x="10184" y="5649"/>
                    <a:pt x="9387" y="5649"/>
                  </a:cubicBezTo>
                  <a:cubicBezTo>
                    <a:pt x="8592" y="5649"/>
                    <a:pt x="7922" y="6243"/>
                    <a:pt x="7819" y="7013"/>
                  </a:cubicBezTo>
                  <a:lnTo>
                    <a:pt x="7001" y="7013"/>
                  </a:lnTo>
                  <a:cubicBezTo>
                    <a:pt x="6898" y="6243"/>
                    <a:pt x="6243" y="5649"/>
                    <a:pt x="5433" y="5649"/>
                  </a:cubicBezTo>
                  <a:cubicBezTo>
                    <a:pt x="4636" y="5649"/>
                    <a:pt x="3981" y="6243"/>
                    <a:pt x="3878" y="7013"/>
                  </a:cubicBezTo>
                  <a:lnTo>
                    <a:pt x="2162" y="7013"/>
                  </a:lnTo>
                  <a:cubicBezTo>
                    <a:pt x="2226" y="6570"/>
                    <a:pt x="2453" y="6116"/>
                    <a:pt x="2869" y="5661"/>
                  </a:cubicBezTo>
                  <a:cubicBezTo>
                    <a:pt x="3311" y="5182"/>
                    <a:pt x="3954" y="4727"/>
                    <a:pt x="4712" y="4309"/>
                  </a:cubicBezTo>
                  <a:cubicBezTo>
                    <a:pt x="6128" y="3563"/>
                    <a:pt x="7895" y="3060"/>
                    <a:pt x="9108" y="3060"/>
                  </a:cubicBezTo>
                  <a:close/>
                  <a:moveTo>
                    <a:pt x="1756" y="6886"/>
                  </a:moveTo>
                  <a:cubicBezTo>
                    <a:pt x="1744" y="7001"/>
                    <a:pt x="1732" y="7113"/>
                    <a:pt x="1732" y="7228"/>
                  </a:cubicBezTo>
                  <a:cubicBezTo>
                    <a:pt x="1732" y="7340"/>
                    <a:pt x="1744" y="7456"/>
                    <a:pt x="1756" y="7568"/>
                  </a:cubicBezTo>
                  <a:lnTo>
                    <a:pt x="1592" y="7568"/>
                  </a:lnTo>
                  <a:lnTo>
                    <a:pt x="1592" y="6886"/>
                  </a:lnTo>
                  <a:close/>
                  <a:moveTo>
                    <a:pt x="5433" y="6064"/>
                  </a:moveTo>
                  <a:cubicBezTo>
                    <a:pt x="6076" y="6064"/>
                    <a:pt x="6594" y="6582"/>
                    <a:pt x="6594" y="7228"/>
                  </a:cubicBezTo>
                  <a:cubicBezTo>
                    <a:pt x="6594" y="7859"/>
                    <a:pt x="6076" y="8377"/>
                    <a:pt x="5433" y="8377"/>
                  </a:cubicBezTo>
                  <a:cubicBezTo>
                    <a:pt x="4803" y="8377"/>
                    <a:pt x="4284" y="7859"/>
                    <a:pt x="4284" y="7228"/>
                  </a:cubicBezTo>
                  <a:cubicBezTo>
                    <a:pt x="4284" y="6582"/>
                    <a:pt x="4803" y="6064"/>
                    <a:pt x="5433" y="6064"/>
                  </a:cubicBezTo>
                  <a:close/>
                  <a:moveTo>
                    <a:pt x="9387" y="6064"/>
                  </a:moveTo>
                  <a:cubicBezTo>
                    <a:pt x="10017" y="6064"/>
                    <a:pt x="10536" y="6582"/>
                    <a:pt x="10536" y="7228"/>
                  </a:cubicBezTo>
                  <a:cubicBezTo>
                    <a:pt x="10536" y="7859"/>
                    <a:pt x="10017" y="8377"/>
                    <a:pt x="9387" y="8377"/>
                  </a:cubicBezTo>
                  <a:cubicBezTo>
                    <a:pt x="8744" y="8377"/>
                    <a:pt x="8226" y="7859"/>
                    <a:pt x="8226" y="7228"/>
                  </a:cubicBezTo>
                  <a:cubicBezTo>
                    <a:pt x="8226" y="6582"/>
                    <a:pt x="8744" y="6064"/>
                    <a:pt x="9387" y="6064"/>
                  </a:cubicBezTo>
                  <a:close/>
                  <a:moveTo>
                    <a:pt x="798" y="5409"/>
                  </a:moveTo>
                  <a:cubicBezTo>
                    <a:pt x="1013" y="5409"/>
                    <a:pt x="1177" y="5573"/>
                    <a:pt x="1177" y="5788"/>
                  </a:cubicBezTo>
                  <a:lnTo>
                    <a:pt x="1177" y="8668"/>
                  </a:lnTo>
                  <a:cubicBezTo>
                    <a:pt x="1177" y="8868"/>
                    <a:pt x="1013" y="9047"/>
                    <a:pt x="798" y="9047"/>
                  </a:cubicBezTo>
                  <a:cubicBezTo>
                    <a:pt x="595" y="9047"/>
                    <a:pt x="419" y="8868"/>
                    <a:pt x="419" y="8668"/>
                  </a:cubicBezTo>
                  <a:lnTo>
                    <a:pt x="419" y="5788"/>
                  </a:lnTo>
                  <a:cubicBezTo>
                    <a:pt x="419" y="5573"/>
                    <a:pt x="595" y="5409"/>
                    <a:pt x="798" y="5409"/>
                  </a:cubicBezTo>
                  <a:close/>
                  <a:moveTo>
                    <a:pt x="12761" y="4636"/>
                  </a:moveTo>
                  <a:cubicBezTo>
                    <a:pt x="13492" y="5394"/>
                    <a:pt x="13883" y="6304"/>
                    <a:pt x="13883" y="7228"/>
                  </a:cubicBezTo>
                  <a:cubicBezTo>
                    <a:pt x="13883" y="7895"/>
                    <a:pt x="13670" y="8577"/>
                    <a:pt x="13252" y="9199"/>
                  </a:cubicBezTo>
                  <a:cubicBezTo>
                    <a:pt x="13113" y="9411"/>
                    <a:pt x="12949" y="9614"/>
                    <a:pt x="12761" y="9805"/>
                  </a:cubicBezTo>
                  <a:cubicBezTo>
                    <a:pt x="12330" y="9084"/>
                    <a:pt x="12091" y="8174"/>
                    <a:pt x="12091" y="7228"/>
                  </a:cubicBezTo>
                  <a:cubicBezTo>
                    <a:pt x="12091" y="6267"/>
                    <a:pt x="12330" y="5370"/>
                    <a:pt x="12761" y="4636"/>
                  </a:cubicBezTo>
                  <a:close/>
                  <a:moveTo>
                    <a:pt x="2741" y="9259"/>
                  </a:moveTo>
                  <a:cubicBezTo>
                    <a:pt x="2956" y="9475"/>
                    <a:pt x="3211" y="9678"/>
                    <a:pt x="3487" y="9881"/>
                  </a:cubicBezTo>
                  <a:lnTo>
                    <a:pt x="3020" y="10184"/>
                  </a:lnTo>
                  <a:cubicBezTo>
                    <a:pt x="2988" y="10205"/>
                    <a:pt x="2956" y="10212"/>
                    <a:pt x="2928" y="10212"/>
                  </a:cubicBezTo>
                  <a:cubicBezTo>
                    <a:pt x="2889" y="10212"/>
                    <a:pt x="2858" y="10198"/>
                    <a:pt x="2844" y="10184"/>
                  </a:cubicBezTo>
                  <a:cubicBezTo>
                    <a:pt x="2805" y="10169"/>
                    <a:pt x="2741" y="10133"/>
                    <a:pt x="2741" y="10032"/>
                  </a:cubicBezTo>
                  <a:lnTo>
                    <a:pt x="2741" y="9259"/>
                  </a:lnTo>
                  <a:close/>
                  <a:moveTo>
                    <a:pt x="8489" y="1"/>
                  </a:moveTo>
                  <a:cubicBezTo>
                    <a:pt x="8086" y="1"/>
                    <a:pt x="7771" y="331"/>
                    <a:pt x="7771" y="722"/>
                  </a:cubicBezTo>
                  <a:lnTo>
                    <a:pt x="7771" y="922"/>
                  </a:lnTo>
                  <a:cubicBezTo>
                    <a:pt x="7771" y="1038"/>
                    <a:pt x="7859" y="1125"/>
                    <a:pt x="7971" y="1125"/>
                  </a:cubicBezTo>
                  <a:cubicBezTo>
                    <a:pt x="8086" y="1125"/>
                    <a:pt x="8186" y="1038"/>
                    <a:pt x="8186" y="922"/>
                  </a:cubicBezTo>
                  <a:lnTo>
                    <a:pt x="8186" y="722"/>
                  </a:lnTo>
                  <a:cubicBezTo>
                    <a:pt x="8186" y="558"/>
                    <a:pt x="8326" y="419"/>
                    <a:pt x="8489" y="419"/>
                  </a:cubicBezTo>
                  <a:lnTo>
                    <a:pt x="9881" y="419"/>
                  </a:lnTo>
                  <a:cubicBezTo>
                    <a:pt x="10057" y="419"/>
                    <a:pt x="10196" y="558"/>
                    <a:pt x="10196" y="722"/>
                  </a:cubicBezTo>
                  <a:cubicBezTo>
                    <a:pt x="10196" y="898"/>
                    <a:pt x="10057" y="1038"/>
                    <a:pt x="9881" y="1038"/>
                  </a:cubicBezTo>
                  <a:lnTo>
                    <a:pt x="9008" y="1038"/>
                  </a:lnTo>
                  <a:cubicBezTo>
                    <a:pt x="8896" y="1038"/>
                    <a:pt x="8805" y="1125"/>
                    <a:pt x="8805" y="1241"/>
                  </a:cubicBezTo>
                  <a:lnTo>
                    <a:pt x="8805" y="1592"/>
                  </a:lnTo>
                  <a:lnTo>
                    <a:pt x="7910" y="1592"/>
                  </a:lnTo>
                  <a:cubicBezTo>
                    <a:pt x="7352" y="1592"/>
                    <a:pt x="6861" y="1923"/>
                    <a:pt x="6646" y="2426"/>
                  </a:cubicBezTo>
                  <a:lnTo>
                    <a:pt x="6319" y="3172"/>
                  </a:lnTo>
                  <a:cubicBezTo>
                    <a:pt x="5470" y="3463"/>
                    <a:pt x="4612" y="3854"/>
                    <a:pt x="3866" y="4321"/>
                  </a:cubicBezTo>
                  <a:lnTo>
                    <a:pt x="3247" y="3918"/>
                  </a:lnTo>
                  <a:cubicBezTo>
                    <a:pt x="3152" y="3855"/>
                    <a:pt x="3038" y="3823"/>
                    <a:pt x="2924" y="3823"/>
                  </a:cubicBezTo>
                  <a:cubicBezTo>
                    <a:pt x="2826" y="3823"/>
                    <a:pt x="2729" y="3846"/>
                    <a:pt x="2641" y="3893"/>
                  </a:cubicBezTo>
                  <a:cubicBezTo>
                    <a:pt x="2453" y="3993"/>
                    <a:pt x="2326" y="4197"/>
                    <a:pt x="2326" y="4409"/>
                  </a:cubicBezTo>
                  <a:lnTo>
                    <a:pt x="2326" y="5661"/>
                  </a:lnTo>
                  <a:cubicBezTo>
                    <a:pt x="2123" y="5912"/>
                    <a:pt x="1971" y="6191"/>
                    <a:pt x="1871" y="6470"/>
                  </a:cubicBezTo>
                  <a:lnTo>
                    <a:pt x="1592" y="6470"/>
                  </a:lnTo>
                  <a:lnTo>
                    <a:pt x="1592" y="5788"/>
                  </a:lnTo>
                  <a:cubicBezTo>
                    <a:pt x="1592" y="5346"/>
                    <a:pt x="1240" y="4991"/>
                    <a:pt x="798" y="4991"/>
                  </a:cubicBezTo>
                  <a:cubicBezTo>
                    <a:pt x="355" y="4991"/>
                    <a:pt x="1" y="5346"/>
                    <a:pt x="1" y="5788"/>
                  </a:cubicBezTo>
                  <a:lnTo>
                    <a:pt x="1" y="8668"/>
                  </a:lnTo>
                  <a:cubicBezTo>
                    <a:pt x="1" y="9108"/>
                    <a:pt x="355" y="9463"/>
                    <a:pt x="798" y="9463"/>
                  </a:cubicBezTo>
                  <a:cubicBezTo>
                    <a:pt x="1240" y="9463"/>
                    <a:pt x="1592" y="9108"/>
                    <a:pt x="1592" y="8668"/>
                  </a:cubicBezTo>
                  <a:lnTo>
                    <a:pt x="1592" y="7986"/>
                  </a:lnTo>
                  <a:lnTo>
                    <a:pt x="1871" y="7986"/>
                  </a:lnTo>
                  <a:cubicBezTo>
                    <a:pt x="1971" y="8250"/>
                    <a:pt x="2123" y="8529"/>
                    <a:pt x="2326" y="8793"/>
                  </a:cubicBezTo>
                  <a:lnTo>
                    <a:pt x="2326" y="10032"/>
                  </a:lnTo>
                  <a:cubicBezTo>
                    <a:pt x="2326" y="10245"/>
                    <a:pt x="2453" y="10448"/>
                    <a:pt x="2641" y="10563"/>
                  </a:cubicBezTo>
                  <a:cubicBezTo>
                    <a:pt x="2691" y="10584"/>
                    <a:pt x="2800" y="10622"/>
                    <a:pt x="2932" y="10622"/>
                  </a:cubicBezTo>
                  <a:cubicBezTo>
                    <a:pt x="3030" y="10622"/>
                    <a:pt x="3140" y="10601"/>
                    <a:pt x="3247" y="10536"/>
                  </a:cubicBezTo>
                  <a:lnTo>
                    <a:pt x="3866" y="10133"/>
                  </a:lnTo>
                  <a:cubicBezTo>
                    <a:pt x="4069" y="10260"/>
                    <a:pt x="4284" y="10384"/>
                    <a:pt x="4524" y="10511"/>
                  </a:cubicBezTo>
                  <a:cubicBezTo>
                    <a:pt x="5988" y="11294"/>
                    <a:pt x="7834" y="11812"/>
                    <a:pt x="9108" y="11812"/>
                  </a:cubicBezTo>
                  <a:cubicBezTo>
                    <a:pt x="9741" y="11812"/>
                    <a:pt x="10372" y="11700"/>
                    <a:pt x="11003" y="11457"/>
                  </a:cubicBezTo>
                  <a:cubicBezTo>
                    <a:pt x="11106" y="11409"/>
                    <a:pt x="11169" y="11294"/>
                    <a:pt x="11118" y="11181"/>
                  </a:cubicBezTo>
                  <a:cubicBezTo>
                    <a:pt x="11088" y="11103"/>
                    <a:pt x="11016" y="11049"/>
                    <a:pt x="10932" y="11049"/>
                  </a:cubicBezTo>
                  <a:cubicBezTo>
                    <a:pt x="10906" y="11049"/>
                    <a:pt x="10879" y="11055"/>
                    <a:pt x="10851" y="11066"/>
                  </a:cubicBezTo>
                  <a:cubicBezTo>
                    <a:pt x="10284" y="11282"/>
                    <a:pt x="9678" y="11397"/>
                    <a:pt x="9108" y="11397"/>
                  </a:cubicBezTo>
                  <a:cubicBezTo>
                    <a:pt x="7895" y="11397"/>
                    <a:pt x="6128" y="10890"/>
                    <a:pt x="4712" y="10133"/>
                  </a:cubicBezTo>
                  <a:cubicBezTo>
                    <a:pt x="3954" y="9729"/>
                    <a:pt x="3311" y="9259"/>
                    <a:pt x="2869" y="8793"/>
                  </a:cubicBezTo>
                  <a:cubicBezTo>
                    <a:pt x="2453" y="8338"/>
                    <a:pt x="2226" y="7883"/>
                    <a:pt x="2162" y="7428"/>
                  </a:cubicBezTo>
                  <a:lnTo>
                    <a:pt x="3878" y="7428"/>
                  </a:lnTo>
                  <a:cubicBezTo>
                    <a:pt x="3981" y="8198"/>
                    <a:pt x="4636" y="8793"/>
                    <a:pt x="5433" y="8793"/>
                  </a:cubicBezTo>
                  <a:cubicBezTo>
                    <a:pt x="6243" y="8793"/>
                    <a:pt x="6898" y="8198"/>
                    <a:pt x="7001" y="7428"/>
                  </a:cubicBezTo>
                  <a:lnTo>
                    <a:pt x="7819" y="7428"/>
                  </a:lnTo>
                  <a:cubicBezTo>
                    <a:pt x="7922" y="8198"/>
                    <a:pt x="8592" y="8793"/>
                    <a:pt x="9387" y="8793"/>
                  </a:cubicBezTo>
                  <a:cubicBezTo>
                    <a:pt x="10184" y="8793"/>
                    <a:pt x="10839" y="8198"/>
                    <a:pt x="10942" y="7428"/>
                  </a:cubicBezTo>
                  <a:lnTo>
                    <a:pt x="11673" y="7428"/>
                  </a:lnTo>
                  <a:cubicBezTo>
                    <a:pt x="11700" y="8426"/>
                    <a:pt x="11976" y="9350"/>
                    <a:pt x="12458" y="10108"/>
                  </a:cubicBezTo>
                  <a:cubicBezTo>
                    <a:pt x="12203" y="10308"/>
                    <a:pt x="11939" y="10511"/>
                    <a:pt x="11648" y="10675"/>
                  </a:cubicBezTo>
                  <a:cubicBezTo>
                    <a:pt x="11548" y="10739"/>
                    <a:pt x="11521" y="10866"/>
                    <a:pt x="11573" y="10966"/>
                  </a:cubicBezTo>
                  <a:cubicBezTo>
                    <a:pt x="11615" y="11033"/>
                    <a:pt x="11685" y="11068"/>
                    <a:pt x="11757" y="11068"/>
                  </a:cubicBezTo>
                  <a:cubicBezTo>
                    <a:pt x="11793" y="11068"/>
                    <a:pt x="11829" y="11059"/>
                    <a:pt x="11864" y="11042"/>
                  </a:cubicBezTo>
                  <a:cubicBezTo>
                    <a:pt x="12582" y="10612"/>
                    <a:pt x="13176" y="10057"/>
                    <a:pt x="13607" y="9426"/>
                  </a:cubicBezTo>
                  <a:cubicBezTo>
                    <a:pt x="14062" y="8744"/>
                    <a:pt x="14313" y="7986"/>
                    <a:pt x="14313" y="7228"/>
                  </a:cubicBezTo>
                  <a:cubicBezTo>
                    <a:pt x="14313" y="6028"/>
                    <a:pt x="13719" y="4863"/>
                    <a:pt x="12646" y="3969"/>
                  </a:cubicBezTo>
                  <a:cubicBezTo>
                    <a:pt x="12027" y="3439"/>
                    <a:pt x="11281" y="3060"/>
                    <a:pt x="10524" y="2832"/>
                  </a:cubicBezTo>
                  <a:lnTo>
                    <a:pt x="10348" y="2426"/>
                  </a:lnTo>
                  <a:cubicBezTo>
                    <a:pt x="10145" y="1959"/>
                    <a:pt x="9714" y="1656"/>
                    <a:pt x="9223" y="1604"/>
                  </a:cubicBezTo>
                  <a:lnTo>
                    <a:pt x="9223" y="1453"/>
                  </a:lnTo>
                  <a:lnTo>
                    <a:pt x="9881" y="1453"/>
                  </a:lnTo>
                  <a:cubicBezTo>
                    <a:pt x="10284" y="1453"/>
                    <a:pt x="10611" y="1125"/>
                    <a:pt x="10611" y="722"/>
                  </a:cubicBezTo>
                  <a:cubicBezTo>
                    <a:pt x="10611" y="331"/>
                    <a:pt x="10284" y="1"/>
                    <a:pt x="98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48869E1-732C-BB1B-B3A4-2916C8D0B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6" y="1588655"/>
            <a:ext cx="7646119" cy="3250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5" name="Google Shape;1195;p48"/>
          <p:cNvSpPr txBox="1">
            <a:spLocks noGrp="1"/>
          </p:cNvSpPr>
          <p:nvPr>
            <p:ph type="title"/>
          </p:nvPr>
        </p:nvSpPr>
        <p:spPr>
          <a:xfrm>
            <a:off x="715100" y="755385"/>
            <a:ext cx="4633800" cy="9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can you see in this picture ?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0949E-2101-0BA4-F7E6-463417E117C5}"/>
              </a:ext>
            </a:extLst>
          </p:cNvPr>
          <p:cNvSpPr txBox="1"/>
          <p:nvPr/>
        </p:nvSpPr>
        <p:spPr>
          <a:xfrm>
            <a:off x="546537" y="261357"/>
            <a:ext cx="8130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  <a:latin typeface="DM Sans Medium"/>
                <a:ea typeface="+mn-ea"/>
                <a:cs typeface="+mn-cs"/>
              </a:rPr>
              <a:t>  Look at the picture and list the things, people you can see in the picture </a:t>
            </a:r>
            <a:endParaRPr lang="x-none" sz="1800" b="1" dirty="0"/>
          </a:p>
        </p:txBody>
      </p:sp>
    </p:spTree>
    <p:extLst>
      <p:ext uri="{BB962C8B-B14F-4D97-AF65-F5344CB8AC3E}">
        <p14:creationId xmlns:p14="http://schemas.microsoft.com/office/powerpoint/2010/main" val="371975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48" name="Picture 80" descr="ALRMCLOK">
            <a:extLst>
              <a:ext uri="{FF2B5EF4-FFF2-40B4-BE49-F238E27FC236}">
                <a16:creationId xmlns:a16="http://schemas.microsoft.com/office/drawing/2014/main" id="{17BF35FA-12CD-4285-02C5-F62B1076D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72" y="263129"/>
            <a:ext cx="1543050" cy="103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Oval 100">
            <a:extLst>
              <a:ext uri="{FF2B5EF4-FFF2-40B4-BE49-F238E27FC236}">
                <a16:creationId xmlns:a16="http://schemas.microsoft.com/office/drawing/2014/main" id="{E849962A-0BAA-FD3A-46F9-BEDCCAA98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042" y="541735"/>
            <a:ext cx="1001315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60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D112C24-8B97-DFBF-1888-0C7330304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6519" y="532210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59</a:t>
            </a:r>
          </a:p>
        </p:txBody>
      </p:sp>
      <p:sp>
        <p:nvSpPr>
          <p:cNvPr id="102" name="Oval 100">
            <a:extLst>
              <a:ext uri="{FF2B5EF4-FFF2-40B4-BE49-F238E27FC236}">
                <a16:creationId xmlns:a16="http://schemas.microsoft.com/office/drawing/2014/main" id="{6BD96FA4-D46D-06C5-6E19-81C413B5D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9135" y="583406"/>
            <a:ext cx="1001315" cy="447675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58</a:t>
            </a:r>
          </a:p>
        </p:txBody>
      </p:sp>
      <p:sp>
        <p:nvSpPr>
          <p:cNvPr id="103" name="Oval 100">
            <a:extLst>
              <a:ext uri="{FF2B5EF4-FFF2-40B4-BE49-F238E27FC236}">
                <a16:creationId xmlns:a16="http://schemas.microsoft.com/office/drawing/2014/main" id="{A7395357-6EC9-EFE2-251C-ED5295AB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539354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57</a:t>
            </a:r>
          </a:p>
        </p:txBody>
      </p:sp>
      <p:sp>
        <p:nvSpPr>
          <p:cNvPr id="104" name="Oval 100">
            <a:extLst>
              <a:ext uri="{FF2B5EF4-FFF2-40B4-BE49-F238E27FC236}">
                <a16:creationId xmlns:a16="http://schemas.microsoft.com/office/drawing/2014/main" id="{2EA26A43-842F-5F74-25E0-B72CC8E24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560785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56</a:t>
            </a:r>
          </a:p>
        </p:txBody>
      </p:sp>
      <p:sp>
        <p:nvSpPr>
          <p:cNvPr id="105" name="Oval 100">
            <a:extLst>
              <a:ext uri="{FF2B5EF4-FFF2-40B4-BE49-F238E27FC236}">
                <a16:creationId xmlns:a16="http://schemas.microsoft.com/office/drawing/2014/main" id="{B4750C2E-470C-DBB3-A548-A8FD8F149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1517" y="563166"/>
            <a:ext cx="1001315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55</a:t>
            </a:r>
          </a:p>
        </p:txBody>
      </p:sp>
      <p:sp>
        <p:nvSpPr>
          <p:cNvPr id="107" name="Oval 100">
            <a:extLst>
              <a:ext uri="{FF2B5EF4-FFF2-40B4-BE49-F238E27FC236}">
                <a16:creationId xmlns:a16="http://schemas.microsoft.com/office/drawing/2014/main" id="{1B7C13A4-AAB8-9618-0BCE-691FEA378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75073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54</a:t>
            </a:r>
          </a:p>
        </p:txBody>
      </p:sp>
      <p:sp>
        <p:nvSpPr>
          <p:cNvPr id="108" name="Oval 100">
            <a:extLst>
              <a:ext uri="{FF2B5EF4-FFF2-40B4-BE49-F238E27FC236}">
                <a16:creationId xmlns:a16="http://schemas.microsoft.com/office/drawing/2014/main" id="{85AFDFC9-DADC-D0BD-E3F9-061508C62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8419" y="551260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53</a:t>
            </a:r>
          </a:p>
        </p:txBody>
      </p:sp>
      <p:sp>
        <p:nvSpPr>
          <p:cNvPr id="109" name="Oval 100">
            <a:extLst>
              <a:ext uri="{FF2B5EF4-FFF2-40B4-BE49-F238E27FC236}">
                <a16:creationId xmlns:a16="http://schemas.microsoft.com/office/drawing/2014/main" id="{9656C897-3661-E5BA-613E-BAA6083FA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0092" y="534591"/>
            <a:ext cx="1002506" cy="54173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52</a:t>
            </a:r>
          </a:p>
        </p:txBody>
      </p:sp>
      <p:sp>
        <p:nvSpPr>
          <p:cNvPr id="95" name="Oval 100">
            <a:extLst>
              <a:ext uri="{FF2B5EF4-FFF2-40B4-BE49-F238E27FC236}">
                <a16:creationId xmlns:a16="http://schemas.microsoft.com/office/drawing/2014/main" id="{20DD9A7C-A096-FC66-4A14-58CD47C2C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53641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51</a:t>
            </a:r>
          </a:p>
        </p:txBody>
      </p:sp>
      <p:sp>
        <p:nvSpPr>
          <p:cNvPr id="97" name="Oval 100">
            <a:extLst>
              <a:ext uri="{FF2B5EF4-FFF2-40B4-BE49-F238E27FC236}">
                <a16:creationId xmlns:a16="http://schemas.microsoft.com/office/drawing/2014/main" id="{6A7E167D-AA4E-9A66-9D87-2A01FA18C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142" y="561975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50</a:t>
            </a:r>
          </a:p>
        </p:txBody>
      </p:sp>
      <p:sp>
        <p:nvSpPr>
          <p:cNvPr id="98" name="Oval 100">
            <a:extLst>
              <a:ext uri="{FF2B5EF4-FFF2-40B4-BE49-F238E27FC236}">
                <a16:creationId xmlns:a16="http://schemas.microsoft.com/office/drawing/2014/main" id="{346EEA0C-2E89-0D97-F782-00E57461B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4373" y="548879"/>
            <a:ext cx="1001315" cy="54173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49</a:t>
            </a:r>
          </a:p>
        </p:txBody>
      </p:sp>
      <p:sp>
        <p:nvSpPr>
          <p:cNvPr id="99" name="Oval 100">
            <a:extLst>
              <a:ext uri="{FF2B5EF4-FFF2-40B4-BE49-F238E27FC236}">
                <a16:creationId xmlns:a16="http://schemas.microsoft.com/office/drawing/2014/main" id="{2BA41CFE-2681-5A6B-6930-68780FF21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944" y="545307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48</a:t>
            </a:r>
          </a:p>
        </p:txBody>
      </p:sp>
      <p:sp>
        <p:nvSpPr>
          <p:cNvPr id="106" name="Oval 100">
            <a:extLst>
              <a:ext uri="{FF2B5EF4-FFF2-40B4-BE49-F238E27FC236}">
                <a16:creationId xmlns:a16="http://schemas.microsoft.com/office/drawing/2014/main" id="{AED4E0C6-1019-97CF-03FF-3DDEA3D3B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0" y="550069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47</a:t>
            </a:r>
          </a:p>
        </p:txBody>
      </p:sp>
      <p:sp>
        <p:nvSpPr>
          <p:cNvPr id="110" name="Oval 100">
            <a:extLst>
              <a:ext uri="{FF2B5EF4-FFF2-40B4-BE49-F238E27FC236}">
                <a16:creationId xmlns:a16="http://schemas.microsoft.com/office/drawing/2014/main" id="{E9C72FE6-26B0-8C4C-AD59-40E98BAC5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561975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46</a:t>
            </a:r>
          </a:p>
        </p:txBody>
      </p:sp>
      <p:sp>
        <p:nvSpPr>
          <p:cNvPr id="111" name="Oval 100">
            <a:extLst>
              <a:ext uri="{FF2B5EF4-FFF2-40B4-BE49-F238E27FC236}">
                <a16:creationId xmlns:a16="http://schemas.microsoft.com/office/drawing/2014/main" id="{D867A674-2FE9-6A6D-1F2A-7526E84FE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332" y="552450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45</a:t>
            </a:r>
          </a:p>
        </p:txBody>
      </p:sp>
      <p:sp>
        <p:nvSpPr>
          <p:cNvPr id="112" name="Oval 100">
            <a:extLst>
              <a:ext uri="{FF2B5EF4-FFF2-40B4-BE49-F238E27FC236}">
                <a16:creationId xmlns:a16="http://schemas.microsoft.com/office/drawing/2014/main" id="{6967F094-FD10-DDD1-7601-0F1596817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948" y="534591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44</a:t>
            </a:r>
          </a:p>
        </p:txBody>
      </p:sp>
      <p:sp>
        <p:nvSpPr>
          <p:cNvPr id="113" name="Oval 100">
            <a:extLst>
              <a:ext uri="{FF2B5EF4-FFF2-40B4-BE49-F238E27FC236}">
                <a16:creationId xmlns:a16="http://schemas.microsoft.com/office/drawing/2014/main" id="{35851BED-C7FA-DDB4-1421-4F0E3352E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3423" y="528638"/>
            <a:ext cx="1001315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43</a:t>
            </a:r>
          </a:p>
        </p:txBody>
      </p:sp>
      <p:sp>
        <p:nvSpPr>
          <p:cNvPr id="114" name="Oval 100">
            <a:extLst>
              <a:ext uri="{FF2B5EF4-FFF2-40B4-BE49-F238E27FC236}">
                <a16:creationId xmlns:a16="http://schemas.microsoft.com/office/drawing/2014/main" id="{5B37205C-8DD6-B927-CD73-D0DE995C9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142" y="528638"/>
            <a:ext cx="1001315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42</a:t>
            </a:r>
          </a:p>
        </p:txBody>
      </p:sp>
      <p:sp>
        <p:nvSpPr>
          <p:cNvPr id="115" name="Oval 100">
            <a:extLst>
              <a:ext uri="{FF2B5EF4-FFF2-40B4-BE49-F238E27FC236}">
                <a16:creationId xmlns:a16="http://schemas.microsoft.com/office/drawing/2014/main" id="{C9D67822-103F-5879-2883-3AD4ABEFC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088" y="547688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41</a:t>
            </a:r>
          </a:p>
        </p:txBody>
      </p:sp>
      <p:sp>
        <p:nvSpPr>
          <p:cNvPr id="116" name="Oval 100">
            <a:extLst>
              <a:ext uri="{FF2B5EF4-FFF2-40B4-BE49-F238E27FC236}">
                <a16:creationId xmlns:a16="http://schemas.microsoft.com/office/drawing/2014/main" id="{D177B42E-F061-F625-8446-3808821E1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660" y="567929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40</a:t>
            </a:r>
          </a:p>
        </p:txBody>
      </p:sp>
      <p:sp>
        <p:nvSpPr>
          <p:cNvPr id="117" name="Oval 100">
            <a:extLst>
              <a:ext uri="{FF2B5EF4-FFF2-40B4-BE49-F238E27FC236}">
                <a16:creationId xmlns:a16="http://schemas.microsoft.com/office/drawing/2014/main" id="{CD4FD2C1-0202-1F7E-4E99-B2609FAE2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379" y="552450"/>
            <a:ext cx="1001315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39</a:t>
            </a:r>
          </a:p>
        </p:txBody>
      </p:sp>
      <p:sp>
        <p:nvSpPr>
          <p:cNvPr id="118" name="Oval 100">
            <a:extLst>
              <a:ext uri="{FF2B5EF4-FFF2-40B4-BE49-F238E27FC236}">
                <a16:creationId xmlns:a16="http://schemas.microsoft.com/office/drawing/2014/main" id="{46A72AE2-7235-6996-B1F9-F9C033AE1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610" y="534591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38</a:t>
            </a:r>
          </a:p>
        </p:txBody>
      </p:sp>
      <p:sp>
        <p:nvSpPr>
          <p:cNvPr id="119" name="Oval 100">
            <a:extLst>
              <a:ext uri="{FF2B5EF4-FFF2-40B4-BE49-F238E27FC236}">
                <a16:creationId xmlns:a16="http://schemas.microsoft.com/office/drawing/2014/main" id="{25267118-E007-54FF-E3D8-414561447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232" y="564357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37</a:t>
            </a:r>
          </a:p>
        </p:txBody>
      </p:sp>
      <p:sp>
        <p:nvSpPr>
          <p:cNvPr id="120" name="Oval 100">
            <a:extLst>
              <a:ext uri="{FF2B5EF4-FFF2-40B4-BE49-F238E27FC236}">
                <a16:creationId xmlns:a16="http://schemas.microsoft.com/office/drawing/2014/main" id="{0E02B44E-8390-C359-832A-4BC4B4D22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9135" y="547688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36</a:t>
            </a:r>
          </a:p>
        </p:txBody>
      </p:sp>
      <p:sp>
        <p:nvSpPr>
          <p:cNvPr id="123" name="Oval 100">
            <a:extLst>
              <a:ext uri="{FF2B5EF4-FFF2-40B4-BE49-F238E27FC236}">
                <a16:creationId xmlns:a16="http://schemas.microsoft.com/office/drawing/2014/main" id="{BF457C2B-DC8D-E873-048E-38F4B9AFC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9135" y="534591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35</a:t>
            </a:r>
          </a:p>
        </p:txBody>
      </p:sp>
      <p:sp>
        <p:nvSpPr>
          <p:cNvPr id="124" name="Oval 100">
            <a:extLst>
              <a:ext uri="{FF2B5EF4-FFF2-40B4-BE49-F238E27FC236}">
                <a16:creationId xmlns:a16="http://schemas.microsoft.com/office/drawing/2014/main" id="{B805F940-81FE-9F42-8995-15D0E44AF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181" y="529829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34</a:t>
            </a:r>
          </a:p>
        </p:txBody>
      </p:sp>
      <p:sp>
        <p:nvSpPr>
          <p:cNvPr id="125" name="Oval 100">
            <a:extLst>
              <a:ext uri="{FF2B5EF4-FFF2-40B4-BE49-F238E27FC236}">
                <a16:creationId xmlns:a16="http://schemas.microsoft.com/office/drawing/2014/main" id="{399C8A28-B2DF-DEED-FA2B-DAD34D1E1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138" y="561975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33</a:t>
            </a:r>
          </a:p>
        </p:txBody>
      </p:sp>
      <p:sp>
        <p:nvSpPr>
          <p:cNvPr id="126" name="Oval 100">
            <a:extLst>
              <a:ext uri="{FF2B5EF4-FFF2-40B4-BE49-F238E27FC236}">
                <a16:creationId xmlns:a16="http://schemas.microsoft.com/office/drawing/2014/main" id="{0ED3A739-FE6C-C517-58B4-A2B071682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660" y="554832"/>
            <a:ext cx="1001315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32</a:t>
            </a:r>
          </a:p>
        </p:txBody>
      </p:sp>
      <p:sp>
        <p:nvSpPr>
          <p:cNvPr id="128" name="Oval 100">
            <a:extLst>
              <a:ext uri="{FF2B5EF4-FFF2-40B4-BE49-F238E27FC236}">
                <a16:creationId xmlns:a16="http://schemas.microsoft.com/office/drawing/2014/main" id="{E38D390A-D467-F2FF-D636-2C58068CE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1757" y="528638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31</a:t>
            </a:r>
          </a:p>
        </p:txBody>
      </p:sp>
      <p:sp>
        <p:nvSpPr>
          <p:cNvPr id="129" name="Oval 100">
            <a:extLst>
              <a:ext uri="{FF2B5EF4-FFF2-40B4-BE49-F238E27FC236}">
                <a16:creationId xmlns:a16="http://schemas.microsoft.com/office/drawing/2014/main" id="{FABC18C0-C1E5-0B3C-DED7-7C6AF25F1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529829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30</a:t>
            </a:r>
          </a:p>
        </p:txBody>
      </p:sp>
      <p:sp>
        <p:nvSpPr>
          <p:cNvPr id="64" name="Oval 100">
            <a:extLst>
              <a:ext uri="{FF2B5EF4-FFF2-40B4-BE49-F238E27FC236}">
                <a16:creationId xmlns:a16="http://schemas.microsoft.com/office/drawing/2014/main" id="{E2BDD094-13DB-6390-D745-5E48F9DD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8185" y="556023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29</a:t>
            </a:r>
          </a:p>
        </p:txBody>
      </p:sp>
      <p:sp>
        <p:nvSpPr>
          <p:cNvPr id="65" name="Oval 100">
            <a:extLst>
              <a:ext uri="{FF2B5EF4-FFF2-40B4-BE49-F238E27FC236}">
                <a16:creationId xmlns:a16="http://schemas.microsoft.com/office/drawing/2014/main" id="{E7BCA4A7-B10F-E5D7-F197-7C489A117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5804" y="547688"/>
            <a:ext cx="1001315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28</a:t>
            </a:r>
          </a:p>
        </p:txBody>
      </p:sp>
      <p:sp>
        <p:nvSpPr>
          <p:cNvPr id="121" name="Oval 100">
            <a:extLst>
              <a:ext uri="{FF2B5EF4-FFF2-40B4-BE49-F238E27FC236}">
                <a16:creationId xmlns:a16="http://schemas.microsoft.com/office/drawing/2014/main" id="{F49B1834-A0DB-B141-BFFF-CFF8D384F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044" y="539354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27</a:t>
            </a:r>
          </a:p>
        </p:txBody>
      </p:sp>
      <p:sp>
        <p:nvSpPr>
          <p:cNvPr id="122" name="Oval 100">
            <a:extLst>
              <a:ext uri="{FF2B5EF4-FFF2-40B4-BE49-F238E27FC236}">
                <a16:creationId xmlns:a16="http://schemas.microsoft.com/office/drawing/2014/main" id="{2D4B25D9-9876-EEDF-3D02-D9BE5BADF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044" y="538163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26</a:t>
            </a:r>
          </a:p>
        </p:txBody>
      </p:sp>
      <p:sp>
        <p:nvSpPr>
          <p:cNvPr id="127" name="Oval 100">
            <a:extLst>
              <a:ext uri="{FF2B5EF4-FFF2-40B4-BE49-F238E27FC236}">
                <a16:creationId xmlns:a16="http://schemas.microsoft.com/office/drawing/2014/main" id="{C9F440F0-11CC-E1B3-3F72-BAFB76E67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569" y="575073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25</a:t>
            </a:r>
          </a:p>
        </p:txBody>
      </p:sp>
      <p:sp>
        <p:nvSpPr>
          <p:cNvPr id="130" name="Oval 100">
            <a:extLst>
              <a:ext uri="{FF2B5EF4-FFF2-40B4-BE49-F238E27FC236}">
                <a16:creationId xmlns:a16="http://schemas.microsoft.com/office/drawing/2014/main" id="{64946D5B-42A1-B428-B4C8-90668244C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1756" y="573882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24</a:t>
            </a:r>
          </a:p>
        </p:txBody>
      </p:sp>
      <p:sp>
        <p:nvSpPr>
          <p:cNvPr id="132" name="Oval 100">
            <a:extLst>
              <a:ext uri="{FF2B5EF4-FFF2-40B4-BE49-F238E27FC236}">
                <a16:creationId xmlns:a16="http://schemas.microsoft.com/office/drawing/2014/main" id="{F9C9288E-519B-B023-3AA6-63689D9D2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7235" y="576263"/>
            <a:ext cx="1001315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23</a:t>
            </a:r>
          </a:p>
        </p:txBody>
      </p:sp>
      <p:sp>
        <p:nvSpPr>
          <p:cNvPr id="133" name="Oval 100">
            <a:extLst>
              <a:ext uri="{FF2B5EF4-FFF2-40B4-BE49-F238E27FC236}">
                <a16:creationId xmlns:a16="http://schemas.microsoft.com/office/drawing/2014/main" id="{F1342EF7-B260-C755-A11D-FD95091EC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547688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22</a:t>
            </a:r>
          </a:p>
        </p:txBody>
      </p:sp>
      <p:sp>
        <p:nvSpPr>
          <p:cNvPr id="134" name="Oval 100">
            <a:extLst>
              <a:ext uri="{FF2B5EF4-FFF2-40B4-BE49-F238E27FC236}">
                <a16:creationId xmlns:a16="http://schemas.microsoft.com/office/drawing/2014/main" id="{BE0BC5E5-DB68-4590-DD4C-0433B2843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231" y="541735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21</a:t>
            </a:r>
          </a:p>
        </p:txBody>
      </p:sp>
      <p:sp>
        <p:nvSpPr>
          <p:cNvPr id="135" name="Oval 100">
            <a:extLst>
              <a:ext uri="{FF2B5EF4-FFF2-40B4-BE49-F238E27FC236}">
                <a16:creationId xmlns:a16="http://schemas.microsoft.com/office/drawing/2014/main" id="{B66290F4-A5AD-643E-5D1B-151902045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0332" y="563166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20</a:t>
            </a:r>
          </a:p>
        </p:txBody>
      </p:sp>
      <p:sp>
        <p:nvSpPr>
          <p:cNvPr id="136" name="Oval 100">
            <a:extLst>
              <a:ext uri="{FF2B5EF4-FFF2-40B4-BE49-F238E27FC236}">
                <a16:creationId xmlns:a16="http://schemas.microsoft.com/office/drawing/2014/main" id="{5DD733FE-ABAC-D499-7128-FDEBF4812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760" y="550069"/>
            <a:ext cx="1001315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19</a:t>
            </a:r>
          </a:p>
        </p:txBody>
      </p:sp>
      <p:sp>
        <p:nvSpPr>
          <p:cNvPr id="137" name="Oval 100">
            <a:extLst>
              <a:ext uri="{FF2B5EF4-FFF2-40B4-BE49-F238E27FC236}">
                <a16:creationId xmlns:a16="http://schemas.microsoft.com/office/drawing/2014/main" id="{E05C163E-9A67-32D4-D1E5-D5C3DC1DB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5088" y="559594"/>
            <a:ext cx="1001316" cy="541735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18</a:t>
            </a:r>
          </a:p>
        </p:txBody>
      </p:sp>
      <p:sp>
        <p:nvSpPr>
          <p:cNvPr id="138" name="Oval 100">
            <a:extLst>
              <a:ext uri="{FF2B5EF4-FFF2-40B4-BE49-F238E27FC236}">
                <a16:creationId xmlns:a16="http://schemas.microsoft.com/office/drawing/2014/main" id="{22DCB550-06B2-ECBF-4A67-C1D60A586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2948" y="571500"/>
            <a:ext cx="1001315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17</a:t>
            </a:r>
          </a:p>
        </p:txBody>
      </p:sp>
      <p:sp>
        <p:nvSpPr>
          <p:cNvPr id="139" name="Oval 100">
            <a:extLst>
              <a:ext uri="{FF2B5EF4-FFF2-40B4-BE49-F238E27FC236}">
                <a16:creationId xmlns:a16="http://schemas.microsoft.com/office/drawing/2014/main" id="{AC4AF533-5BB2-5E0B-2394-0726D2BE4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142" y="571500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16</a:t>
            </a:r>
          </a:p>
        </p:txBody>
      </p:sp>
      <p:sp>
        <p:nvSpPr>
          <p:cNvPr id="140" name="Oval 100">
            <a:extLst>
              <a:ext uri="{FF2B5EF4-FFF2-40B4-BE49-F238E27FC236}">
                <a16:creationId xmlns:a16="http://schemas.microsoft.com/office/drawing/2014/main" id="{F68121D4-98C0-A0DA-2EDD-E77B6F5D3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138" y="531019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15</a:t>
            </a:r>
          </a:p>
        </p:txBody>
      </p:sp>
      <p:sp>
        <p:nvSpPr>
          <p:cNvPr id="143" name="Oval 100">
            <a:extLst>
              <a:ext uri="{FF2B5EF4-FFF2-40B4-BE49-F238E27FC236}">
                <a16:creationId xmlns:a16="http://schemas.microsoft.com/office/drawing/2014/main" id="{4D7FAE78-C162-DC42-D74A-D3F9CEFA1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898" y="548879"/>
            <a:ext cx="1001315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14</a:t>
            </a:r>
          </a:p>
        </p:txBody>
      </p:sp>
      <p:sp>
        <p:nvSpPr>
          <p:cNvPr id="144" name="Oval 100">
            <a:extLst>
              <a:ext uri="{FF2B5EF4-FFF2-40B4-BE49-F238E27FC236}">
                <a16:creationId xmlns:a16="http://schemas.microsoft.com/office/drawing/2014/main" id="{716B5776-D8DA-7ED8-5234-50D09C3FB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1" y="553641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13</a:t>
            </a:r>
          </a:p>
        </p:txBody>
      </p:sp>
      <p:sp>
        <p:nvSpPr>
          <p:cNvPr id="145" name="Oval 100">
            <a:extLst>
              <a:ext uri="{FF2B5EF4-FFF2-40B4-BE49-F238E27FC236}">
                <a16:creationId xmlns:a16="http://schemas.microsoft.com/office/drawing/2014/main" id="{8C39A85A-E797-91BE-ACE5-61B910FB4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522685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12</a:t>
            </a:r>
          </a:p>
        </p:txBody>
      </p:sp>
      <p:sp>
        <p:nvSpPr>
          <p:cNvPr id="146" name="Oval 100">
            <a:extLst>
              <a:ext uri="{FF2B5EF4-FFF2-40B4-BE49-F238E27FC236}">
                <a16:creationId xmlns:a16="http://schemas.microsoft.com/office/drawing/2014/main" id="{3536214C-78D7-0ECD-B5C1-627E06A14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231" y="563166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11</a:t>
            </a:r>
          </a:p>
        </p:txBody>
      </p:sp>
      <p:sp>
        <p:nvSpPr>
          <p:cNvPr id="147" name="Oval 100">
            <a:extLst>
              <a:ext uri="{FF2B5EF4-FFF2-40B4-BE49-F238E27FC236}">
                <a16:creationId xmlns:a16="http://schemas.microsoft.com/office/drawing/2014/main" id="{457A3697-6B57-63F7-0177-9D0029BDE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532210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148" name="Oval 100">
            <a:extLst>
              <a:ext uri="{FF2B5EF4-FFF2-40B4-BE49-F238E27FC236}">
                <a16:creationId xmlns:a16="http://schemas.microsoft.com/office/drawing/2014/main" id="{3E14937E-266F-26E3-E83B-6964CBB53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6519" y="527448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9</a:t>
            </a:r>
          </a:p>
        </p:txBody>
      </p:sp>
      <p:sp>
        <p:nvSpPr>
          <p:cNvPr id="149" name="Oval 100">
            <a:extLst>
              <a:ext uri="{FF2B5EF4-FFF2-40B4-BE49-F238E27FC236}">
                <a16:creationId xmlns:a16="http://schemas.microsoft.com/office/drawing/2014/main" id="{6EA89ABA-3829-2ECF-6882-C9452CBBC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4613" y="557213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150" name="Oval 100">
            <a:extLst>
              <a:ext uri="{FF2B5EF4-FFF2-40B4-BE49-F238E27FC236}">
                <a16:creationId xmlns:a16="http://schemas.microsoft.com/office/drawing/2014/main" id="{D7F883D1-3F98-56AC-0F87-2738D6C0C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994" y="531019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51" name="Oval 100">
            <a:extLst>
              <a:ext uri="{FF2B5EF4-FFF2-40B4-BE49-F238E27FC236}">
                <a16:creationId xmlns:a16="http://schemas.microsoft.com/office/drawing/2014/main" id="{A8658974-99B2-7AB6-0F0A-6471A9710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275" y="567929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152" name="Oval 100">
            <a:extLst>
              <a:ext uri="{FF2B5EF4-FFF2-40B4-BE49-F238E27FC236}">
                <a16:creationId xmlns:a16="http://schemas.microsoft.com/office/drawing/2014/main" id="{9085CE22-E318-7E8D-9E7E-E8330B3F4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8660" y="536973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53" name="Oval 100">
            <a:extLst>
              <a:ext uri="{FF2B5EF4-FFF2-40B4-BE49-F238E27FC236}">
                <a16:creationId xmlns:a16="http://schemas.microsoft.com/office/drawing/2014/main" id="{F1B13521-22EB-0247-3284-F77A547A2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6994" y="548879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154" name="Oval 100">
            <a:extLst>
              <a:ext uri="{FF2B5EF4-FFF2-40B4-BE49-F238E27FC236}">
                <a16:creationId xmlns:a16="http://schemas.microsoft.com/office/drawing/2014/main" id="{28CFDA4F-E291-BDC4-D423-DCDFA47D2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950" y="521494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56" name="Oval 100">
            <a:extLst>
              <a:ext uri="{FF2B5EF4-FFF2-40B4-BE49-F238E27FC236}">
                <a16:creationId xmlns:a16="http://schemas.microsoft.com/office/drawing/2014/main" id="{1A650710-CE71-2824-BC52-E6E235699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559594"/>
            <a:ext cx="100131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57" name="Oval 100">
            <a:extLst>
              <a:ext uri="{FF2B5EF4-FFF2-40B4-BE49-F238E27FC236}">
                <a16:creationId xmlns:a16="http://schemas.microsoft.com/office/drawing/2014/main" id="{993FBFD7-D9D6-506F-9307-BFA8C899A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138" y="531019"/>
            <a:ext cx="1001316" cy="541735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58" name="Oval 100">
            <a:extLst>
              <a:ext uri="{FF2B5EF4-FFF2-40B4-BE49-F238E27FC236}">
                <a16:creationId xmlns:a16="http://schemas.microsoft.com/office/drawing/2014/main" id="{676F83D7-52B0-5DC0-03CF-81F21FB09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6" y="542925"/>
            <a:ext cx="1002506" cy="540544"/>
          </a:xfrm>
          <a:prstGeom prst="ellipse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en-US" sz="4500" b="1">
                <a:solidFill>
                  <a:srgbClr val="0033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48"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7" grpId="0" animBg="1"/>
      <p:bldP spid="108" grpId="0" animBg="1"/>
      <p:bldP spid="109" grpId="0" animBg="1"/>
      <p:bldP spid="95" grpId="0" animBg="1"/>
      <p:bldP spid="97" grpId="0" animBg="1"/>
      <p:bldP spid="98" grpId="0" animBg="1"/>
      <p:bldP spid="99" grpId="0" animBg="1"/>
      <p:bldP spid="106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64" grpId="0" animBg="1"/>
      <p:bldP spid="65" grpId="0" animBg="1"/>
      <p:bldP spid="121" grpId="0" animBg="1"/>
      <p:bldP spid="122" grpId="0" animBg="1"/>
      <p:bldP spid="127" grpId="0" animBg="1"/>
      <p:bldP spid="130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6" grpId="0" animBg="1"/>
      <p:bldP spid="157" grpId="0" animBg="1"/>
      <p:bldP spid="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48869E1-732C-BB1B-B3A4-2916C8D0B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6" y="1588655"/>
            <a:ext cx="7646119" cy="3250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5" name="Google Shape;1195;p48"/>
          <p:cNvSpPr txBox="1">
            <a:spLocks noGrp="1"/>
          </p:cNvSpPr>
          <p:nvPr>
            <p:ph type="title"/>
          </p:nvPr>
        </p:nvSpPr>
        <p:spPr>
          <a:xfrm>
            <a:off x="715100" y="755385"/>
            <a:ext cx="4633800" cy="9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can you see in this picture ?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0949E-2101-0BA4-F7E6-463417E117C5}"/>
              </a:ext>
            </a:extLst>
          </p:cNvPr>
          <p:cNvSpPr txBox="1"/>
          <p:nvPr/>
        </p:nvSpPr>
        <p:spPr>
          <a:xfrm>
            <a:off x="546536" y="261357"/>
            <a:ext cx="8224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  <a:latin typeface="DM Sans Medium"/>
                <a:ea typeface="+mn-ea"/>
                <a:cs typeface="+mn-cs"/>
              </a:rPr>
              <a:t>  Look at the picture and list the things, people you can see in the picture </a:t>
            </a:r>
            <a:endParaRPr lang="x-none" sz="1800" b="1" dirty="0"/>
          </a:p>
        </p:txBody>
      </p:sp>
    </p:spTree>
    <p:extLst>
      <p:ext uri="{BB962C8B-B14F-4D97-AF65-F5344CB8AC3E}">
        <p14:creationId xmlns:p14="http://schemas.microsoft.com/office/powerpoint/2010/main" val="64596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48869E1-732C-BB1B-B3A4-2916C8D0B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36" y="1588655"/>
            <a:ext cx="7971299" cy="3250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5" name="Google Shape;1195;p48"/>
          <p:cNvSpPr txBox="1">
            <a:spLocks noGrp="1"/>
          </p:cNvSpPr>
          <p:nvPr>
            <p:ph type="title"/>
          </p:nvPr>
        </p:nvSpPr>
        <p:spPr>
          <a:xfrm>
            <a:off x="715100" y="755385"/>
            <a:ext cx="4761969" cy="9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Can you see any danger  in this picture ?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0949E-2101-0BA4-F7E6-463417E117C5}"/>
              </a:ext>
            </a:extLst>
          </p:cNvPr>
          <p:cNvSpPr txBox="1"/>
          <p:nvPr/>
        </p:nvSpPr>
        <p:spPr>
          <a:xfrm>
            <a:off x="546537" y="261357"/>
            <a:ext cx="7157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  <a:latin typeface="DM Sans Medium"/>
                <a:ea typeface="+mn-ea"/>
                <a:cs typeface="+mn-cs"/>
              </a:rPr>
              <a:t>   </a:t>
            </a:r>
            <a:endParaRPr lang="x-none" sz="1800" b="1" dirty="0"/>
          </a:p>
        </p:txBody>
      </p:sp>
    </p:spTree>
    <p:extLst>
      <p:ext uri="{BB962C8B-B14F-4D97-AF65-F5344CB8AC3E}">
        <p14:creationId xmlns:p14="http://schemas.microsoft.com/office/powerpoint/2010/main" val="113590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8" name="Google Shape;1008;p44"/>
          <p:cNvGrpSpPr/>
          <p:nvPr/>
        </p:nvGrpSpPr>
        <p:grpSpPr>
          <a:xfrm>
            <a:off x="393403" y="2737770"/>
            <a:ext cx="1723106" cy="2140238"/>
            <a:chOff x="592497" y="2731008"/>
            <a:chExt cx="1723106" cy="2140238"/>
          </a:xfrm>
        </p:grpSpPr>
        <p:sp>
          <p:nvSpPr>
            <p:cNvPr id="1009" name="Google Shape;1009;p44"/>
            <p:cNvSpPr/>
            <p:nvPr/>
          </p:nvSpPr>
          <p:spPr>
            <a:xfrm>
              <a:off x="1308870" y="3268641"/>
              <a:ext cx="412267" cy="520511"/>
            </a:xfrm>
            <a:custGeom>
              <a:avLst/>
              <a:gdLst/>
              <a:ahLst/>
              <a:cxnLst/>
              <a:rect l="l" t="t" r="r" b="b"/>
              <a:pathLst>
                <a:path w="5614" h="7088" extrusionOk="0">
                  <a:moveTo>
                    <a:pt x="1414" y="0"/>
                  </a:moveTo>
                  <a:cubicBezTo>
                    <a:pt x="1046" y="0"/>
                    <a:pt x="509" y="217"/>
                    <a:pt x="356" y="448"/>
                  </a:cubicBezTo>
                  <a:cubicBezTo>
                    <a:pt x="0" y="925"/>
                    <a:pt x="555" y="1981"/>
                    <a:pt x="730" y="2458"/>
                  </a:cubicBezTo>
                  <a:cubicBezTo>
                    <a:pt x="1056" y="3363"/>
                    <a:pt x="1588" y="5126"/>
                    <a:pt x="2191" y="5705"/>
                  </a:cubicBezTo>
                  <a:cubicBezTo>
                    <a:pt x="2644" y="6158"/>
                    <a:pt x="4606" y="7088"/>
                    <a:pt x="4606" y="7088"/>
                  </a:cubicBezTo>
                  <a:lnTo>
                    <a:pt x="5614" y="6786"/>
                  </a:lnTo>
                  <a:lnTo>
                    <a:pt x="3248" y="4293"/>
                  </a:lnTo>
                  <a:cubicBezTo>
                    <a:pt x="3248" y="4293"/>
                    <a:pt x="2644" y="725"/>
                    <a:pt x="1690" y="68"/>
                  </a:cubicBezTo>
                  <a:cubicBezTo>
                    <a:pt x="1625" y="21"/>
                    <a:pt x="1528" y="0"/>
                    <a:pt x="1414" y="0"/>
                  </a:cubicBezTo>
                  <a:close/>
                </a:path>
              </a:pathLst>
            </a:custGeom>
            <a:solidFill>
              <a:srgbClr val="F6996A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4"/>
            <p:cNvSpPr/>
            <p:nvPr/>
          </p:nvSpPr>
          <p:spPr>
            <a:xfrm>
              <a:off x="1635957" y="3728725"/>
              <a:ext cx="201360" cy="132625"/>
            </a:xfrm>
            <a:custGeom>
              <a:avLst/>
              <a:gdLst/>
              <a:ahLst/>
              <a:cxnLst/>
              <a:rect l="l" t="t" r="r" b="b"/>
              <a:pathLst>
                <a:path w="2742" h="1806" extrusionOk="0">
                  <a:moveTo>
                    <a:pt x="1824" y="0"/>
                  </a:moveTo>
                  <a:cubicBezTo>
                    <a:pt x="1746" y="0"/>
                    <a:pt x="1666" y="15"/>
                    <a:pt x="1582" y="44"/>
                  </a:cubicBezTo>
                  <a:lnTo>
                    <a:pt x="1" y="593"/>
                  </a:lnTo>
                  <a:lnTo>
                    <a:pt x="49" y="974"/>
                  </a:lnTo>
                  <a:cubicBezTo>
                    <a:pt x="96" y="1214"/>
                    <a:pt x="287" y="1359"/>
                    <a:pt x="533" y="1359"/>
                  </a:cubicBezTo>
                  <a:cubicBezTo>
                    <a:pt x="572" y="1359"/>
                    <a:pt x="612" y="1355"/>
                    <a:pt x="653" y="1348"/>
                  </a:cubicBezTo>
                  <a:lnTo>
                    <a:pt x="755" y="1324"/>
                  </a:lnTo>
                  <a:cubicBezTo>
                    <a:pt x="797" y="1433"/>
                    <a:pt x="880" y="1806"/>
                    <a:pt x="1015" y="1806"/>
                  </a:cubicBezTo>
                  <a:cubicBezTo>
                    <a:pt x="1036" y="1806"/>
                    <a:pt x="1058" y="1797"/>
                    <a:pt x="1081" y="1776"/>
                  </a:cubicBezTo>
                  <a:cubicBezTo>
                    <a:pt x="1256" y="1650"/>
                    <a:pt x="1130" y="1046"/>
                    <a:pt x="1130" y="1046"/>
                  </a:cubicBezTo>
                  <a:lnTo>
                    <a:pt x="1130" y="1046"/>
                  </a:lnTo>
                  <a:cubicBezTo>
                    <a:pt x="1130" y="1046"/>
                    <a:pt x="1334" y="1632"/>
                    <a:pt x="1484" y="1632"/>
                  </a:cubicBezTo>
                  <a:cubicBezTo>
                    <a:pt x="1493" y="1632"/>
                    <a:pt x="1501" y="1630"/>
                    <a:pt x="1510" y="1625"/>
                  </a:cubicBezTo>
                  <a:cubicBezTo>
                    <a:pt x="1685" y="1499"/>
                    <a:pt x="1661" y="1046"/>
                    <a:pt x="1582" y="871"/>
                  </a:cubicBezTo>
                  <a:lnTo>
                    <a:pt x="1582" y="871"/>
                  </a:lnTo>
                  <a:cubicBezTo>
                    <a:pt x="1692" y="1069"/>
                    <a:pt x="1837" y="1432"/>
                    <a:pt x="1991" y="1432"/>
                  </a:cubicBezTo>
                  <a:cubicBezTo>
                    <a:pt x="2015" y="1432"/>
                    <a:pt x="2040" y="1423"/>
                    <a:pt x="2065" y="1402"/>
                  </a:cubicBezTo>
                  <a:cubicBezTo>
                    <a:pt x="2216" y="1221"/>
                    <a:pt x="2035" y="720"/>
                    <a:pt x="1938" y="569"/>
                  </a:cubicBezTo>
                  <a:lnTo>
                    <a:pt x="1938" y="569"/>
                  </a:lnTo>
                  <a:cubicBezTo>
                    <a:pt x="2056" y="709"/>
                    <a:pt x="2367" y="1261"/>
                    <a:pt x="2551" y="1261"/>
                  </a:cubicBezTo>
                  <a:cubicBezTo>
                    <a:pt x="2565" y="1261"/>
                    <a:pt x="2578" y="1258"/>
                    <a:pt x="2590" y="1251"/>
                  </a:cubicBezTo>
                  <a:cubicBezTo>
                    <a:pt x="2717" y="1173"/>
                    <a:pt x="2741" y="617"/>
                    <a:pt x="2216" y="141"/>
                  </a:cubicBezTo>
                  <a:cubicBezTo>
                    <a:pt x="2086" y="45"/>
                    <a:pt x="1959" y="0"/>
                    <a:pt x="1824" y="0"/>
                  </a:cubicBezTo>
                  <a:close/>
                </a:path>
              </a:pathLst>
            </a:custGeom>
            <a:solidFill>
              <a:srgbClr val="F6996A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4"/>
            <p:cNvSpPr/>
            <p:nvPr/>
          </p:nvSpPr>
          <p:spPr>
            <a:xfrm>
              <a:off x="1308870" y="3268641"/>
              <a:ext cx="219939" cy="313496"/>
            </a:xfrm>
            <a:custGeom>
              <a:avLst/>
              <a:gdLst/>
              <a:ahLst/>
              <a:cxnLst/>
              <a:rect l="l" t="t" r="r" b="b"/>
              <a:pathLst>
                <a:path w="2995" h="4269" extrusionOk="0">
                  <a:moveTo>
                    <a:pt x="1414" y="0"/>
                  </a:moveTo>
                  <a:cubicBezTo>
                    <a:pt x="1046" y="0"/>
                    <a:pt x="509" y="217"/>
                    <a:pt x="356" y="448"/>
                  </a:cubicBezTo>
                  <a:cubicBezTo>
                    <a:pt x="0" y="925"/>
                    <a:pt x="555" y="1981"/>
                    <a:pt x="730" y="2458"/>
                  </a:cubicBezTo>
                  <a:cubicBezTo>
                    <a:pt x="906" y="2935"/>
                    <a:pt x="1135" y="3641"/>
                    <a:pt x="1388" y="4269"/>
                  </a:cubicBezTo>
                  <a:cubicBezTo>
                    <a:pt x="1763" y="3840"/>
                    <a:pt x="2294" y="3363"/>
                    <a:pt x="2994" y="3110"/>
                  </a:cubicBezTo>
                  <a:cubicBezTo>
                    <a:pt x="2747" y="2005"/>
                    <a:pt x="2294" y="472"/>
                    <a:pt x="1690" y="68"/>
                  </a:cubicBezTo>
                  <a:cubicBezTo>
                    <a:pt x="1625" y="21"/>
                    <a:pt x="1528" y="0"/>
                    <a:pt x="1414" y="0"/>
                  </a:cubicBezTo>
                  <a:close/>
                </a:path>
              </a:pathLst>
            </a:custGeom>
            <a:solidFill>
              <a:srgbClr val="4ACCF7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4"/>
            <p:cNvSpPr/>
            <p:nvPr/>
          </p:nvSpPr>
          <p:spPr>
            <a:xfrm>
              <a:off x="1175877" y="3596024"/>
              <a:ext cx="484087" cy="796922"/>
            </a:xfrm>
            <a:custGeom>
              <a:avLst/>
              <a:gdLst/>
              <a:ahLst/>
              <a:cxnLst/>
              <a:rect l="l" t="t" r="r" b="b"/>
              <a:pathLst>
                <a:path w="6592" h="10852" extrusionOk="0">
                  <a:moveTo>
                    <a:pt x="1065" y="0"/>
                  </a:moveTo>
                  <a:cubicBezTo>
                    <a:pt x="554" y="0"/>
                    <a:pt x="124" y="263"/>
                    <a:pt x="79" y="1066"/>
                  </a:cubicBezTo>
                  <a:cubicBezTo>
                    <a:pt x="0" y="2756"/>
                    <a:pt x="2065" y="4893"/>
                    <a:pt x="3320" y="6076"/>
                  </a:cubicBezTo>
                  <a:cubicBezTo>
                    <a:pt x="2216" y="7133"/>
                    <a:pt x="1811" y="10453"/>
                    <a:pt x="1811" y="10453"/>
                  </a:cubicBezTo>
                  <a:lnTo>
                    <a:pt x="2469" y="10851"/>
                  </a:lnTo>
                  <a:lnTo>
                    <a:pt x="5813" y="6046"/>
                  </a:lnTo>
                  <a:cubicBezTo>
                    <a:pt x="5837" y="5998"/>
                    <a:pt x="5861" y="5950"/>
                    <a:pt x="5886" y="5871"/>
                  </a:cubicBezTo>
                  <a:cubicBezTo>
                    <a:pt x="5964" y="5744"/>
                    <a:pt x="6592" y="4537"/>
                    <a:pt x="2795" y="716"/>
                  </a:cubicBezTo>
                  <a:cubicBezTo>
                    <a:pt x="2513" y="434"/>
                    <a:pt x="1722" y="0"/>
                    <a:pt x="1065" y="0"/>
                  </a:cubicBezTo>
                  <a:close/>
                </a:path>
              </a:pathLst>
            </a:custGeom>
            <a:solidFill>
              <a:srgbClr val="4A69F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4"/>
            <p:cNvSpPr/>
            <p:nvPr/>
          </p:nvSpPr>
          <p:spPr>
            <a:xfrm>
              <a:off x="1308870" y="4200926"/>
              <a:ext cx="181312" cy="192034"/>
            </a:xfrm>
            <a:custGeom>
              <a:avLst/>
              <a:gdLst/>
              <a:ahLst/>
              <a:cxnLst/>
              <a:rect l="l" t="t" r="r" b="b"/>
              <a:pathLst>
                <a:path w="2469" h="2615" extrusionOk="0">
                  <a:moveTo>
                    <a:pt x="453" y="0"/>
                  </a:moveTo>
                  <a:cubicBezTo>
                    <a:pt x="127" y="1129"/>
                    <a:pt x="0" y="2216"/>
                    <a:pt x="0" y="2216"/>
                  </a:cubicBezTo>
                  <a:lnTo>
                    <a:pt x="658" y="261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F6996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4"/>
            <p:cNvSpPr/>
            <p:nvPr/>
          </p:nvSpPr>
          <p:spPr>
            <a:xfrm>
              <a:off x="1246302" y="4315194"/>
              <a:ext cx="253206" cy="248139"/>
            </a:xfrm>
            <a:custGeom>
              <a:avLst/>
              <a:gdLst/>
              <a:ahLst/>
              <a:cxnLst/>
              <a:rect l="l" t="t" r="r" b="b"/>
              <a:pathLst>
                <a:path w="3448" h="3379" extrusionOk="0">
                  <a:moveTo>
                    <a:pt x="946" y="1"/>
                  </a:moveTo>
                  <a:cubicBezTo>
                    <a:pt x="890" y="1"/>
                    <a:pt x="835" y="29"/>
                    <a:pt x="804" y="80"/>
                  </a:cubicBezTo>
                  <a:cubicBezTo>
                    <a:pt x="580" y="328"/>
                    <a:pt x="1" y="859"/>
                    <a:pt x="98" y="1137"/>
                  </a:cubicBezTo>
                  <a:cubicBezTo>
                    <a:pt x="279" y="1662"/>
                    <a:pt x="731" y="1589"/>
                    <a:pt x="1558" y="2320"/>
                  </a:cubicBezTo>
                  <a:cubicBezTo>
                    <a:pt x="2196" y="2895"/>
                    <a:pt x="2662" y="3378"/>
                    <a:pt x="2966" y="3378"/>
                  </a:cubicBezTo>
                  <a:cubicBezTo>
                    <a:pt x="3045" y="3378"/>
                    <a:pt x="3113" y="3346"/>
                    <a:pt x="3170" y="3273"/>
                  </a:cubicBezTo>
                  <a:cubicBezTo>
                    <a:pt x="3448" y="2893"/>
                    <a:pt x="2591" y="1939"/>
                    <a:pt x="2210" y="1438"/>
                  </a:cubicBezTo>
                  <a:cubicBezTo>
                    <a:pt x="2035" y="1233"/>
                    <a:pt x="2011" y="605"/>
                    <a:pt x="2011" y="454"/>
                  </a:cubicBezTo>
                  <a:cubicBezTo>
                    <a:pt x="2030" y="317"/>
                    <a:pt x="1941" y="302"/>
                    <a:pt x="1795" y="302"/>
                  </a:cubicBezTo>
                  <a:cubicBezTo>
                    <a:pt x="1754" y="302"/>
                    <a:pt x="1709" y="304"/>
                    <a:pt x="1661" y="304"/>
                  </a:cubicBezTo>
                  <a:cubicBezTo>
                    <a:pt x="1407" y="304"/>
                    <a:pt x="1257" y="207"/>
                    <a:pt x="1033" y="26"/>
                  </a:cubicBezTo>
                  <a:cubicBezTo>
                    <a:pt x="1006" y="9"/>
                    <a:pt x="976" y="1"/>
                    <a:pt x="946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4"/>
            <p:cNvSpPr/>
            <p:nvPr/>
          </p:nvSpPr>
          <p:spPr>
            <a:xfrm>
              <a:off x="1502963" y="3778295"/>
              <a:ext cx="204885" cy="228531"/>
            </a:xfrm>
            <a:custGeom>
              <a:avLst/>
              <a:gdLst/>
              <a:ahLst/>
              <a:cxnLst/>
              <a:rect l="l" t="t" r="r" b="b"/>
              <a:pathLst>
                <a:path w="2790" h="3112" extrusionOk="0">
                  <a:moveTo>
                    <a:pt x="2147" y="0"/>
                  </a:moveTo>
                  <a:cubicBezTo>
                    <a:pt x="2094" y="0"/>
                    <a:pt x="2040" y="7"/>
                    <a:pt x="1987" y="21"/>
                  </a:cubicBezTo>
                  <a:lnTo>
                    <a:pt x="104" y="600"/>
                  </a:lnTo>
                  <a:cubicBezTo>
                    <a:pt x="49" y="625"/>
                    <a:pt x="1" y="673"/>
                    <a:pt x="25" y="751"/>
                  </a:cubicBezTo>
                  <a:cubicBezTo>
                    <a:pt x="45" y="791"/>
                    <a:pt x="85" y="830"/>
                    <a:pt x="138" y="830"/>
                  </a:cubicBezTo>
                  <a:cubicBezTo>
                    <a:pt x="150" y="830"/>
                    <a:pt x="163" y="828"/>
                    <a:pt x="176" y="824"/>
                  </a:cubicBezTo>
                  <a:lnTo>
                    <a:pt x="2065" y="244"/>
                  </a:lnTo>
                  <a:cubicBezTo>
                    <a:pt x="2095" y="236"/>
                    <a:pt x="2125" y="232"/>
                    <a:pt x="2155" y="232"/>
                  </a:cubicBezTo>
                  <a:cubicBezTo>
                    <a:pt x="2304" y="232"/>
                    <a:pt x="2453" y="328"/>
                    <a:pt x="2518" y="474"/>
                  </a:cubicBezTo>
                  <a:cubicBezTo>
                    <a:pt x="2542" y="576"/>
                    <a:pt x="2542" y="673"/>
                    <a:pt x="2488" y="775"/>
                  </a:cubicBezTo>
                  <a:cubicBezTo>
                    <a:pt x="2440" y="878"/>
                    <a:pt x="2367" y="926"/>
                    <a:pt x="2265" y="975"/>
                  </a:cubicBezTo>
                  <a:lnTo>
                    <a:pt x="2138" y="999"/>
                  </a:lnTo>
                  <a:cubicBezTo>
                    <a:pt x="1987" y="1053"/>
                    <a:pt x="1860" y="1150"/>
                    <a:pt x="1788" y="1301"/>
                  </a:cubicBezTo>
                  <a:cubicBezTo>
                    <a:pt x="1709" y="1452"/>
                    <a:pt x="1709" y="1602"/>
                    <a:pt x="1764" y="1753"/>
                  </a:cubicBezTo>
                  <a:lnTo>
                    <a:pt x="2162" y="3015"/>
                  </a:lnTo>
                  <a:cubicBezTo>
                    <a:pt x="2186" y="3063"/>
                    <a:pt x="2240" y="3111"/>
                    <a:pt x="2265" y="3111"/>
                  </a:cubicBezTo>
                  <a:cubicBezTo>
                    <a:pt x="2289" y="3111"/>
                    <a:pt x="2289" y="3111"/>
                    <a:pt x="2313" y="3087"/>
                  </a:cubicBezTo>
                  <a:cubicBezTo>
                    <a:pt x="2367" y="3087"/>
                    <a:pt x="2415" y="3015"/>
                    <a:pt x="2391" y="2961"/>
                  </a:cubicBezTo>
                  <a:lnTo>
                    <a:pt x="1987" y="1705"/>
                  </a:lnTo>
                  <a:cubicBezTo>
                    <a:pt x="1939" y="1602"/>
                    <a:pt x="1963" y="1506"/>
                    <a:pt x="2011" y="1403"/>
                  </a:cubicBezTo>
                  <a:cubicBezTo>
                    <a:pt x="2035" y="1331"/>
                    <a:pt x="2114" y="1252"/>
                    <a:pt x="2216" y="1228"/>
                  </a:cubicBezTo>
                  <a:lnTo>
                    <a:pt x="2337" y="1180"/>
                  </a:lnTo>
                  <a:cubicBezTo>
                    <a:pt x="2518" y="1126"/>
                    <a:pt x="2639" y="1029"/>
                    <a:pt x="2717" y="878"/>
                  </a:cubicBezTo>
                  <a:cubicBezTo>
                    <a:pt x="2790" y="727"/>
                    <a:pt x="2790" y="546"/>
                    <a:pt x="2717" y="395"/>
                  </a:cubicBezTo>
                  <a:cubicBezTo>
                    <a:pt x="2633" y="147"/>
                    <a:pt x="2397" y="0"/>
                    <a:pt x="2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4"/>
            <p:cNvSpPr/>
            <p:nvPr/>
          </p:nvSpPr>
          <p:spPr>
            <a:xfrm>
              <a:off x="594259" y="4178748"/>
              <a:ext cx="625965" cy="188436"/>
            </a:xfrm>
            <a:custGeom>
              <a:avLst/>
              <a:gdLst/>
              <a:ahLst/>
              <a:cxnLst/>
              <a:rect l="l" t="t" r="r" b="b"/>
              <a:pathLst>
                <a:path w="8524" h="2566" extrusionOk="0">
                  <a:moveTo>
                    <a:pt x="4329" y="1"/>
                  </a:moveTo>
                  <a:cubicBezTo>
                    <a:pt x="2614" y="1"/>
                    <a:pt x="1033" y="827"/>
                    <a:pt x="73" y="2264"/>
                  </a:cubicBezTo>
                  <a:cubicBezTo>
                    <a:pt x="1" y="2337"/>
                    <a:pt x="25" y="2463"/>
                    <a:pt x="127" y="2542"/>
                  </a:cubicBezTo>
                  <a:cubicBezTo>
                    <a:pt x="152" y="2542"/>
                    <a:pt x="200" y="2566"/>
                    <a:pt x="224" y="2566"/>
                  </a:cubicBezTo>
                  <a:cubicBezTo>
                    <a:pt x="302" y="2566"/>
                    <a:pt x="351" y="2542"/>
                    <a:pt x="375" y="2463"/>
                  </a:cubicBezTo>
                  <a:cubicBezTo>
                    <a:pt x="1280" y="1159"/>
                    <a:pt x="2741" y="375"/>
                    <a:pt x="4329" y="375"/>
                  </a:cubicBezTo>
                  <a:cubicBezTo>
                    <a:pt x="5838" y="375"/>
                    <a:pt x="7268" y="1129"/>
                    <a:pt x="8150" y="2337"/>
                  </a:cubicBezTo>
                  <a:cubicBezTo>
                    <a:pt x="8194" y="2399"/>
                    <a:pt x="8258" y="2433"/>
                    <a:pt x="8320" y="2433"/>
                  </a:cubicBezTo>
                  <a:cubicBezTo>
                    <a:pt x="8359" y="2433"/>
                    <a:pt x="8397" y="2419"/>
                    <a:pt x="8427" y="2391"/>
                  </a:cubicBezTo>
                  <a:cubicBezTo>
                    <a:pt x="8524" y="2337"/>
                    <a:pt x="8524" y="2216"/>
                    <a:pt x="8476" y="2113"/>
                  </a:cubicBezTo>
                  <a:cubicBezTo>
                    <a:pt x="7522" y="779"/>
                    <a:pt x="5958" y="1"/>
                    <a:pt x="4329" y="1"/>
                  </a:cubicBezTo>
                  <a:close/>
                </a:path>
              </a:pathLst>
            </a:custGeom>
            <a:solidFill>
              <a:srgbClr val="F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4"/>
            <p:cNvSpPr/>
            <p:nvPr/>
          </p:nvSpPr>
          <p:spPr>
            <a:xfrm>
              <a:off x="592497" y="4235955"/>
              <a:ext cx="637053" cy="635291"/>
            </a:xfrm>
            <a:custGeom>
              <a:avLst/>
              <a:gdLst/>
              <a:ahLst/>
              <a:cxnLst/>
              <a:rect l="l" t="t" r="r" b="b"/>
              <a:pathLst>
                <a:path w="8675" h="8651" extrusionOk="0">
                  <a:moveTo>
                    <a:pt x="4322" y="380"/>
                  </a:moveTo>
                  <a:cubicBezTo>
                    <a:pt x="6514" y="380"/>
                    <a:pt x="8276" y="2137"/>
                    <a:pt x="8276" y="4328"/>
                  </a:cubicBezTo>
                  <a:cubicBezTo>
                    <a:pt x="8276" y="6489"/>
                    <a:pt x="6514" y="8276"/>
                    <a:pt x="4322" y="8276"/>
                  </a:cubicBezTo>
                  <a:cubicBezTo>
                    <a:pt x="2161" y="8276"/>
                    <a:pt x="399" y="6489"/>
                    <a:pt x="399" y="4328"/>
                  </a:cubicBezTo>
                  <a:cubicBezTo>
                    <a:pt x="399" y="2137"/>
                    <a:pt x="2161" y="380"/>
                    <a:pt x="4322" y="380"/>
                  </a:cubicBezTo>
                  <a:close/>
                  <a:moveTo>
                    <a:pt x="4322" y="0"/>
                  </a:moveTo>
                  <a:cubicBezTo>
                    <a:pt x="1938" y="0"/>
                    <a:pt x="1" y="1938"/>
                    <a:pt x="1" y="4328"/>
                  </a:cubicBezTo>
                  <a:cubicBezTo>
                    <a:pt x="1" y="6719"/>
                    <a:pt x="1938" y="8650"/>
                    <a:pt x="4322" y="8650"/>
                  </a:cubicBezTo>
                  <a:cubicBezTo>
                    <a:pt x="6713" y="8650"/>
                    <a:pt x="8675" y="6719"/>
                    <a:pt x="8675" y="4328"/>
                  </a:cubicBezTo>
                  <a:cubicBezTo>
                    <a:pt x="8675" y="1938"/>
                    <a:pt x="6713" y="0"/>
                    <a:pt x="4322" y="0"/>
                  </a:cubicBezTo>
                  <a:close/>
                </a:path>
              </a:pathLst>
            </a:custGeom>
            <a:solidFill>
              <a:srgbClr val="331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4"/>
            <p:cNvSpPr/>
            <p:nvPr/>
          </p:nvSpPr>
          <p:spPr>
            <a:xfrm>
              <a:off x="592497" y="4235955"/>
              <a:ext cx="637053" cy="635291"/>
            </a:xfrm>
            <a:custGeom>
              <a:avLst/>
              <a:gdLst/>
              <a:ahLst/>
              <a:cxnLst/>
              <a:rect l="l" t="t" r="r" b="b"/>
              <a:pathLst>
                <a:path w="8675" h="8651" extrusionOk="0">
                  <a:moveTo>
                    <a:pt x="4322" y="380"/>
                  </a:moveTo>
                  <a:cubicBezTo>
                    <a:pt x="6514" y="380"/>
                    <a:pt x="8276" y="2137"/>
                    <a:pt x="8276" y="4328"/>
                  </a:cubicBezTo>
                  <a:cubicBezTo>
                    <a:pt x="8276" y="6489"/>
                    <a:pt x="6514" y="8276"/>
                    <a:pt x="4322" y="8276"/>
                  </a:cubicBezTo>
                  <a:cubicBezTo>
                    <a:pt x="2161" y="8276"/>
                    <a:pt x="399" y="6489"/>
                    <a:pt x="399" y="4328"/>
                  </a:cubicBezTo>
                  <a:cubicBezTo>
                    <a:pt x="399" y="2137"/>
                    <a:pt x="2161" y="380"/>
                    <a:pt x="4322" y="380"/>
                  </a:cubicBezTo>
                  <a:close/>
                  <a:moveTo>
                    <a:pt x="4322" y="0"/>
                  </a:moveTo>
                  <a:cubicBezTo>
                    <a:pt x="1938" y="0"/>
                    <a:pt x="1" y="1938"/>
                    <a:pt x="1" y="4328"/>
                  </a:cubicBezTo>
                  <a:cubicBezTo>
                    <a:pt x="1" y="6719"/>
                    <a:pt x="1938" y="8650"/>
                    <a:pt x="4322" y="8650"/>
                  </a:cubicBezTo>
                  <a:cubicBezTo>
                    <a:pt x="6713" y="8650"/>
                    <a:pt x="8675" y="6719"/>
                    <a:pt x="8675" y="4328"/>
                  </a:cubicBezTo>
                  <a:cubicBezTo>
                    <a:pt x="8675" y="1938"/>
                    <a:pt x="6713" y="0"/>
                    <a:pt x="432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4"/>
            <p:cNvSpPr/>
            <p:nvPr/>
          </p:nvSpPr>
          <p:spPr>
            <a:xfrm>
              <a:off x="874860" y="4518762"/>
              <a:ext cx="70572" cy="70131"/>
            </a:xfrm>
            <a:custGeom>
              <a:avLst/>
              <a:gdLst/>
              <a:ahLst/>
              <a:cxnLst/>
              <a:rect l="l" t="t" r="r" b="b"/>
              <a:pathLst>
                <a:path w="961" h="955" extrusionOk="0">
                  <a:moveTo>
                    <a:pt x="477" y="0"/>
                  </a:moveTo>
                  <a:cubicBezTo>
                    <a:pt x="230" y="0"/>
                    <a:pt x="1" y="200"/>
                    <a:pt x="1" y="477"/>
                  </a:cubicBezTo>
                  <a:cubicBezTo>
                    <a:pt x="1" y="725"/>
                    <a:pt x="230" y="954"/>
                    <a:pt x="477" y="954"/>
                  </a:cubicBezTo>
                  <a:cubicBezTo>
                    <a:pt x="755" y="954"/>
                    <a:pt x="960" y="725"/>
                    <a:pt x="960" y="477"/>
                  </a:cubicBezTo>
                  <a:cubicBezTo>
                    <a:pt x="960" y="200"/>
                    <a:pt x="755" y="0"/>
                    <a:pt x="477" y="0"/>
                  </a:cubicBezTo>
                  <a:close/>
                </a:path>
              </a:pathLst>
            </a:custGeom>
            <a:solidFill>
              <a:srgbClr val="A17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4"/>
            <p:cNvSpPr/>
            <p:nvPr/>
          </p:nvSpPr>
          <p:spPr>
            <a:xfrm>
              <a:off x="1563695" y="4163399"/>
              <a:ext cx="436281" cy="493707"/>
            </a:xfrm>
            <a:custGeom>
              <a:avLst/>
              <a:gdLst/>
              <a:ahLst/>
              <a:cxnLst/>
              <a:rect l="l" t="t" r="r" b="b"/>
              <a:pathLst>
                <a:path w="5941" h="6723" extrusionOk="0">
                  <a:moveTo>
                    <a:pt x="5411" y="0"/>
                  </a:moveTo>
                  <a:cubicBezTo>
                    <a:pt x="3894" y="0"/>
                    <a:pt x="2425" y="668"/>
                    <a:pt x="1462" y="1845"/>
                  </a:cubicBezTo>
                  <a:cubicBezTo>
                    <a:pt x="381" y="3179"/>
                    <a:pt x="1" y="4936"/>
                    <a:pt x="508" y="6572"/>
                  </a:cubicBezTo>
                  <a:cubicBezTo>
                    <a:pt x="532" y="6650"/>
                    <a:pt x="605" y="6723"/>
                    <a:pt x="683" y="6723"/>
                  </a:cubicBezTo>
                  <a:cubicBezTo>
                    <a:pt x="707" y="6723"/>
                    <a:pt x="707" y="6698"/>
                    <a:pt x="731" y="6698"/>
                  </a:cubicBezTo>
                  <a:cubicBezTo>
                    <a:pt x="834" y="6674"/>
                    <a:pt x="906" y="6572"/>
                    <a:pt x="858" y="6469"/>
                  </a:cubicBezTo>
                  <a:cubicBezTo>
                    <a:pt x="430" y="4936"/>
                    <a:pt x="755" y="3330"/>
                    <a:pt x="1764" y="2093"/>
                  </a:cubicBezTo>
                  <a:cubicBezTo>
                    <a:pt x="2652" y="1019"/>
                    <a:pt x="4002" y="374"/>
                    <a:pt x="5403" y="374"/>
                  </a:cubicBezTo>
                  <a:cubicBezTo>
                    <a:pt x="5505" y="374"/>
                    <a:pt x="5608" y="378"/>
                    <a:pt x="5711" y="385"/>
                  </a:cubicBezTo>
                  <a:cubicBezTo>
                    <a:pt x="5838" y="385"/>
                    <a:pt x="5916" y="312"/>
                    <a:pt x="5941" y="210"/>
                  </a:cubicBezTo>
                  <a:cubicBezTo>
                    <a:pt x="5941" y="107"/>
                    <a:pt x="5862" y="10"/>
                    <a:pt x="5735" y="10"/>
                  </a:cubicBezTo>
                  <a:cubicBezTo>
                    <a:pt x="5627" y="4"/>
                    <a:pt x="5519" y="0"/>
                    <a:pt x="5411" y="0"/>
                  </a:cubicBezTo>
                  <a:close/>
                </a:path>
              </a:pathLst>
            </a:custGeom>
            <a:solidFill>
              <a:srgbClr val="F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4"/>
            <p:cNvSpPr/>
            <p:nvPr/>
          </p:nvSpPr>
          <p:spPr>
            <a:xfrm>
              <a:off x="1634194" y="4221341"/>
              <a:ext cx="681408" cy="637053"/>
            </a:xfrm>
            <a:custGeom>
              <a:avLst/>
              <a:gdLst/>
              <a:ahLst/>
              <a:cxnLst/>
              <a:rect l="l" t="t" r="r" b="b"/>
              <a:pathLst>
                <a:path w="9279" h="8675" extrusionOk="0">
                  <a:moveTo>
                    <a:pt x="4425" y="398"/>
                  </a:moveTo>
                  <a:cubicBezTo>
                    <a:pt x="5307" y="398"/>
                    <a:pt x="6188" y="700"/>
                    <a:pt x="6918" y="1304"/>
                  </a:cubicBezTo>
                  <a:cubicBezTo>
                    <a:pt x="8602" y="2692"/>
                    <a:pt x="8850" y="5179"/>
                    <a:pt x="7443" y="6839"/>
                  </a:cubicBezTo>
                  <a:cubicBezTo>
                    <a:pt x="6665" y="7793"/>
                    <a:pt x="5560" y="8276"/>
                    <a:pt x="4401" y="8276"/>
                  </a:cubicBezTo>
                  <a:cubicBezTo>
                    <a:pt x="3520" y="8276"/>
                    <a:pt x="2639" y="7998"/>
                    <a:pt x="1908" y="7394"/>
                  </a:cubicBezTo>
                  <a:cubicBezTo>
                    <a:pt x="224" y="5982"/>
                    <a:pt x="1" y="3519"/>
                    <a:pt x="1383" y="1835"/>
                  </a:cubicBezTo>
                  <a:cubicBezTo>
                    <a:pt x="2162" y="881"/>
                    <a:pt x="3266" y="398"/>
                    <a:pt x="4425" y="398"/>
                  </a:cubicBezTo>
                  <a:close/>
                  <a:moveTo>
                    <a:pt x="4425" y="0"/>
                  </a:moveTo>
                  <a:cubicBezTo>
                    <a:pt x="3115" y="0"/>
                    <a:pt x="1908" y="579"/>
                    <a:pt x="1081" y="1582"/>
                  </a:cubicBezTo>
                  <a:cubicBezTo>
                    <a:pt x="327" y="2463"/>
                    <a:pt x="1" y="3598"/>
                    <a:pt x="97" y="4751"/>
                  </a:cubicBezTo>
                  <a:cubicBezTo>
                    <a:pt x="200" y="5909"/>
                    <a:pt x="755" y="6942"/>
                    <a:pt x="1661" y="7672"/>
                  </a:cubicBezTo>
                  <a:cubicBezTo>
                    <a:pt x="2439" y="8324"/>
                    <a:pt x="3417" y="8674"/>
                    <a:pt x="4401" y="8674"/>
                  </a:cubicBezTo>
                  <a:cubicBezTo>
                    <a:pt x="5711" y="8674"/>
                    <a:pt x="6942" y="8095"/>
                    <a:pt x="7745" y="7093"/>
                  </a:cubicBezTo>
                  <a:cubicBezTo>
                    <a:pt x="9278" y="5258"/>
                    <a:pt x="9001" y="2511"/>
                    <a:pt x="7166" y="1002"/>
                  </a:cubicBezTo>
                  <a:cubicBezTo>
                    <a:pt x="6387" y="350"/>
                    <a:pt x="5433" y="0"/>
                    <a:pt x="4425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>
              <a:off x="1918320" y="4504515"/>
              <a:ext cx="79898" cy="70792"/>
            </a:xfrm>
            <a:custGeom>
              <a:avLst/>
              <a:gdLst/>
              <a:ahLst/>
              <a:cxnLst/>
              <a:rect l="l" t="t" r="r" b="b"/>
              <a:pathLst>
                <a:path w="1088" h="964" extrusionOk="0">
                  <a:moveTo>
                    <a:pt x="558" y="1"/>
                  </a:moveTo>
                  <a:cubicBezTo>
                    <a:pt x="420" y="1"/>
                    <a:pt x="281" y="65"/>
                    <a:pt x="182" y="194"/>
                  </a:cubicBezTo>
                  <a:cubicBezTo>
                    <a:pt x="1" y="394"/>
                    <a:pt x="31" y="695"/>
                    <a:pt x="230" y="846"/>
                  </a:cubicBezTo>
                  <a:cubicBezTo>
                    <a:pt x="331" y="925"/>
                    <a:pt x="448" y="964"/>
                    <a:pt x="560" y="964"/>
                  </a:cubicBezTo>
                  <a:cubicBezTo>
                    <a:pt x="696" y="964"/>
                    <a:pt x="824" y="907"/>
                    <a:pt x="906" y="798"/>
                  </a:cubicBezTo>
                  <a:cubicBezTo>
                    <a:pt x="1087" y="593"/>
                    <a:pt x="1057" y="291"/>
                    <a:pt x="858" y="116"/>
                  </a:cubicBezTo>
                  <a:cubicBezTo>
                    <a:pt x="771" y="39"/>
                    <a:pt x="665" y="1"/>
                    <a:pt x="55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4"/>
            <p:cNvSpPr/>
            <p:nvPr/>
          </p:nvSpPr>
          <p:spPr>
            <a:xfrm>
              <a:off x="1094729" y="4000736"/>
              <a:ext cx="264294" cy="575221"/>
            </a:xfrm>
            <a:custGeom>
              <a:avLst/>
              <a:gdLst/>
              <a:ahLst/>
              <a:cxnLst/>
              <a:rect l="l" t="t" r="r" b="b"/>
              <a:pathLst>
                <a:path w="3599" h="7833" extrusionOk="0">
                  <a:moveTo>
                    <a:pt x="186" y="1"/>
                  </a:moveTo>
                  <a:cubicBezTo>
                    <a:pt x="165" y="1"/>
                    <a:pt x="145" y="4"/>
                    <a:pt x="127" y="10"/>
                  </a:cubicBezTo>
                  <a:cubicBezTo>
                    <a:pt x="49" y="58"/>
                    <a:pt x="1" y="137"/>
                    <a:pt x="49" y="209"/>
                  </a:cubicBezTo>
                  <a:lnTo>
                    <a:pt x="3272" y="7730"/>
                  </a:lnTo>
                  <a:cubicBezTo>
                    <a:pt x="3296" y="7809"/>
                    <a:pt x="3345" y="7833"/>
                    <a:pt x="3423" y="7833"/>
                  </a:cubicBezTo>
                  <a:lnTo>
                    <a:pt x="3471" y="7833"/>
                  </a:lnTo>
                  <a:cubicBezTo>
                    <a:pt x="3550" y="7779"/>
                    <a:pt x="3598" y="7706"/>
                    <a:pt x="3550" y="7604"/>
                  </a:cubicBezTo>
                  <a:lnTo>
                    <a:pt x="327" y="82"/>
                  </a:lnTo>
                  <a:cubicBezTo>
                    <a:pt x="308" y="28"/>
                    <a:pt x="246" y="1"/>
                    <a:pt x="186" y="1"/>
                  </a:cubicBezTo>
                  <a:close/>
                </a:path>
              </a:pathLst>
            </a:custGeom>
            <a:solidFill>
              <a:srgbClr val="A17E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4"/>
            <p:cNvSpPr/>
            <p:nvPr/>
          </p:nvSpPr>
          <p:spPr>
            <a:xfrm>
              <a:off x="1273841" y="4134318"/>
              <a:ext cx="469473" cy="304684"/>
            </a:xfrm>
            <a:custGeom>
              <a:avLst/>
              <a:gdLst/>
              <a:ahLst/>
              <a:cxnLst/>
              <a:rect l="l" t="t" r="r" b="b"/>
              <a:pathLst>
                <a:path w="6393" h="4149" extrusionOk="0">
                  <a:moveTo>
                    <a:pt x="6206" y="1"/>
                  </a:moveTo>
                  <a:cubicBezTo>
                    <a:pt x="6180" y="1"/>
                    <a:pt x="6156" y="9"/>
                    <a:pt x="6139" y="26"/>
                  </a:cubicBezTo>
                  <a:lnTo>
                    <a:pt x="103" y="3877"/>
                  </a:lnTo>
                  <a:cubicBezTo>
                    <a:pt x="24" y="3925"/>
                    <a:pt x="0" y="3998"/>
                    <a:pt x="55" y="4076"/>
                  </a:cubicBezTo>
                  <a:cubicBezTo>
                    <a:pt x="79" y="4125"/>
                    <a:pt x="127" y="4149"/>
                    <a:pt x="175" y="4149"/>
                  </a:cubicBezTo>
                  <a:cubicBezTo>
                    <a:pt x="205" y="4149"/>
                    <a:pt x="230" y="4149"/>
                    <a:pt x="254" y="4125"/>
                  </a:cubicBezTo>
                  <a:lnTo>
                    <a:pt x="6290" y="304"/>
                  </a:lnTo>
                  <a:cubicBezTo>
                    <a:pt x="6362" y="255"/>
                    <a:pt x="6393" y="153"/>
                    <a:pt x="6338" y="74"/>
                  </a:cubicBezTo>
                  <a:cubicBezTo>
                    <a:pt x="6307" y="28"/>
                    <a:pt x="6253" y="1"/>
                    <a:pt x="6206" y="1"/>
                  </a:cubicBezTo>
                  <a:close/>
                </a:path>
              </a:pathLst>
            </a:custGeom>
            <a:solidFill>
              <a:srgbClr val="F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4"/>
            <p:cNvSpPr/>
            <p:nvPr/>
          </p:nvSpPr>
          <p:spPr>
            <a:xfrm>
              <a:off x="1111546" y="4046120"/>
              <a:ext cx="251003" cy="533436"/>
            </a:xfrm>
            <a:custGeom>
              <a:avLst/>
              <a:gdLst/>
              <a:ahLst/>
              <a:cxnLst/>
              <a:rect l="l" t="t" r="r" b="b"/>
              <a:pathLst>
                <a:path w="3418" h="7264" extrusionOk="0">
                  <a:moveTo>
                    <a:pt x="229" y="1"/>
                  </a:moveTo>
                  <a:cubicBezTo>
                    <a:pt x="204" y="1"/>
                    <a:pt x="178" y="7"/>
                    <a:pt x="152" y="20"/>
                  </a:cubicBezTo>
                  <a:cubicBezTo>
                    <a:pt x="49" y="68"/>
                    <a:pt x="1" y="171"/>
                    <a:pt x="49" y="273"/>
                  </a:cubicBezTo>
                  <a:lnTo>
                    <a:pt x="3019" y="7137"/>
                  </a:lnTo>
                  <a:cubicBezTo>
                    <a:pt x="3043" y="7215"/>
                    <a:pt x="3116" y="7263"/>
                    <a:pt x="3194" y="7263"/>
                  </a:cubicBezTo>
                  <a:cubicBezTo>
                    <a:pt x="3218" y="7263"/>
                    <a:pt x="3242" y="7239"/>
                    <a:pt x="3267" y="7239"/>
                  </a:cubicBezTo>
                  <a:cubicBezTo>
                    <a:pt x="3369" y="7191"/>
                    <a:pt x="3417" y="7088"/>
                    <a:pt x="3369" y="6986"/>
                  </a:cubicBezTo>
                  <a:lnTo>
                    <a:pt x="399" y="122"/>
                  </a:lnTo>
                  <a:cubicBezTo>
                    <a:pt x="364" y="47"/>
                    <a:pt x="299" y="1"/>
                    <a:pt x="229" y="1"/>
                  </a:cubicBezTo>
                  <a:close/>
                </a:path>
              </a:pathLst>
            </a:custGeom>
            <a:solidFill>
              <a:srgbClr val="F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59427" y="4112287"/>
              <a:ext cx="559505" cy="46118"/>
            </a:xfrm>
            <a:custGeom>
              <a:avLst/>
              <a:gdLst/>
              <a:ahLst/>
              <a:cxnLst/>
              <a:rect l="l" t="t" r="r" b="b"/>
              <a:pathLst>
                <a:path w="7619" h="628" extrusionOk="0">
                  <a:moveTo>
                    <a:pt x="1" y="0"/>
                  </a:moveTo>
                  <a:lnTo>
                    <a:pt x="1" y="628"/>
                  </a:lnTo>
                  <a:lnTo>
                    <a:pt x="7619" y="628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897038" y="4123303"/>
              <a:ext cx="275310" cy="441641"/>
            </a:xfrm>
            <a:custGeom>
              <a:avLst/>
              <a:gdLst/>
              <a:ahLst/>
              <a:cxnLst/>
              <a:rect l="l" t="t" r="r" b="b"/>
              <a:pathLst>
                <a:path w="3749" h="6014" extrusionOk="0">
                  <a:moveTo>
                    <a:pt x="3569" y="0"/>
                  </a:moveTo>
                  <a:cubicBezTo>
                    <a:pt x="3522" y="0"/>
                    <a:pt x="3478" y="27"/>
                    <a:pt x="3447" y="73"/>
                  </a:cubicBezTo>
                  <a:lnTo>
                    <a:pt x="55" y="5784"/>
                  </a:lnTo>
                  <a:cubicBezTo>
                    <a:pt x="0" y="5862"/>
                    <a:pt x="25" y="5935"/>
                    <a:pt x="103" y="5989"/>
                  </a:cubicBezTo>
                  <a:cubicBezTo>
                    <a:pt x="127" y="6013"/>
                    <a:pt x="151" y="6013"/>
                    <a:pt x="175" y="6013"/>
                  </a:cubicBezTo>
                  <a:cubicBezTo>
                    <a:pt x="230" y="6013"/>
                    <a:pt x="278" y="5989"/>
                    <a:pt x="326" y="5935"/>
                  </a:cubicBezTo>
                  <a:lnTo>
                    <a:pt x="3725" y="255"/>
                  </a:lnTo>
                  <a:cubicBezTo>
                    <a:pt x="3749" y="176"/>
                    <a:pt x="3725" y="73"/>
                    <a:pt x="3646" y="25"/>
                  </a:cubicBezTo>
                  <a:cubicBezTo>
                    <a:pt x="3621" y="8"/>
                    <a:pt x="3594" y="0"/>
                    <a:pt x="3569" y="0"/>
                  </a:cubicBezTo>
                  <a:close/>
                </a:path>
              </a:pathLst>
            </a:custGeom>
            <a:solidFill>
              <a:srgbClr val="F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628466" y="3924508"/>
              <a:ext cx="358659" cy="649684"/>
            </a:xfrm>
            <a:custGeom>
              <a:avLst/>
              <a:gdLst/>
              <a:ahLst/>
              <a:cxnLst/>
              <a:rect l="l" t="t" r="r" b="b"/>
              <a:pathLst>
                <a:path w="4884" h="8847" extrusionOk="0">
                  <a:moveTo>
                    <a:pt x="323" y="1"/>
                  </a:moveTo>
                  <a:cubicBezTo>
                    <a:pt x="292" y="1"/>
                    <a:pt x="261" y="6"/>
                    <a:pt x="230" y="16"/>
                  </a:cubicBezTo>
                  <a:cubicBezTo>
                    <a:pt x="79" y="64"/>
                    <a:pt x="0" y="215"/>
                    <a:pt x="55" y="366"/>
                  </a:cubicBezTo>
                  <a:lnTo>
                    <a:pt x="1383" y="4139"/>
                  </a:lnTo>
                  <a:cubicBezTo>
                    <a:pt x="1811" y="5376"/>
                    <a:pt x="2439" y="6505"/>
                    <a:pt x="3296" y="7489"/>
                  </a:cubicBezTo>
                  <a:lnTo>
                    <a:pt x="4377" y="8744"/>
                  </a:lnTo>
                  <a:cubicBezTo>
                    <a:pt x="4431" y="8793"/>
                    <a:pt x="4503" y="8847"/>
                    <a:pt x="4582" y="8847"/>
                  </a:cubicBezTo>
                  <a:cubicBezTo>
                    <a:pt x="4630" y="8847"/>
                    <a:pt x="4702" y="8817"/>
                    <a:pt x="4757" y="8768"/>
                  </a:cubicBezTo>
                  <a:cubicBezTo>
                    <a:pt x="4884" y="8666"/>
                    <a:pt x="4884" y="8491"/>
                    <a:pt x="4781" y="8394"/>
                  </a:cubicBezTo>
                  <a:lnTo>
                    <a:pt x="3725" y="7133"/>
                  </a:lnTo>
                  <a:cubicBezTo>
                    <a:pt x="2922" y="6179"/>
                    <a:pt x="2288" y="5122"/>
                    <a:pt x="1890" y="3964"/>
                  </a:cubicBezTo>
                  <a:lnTo>
                    <a:pt x="580" y="191"/>
                  </a:lnTo>
                  <a:cubicBezTo>
                    <a:pt x="541" y="71"/>
                    <a:pt x="439" y="1"/>
                    <a:pt x="323" y="1"/>
                  </a:cubicBezTo>
                  <a:close/>
                </a:path>
              </a:pathLst>
            </a:custGeom>
            <a:solidFill>
              <a:srgbClr val="F5B2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850920" y="4454064"/>
              <a:ext cx="613113" cy="206574"/>
            </a:xfrm>
            <a:custGeom>
              <a:avLst/>
              <a:gdLst/>
              <a:ahLst/>
              <a:cxnLst/>
              <a:rect l="l" t="t" r="r" b="b"/>
              <a:pathLst>
                <a:path w="8349" h="2813" extrusionOk="0">
                  <a:moveTo>
                    <a:pt x="6942" y="0"/>
                  </a:moveTo>
                  <a:cubicBezTo>
                    <a:pt x="6870" y="0"/>
                    <a:pt x="6791" y="24"/>
                    <a:pt x="6719" y="24"/>
                  </a:cubicBezTo>
                  <a:lnTo>
                    <a:pt x="906" y="501"/>
                  </a:lnTo>
                  <a:cubicBezTo>
                    <a:pt x="405" y="501"/>
                    <a:pt x="1" y="905"/>
                    <a:pt x="1" y="1406"/>
                  </a:cubicBezTo>
                  <a:cubicBezTo>
                    <a:pt x="1" y="1907"/>
                    <a:pt x="405" y="2312"/>
                    <a:pt x="906" y="2312"/>
                  </a:cubicBezTo>
                  <a:lnTo>
                    <a:pt x="6719" y="2813"/>
                  </a:lnTo>
                  <a:lnTo>
                    <a:pt x="6942" y="2813"/>
                  </a:lnTo>
                  <a:cubicBezTo>
                    <a:pt x="7721" y="2813"/>
                    <a:pt x="8349" y="2185"/>
                    <a:pt x="8349" y="1406"/>
                  </a:cubicBezTo>
                  <a:cubicBezTo>
                    <a:pt x="8349" y="628"/>
                    <a:pt x="7721" y="0"/>
                    <a:pt x="6942" y="0"/>
                  </a:cubicBezTo>
                  <a:close/>
                </a:path>
              </a:pathLst>
            </a:custGeom>
            <a:solidFill>
              <a:srgbClr val="F5B2F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920978" y="4006758"/>
              <a:ext cx="286399" cy="98550"/>
            </a:xfrm>
            <a:custGeom>
              <a:avLst/>
              <a:gdLst/>
              <a:ahLst/>
              <a:cxnLst/>
              <a:rect l="l" t="t" r="r" b="b"/>
              <a:pathLst>
                <a:path w="3900" h="1342" extrusionOk="0">
                  <a:moveTo>
                    <a:pt x="3574" y="0"/>
                  </a:moveTo>
                  <a:lnTo>
                    <a:pt x="707" y="31"/>
                  </a:lnTo>
                  <a:cubicBezTo>
                    <a:pt x="707" y="31"/>
                    <a:pt x="0" y="31"/>
                    <a:pt x="55" y="707"/>
                  </a:cubicBezTo>
                  <a:cubicBezTo>
                    <a:pt x="99" y="1097"/>
                    <a:pt x="602" y="1342"/>
                    <a:pt x="1321" y="1342"/>
                  </a:cubicBezTo>
                  <a:cubicBezTo>
                    <a:pt x="1392" y="1342"/>
                    <a:pt x="1465" y="1339"/>
                    <a:pt x="1540" y="1334"/>
                  </a:cubicBezTo>
                  <a:cubicBezTo>
                    <a:pt x="2342" y="1310"/>
                    <a:pt x="3097" y="1009"/>
                    <a:pt x="3725" y="532"/>
                  </a:cubicBezTo>
                  <a:lnTo>
                    <a:pt x="3749" y="532"/>
                  </a:lnTo>
                  <a:cubicBezTo>
                    <a:pt x="3876" y="405"/>
                    <a:pt x="3900" y="206"/>
                    <a:pt x="3773" y="79"/>
                  </a:cubicBezTo>
                  <a:cubicBezTo>
                    <a:pt x="3725" y="31"/>
                    <a:pt x="3652" y="0"/>
                    <a:pt x="357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68480" y="4545566"/>
              <a:ext cx="131303" cy="155977"/>
            </a:xfrm>
            <a:custGeom>
              <a:avLst/>
              <a:gdLst/>
              <a:ahLst/>
              <a:cxnLst/>
              <a:rect l="l" t="t" r="r" b="b"/>
              <a:pathLst>
                <a:path w="1788" h="2124" extrusionOk="0">
                  <a:moveTo>
                    <a:pt x="1574" y="0"/>
                  </a:moveTo>
                  <a:cubicBezTo>
                    <a:pt x="1528" y="0"/>
                    <a:pt x="1485" y="18"/>
                    <a:pt x="1456" y="58"/>
                  </a:cubicBezTo>
                  <a:lnTo>
                    <a:pt x="49" y="1845"/>
                  </a:lnTo>
                  <a:cubicBezTo>
                    <a:pt x="1" y="1923"/>
                    <a:pt x="25" y="2020"/>
                    <a:pt x="73" y="2098"/>
                  </a:cubicBezTo>
                  <a:cubicBezTo>
                    <a:pt x="101" y="2115"/>
                    <a:pt x="131" y="2123"/>
                    <a:pt x="162" y="2123"/>
                  </a:cubicBezTo>
                  <a:cubicBezTo>
                    <a:pt x="218" y="2123"/>
                    <a:pt x="276" y="2097"/>
                    <a:pt x="327" y="2050"/>
                  </a:cubicBezTo>
                  <a:lnTo>
                    <a:pt x="1709" y="263"/>
                  </a:lnTo>
                  <a:cubicBezTo>
                    <a:pt x="1788" y="209"/>
                    <a:pt x="1757" y="88"/>
                    <a:pt x="1685" y="34"/>
                  </a:cubicBezTo>
                  <a:cubicBezTo>
                    <a:pt x="1650" y="12"/>
                    <a:pt x="1611" y="0"/>
                    <a:pt x="157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4"/>
            <p:cNvSpPr/>
            <p:nvPr/>
          </p:nvSpPr>
          <p:spPr>
            <a:xfrm>
              <a:off x="1702490" y="4000736"/>
              <a:ext cx="114413" cy="140556"/>
            </a:xfrm>
            <a:custGeom>
              <a:avLst/>
              <a:gdLst/>
              <a:ahLst/>
              <a:cxnLst/>
              <a:rect l="l" t="t" r="r" b="b"/>
              <a:pathLst>
                <a:path w="1558" h="1914" extrusionOk="0">
                  <a:moveTo>
                    <a:pt x="1069" y="1"/>
                  </a:moveTo>
                  <a:cubicBezTo>
                    <a:pt x="972" y="1"/>
                    <a:pt x="875" y="18"/>
                    <a:pt x="779" y="58"/>
                  </a:cubicBezTo>
                  <a:cubicBezTo>
                    <a:pt x="278" y="209"/>
                    <a:pt x="0" y="765"/>
                    <a:pt x="175" y="1266"/>
                  </a:cubicBezTo>
                  <a:cubicBezTo>
                    <a:pt x="297" y="1673"/>
                    <a:pt x="679" y="1913"/>
                    <a:pt x="1085" y="1913"/>
                  </a:cubicBezTo>
                  <a:cubicBezTo>
                    <a:pt x="1184" y="1913"/>
                    <a:pt x="1284" y="1899"/>
                    <a:pt x="1383" y="1869"/>
                  </a:cubicBezTo>
                  <a:cubicBezTo>
                    <a:pt x="1431" y="1845"/>
                    <a:pt x="1509" y="1821"/>
                    <a:pt x="1558" y="1797"/>
                  </a:cubicBezTo>
                  <a:lnTo>
                    <a:pt x="1310" y="34"/>
                  </a:lnTo>
                  <a:cubicBezTo>
                    <a:pt x="1229" y="12"/>
                    <a:pt x="1149" y="1"/>
                    <a:pt x="1069" y="1"/>
                  </a:cubicBezTo>
                  <a:close/>
                </a:path>
              </a:pathLst>
            </a:custGeom>
            <a:solidFill>
              <a:srgbClr val="FF67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4"/>
            <p:cNvSpPr/>
            <p:nvPr/>
          </p:nvSpPr>
          <p:spPr>
            <a:xfrm>
              <a:off x="1069027" y="3601018"/>
              <a:ext cx="361817" cy="934173"/>
            </a:xfrm>
            <a:custGeom>
              <a:avLst/>
              <a:gdLst/>
              <a:ahLst/>
              <a:cxnLst/>
              <a:rect l="l" t="t" r="r" b="b"/>
              <a:pathLst>
                <a:path w="4927" h="12721" extrusionOk="0">
                  <a:moveTo>
                    <a:pt x="2088" y="1"/>
                  </a:moveTo>
                  <a:cubicBezTo>
                    <a:pt x="1402" y="1"/>
                    <a:pt x="716" y="271"/>
                    <a:pt x="399" y="998"/>
                  </a:cubicBezTo>
                  <a:cubicBezTo>
                    <a:pt x="0" y="1880"/>
                    <a:pt x="399" y="2507"/>
                    <a:pt x="477" y="3316"/>
                  </a:cubicBezTo>
                  <a:cubicBezTo>
                    <a:pt x="652" y="5375"/>
                    <a:pt x="1208" y="7717"/>
                    <a:pt x="1208" y="7717"/>
                  </a:cubicBezTo>
                  <a:cubicBezTo>
                    <a:pt x="1208" y="7717"/>
                    <a:pt x="224" y="8876"/>
                    <a:pt x="882" y="10759"/>
                  </a:cubicBezTo>
                  <a:cubicBezTo>
                    <a:pt x="1081" y="11338"/>
                    <a:pt x="1208" y="11942"/>
                    <a:pt x="1232" y="12546"/>
                  </a:cubicBezTo>
                  <a:lnTo>
                    <a:pt x="2210" y="12721"/>
                  </a:lnTo>
                  <a:lnTo>
                    <a:pt x="2717" y="7940"/>
                  </a:lnTo>
                  <a:cubicBezTo>
                    <a:pt x="2717" y="7940"/>
                    <a:pt x="4926" y="1934"/>
                    <a:pt x="3773" y="624"/>
                  </a:cubicBezTo>
                  <a:cubicBezTo>
                    <a:pt x="3459" y="271"/>
                    <a:pt x="2774" y="1"/>
                    <a:pt x="2088" y="1"/>
                  </a:cubicBezTo>
                  <a:close/>
                </a:path>
              </a:pathLst>
            </a:custGeom>
            <a:solidFill>
              <a:srgbClr val="4A69F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1120432" y="4305941"/>
              <a:ext cx="135268" cy="229266"/>
            </a:xfrm>
            <a:custGeom>
              <a:avLst/>
              <a:gdLst/>
              <a:ahLst/>
              <a:cxnLst/>
              <a:rect l="l" t="t" r="r" b="b"/>
              <a:pathLst>
                <a:path w="1842" h="3122" extrusionOk="0">
                  <a:moveTo>
                    <a:pt x="1842" y="1"/>
                  </a:moveTo>
                  <a:lnTo>
                    <a:pt x="1" y="381"/>
                  </a:lnTo>
                  <a:cubicBezTo>
                    <a:pt x="31" y="635"/>
                    <a:pt x="79" y="882"/>
                    <a:pt x="182" y="1160"/>
                  </a:cubicBezTo>
                  <a:cubicBezTo>
                    <a:pt x="381" y="1739"/>
                    <a:pt x="508" y="2343"/>
                    <a:pt x="532" y="2947"/>
                  </a:cubicBezTo>
                  <a:lnTo>
                    <a:pt x="1510" y="3122"/>
                  </a:lnTo>
                  <a:lnTo>
                    <a:pt x="1842" y="1"/>
                  </a:lnTo>
                  <a:close/>
                </a:path>
              </a:pathLst>
            </a:custGeom>
            <a:solidFill>
              <a:srgbClr val="F6996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1109343" y="4497465"/>
              <a:ext cx="328991" cy="200479"/>
            </a:xfrm>
            <a:custGeom>
              <a:avLst/>
              <a:gdLst/>
              <a:ahLst/>
              <a:cxnLst/>
              <a:rect l="l" t="t" r="r" b="b"/>
              <a:pathLst>
                <a:path w="4480" h="2730" extrusionOk="0">
                  <a:moveTo>
                    <a:pt x="1807" y="1"/>
                  </a:moveTo>
                  <a:cubicBezTo>
                    <a:pt x="1731" y="1"/>
                    <a:pt x="1622" y="52"/>
                    <a:pt x="1486" y="109"/>
                  </a:cubicBezTo>
                  <a:cubicBezTo>
                    <a:pt x="1370" y="157"/>
                    <a:pt x="1264" y="177"/>
                    <a:pt x="1150" y="177"/>
                  </a:cubicBezTo>
                  <a:cubicBezTo>
                    <a:pt x="1020" y="177"/>
                    <a:pt x="881" y="151"/>
                    <a:pt x="707" y="109"/>
                  </a:cubicBezTo>
                  <a:cubicBezTo>
                    <a:pt x="694" y="106"/>
                    <a:pt x="682" y="105"/>
                    <a:pt x="670" y="105"/>
                  </a:cubicBezTo>
                  <a:cubicBezTo>
                    <a:pt x="587" y="105"/>
                    <a:pt x="529" y="173"/>
                    <a:pt x="508" y="236"/>
                  </a:cubicBezTo>
                  <a:cubicBezTo>
                    <a:pt x="381" y="616"/>
                    <a:pt x="1" y="1419"/>
                    <a:pt x="230" y="1648"/>
                  </a:cubicBezTo>
                  <a:cubicBezTo>
                    <a:pt x="659" y="2125"/>
                    <a:pt x="1111" y="1848"/>
                    <a:pt x="2264" y="2222"/>
                  </a:cubicBezTo>
                  <a:cubicBezTo>
                    <a:pt x="3025" y="2487"/>
                    <a:pt x="3633" y="2730"/>
                    <a:pt x="3996" y="2730"/>
                  </a:cubicBezTo>
                  <a:cubicBezTo>
                    <a:pt x="4186" y="2730"/>
                    <a:pt x="4309" y="2663"/>
                    <a:pt x="4353" y="2500"/>
                  </a:cubicBezTo>
                  <a:cubicBezTo>
                    <a:pt x="4480" y="1999"/>
                    <a:pt x="3170" y="1395"/>
                    <a:pt x="2542" y="1045"/>
                  </a:cubicBezTo>
                  <a:cubicBezTo>
                    <a:pt x="2295" y="894"/>
                    <a:pt x="1963" y="260"/>
                    <a:pt x="1914" y="85"/>
                  </a:cubicBezTo>
                  <a:cubicBezTo>
                    <a:pt x="1895" y="24"/>
                    <a:pt x="1858" y="1"/>
                    <a:pt x="180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1105818" y="3244774"/>
              <a:ext cx="378634" cy="492973"/>
            </a:xfrm>
            <a:custGeom>
              <a:avLst/>
              <a:gdLst/>
              <a:ahLst/>
              <a:cxnLst/>
              <a:rect l="l" t="t" r="r" b="b"/>
              <a:pathLst>
                <a:path w="5156" h="6713" extrusionOk="0">
                  <a:moveTo>
                    <a:pt x="2818" y="1"/>
                  </a:moveTo>
                  <a:cubicBezTo>
                    <a:pt x="2656" y="1"/>
                    <a:pt x="2487" y="14"/>
                    <a:pt x="2312" y="42"/>
                  </a:cubicBezTo>
                  <a:cubicBezTo>
                    <a:pt x="984" y="217"/>
                    <a:pt x="429" y="1956"/>
                    <a:pt x="429" y="3863"/>
                  </a:cubicBezTo>
                  <a:cubicBezTo>
                    <a:pt x="429" y="4721"/>
                    <a:pt x="0" y="5578"/>
                    <a:pt x="0" y="5578"/>
                  </a:cubicBezTo>
                  <a:cubicBezTo>
                    <a:pt x="0" y="5578"/>
                    <a:pt x="1036" y="6712"/>
                    <a:pt x="2493" y="6712"/>
                  </a:cubicBezTo>
                  <a:cubicBezTo>
                    <a:pt x="2936" y="6712"/>
                    <a:pt x="3419" y="6607"/>
                    <a:pt x="3924" y="6332"/>
                  </a:cubicBezTo>
                  <a:cubicBezTo>
                    <a:pt x="3924" y="6332"/>
                    <a:pt x="4552" y="4220"/>
                    <a:pt x="5029" y="2529"/>
                  </a:cubicBezTo>
                  <a:cubicBezTo>
                    <a:pt x="5155" y="2077"/>
                    <a:pt x="5131" y="1226"/>
                    <a:pt x="4805" y="869"/>
                  </a:cubicBezTo>
                  <a:cubicBezTo>
                    <a:pt x="4339" y="363"/>
                    <a:pt x="3665" y="1"/>
                    <a:pt x="2818" y="1"/>
                  </a:cubicBezTo>
                  <a:close/>
                </a:path>
              </a:pathLst>
            </a:custGeom>
            <a:solidFill>
              <a:srgbClr val="4ACCF7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1292421" y="3118389"/>
              <a:ext cx="179183" cy="250709"/>
            </a:xfrm>
            <a:custGeom>
              <a:avLst/>
              <a:gdLst/>
              <a:ahLst/>
              <a:cxnLst/>
              <a:rect l="l" t="t" r="r" b="b"/>
              <a:pathLst>
                <a:path w="2440" h="3414" extrusionOk="0">
                  <a:moveTo>
                    <a:pt x="1311" y="1"/>
                  </a:moveTo>
                  <a:cubicBezTo>
                    <a:pt x="1311" y="1"/>
                    <a:pt x="882" y="1613"/>
                    <a:pt x="1" y="1739"/>
                  </a:cubicBezTo>
                  <a:cubicBezTo>
                    <a:pt x="1232" y="2240"/>
                    <a:pt x="1184" y="3321"/>
                    <a:pt x="1860" y="3399"/>
                  </a:cubicBezTo>
                  <a:cubicBezTo>
                    <a:pt x="1921" y="3409"/>
                    <a:pt x="1972" y="3414"/>
                    <a:pt x="2014" y="3414"/>
                  </a:cubicBezTo>
                  <a:cubicBezTo>
                    <a:pt x="2181" y="3414"/>
                    <a:pt x="2216" y="3339"/>
                    <a:pt x="2216" y="3194"/>
                  </a:cubicBezTo>
                  <a:cubicBezTo>
                    <a:pt x="2216" y="3073"/>
                    <a:pt x="2186" y="2947"/>
                    <a:pt x="2162" y="2844"/>
                  </a:cubicBezTo>
                  <a:cubicBezTo>
                    <a:pt x="1963" y="2065"/>
                    <a:pt x="2439" y="1564"/>
                    <a:pt x="2439" y="1564"/>
                  </a:cubicBezTo>
                  <a:lnTo>
                    <a:pt x="1311" y="1"/>
                  </a:lnTo>
                  <a:close/>
                </a:path>
              </a:pathLst>
            </a:custGeom>
            <a:solidFill>
              <a:srgbClr val="F6996A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1549081" y="3766912"/>
              <a:ext cx="85185" cy="66606"/>
            </a:xfrm>
            <a:custGeom>
              <a:avLst/>
              <a:gdLst/>
              <a:ahLst/>
              <a:cxnLst/>
              <a:rect l="l" t="t" r="r" b="b"/>
              <a:pathLst>
                <a:path w="1160" h="907" extrusionOk="0">
                  <a:moveTo>
                    <a:pt x="1033" y="1"/>
                  </a:moveTo>
                  <a:cubicBezTo>
                    <a:pt x="1033" y="1"/>
                    <a:pt x="502" y="279"/>
                    <a:pt x="152" y="502"/>
                  </a:cubicBezTo>
                  <a:cubicBezTo>
                    <a:pt x="103" y="526"/>
                    <a:pt x="49" y="526"/>
                    <a:pt x="1" y="550"/>
                  </a:cubicBezTo>
                  <a:cubicBezTo>
                    <a:pt x="79" y="653"/>
                    <a:pt x="128" y="780"/>
                    <a:pt x="128" y="906"/>
                  </a:cubicBezTo>
                  <a:lnTo>
                    <a:pt x="478" y="906"/>
                  </a:lnTo>
                  <a:cubicBezTo>
                    <a:pt x="629" y="755"/>
                    <a:pt x="930" y="502"/>
                    <a:pt x="1033" y="303"/>
                  </a:cubicBezTo>
                  <a:cubicBezTo>
                    <a:pt x="1160" y="128"/>
                    <a:pt x="1033" y="1"/>
                    <a:pt x="1033" y="1"/>
                  </a:cubicBezTo>
                  <a:close/>
                </a:path>
              </a:pathLst>
            </a:custGeom>
            <a:solidFill>
              <a:srgbClr val="FF94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1185130" y="3264235"/>
              <a:ext cx="375109" cy="578599"/>
            </a:xfrm>
            <a:custGeom>
              <a:avLst/>
              <a:gdLst/>
              <a:ahLst/>
              <a:cxnLst/>
              <a:rect l="l" t="t" r="r" b="b"/>
              <a:pathLst>
                <a:path w="5108" h="7879" extrusionOk="0">
                  <a:moveTo>
                    <a:pt x="1283" y="1"/>
                  </a:moveTo>
                  <a:cubicBezTo>
                    <a:pt x="988" y="1"/>
                    <a:pt x="671" y="66"/>
                    <a:pt x="532" y="182"/>
                  </a:cubicBezTo>
                  <a:cubicBezTo>
                    <a:pt x="128" y="508"/>
                    <a:pt x="1" y="1661"/>
                    <a:pt x="104" y="2168"/>
                  </a:cubicBezTo>
                  <a:cubicBezTo>
                    <a:pt x="279" y="3146"/>
                    <a:pt x="1057" y="5011"/>
                    <a:pt x="1613" y="5838"/>
                  </a:cubicBezTo>
                  <a:cubicBezTo>
                    <a:pt x="2065" y="6466"/>
                    <a:pt x="3900" y="7878"/>
                    <a:pt x="3900" y="7878"/>
                  </a:cubicBezTo>
                  <a:lnTo>
                    <a:pt x="5108" y="7775"/>
                  </a:lnTo>
                  <a:lnTo>
                    <a:pt x="2923" y="4504"/>
                  </a:lnTo>
                  <a:cubicBezTo>
                    <a:pt x="2923" y="4504"/>
                    <a:pt x="2669" y="906"/>
                    <a:pt x="1836" y="128"/>
                  </a:cubicBezTo>
                  <a:cubicBezTo>
                    <a:pt x="1728" y="40"/>
                    <a:pt x="1512" y="1"/>
                    <a:pt x="1283" y="1"/>
                  </a:cubicBezTo>
                  <a:close/>
                </a:path>
              </a:pathLst>
            </a:custGeom>
            <a:solidFill>
              <a:srgbClr val="F6996A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1185130" y="3264235"/>
              <a:ext cx="205326" cy="312615"/>
            </a:xfrm>
            <a:custGeom>
              <a:avLst/>
              <a:gdLst/>
              <a:ahLst/>
              <a:cxnLst/>
              <a:rect l="l" t="t" r="r" b="b"/>
              <a:pathLst>
                <a:path w="2796" h="4257" extrusionOk="0">
                  <a:moveTo>
                    <a:pt x="1283" y="1"/>
                  </a:moveTo>
                  <a:cubicBezTo>
                    <a:pt x="988" y="1"/>
                    <a:pt x="671" y="66"/>
                    <a:pt x="532" y="182"/>
                  </a:cubicBezTo>
                  <a:cubicBezTo>
                    <a:pt x="128" y="508"/>
                    <a:pt x="1" y="1661"/>
                    <a:pt x="104" y="2168"/>
                  </a:cubicBezTo>
                  <a:cubicBezTo>
                    <a:pt x="206" y="2693"/>
                    <a:pt x="478" y="3502"/>
                    <a:pt x="780" y="4256"/>
                  </a:cubicBezTo>
                  <a:cubicBezTo>
                    <a:pt x="1263" y="3828"/>
                    <a:pt x="1939" y="3375"/>
                    <a:pt x="2796" y="3297"/>
                  </a:cubicBezTo>
                  <a:cubicBezTo>
                    <a:pt x="2645" y="2168"/>
                    <a:pt x="2343" y="604"/>
                    <a:pt x="1836" y="128"/>
                  </a:cubicBezTo>
                  <a:cubicBezTo>
                    <a:pt x="1728" y="40"/>
                    <a:pt x="1512" y="1"/>
                    <a:pt x="1283" y="1"/>
                  </a:cubicBezTo>
                  <a:close/>
                </a:path>
              </a:pathLst>
            </a:custGeom>
            <a:solidFill>
              <a:srgbClr val="4ACCF7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1508324" y="3022847"/>
              <a:ext cx="146357" cy="134901"/>
            </a:xfrm>
            <a:custGeom>
              <a:avLst/>
              <a:gdLst/>
              <a:ahLst/>
              <a:cxnLst/>
              <a:rect l="l" t="t" r="r" b="b"/>
              <a:pathLst>
                <a:path w="1993" h="1837" extrusionOk="0">
                  <a:moveTo>
                    <a:pt x="1167" y="0"/>
                  </a:moveTo>
                  <a:cubicBezTo>
                    <a:pt x="865" y="0"/>
                    <a:pt x="537" y="169"/>
                    <a:pt x="332" y="475"/>
                  </a:cubicBezTo>
                  <a:cubicBezTo>
                    <a:pt x="0" y="903"/>
                    <a:pt x="55" y="1477"/>
                    <a:pt x="405" y="1730"/>
                  </a:cubicBezTo>
                  <a:cubicBezTo>
                    <a:pt x="523" y="1802"/>
                    <a:pt x="658" y="1836"/>
                    <a:pt x="798" y="1836"/>
                  </a:cubicBezTo>
                  <a:cubicBezTo>
                    <a:pt x="1106" y="1836"/>
                    <a:pt x="1436" y="1668"/>
                    <a:pt x="1660" y="1356"/>
                  </a:cubicBezTo>
                  <a:cubicBezTo>
                    <a:pt x="1992" y="928"/>
                    <a:pt x="1938" y="348"/>
                    <a:pt x="1564" y="119"/>
                  </a:cubicBezTo>
                  <a:cubicBezTo>
                    <a:pt x="1449" y="39"/>
                    <a:pt x="1311" y="0"/>
                    <a:pt x="1167" y="0"/>
                  </a:cubicBezTo>
                  <a:close/>
                </a:path>
              </a:pathLst>
            </a:custGeom>
            <a:solidFill>
              <a:srgbClr val="F6996A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4"/>
            <p:cNvSpPr/>
            <p:nvPr/>
          </p:nvSpPr>
          <p:spPr>
            <a:xfrm>
              <a:off x="1189169" y="2830589"/>
              <a:ext cx="430038" cy="441494"/>
            </a:xfrm>
            <a:custGeom>
              <a:avLst/>
              <a:gdLst/>
              <a:ahLst/>
              <a:cxnLst/>
              <a:rect l="l" t="t" r="r" b="b"/>
              <a:pathLst>
                <a:path w="5856" h="6012" extrusionOk="0">
                  <a:moveTo>
                    <a:pt x="2524" y="0"/>
                  </a:moveTo>
                  <a:cubicBezTo>
                    <a:pt x="1775" y="0"/>
                    <a:pt x="1087" y="150"/>
                    <a:pt x="701" y="600"/>
                  </a:cubicBezTo>
                  <a:cubicBezTo>
                    <a:pt x="200" y="1179"/>
                    <a:pt x="0" y="5906"/>
                    <a:pt x="3091" y="5984"/>
                  </a:cubicBezTo>
                  <a:cubicBezTo>
                    <a:pt x="3299" y="5994"/>
                    <a:pt x="3595" y="6012"/>
                    <a:pt x="3906" y="6012"/>
                  </a:cubicBezTo>
                  <a:cubicBezTo>
                    <a:pt x="4388" y="6012"/>
                    <a:pt x="4904" y="5969"/>
                    <a:pt x="5179" y="5785"/>
                  </a:cubicBezTo>
                  <a:cubicBezTo>
                    <a:pt x="5855" y="5278"/>
                    <a:pt x="5705" y="3721"/>
                    <a:pt x="5705" y="3721"/>
                  </a:cubicBezTo>
                  <a:lnTo>
                    <a:pt x="5735" y="1831"/>
                  </a:lnTo>
                  <a:cubicBezTo>
                    <a:pt x="5759" y="1077"/>
                    <a:pt x="5228" y="425"/>
                    <a:pt x="4497" y="250"/>
                  </a:cubicBezTo>
                  <a:cubicBezTo>
                    <a:pt x="3906" y="119"/>
                    <a:pt x="3191" y="0"/>
                    <a:pt x="2524" y="0"/>
                  </a:cubicBezTo>
                  <a:close/>
                </a:path>
              </a:pathLst>
            </a:custGeom>
            <a:solidFill>
              <a:srgbClr val="F6996A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4"/>
            <p:cNvSpPr/>
            <p:nvPr/>
          </p:nvSpPr>
          <p:spPr>
            <a:xfrm>
              <a:off x="1213109" y="2829487"/>
              <a:ext cx="214138" cy="235361"/>
            </a:xfrm>
            <a:custGeom>
              <a:avLst/>
              <a:gdLst/>
              <a:ahLst/>
              <a:cxnLst/>
              <a:rect l="l" t="t" r="r" b="b"/>
              <a:pathLst>
                <a:path w="2916" h="3205" extrusionOk="0">
                  <a:moveTo>
                    <a:pt x="2226" y="0"/>
                  </a:moveTo>
                  <a:cubicBezTo>
                    <a:pt x="1464" y="0"/>
                    <a:pt x="765" y="150"/>
                    <a:pt x="375" y="615"/>
                  </a:cubicBezTo>
                  <a:cubicBezTo>
                    <a:pt x="151" y="868"/>
                    <a:pt x="0" y="1973"/>
                    <a:pt x="151" y="3108"/>
                  </a:cubicBezTo>
                  <a:lnTo>
                    <a:pt x="755" y="3204"/>
                  </a:lnTo>
                  <a:lnTo>
                    <a:pt x="978" y="2957"/>
                  </a:lnTo>
                  <a:cubicBezTo>
                    <a:pt x="1153" y="2752"/>
                    <a:pt x="1232" y="2528"/>
                    <a:pt x="1232" y="2275"/>
                  </a:cubicBezTo>
                  <a:lnTo>
                    <a:pt x="1232" y="1876"/>
                  </a:lnTo>
                  <a:cubicBezTo>
                    <a:pt x="1232" y="1695"/>
                    <a:pt x="1358" y="1545"/>
                    <a:pt x="1533" y="1496"/>
                  </a:cubicBezTo>
                  <a:lnTo>
                    <a:pt x="2264" y="1273"/>
                  </a:lnTo>
                  <a:cubicBezTo>
                    <a:pt x="2542" y="1194"/>
                    <a:pt x="2741" y="971"/>
                    <a:pt x="2789" y="669"/>
                  </a:cubicBezTo>
                  <a:lnTo>
                    <a:pt x="2916" y="35"/>
                  </a:lnTo>
                  <a:cubicBezTo>
                    <a:pt x="2685" y="13"/>
                    <a:pt x="2452" y="0"/>
                    <a:pt x="2226" y="0"/>
                  </a:cubicBezTo>
                  <a:close/>
                </a:path>
              </a:pathLst>
            </a:custGeom>
            <a:solidFill>
              <a:srgbClr val="FFEF00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510527" y="3050166"/>
              <a:ext cx="40390" cy="70351"/>
            </a:xfrm>
            <a:custGeom>
              <a:avLst/>
              <a:gdLst/>
              <a:ahLst/>
              <a:cxnLst/>
              <a:rect l="l" t="t" r="r" b="b"/>
              <a:pathLst>
                <a:path w="550" h="958" extrusionOk="0">
                  <a:moveTo>
                    <a:pt x="302" y="0"/>
                  </a:moveTo>
                  <a:cubicBezTo>
                    <a:pt x="151" y="0"/>
                    <a:pt x="1" y="453"/>
                    <a:pt x="1" y="628"/>
                  </a:cubicBezTo>
                  <a:cubicBezTo>
                    <a:pt x="1" y="803"/>
                    <a:pt x="97" y="954"/>
                    <a:pt x="248" y="954"/>
                  </a:cubicBezTo>
                  <a:cubicBezTo>
                    <a:pt x="261" y="957"/>
                    <a:pt x="274" y="958"/>
                    <a:pt x="287" y="958"/>
                  </a:cubicBezTo>
                  <a:cubicBezTo>
                    <a:pt x="420" y="958"/>
                    <a:pt x="528" y="818"/>
                    <a:pt x="550" y="652"/>
                  </a:cubicBezTo>
                  <a:cubicBezTo>
                    <a:pt x="550" y="477"/>
                    <a:pt x="453" y="0"/>
                    <a:pt x="302" y="0"/>
                  </a:cubicBezTo>
                  <a:close/>
                </a:path>
              </a:pathLst>
            </a:custGeom>
            <a:solidFill>
              <a:srgbClr val="B8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482621" y="3142917"/>
              <a:ext cx="83423" cy="25629"/>
            </a:xfrm>
            <a:custGeom>
              <a:avLst/>
              <a:gdLst/>
              <a:ahLst/>
              <a:cxnLst/>
              <a:rect l="l" t="t" r="r" b="b"/>
              <a:pathLst>
                <a:path w="1136" h="349" extrusionOk="0">
                  <a:moveTo>
                    <a:pt x="64" y="0"/>
                  </a:moveTo>
                  <a:cubicBezTo>
                    <a:pt x="50" y="0"/>
                    <a:pt x="37" y="8"/>
                    <a:pt x="24" y="23"/>
                  </a:cubicBezTo>
                  <a:cubicBezTo>
                    <a:pt x="0" y="47"/>
                    <a:pt x="0" y="95"/>
                    <a:pt x="24" y="120"/>
                  </a:cubicBezTo>
                  <a:cubicBezTo>
                    <a:pt x="49" y="144"/>
                    <a:pt x="79" y="144"/>
                    <a:pt x="127" y="174"/>
                  </a:cubicBezTo>
                  <a:cubicBezTo>
                    <a:pt x="256" y="261"/>
                    <a:pt x="461" y="348"/>
                    <a:pt x="670" y="348"/>
                  </a:cubicBezTo>
                  <a:cubicBezTo>
                    <a:pt x="823" y="348"/>
                    <a:pt x="977" y="301"/>
                    <a:pt x="1105" y="174"/>
                  </a:cubicBezTo>
                  <a:cubicBezTo>
                    <a:pt x="1135" y="144"/>
                    <a:pt x="1135" y="95"/>
                    <a:pt x="1105" y="71"/>
                  </a:cubicBezTo>
                  <a:cubicBezTo>
                    <a:pt x="1093" y="59"/>
                    <a:pt x="1075" y="53"/>
                    <a:pt x="1057" y="53"/>
                  </a:cubicBezTo>
                  <a:cubicBezTo>
                    <a:pt x="1039" y="53"/>
                    <a:pt x="1020" y="59"/>
                    <a:pt x="1008" y="71"/>
                  </a:cubicBezTo>
                  <a:cubicBezTo>
                    <a:pt x="896" y="182"/>
                    <a:pt x="767" y="220"/>
                    <a:pt x="642" y="220"/>
                  </a:cubicBezTo>
                  <a:cubicBezTo>
                    <a:pt x="371" y="220"/>
                    <a:pt x="119" y="40"/>
                    <a:pt x="103" y="23"/>
                  </a:cubicBezTo>
                  <a:cubicBezTo>
                    <a:pt x="91" y="8"/>
                    <a:pt x="77" y="0"/>
                    <a:pt x="64" y="0"/>
                  </a:cubicBezTo>
                  <a:close/>
                </a:path>
              </a:pathLst>
            </a:custGeom>
            <a:solidFill>
              <a:srgbClr val="B8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577061" y="3027988"/>
              <a:ext cx="22178" cy="50156"/>
            </a:xfrm>
            <a:custGeom>
              <a:avLst/>
              <a:gdLst/>
              <a:ahLst/>
              <a:cxnLst/>
              <a:rect l="l" t="t" r="r" b="b"/>
              <a:pathLst>
                <a:path w="302" h="683" extrusionOk="0">
                  <a:moveTo>
                    <a:pt x="175" y="0"/>
                  </a:moveTo>
                  <a:cubicBezTo>
                    <a:pt x="97" y="0"/>
                    <a:pt x="24" y="151"/>
                    <a:pt x="0" y="326"/>
                  </a:cubicBezTo>
                  <a:cubicBezTo>
                    <a:pt x="0" y="532"/>
                    <a:pt x="48" y="683"/>
                    <a:pt x="151" y="683"/>
                  </a:cubicBezTo>
                  <a:cubicBezTo>
                    <a:pt x="223" y="683"/>
                    <a:pt x="302" y="532"/>
                    <a:pt x="302" y="351"/>
                  </a:cubicBezTo>
                  <a:cubicBezTo>
                    <a:pt x="302" y="176"/>
                    <a:pt x="248" y="0"/>
                    <a:pt x="1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554883" y="2963657"/>
              <a:ext cx="70058" cy="56839"/>
            </a:xfrm>
            <a:custGeom>
              <a:avLst/>
              <a:gdLst/>
              <a:ahLst/>
              <a:cxnLst/>
              <a:rect l="l" t="t" r="r" b="b"/>
              <a:pathLst>
                <a:path w="954" h="774" extrusionOk="0">
                  <a:moveTo>
                    <a:pt x="369" y="1"/>
                  </a:moveTo>
                  <a:cubicBezTo>
                    <a:pt x="105" y="1"/>
                    <a:pt x="0" y="351"/>
                    <a:pt x="0" y="351"/>
                  </a:cubicBezTo>
                  <a:cubicBezTo>
                    <a:pt x="302" y="375"/>
                    <a:pt x="851" y="774"/>
                    <a:pt x="851" y="774"/>
                  </a:cubicBezTo>
                  <a:cubicBezTo>
                    <a:pt x="851" y="774"/>
                    <a:pt x="954" y="273"/>
                    <a:pt x="550" y="49"/>
                  </a:cubicBezTo>
                  <a:cubicBezTo>
                    <a:pt x="482" y="15"/>
                    <a:pt x="422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440028" y="3022700"/>
              <a:ext cx="22251" cy="47880"/>
            </a:xfrm>
            <a:custGeom>
              <a:avLst/>
              <a:gdLst/>
              <a:ahLst/>
              <a:cxnLst/>
              <a:rect l="l" t="t" r="r" b="b"/>
              <a:pathLst>
                <a:path w="303" h="652" extrusionOk="0">
                  <a:moveTo>
                    <a:pt x="176" y="0"/>
                  </a:moveTo>
                  <a:cubicBezTo>
                    <a:pt x="79" y="0"/>
                    <a:pt x="25" y="121"/>
                    <a:pt x="1" y="326"/>
                  </a:cubicBezTo>
                  <a:cubicBezTo>
                    <a:pt x="1" y="501"/>
                    <a:pt x="55" y="652"/>
                    <a:pt x="128" y="652"/>
                  </a:cubicBezTo>
                  <a:cubicBezTo>
                    <a:pt x="230" y="652"/>
                    <a:pt x="278" y="525"/>
                    <a:pt x="303" y="326"/>
                  </a:cubicBezTo>
                  <a:cubicBezTo>
                    <a:pt x="303" y="151"/>
                    <a:pt x="254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395746" y="2959177"/>
              <a:ext cx="92676" cy="57794"/>
            </a:xfrm>
            <a:custGeom>
              <a:avLst/>
              <a:gdLst/>
              <a:ahLst/>
              <a:cxnLst/>
              <a:rect l="l" t="t" r="r" b="b"/>
              <a:pathLst>
                <a:path w="1262" h="787" extrusionOk="0">
                  <a:moveTo>
                    <a:pt x="887" y="1"/>
                  </a:moveTo>
                  <a:cubicBezTo>
                    <a:pt x="815" y="1"/>
                    <a:pt x="730" y="17"/>
                    <a:pt x="628" y="56"/>
                  </a:cubicBezTo>
                  <a:cubicBezTo>
                    <a:pt x="55" y="261"/>
                    <a:pt x="0" y="787"/>
                    <a:pt x="0" y="787"/>
                  </a:cubicBezTo>
                  <a:cubicBezTo>
                    <a:pt x="0" y="787"/>
                    <a:pt x="833" y="382"/>
                    <a:pt x="1262" y="358"/>
                  </a:cubicBezTo>
                  <a:cubicBezTo>
                    <a:pt x="1262" y="358"/>
                    <a:pt x="1225" y="1"/>
                    <a:pt x="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4"/>
            <p:cNvSpPr/>
            <p:nvPr/>
          </p:nvSpPr>
          <p:spPr>
            <a:xfrm>
              <a:off x="1416088" y="3090189"/>
              <a:ext cx="28052" cy="37599"/>
            </a:xfrm>
            <a:custGeom>
              <a:avLst/>
              <a:gdLst/>
              <a:ahLst/>
              <a:cxnLst/>
              <a:rect l="l" t="t" r="r" b="b"/>
              <a:pathLst>
                <a:path w="382" h="512" extrusionOk="0">
                  <a:moveTo>
                    <a:pt x="301" y="1"/>
                  </a:moveTo>
                  <a:cubicBezTo>
                    <a:pt x="279" y="1"/>
                    <a:pt x="254" y="18"/>
                    <a:pt x="254" y="35"/>
                  </a:cubicBezTo>
                  <a:lnTo>
                    <a:pt x="25" y="439"/>
                  </a:lnTo>
                  <a:cubicBezTo>
                    <a:pt x="1" y="463"/>
                    <a:pt x="25" y="487"/>
                    <a:pt x="49" y="512"/>
                  </a:cubicBezTo>
                  <a:lnTo>
                    <a:pt x="79" y="512"/>
                  </a:lnTo>
                  <a:cubicBezTo>
                    <a:pt x="103" y="512"/>
                    <a:pt x="128" y="512"/>
                    <a:pt x="128" y="487"/>
                  </a:cubicBezTo>
                  <a:lnTo>
                    <a:pt x="351" y="83"/>
                  </a:lnTo>
                  <a:cubicBezTo>
                    <a:pt x="381" y="59"/>
                    <a:pt x="351" y="35"/>
                    <a:pt x="327" y="11"/>
                  </a:cubicBezTo>
                  <a:cubicBezTo>
                    <a:pt x="320" y="4"/>
                    <a:pt x="311" y="1"/>
                    <a:pt x="301" y="1"/>
                  </a:cubicBezTo>
                  <a:close/>
                </a:path>
              </a:pathLst>
            </a:custGeom>
            <a:solidFill>
              <a:srgbClr val="B8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4"/>
            <p:cNvSpPr/>
            <p:nvPr/>
          </p:nvSpPr>
          <p:spPr>
            <a:xfrm>
              <a:off x="1386419" y="3089161"/>
              <a:ext cx="27979" cy="38627"/>
            </a:xfrm>
            <a:custGeom>
              <a:avLst/>
              <a:gdLst/>
              <a:ahLst/>
              <a:cxnLst/>
              <a:rect l="l" t="t" r="r" b="b"/>
              <a:pathLst>
                <a:path w="381" h="526" extrusionOk="0">
                  <a:moveTo>
                    <a:pt x="332" y="0"/>
                  </a:moveTo>
                  <a:cubicBezTo>
                    <a:pt x="302" y="0"/>
                    <a:pt x="254" y="0"/>
                    <a:pt x="230" y="25"/>
                  </a:cubicBezTo>
                  <a:lnTo>
                    <a:pt x="31" y="423"/>
                  </a:lnTo>
                  <a:cubicBezTo>
                    <a:pt x="0" y="453"/>
                    <a:pt x="0" y="501"/>
                    <a:pt x="55" y="501"/>
                  </a:cubicBezTo>
                  <a:cubicBezTo>
                    <a:pt x="55" y="501"/>
                    <a:pt x="55" y="526"/>
                    <a:pt x="79" y="526"/>
                  </a:cubicBezTo>
                  <a:cubicBezTo>
                    <a:pt x="103" y="526"/>
                    <a:pt x="127" y="501"/>
                    <a:pt x="127" y="477"/>
                  </a:cubicBezTo>
                  <a:lnTo>
                    <a:pt x="357" y="97"/>
                  </a:lnTo>
                  <a:cubicBezTo>
                    <a:pt x="381" y="49"/>
                    <a:pt x="357" y="25"/>
                    <a:pt x="332" y="0"/>
                  </a:cubicBezTo>
                  <a:close/>
                </a:path>
              </a:pathLst>
            </a:custGeom>
            <a:solidFill>
              <a:srgbClr val="B8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4"/>
            <p:cNvSpPr/>
            <p:nvPr/>
          </p:nvSpPr>
          <p:spPr>
            <a:xfrm>
              <a:off x="1582348" y="3097312"/>
              <a:ext cx="24013" cy="39802"/>
            </a:xfrm>
            <a:custGeom>
              <a:avLst/>
              <a:gdLst/>
              <a:ahLst/>
              <a:cxnLst/>
              <a:rect l="l" t="t" r="r" b="b"/>
              <a:pathLst>
                <a:path w="327" h="542" extrusionOk="0">
                  <a:moveTo>
                    <a:pt x="78" y="0"/>
                  </a:moveTo>
                  <a:cubicBezTo>
                    <a:pt x="67" y="0"/>
                    <a:pt x="57" y="3"/>
                    <a:pt x="49" y="10"/>
                  </a:cubicBezTo>
                  <a:cubicBezTo>
                    <a:pt x="25" y="10"/>
                    <a:pt x="0" y="65"/>
                    <a:pt x="0" y="89"/>
                  </a:cubicBezTo>
                  <a:lnTo>
                    <a:pt x="200" y="493"/>
                  </a:lnTo>
                  <a:cubicBezTo>
                    <a:pt x="200" y="517"/>
                    <a:pt x="230" y="541"/>
                    <a:pt x="254" y="541"/>
                  </a:cubicBezTo>
                  <a:lnTo>
                    <a:pt x="278" y="541"/>
                  </a:lnTo>
                  <a:cubicBezTo>
                    <a:pt x="302" y="517"/>
                    <a:pt x="326" y="493"/>
                    <a:pt x="326" y="463"/>
                  </a:cubicBezTo>
                  <a:lnTo>
                    <a:pt x="127" y="40"/>
                  </a:lnTo>
                  <a:cubicBezTo>
                    <a:pt x="127" y="19"/>
                    <a:pt x="103" y="0"/>
                    <a:pt x="78" y="0"/>
                  </a:cubicBezTo>
                  <a:close/>
                </a:path>
              </a:pathLst>
            </a:custGeom>
            <a:solidFill>
              <a:srgbClr val="B8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4"/>
            <p:cNvSpPr/>
            <p:nvPr/>
          </p:nvSpPr>
          <p:spPr>
            <a:xfrm>
              <a:off x="1151936" y="2988185"/>
              <a:ext cx="159208" cy="153627"/>
            </a:xfrm>
            <a:custGeom>
              <a:avLst/>
              <a:gdLst/>
              <a:ahLst/>
              <a:cxnLst/>
              <a:rect l="l" t="t" r="r" b="b"/>
              <a:pathLst>
                <a:path w="2168" h="2092" extrusionOk="0">
                  <a:moveTo>
                    <a:pt x="920" y="0"/>
                  </a:moveTo>
                  <a:cubicBezTo>
                    <a:pt x="812" y="0"/>
                    <a:pt x="705" y="21"/>
                    <a:pt x="604" y="66"/>
                  </a:cubicBezTo>
                  <a:cubicBezTo>
                    <a:pt x="151" y="265"/>
                    <a:pt x="0" y="844"/>
                    <a:pt x="278" y="1400"/>
                  </a:cubicBezTo>
                  <a:cubicBezTo>
                    <a:pt x="476" y="1828"/>
                    <a:pt x="873" y="2092"/>
                    <a:pt x="1252" y="2092"/>
                  </a:cubicBezTo>
                  <a:cubicBezTo>
                    <a:pt x="1359" y="2092"/>
                    <a:pt x="1464" y="2071"/>
                    <a:pt x="1564" y="2027"/>
                  </a:cubicBezTo>
                  <a:cubicBezTo>
                    <a:pt x="2016" y="1828"/>
                    <a:pt x="2167" y="1225"/>
                    <a:pt x="1890" y="669"/>
                  </a:cubicBezTo>
                  <a:cubicBezTo>
                    <a:pt x="1693" y="256"/>
                    <a:pt x="1299" y="0"/>
                    <a:pt x="920" y="0"/>
                  </a:cubicBezTo>
                  <a:close/>
                </a:path>
              </a:pathLst>
            </a:custGeom>
            <a:solidFill>
              <a:srgbClr val="F6996A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4"/>
            <p:cNvSpPr/>
            <p:nvPr/>
          </p:nvSpPr>
          <p:spPr>
            <a:xfrm>
              <a:off x="1189169" y="3013374"/>
              <a:ext cx="79384" cy="98036"/>
            </a:xfrm>
            <a:custGeom>
              <a:avLst/>
              <a:gdLst/>
              <a:ahLst/>
              <a:cxnLst/>
              <a:rect l="l" t="t" r="r" b="b"/>
              <a:pathLst>
                <a:path w="1081" h="1335" extrusionOk="0">
                  <a:moveTo>
                    <a:pt x="0" y="0"/>
                  </a:moveTo>
                  <a:cubicBezTo>
                    <a:pt x="423" y="278"/>
                    <a:pt x="701" y="580"/>
                    <a:pt x="851" y="827"/>
                  </a:cubicBezTo>
                  <a:cubicBezTo>
                    <a:pt x="782" y="793"/>
                    <a:pt x="702" y="779"/>
                    <a:pt x="621" y="779"/>
                  </a:cubicBezTo>
                  <a:cubicBezTo>
                    <a:pt x="346" y="779"/>
                    <a:pt x="49" y="930"/>
                    <a:pt x="49" y="930"/>
                  </a:cubicBezTo>
                  <a:cubicBezTo>
                    <a:pt x="215" y="893"/>
                    <a:pt x="354" y="878"/>
                    <a:pt x="471" y="878"/>
                  </a:cubicBezTo>
                  <a:cubicBezTo>
                    <a:pt x="760" y="878"/>
                    <a:pt x="912" y="973"/>
                    <a:pt x="1002" y="1081"/>
                  </a:cubicBezTo>
                  <a:cubicBezTo>
                    <a:pt x="1081" y="1232"/>
                    <a:pt x="1081" y="1334"/>
                    <a:pt x="1081" y="1334"/>
                  </a:cubicBezTo>
                  <a:lnTo>
                    <a:pt x="1081" y="1304"/>
                  </a:lnTo>
                  <a:cubicBezTo>
                    <a:pt x="1081" y="1208"/>
                    <a:pt x="1081" y="1105"/>
                    <a:pt x="1057" y="1057"/>
                  </a:cubicBezTo>
                  <a:cubicBezTo>
                    <a:pt x="876" y="15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85C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4"/>
            <p:cNvSpPr/>
            <p:nvPr/>
          </p:nvSpPr>
          <p:spPr>
            <a:xfrm>
              <a:off x="1111546" y="2731008"/>
              <a:ext cx="533215" cy="243439"/>
            </a:xfrm>
            <a:custGeom>
              <a:avLst/>
              <a:gdLst/>
              <a:ahLst/>
              <a:cxnLst/>
              <a:rect l="l" t="t" r="r" b="b"/>
              <a:pathLst>
                <a:path w="7261" h="3315" extrusionOk="0">
                  <a:moveTo>
                    <a:pt x="6737" y="2613"/>
                  </a:moveTo>
                  <a:cubicBezTo>
                    <a:pt x="6737" y="2614"/>
                    <a:pt x="6737" y="2614"/>
                    <a:pt x="6737" y="2614"/>
                  </a:cubicBezTo>
                  <a:cubicBezTo>
                    <a:pt x="6737" y="2614"/>
                    <a:pt x="6737" y="2614"/>
                    <a:pt x="6737" y="2614"/>
                  </a:cubicBezTo>
                  <a:cubicBezTo>
                    <a:pt x="6737" y="2614"/>
                    <a:pt x="6737" y="2614"/>
                    <a:pt x="6737" y="2613"/>
                  </a:cubicBezTo>
                  <a:close/>
                  <a:moveTo>
                    <a:pt x="4580" y="0"/>
                  </a:moveTo>
                  <a:cubicBezTo>
                    <a:pt x="3453" y="0"/>
                    <a:pt x="1773" y="474"/>
                    <a:pt x="1" y="2010"/>
                  </a:cubicBezTo>
                  <a:cubicBezTo>
                    <a:pt x="351" y="1980"/>
                    <a:pt x="701" y="1980"/>
                    <a:pt x="1057" y="1980"/>
                  </a:cubicBezTo>
                  <a:cubicBezTo>
                    <a:pt x="303" y="2584"/>
                    <a:pt x="478" y="3314"/>
                    <a:pt x="478" y="3314"/>
                  </a:cubicBezTo>
                  <a:cubicBezTo>
                    <a:pt x="2157" y="2259"/>
                    <a:pt x="3590" y="1943"/>
                    <a:pt x="4637" y="1943"/>
                  </a:cubicBezTo>
                  <a:cubicBezTo>
                    <a:pt x="5363" y="1943"/>
                    <a:pt x="5903" y="2095"/>
                    <a:pt x="6212" y="2258"/>
                  </a:cubicBezTo>
                  <a:cubicBezTo>
                    <a:pt x="6387" y="2360"/>
                    <a:pt x="6562" y="2487"/>
                    <a:pt x="6737" y="2613"/>
                  </a:cubicBezTo>
                  <a:lnTo>
                    <a:pt x="6737" y="2613"/>
                  </a:lnTo>
                  <a:cubicBezTo>
                    <a:pt x="6732" y="2570"/>
                    <a:pt x="7261" y="566"/>
                    <a:pt x="5379" y="97"/>
                  </a:cubicBezTo>
                  <a:cubicBezTo>
                    <a:pt x="5162" y="37"/>
                    <a:pt x="4892" y="0"/>
                    <a:pt x="4580" y="0"/>
                  </a:cubicBezTo>
                  <a:close/>
                </a:path>
              </a:pathLst>
            </a:custGeom>
            <a:solidFill>
              <a:srgbClr val="FFEF00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4"/>
            <p:cNvSpPr/>
            <p:nvPr/>
          </p:nvSpPr>
          <p:spPr>
            <a:xfrm>
              <a:off x="1462206" y="3791073"/>
              <a:ext cx="201360" cy="130715"/>
            </a:xfrm>
            <a:custGeom>
              <a:avLst/>
              <a:gdLst/>
              <a:ahLst/>
              <a:cxnLst/>
              <a:rect l="l" t="t" r="r" b="b"/>
              <a:pathLst>
                <a:path w="2742" h="1780" extrusionOk="0">
                  <a:moveTo>
                    <a:pt x="1814" y="0"/>
                  </a:moveTo>
                  <a:cubicBezTo>
                    <a:pt x="1754" y="0"/>
                    <a:pt x="1694" y="8"/>
                    <a:pt x="1636" y="22"/>
                  </a:cubicBezTo>
                  <a:lnTo>
                    <a:pt x="1" y="499"/>
                  </a:lnTo>
                  <a:lnTo>
                    <a:pt x="25" y="855"/>
                  </a:lnTo>
                  <a:cubicBezTo>
                    <a:pt x="72" y="1120"/>
                    <a:pt x="269" y="1287"/>
                    <a:pt x="521" y="1287"/>
                  </a:cubicBezTo>
                  <a:cubicBezTo>
                    <a:pt x="556" y="1287"/>
                    <a:pt x="592" y="1284"/>
                    <a:pt x="628" y="1278"/>
                  </a:cubicBezTo>
                  <a:lnTo>
                    <a:pt x="707" y="1278"/>
                  </a:lnTo>
                  <a:cubicBezTo>
                    <a:pt x="750" y="1390"/>
                    <a:pt x="836" y="1780"/>
                    <a:pt x="977" y="1780"/>
                  </a:cubicBezTo>
                  <a:cubicBezTo>
                    <a:pt x="995" y="1780"/>
                    <a:pt x="1013" y="1774"/>
                    <a:pt x="1033" y="1760"/>
                  </a:cubicBezTo>
                  <a:cubicBezTo>
                    <a:pt x="1208" y="1610"/>
                    <a:pt x="1111" y="1006"/>
                    <a:pt x="1111" y="1006"/>
                  </a:cubicBezTo>
                  <a:lnTo>
                    <a:pt x="1111" y="1006"/>
                  </a:lnTo>
                  <a:cubicBezTo>
                    <a:pt x="1111" y="1006"/>
                    <a:pt x="1291" y="1615"/>
                    <a:pt x="1438" y="1615"/>
                  </a:cubicBezTo>
                  <a:cubicBezTo>
                    <a:pt x="1446" y="1615"/>
                    <a:pt x="1454" y="1613"/>
                    <a:pt x="1461" y="1609"/>
                  </a:cubicBezTo>
                  <a:cubicBezTo>
                    <a:pt x="1636" y="1507"/>
                    <a:pt x="1661" y="1054"/>
                    <a:pt x="1588" y="855"/>
                  </a:cubicBezTo>
                  <a:lnTo>
                    <a:pt x="1588" y="855"/>
                  </a:lnTo>
                  <a:cubicBezTo>
                    <a:pt x="1697" y="1068"/>
                    <a:pt x="1802" y="1434"/>
                    <a:pt x="1945" y="1434"/>
                  </a:cubicBezTo>
                  <a:cubicBezTo>
                    <a:pt x="1968" y="1434"/>
                    <a:pt x="1992" y="1425"/>
                    <a:pt x="2017" y="1404"/>
                  </a:cubicBezTo>
                  <a:cubicBezTo>
                    <a:pt x="2192" y="1253"/>
                    <a:pt x="2041" y="752"/>
                    <a:pt x="1938" y="601"/>
                  </a:cubicBezTo>
                  <a:lnTo>
                    <a:pt x="1938" y="601"/>
                  </a:lnTo>
                  <a:cubicBezTo>
                    <a:pt x="2056" y="742"/>
                    <a:pt x="2347" y="1317"/>
                    <a:pt x="2528" y="1317"/>
                  </a:cubicBezTo>
                  <a:cubicBezTo>
                    <a:pt x="2541" y="1317"/>
                    <a:pt x="2554" y="1314"/>
                    <a:pt x="2566" y="1308"/>
                  </a:cubicBezTo>
                  <a:cubicBezTo>
                    <a:pt x="2669" y="1229"/>
                    <a:pt x="2741" y="704"/>
                    <a:pt x="2240" y="173"/>
                  </a:cubicBezTo>
                  <a:cubicBezTo>
                    <a:pt x="2116" y="48"/>
                    <a:pt x="1963" y="0"/>
                    <a:pt x="1814" y="0"/>
                  </a:cubicBezTo>
                  <a:close/>
                </a:path>
              </a:pathLst>
            </a:custGeom>
            <a:solidFill>
              <a:srgbClr val="F6996A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7" name="Google Shape;1057;p44"/>
          <p:cNvSpPr txBox="1">
            <a:spLocks noGrp="1"/>
          </p:cNvSpPr>
          <p:nvPr>
            <p:ph type="ctrTitle"/>
          </p:nvPr>
        </p:nvSpPr>
        <p:spPr>
          <a:xfrm>
            <a:off x="1804100" y="1589448"/>
            <a:ext cx="5584200" cy="13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4800" dirty="0">
                <a:solidFill>
                  <a:schemeClr val="bg2"/>
                </a:solidFill>
              </a:rPr>
              <a:t>Unit 7.Traffic</a:t>
            </a:r>
            <a:endParaRPr sz="4800" dirty="0">
              <a:solidFill>
                <a:schemeClr val="bg2"/>
              </a:solidFill>
            </a:endParaRPr>
          </a:p>
        </p:txBody>
      </p:sp>
      <p:sp>
        <p:nvSpPr>
          <p:cNvPr id="1058" name="Google Shape;1058;p44"/>
          <p:cNvSpPr txBox="1">
            <a:spLocks noGrp="1"/>
          </p:cNvSpPr>
          <p:nvPr>
            <p:ph type="subTitle" idx="1"/>
          </p:nvPr>
        </p:nvSpPr>
        <p:spPr>
          <a:xfrm>
            <a:off x="2474512" y="2795536"/>
            <a:ext cx="3845312" cy="9375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P</a:t>
            </a:r>
            <a:r>
              <a:rPr lang="en" sz="2800" dirty="0"/>
              <a:t>eriod 59: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Lesson 5. Skills 1</a:t>
            </a:r>
            <a:endParaRPr sz="2800" dirty="0"/>
          </a:p>
        </p:txBody>
      </p:sp>
      <p:sp>
        <p:nvSpPr>
          <p:cNvPr id="1059" name="Google Shape;1059;p44"/>
          <p:cNvSpPr/>
          <p:nvPr/>
        </p:nvSpPr>
        <p:spPr>
          <a:xfrm>
            <a:off x="-260550" y="3433650"/>
            <a:ext cx="203750" cy="203750"/>
          </a:xfrm>
          <a:custGeom>
            <a:avLst/>
            <a:gdLst/>
            <a:ahLst/>
            <a:cxnLst/>
            <a:rect l="l" t="t" r="r" b="b"/>
            <a:pathLst>
              <a:path w="8150" h="8150" extrusionOk="0">
                <a:moveTo>
                  <a:pt x="1" y="0"/>
                </a:moveTo>
                <a:lnTo>
                  <a:pt x="1" y="8149"/>
                </a:lnTo>
                <a:lnTo>
                  <a:pt x="8150" y="8149"/>
                </a:lnTo>
                <a:lnTo>
                  <a:pt x="8150" y="0"/>
                </a:lnTo>
                <a:close/>
              </a:path>
            </a:pathLst>
          </a:custGeom>
          <a:solidFill>
            <a:srgbClr val="FCFC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0" name="Google Shape;1060;p44"/>
          <p:cNvGrpSpPr/>
          <p:nvPr/>
        </p:nvGrpSpPr>
        <p:grpSpPr>
          <a:xfrm rot="-564970">
            <a:off x="3335170" y="359455"/>
            <a:ext cx="634195" cy="634173"/>
            <a:chOff x="4962125" y="426824"/>
            <a:chExt cx="634212" cy="634190"/>
          </a:xfrm>
          <a:solidFill>
            <a:srgbClr val="FF0000"/>
          </a:solidFill>
        </p:grpSpPr>
        <p:sp>
          <p:nvSpPr>
            <p:cNvPr id="1061" name="Google Shape;1061;p44"/>
            <p:cNvSpPr/>
            <p:nvPr/>
          </p:nvSpPr>
          <p:spPr>
            <a:xfrm>
              <a:off x="4962125" y="426824"/>
              <a:ext cx="634212" cy="634190"/>
            </a:xfrm>
            <a:custGeom>
              <a:avLst/>
              <a:gdLst/>
              <a:ahLst/>
              <a:cxnLst/>
              <a:rect l="l" t="t" r="r" b="b"/>
              <a:pathLst>
                <a:path w="8657" h="8657" extrusionOk="0">
                  <a:moveTo>
                    <a:pt x="4329" y="0"/>
                  </a:moveTo>
                  <a:cubicBezTo>
                    <a:pt x="1938" y="0"/>
                    <a:pt x="1" y="1938"/>
                    <a:pt x="1" y="4328"/>
                  </a:cubicBezTo>
                  <a:cubicBezTo>
                    <a:pt x="1" y="6718"/>
                    <a:pt x="1938" y="8656"/>
                    <a:pt x="4329" y="8656"/>
                  </a:cubicBezTo>
                  <a:cubicBezTo>
                    <a:pt x="6719" y="8656"/>
                    <a:pt x="8657" y="6718"/>
                    <a:pt x="8657" y="4328"/>
                  </a:cubicBezTo>
                  <a:cubicBezTo>
                    <a:pt x="8657" y="1938"/>
                    <a:pt x="6719" y="0"/>
                    <a:pt x="4329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4"/>
            <p:cNvSpPr/>
            <p:nvPr/>
          </p:nvSpPr>
          <p:spPr>
            <a:xfrm>
              <a:off x="5213774" y="766315"/>
              <a:ext cx="136903" cy="68527"/>
            </a:xfrm>
            <a:custGeom>
              <a:avLst/>
              <a:gdLst/>
              <a:ahLst/>
              <a:cxnLst/>
              <a:rect l="l" t="t" r="r" b="b"/>
              <a:pathLst>
                <a:path w="2717" h="1360" extrusionOk="0">
                  <a:moveTo>
                    <a:pt x="278" y="1"/>
                  </a:moveTo>
                  <a:cubicBezTo>
                    <a:pt x="127" y="1"/>
                    <a:pt x="1" y="128"/>
                    <a:pt x="1" y="279"/>
                  </a:cubicBezTo>
                  <a:cubicBezTo>
                    <a:pt x="1" y="882"/>
                    <a:pt x="604" y="1359"/>
                    <a:pt x="1359" y="1359"/>
                  </a:cubicBezTo>
                  <a:cubicBezTo>
                    <a:pt x="2113" y="1359"/>
                    <a:pt x="2717" y="882"/>
                    <a:pt x="2717" y="279"/>
                  </a:cubicBezTo>
                  <a:cubicBezTo>
                    <a:pt x="2717" y="128"/>
                    <a:pt x="2590" y="1"/>
                    <a:pt x="2439" y="1"/>
                  </a:cubicBezTo>
                  <a:cubicBezTo>
                    <a:pt x="2288" y="1"/>
                    <a:pt x="2162" y="128"/>
                    <a:pt x="2162" y="279"/>
                  </a:cubicBezTo>
                  <a:cubicBezTo>
                    <a:pt x="2162" y="580"/>
                    <a:pt x="1811" y="810"/>
                    <a:pt x="1359" y="810"/>
                  </a:cubicBezTo>
                  <a:cubicBezTo>
                    <a:pt x="930" y="810"/>
                    <a:pt x="556" y="580"/>
                    <a:pt x="556" y="279"/>
                  </a:cubicBezTo>
                  <a:cubicBezTo>
                    <a:pt x="556" y="128"/>
                    <a:pt x="429" y="1"/>
                    <a:pt x="278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4"/>
            <p:cNvSpPr/>
            <p:nvPr/>
          </p:nvSpPr>
          <p:spPr>
            <a:xfrm>
              <a:off x="5132551" y="657426"/>
              <a:ext cx="81275" cy="82484"/>
            </a:xfrm>
            <a:custGeom>
              <a:avLst/>
              <a:gdLst/>
              <a:ahLst/>
              <a:cxnLst/>
              <a:rect l="l" t="t" r="r" b="b"/>
              <a:pathLst>
                <a:path w="1613" h="1637" extrusionOk="0">
                  <a:moveTo>
                    <a:pt x="810" y="1"/>
                  </a:moveTo>
                  <a:cubicBezTo>
                    <a:pt x="357" y="1"/>
                    <a:pt x="1" y="351"/>
                    <a:pt x="1" y="804"/>
                  </a:cubicBezTo>
                  <a:cubicBezTo>
                    <a:pt x="1" y="1256"/>
                    <a:pt x="357" y="1637"/>
                    <a:pt x="810" y="1637"/>
                  </a:cubicBezTo>
                  <a:cubicBezTo>
                    <a:pt x="1263" y="1637"/>
                    <a:pt x="1613" y="1256"/>
                    <a:pt x="1613" y="804"/>
                  </a:cubicBezTo>
                  <a:cubicBezTo>
                    <a:pt x="1613" y="351"/>
                    <a:pt x="1263" y="1"/>
                    <a:pt x="81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4"/>
            <p:cNvSpPr/>
            <p:nvPr/>
          </p:nvSpPr>
          <p:spPr>
            <a:xfrm>
              <a:off x="5350625" y="657426"/>
              <a:ext cx="81275" cy="82484"/>
            </a:xfrm>
            <a:custGeom>
              <a:avLst/>
              <a:gdLst/>
              <a:ahLst/>
              <a:cxnLst/>
              <a:rect l="l" t="t" r="r" b="b"/>
              <a:pathLst>
                <a:path w="1613" h="1637" extrusionOk="0">
                  <a:moveTo>
                    <a:pt x="804" y="1"/>
                  </a:moveTo>
                  <a:cubicBezTo>
                    <a:pt x="351" y="1"/>
                    <a:pt x="1" y="351"/>
                    <a:pt x="1" y="804"/>
                  </a:cubicBezTo>
                  <a:cubicBezTo>
                    <a:pt x="1" y="1256"/>
                    <a:pt x="351" y="1637"/>
                    <a:pt x="804" y="1637"/>
                  </a:cubicBezTo>
                  <a:cubicBezTo>
                    <a:pt x="1256" y="1637"/>
                    <a:pt x="1613" y="1256"/>
                    <a:pt x="1613" y="804"/>
                  </a:cubicBezTo>
                  <a:cubicBezTo>
                    <a:pt x="1613" y="351"/>
                    <a:pt x="1256" y="1"/>
                    <a:pt x="804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4"/>
            <p:cNvSpPr/>
            <p:nvPr/>
          </p:nvSpPr>
          <p:spPr>
            <a:xfrm>
              <a:off x="5365572" y="673596"/>
              <a:ext cx="50137" cy="5014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4"/>
            <p:cNvSpPr/>
            <p:nvPr/>
          </p:nvSpPr>
          <p:spPr>
            <a:xfrm>
              <a:off x="5147820" y="673596"/>
              <a:ext cx="50137" cy="5014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44"/>
          <p:cNvGrpSpPr/>
          <p:nvPr/>
        </p:nvGrpSpPr>
        <p:grpSpPr>
          <a:xfrm>
            <a:off x="5099324" y="247193"/>
            <a:ext cx="633751" cy="634237"/>
            <a:chOff x="2637047" y="2387179"/>
            <a:chExt cx="1017910" cy="1018691"/>
          </a:xfrm>
          <a:solidFill>
            <a:schemeClr val="accent2">
              <a:lumMod val="75000"/>
            </a:schemeClr>
          </a:solidFill>
        </p:grpSpPr>
        <p:sp>
          <p:nvSpPr>
            <p:cNvPr id="1068" name="Google Shape;1068;p44"/>
            <p:cNvSpPr/>
            <p:nvPr/>
          </p:nvSpPr>
          <p:spPr>
            <a:xfrm>
              <a:off x="2637047" y="2387179"/>
              <a:ext cx="1017910" cy="1018691"/>
            </a:xfrm>
            <a:custGeom>
              <a:avLst/>
              <a:gdLst/>
              <a:ahLst/>
              <a:cxnLst/>
              <a:rect l="l" t="t" r="r" b="b"/>
              <a:pathLst>
                <a:path w="8650" h="8657" extrusionOk="0">
                  <a:moveTo>
                    <a:pt x="4322" y="0"/>
                  </a:moveTo>
                  <a:cubicBezTo>
                    <a:pt x="1932" y="0"/>
                    <a:pt x="0" y="1938"/>
                    <a:pt x="0" y="4328"/>
                  </a:cubicBezTo>
                  <a:cubicBezTo>
                    <a:pt x="0" y="6718"/>
                    <a:pt x="1932" y="8656"/>
                    <a:pt x="4322" y="8656"/>
                  </a:cubicBezTo>
                  <a:cubicBezTo>
                    <a:pt x="6712" y="8656"/>
                    <a:pt x="8650" y="6718"/>
                    <a:pt x="8650" y="4328"/>
                  </a:cubicBezTo>
                  <a:cubicBezTo>
                    <a:pt x="8650" y="1938"/>
                    <a:pt x="6712" y="0"/>
                    <a:pt x="4322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4"/>
            <p:cNvSpPr/>
            <p:nvPr/>
          </p:nvSpPr>
          <p:spPr>
            <a:xfrm>
              <a:off x="3254740" y="2774301"/>
              <a:ext cx="132601" cy="132601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03" y="1"/>
                  </a:moveTo>
                  <a:cubicBezTo>
                    <a:pt x="375" y="1"/>
                    <a:pt x="0" y="351"/>
                    <a:pt x="0" y="804"/>
                  </a:cubicBezTo>
                  <a:cubicBezTo>
                    <a:pt x="0" y="1256"/>
                    <a:pt x="375" y="1637"/>
                    <a:pt x="803" y="1637"/>
                  </a:cubicBezTo>
                  <a:cubicBezTo>
                    <a:pt x="1256" y="1637"/>
                    <a:pt x="1636" y="1256"/>
                    <a:pt x="1636" y="804"/>
                  </a:cubicBezTo>
                  <a:cubicBezTo>
                    <a:pt x="1636" y="351"/>
                    <a:pt x="1256" y="1"/>
                    <a:pt x="803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4"/>
            <p:cNvSpPr/>
            <p:nvPr/>
          </p:nvSpPr>
          <p:spPr>
            <a:xfrm>
              <a:off x="3280731" y="2800294"/>
              <a:ext cx="80602" cy="80606"/>
            </a:xfrm>
            <a:custGeom>
              <a:avLst/>
              <a:gdLst/>
              <a:ahLst/>
              <a:cxnLst/>
              <a:rect l="l" t="t" r="r" b="b"/>
              <a:pathLst>
                <a:path w="1637" h="1637" extrusionOk="0">
                  <a:moveTo>
                    <a:pt x="833" y="1"/>
                  </a:moveTo>
                  <a:cubicBezTo>
                    <a:pt x="381" y="1"/>
                    <a:pt x="0" y="351"/>
                    <a:pt x="0" y="804"/>
                  </a:cubicBezTo>
                  <a:cubicBezTo>
                    <a:pt x="0" y="1256"/>
                    <a:pt x="381" y="1637"/>
                    <a:pt x="833" y="1637"/>
                  </a:cubicBezTo>
                  <a:cubicBezTo>
                    <a:pt x="1262" y="1637"/>
                    <a:pt x="1636" y="1256"/>
                    <a:pt x="1636" y="804"/>
                  </a:cubicBezTo>
                  <a:cubicBezTo>
                    <a:pt x="1636" y="351"/>
                    <a:pt x="1262" y="1"/>
                    <a:pt x="833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4"/>
            <p:cNvSpPr/>
            <p:nvPr/>
          </p:nvSpPr>
          <p:spPr>
            <a:xfrm>
              <a:off x="3068919" y="2971705"/>
              <a:ext cx="175057" cy="130605"/>
            </a:xfrm>
            <a:custGeom>
              <a:avLst/>
              <a:gdLst/>
              <a:ahLst/>
              <a:cxnLst/>
              <a:rect l="l" t="t" r="r" b="b"/>
              <a:pathLst>
                <a:path w="2162" h="1613" extrusionOk="0">
                  <a:moveTo>
                    <a:pt x="0" y="1"/>
                  </a:moveTo>
                  <a:cubicBezTo>
                    <a:pt x="0" y="1"/>
                    <a:pt x="1" y="1612"/>
                    <a:pt x="1081" y="1612"/>
                  </a:cubicBezTo>
                  <a:cubicBezTo>
                    <a:pt x="2161" y="1612"/>
                    <a:pt x="2161" y="1"/>
                    <a:pt x="2161" y="1"/>
                  </a:cubicBezTo>
                  <a:lnTo>
                    <a:pt x="2161" y="1"/>
                  </a:lnTo>
                  <a:cubicBezTo>
                    <a:pt x="2161" y="1"/>
                    <a:pt x="1914" y="532"/>
                    <a:pt x="1081" y="532"/>
                  </a:cubicBezTo>
                  <a:cubicBezTo>
                    <a:pt x="278" y="532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4"/>
            <p:cNvSpPr/>
            <p:nvPr/>
          </p:nvSpPr>
          <p:spPr>
            <a:xfrm>
              <a:off x="3046409" y="2926767"/>
              <a:ext cx="220076" cy="110038"/>
            </a:xfrm>
            <a:custGeom>
              <a:avLst/>
              <a:gdLst/>
              <a:ahLst/>
              <a:cxnLst/>
              <a:rect l="l" t="t" r="r" b="b"/>
              <a:pathLst>
                <a:path w="2718" h="1359" extrusionOk="0">
                  <a:moveTo>
                    <a:pt x="278" y="0"/>
                  </a:moveTo>
                  <a:cubicBezTo>
                    <a:pt x="128" y="0"/>
                    <a:pt x="1" y="127"/>
                    <a:pt x="1" y="278"/>
                  </a:cubicBezTo>
                  <a:cubicBezTo>
                    <a:pt x="1" y="882"/>
                    <a:pt x="629" y="1359"/>
                    <a:pt x="1359" y="1359"/>
                  </a:cubicBezTo>
                  <a:cubicBezTo>
                    <a:pt x="2114" y="1359"/>
                    <a:pt x="2717" y="882"/>
                    <a:pt x="2717" y="278"/>
                  </a:cubicBezTo>
                  <a:cubicBezTo>
                    <a:pt x="2717" y="127"/>
                    <a:pt x="2590" y="0"/>
                    <a:pt x="2439" y="0"/>
                  </a:cubicBezTo>
                  <a:cubicBezTo>
                    <a:pt x="2289" y="0"/>
                    <a:pt x="2192" y="127"/>
                    <a:pt x="2192" y="278"/>
                  </a:cubicBezTo>
                  <a:cubicBezTo>
                    <a:pt x="2192" y="580"/>
                    <a:pt x="1812" y="809"/>
                    <a:pt x="1359" y="809"/>
                  </a:cubicBezTo>
                  <a:cubicBezTo>
                    <a:pt x="930" y="809"/>
                    <a:pt x="556" y="580"/>
                    <a:pt x="556" y="278"/>
                  </a:cubicBezTo>
                  <a:cubicBezTo>
                    <a:pt x="556" y="127"/>
                    <a:pt x="429" y="0"/>
                    <a:pt x="278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4"/>
            <p:cNvSpPr/>
            <p:nvPr/>
          </p:nvSpPr>
          <p:spPr>
            <a:xfrm>
              <a:off x="2893944" y="2774301"/>
              <a:ext cx="175057" cy="110038"/>
            </a:xfrm>
            <a:custGeom>
              <a:avLst/>
              <a:gdLst/>
              <a:ahLst/>
              <a:cxnLst/>
              <a:rect l="l" t="t" r="r" b="b"/>
              <a:pathLst>
                <a:path w="2162" h="1359" extrusionOk="0">
                  <a:moveTo>
                    <a:pt x="1081" y="0"/>
                  </a:moveTo>
                  <a:cubicBezTo>
                    <a:pt x="477" y="0"/>
                    <a:pt x="1" y="477"/>
                    <a:pt x="1" y="1081"/>
                  </a:cubicBezTo>
                  <a:cubicBezTo>
                    <a:pt x="1" y="1232"/>
                    <a:pt x="127" y="1358"/>
                    <a:pt x="278" y="1358"/>
                  </a:cubicBezTo>
                  <a:cubicBezTo>
                    <a:pt x="429" y="1358"/>
                    <a:pt x="550" y="1232"/>
                    <a:pt x="550" y="1081"/>
                  </a:cubicBezTo>
                  <a:cubicBezTo>
                    <a:pt x="550" y="779"/>
                    <a:pt x="779" y="525"/>
                    <a:pt x="1081" y="525"/>
                  </a:cubicBezTo>
                  <a:cubicBezTo>
                    <a:pt x="1383" y="525"/>
                    <a:pt x="1636" y="779"/>
                    <a:pt x="1636" y="1081"/>
                  </a:cubicBezTo>
                  <a:cubicBezTo>
                    <a:pt x="1636" y="1232"/>
                    <a:pt x="1757" y="1358"/>
                    <a:pt x="1884" y="1358"/>
                  </a:cubicBezTo>
                  <a:cubicBezTo>
                    <a:pt x="2035" y="1358"/>
                    <a:pt x="2161" y="1232"/>
                    <a:pt x="2161" y="1081"/>
                  </a:cubicBezTo>
                  <a:cubicBezTo>
                    <a:pt x="2161" y="477"/>
                    <a:pt x="1685" y="0"/>
                    <a:pt x="1081" y="0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4" name="Google Shape;1074;p44"/>
          <p:cNvGrpSpPr/>
          <p:nvPr/>
        </p:nvGrpSpPr>
        <p:grpSpPr>
          <a:xfrm>
            <a:off x="6040958" y="3709074"/>
            <a:ext cx="2302562" cy="1434424"/>
            <a:chOff x="6040925" y="3709076"/>
            <a:chExt cx="2302562" cy="1434424"/>
          </a:xfrm>
        </p:grpSpPr>
        <p:sp>
          <p:nvSpPr>
            <p:cNvPr id="1075" name="Google Shape;1075;p44"/>
            <p:cNvSpPr/>
            <p:nvPr/>
          </p:nvSpPr>
          <p:spPr>
            <a:xfrm flipH="1">
              <a:off x="6040952" y="3709076"/>
              <a:ext cx="2302536" cy="1250187"/>
            </a:xfrm>
            <a:custGeom>
              <a:avLst/>
              <a:gdLst/>
              <a:ahLst/>
              <a:cxnLst/>
              <a:rect l="l" t="t" r="r" b="b"/>
              <a:pathLst>
                <a:path w="32809" h="17814" extrusionOk="0">
                  <a:moveTo>
                    <a:pt x="20610" y="1"/>
                  </a:moveTo>
                  <a:cubicBezTo>
                    <a:pt x="20492" y="1"/>
                    <a:pt x="20373" y="8"/>
                    <a:pt x="20254" y="21"/>
                  </a:cubicBezTo>
                  <a:lnTo>
                    <a:pt x="9364" y="1328"/>
                  </a:lnTo>
                  <a:cubicBezTo>
                    <a:pt x="8440" y="1433"/>
                    <a:pt x="7619" y="1952"/>
                    <a:pt x="7122" y="2740"/>
                  </a:cubicBezTo>
                  <a:lnTo>
                    <a:pt x="1365" y="11779"/>
                  </a:lnTo>
                  <a:cubicBezTo>
                    <a:pt x="475" y="13178"/>
                    <a:pt x="0" y="14795"/>
                    <a:pt x="0" y="16449"/>
                  </a:cubicBezTo>
                  <a:lnTo>
                    <a:pt x="0" y="17814"/>
                  </a:lnTo>
                  <a:lnTo>
                    <a:pt x="32808" y="17814"/>
                  </a:lnTo>
                  <a:lnTo>
                    <a:pt x="32808" y="13422"/>
                  </a:lnTo>
                  <a:cubicBezTo>
                    <a:pt x="32808" y="11341"/>
                    <a:pt x="31121" y="9651"/>
                    <a:pt x="29040" y="9651"/>
                  </a:cubicBezTo>
                  <a:lnTo>
                    <a:pt x="27745" y="9651"/>
                  </a:lnTo>
                  <a:cubicBezTo>
                    <a:pt x="26566" y="9651"/>
                    <a:pt x="25525" y="8877"/>
                    <a:pt x="25203" y="7745"/>
                  </a:cubicBezTo>
                  <a:lnTo>
                    <a:pt x="23597" y="2241"/>
                  </a:lnTo>
                  <a:cubicBezTo>
                    <a:pt x="23201" y="900"/>
                    <a:pt x="21975" y="1"/>
                    <a:pt x="20610" y="1"/>
                  </a:cubicBezTo>
                  <a:close/>
                </a:path>
              </a:pathLst>
            </a:custGeom>
            <a:solidFill>
              <a:srgbClr val="1D70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4"/>
            <p:cNvSpPr/>
            <p:nvPr/>
          </p:nvSpPr>
          <p:spPr>
            <a:xfrm flipH="1">
              <a:off x="6040952" y="3782135"/>
              <a:ext cx="2302536" cy="1250187"/>
            </a:xfrm>
            <a:custGeom>
              <a:avLst/>
              <a:gdLst/>
              <a:ahLst/>
              <a:cxnLst/>
              <a:rect l="l" t="t" r="r" b="b"/>
              <a:pathLst>
                <a:path w="32809" h="17814" extrusionOk="0">
                  <a:moveTo>
                    <a:pt x="20613" y="0"/>
                  </a:moveTo>
                  <a:cubicBezTo>
                    <a:pt x="20494" y="0"/>
                    <a:pt x="20374" y="7"/>
                    <a:pt x="20254" y="21"/>
                  </a:cubicBezTo>
                  <a:lnTo>
                    <a:pt x="9364" y="1327"/>
                  </a:lnTo>
                  <a:cubicBezTo>
                    <a:pt x="8440" y="1433"/>
                    <a:pt x="7619" y="1952"/>
                    <a:pt x="7122" y="2740"/>
                  </a:cubicBezTo>
                  <a:lnTo>
                    <a:pt x="1365" y="11779"/>
                  </a:lnTo>
                  <a:cubicBezTo>
                    <a:pt x="475" y="13177"/>
                    <a:pt x="0" y="14794"/>
                    <a:pt x="0" y="16448"/>
                  </a:cubicBezTo>
                  <a:lnTo>
                    <a:pt x="0" y="16981"/>
                  </a:lnTo>
                  <a:cubicBezTo>
                    <a:pt x="0" y="17444"/>
                    <a:pt x="372" y="17813"/>
                    <a:pt x="822" y="17813"/>
                  </a:cubicBezTo>
                  <a:lnTo>
                    <a:pt x="31990" y="17813"/>
                  </a:lnTo>
                  <a:cubicBezTo>
                    <a:pt x="32439" y="17813"/>
                    <a:pt x="32808" y="17444"/>
                    <a:pt x="32808" y="16981"/>
                  </a:cubicBezTo>
                  <a:lnTo>
                    <a:pt x="32808" y="13421"/>
                  </a:lnTo>
                  <a:cubicBezTo>
                    <a:pt x="32808" y="11340"/>
                    <a:pt x="31121" y="9651"/>
                    <a:pt x="29040" y="9651"/>
                  </a:cubicBezTo>
                  <a:lnTo>
                    <a:pt x="27745" y="9651"/>
                  </a:lnTo>
                  <a:cubicBezTo>
                    <a:pt x="26566" y="9651"/>
                    <a:pt x="25525" y="8865"/>
                    <a:pt x="25203" y="7745"/>
                  </a:cubicBezTo>
                  <a:lnTo>
                    <a:pt x="23597" y="2229"/>
                  </a:lnTo>
                  <a:cubicBezTo>
                    <a:pt x="23201" y="889"/>
                    <a:pt x="21977" y="0"/>
                    <a:pt x="2061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4"/>
            <p:cNvSpPr/>
            <p:nvPr/>
          </p:nvSpPr>
          <p:spPr>
            <a:xfrm flipH="1">
              <a:off x="6040952" y="3709076"/>
              <a:ext cx="2302536" cy="1250187"/>
            </a:xfrm>
            <a:custGeom>
              <a:avLst/>
              <a:gdLst/>
              <a:ahLst/>
              <a:cxnLst/>
              <a:rect l="l" t="t" r="r" b="b"/>
              <a:pathLst>
                <a:path w="32809" h="17814" extrusionOk="0">
                  <a:moveTo>
                    <a:pt x="20610" y="1"/>
                  </a:moveTo>
                  <a:cubicBezTo>
                    <a:pt x="20492" y="1"/>
                    <a:pt x="20373" y="8"/>
                    <a:pt x="20254" y="21"/>
                  </a:cubicBezTo>
                  <a:lnTo>
                    <a:pt x="9364" y="1328"/>
                  </a:lnTo>
                  <a:cubicBezTo>
                    <a:pt x="8440" y="1433"/>
                    <a:pt x="7619" y="1952"/>
                    <a:pt x="7122" y="2740"/>
                  </a:cubicBezTo>
                  <a:lnTo>
                    <a:pt x="1365" y="11779"/>
                  </a:lnTo>
                  <a:cubicBezTo>
                    <a:pt x="475" y="13178"/>
                    <a:pt x="0" y="14795"/>
                    <a:pt x="0" y="16449"/>
                  </a:cubicBezTo>
                  <a:lnTo>
                    <a:pt x="0" y="17814"/>
                  </a:lnTo>
                  <a:lnTo>
                    <a:pt x="2289" y="17814"/>
                  </a:lnTo>
                  <a:cubicBezTo>
                    <a:pt x="2198" y="17456"/>
                    <a:pt x="2151" y="17098"/>
                    <a:pt x="2151" y="16715"/>
                  </a:cubicBezTo>
                  <a:cubicBezTo>
                    <a:pt x="2151" y="14404"/>
                    <a:pt x="4023" y="12531"/>
                    <a:pt x="6337" y="12531"/>
                  </a:cubicBezTo>
                  <a:cubicBezTo>
                    <a:pt x="8637" y="12531"/>
                    <a:pt x="10521" y="14404"/>
                    <a:pt x="10521" y="16715"/>
                  </a:cubicBezTo>
                  <a:cubicBezTo>
                    <a:pt x="10521" y="17098"/>
                    <a:pt x="10463" y="17456"/>
                    <a:pt x="10371" y="17814"/>
                  </a:cubicBezTo>
                  <a:lnTo>
                    <a:pt x="24138" y="17814"/>
                  </a:lnTo>
                  <a:cubicBezTo>
                    <a:pt x="24046" y="17456"/>
                    <a:pt x="23988" y="17098"/>
                    <a:pt x="23988" y="16715"/>
                  </a:cubicBezTo>
                  <a:cubicBezTo>
                    <a:pt x="23988" y="14404"/>
                    <a:pt x="25872" y="12531"/>
                    <a:pt x="28186" y="12531"/>
                  </a:cubicBezTo>
                  <a:cubicBezTo>
                    <a:pt x="30486" y="12531"/>
                    <a:pt x="32370" y="14404"/>
                    <a:pt x="32370" y="16715"/>
                  </a:cubicBezTo>
                  <a:cubicBezTo>
                    <a:pt x="32370" y="17098"/>
                    <a:pt x="32311" y="17456"/>
                    <a:pt x="32220" y="17814"/>
                  </a:cubicBezTo>
                  <a:lnTo>
                    <a:pt x="32808" y="17814"/>
                  </a:lnTo>
                  <a:lnTo>
                    <a:pt x="32808" y="13422"/>
                  </a:lnTo>
                  <a:cubicBezTo>
                    <a:pt x="32808" y="11341"/>
                    <a:pt x="31121" y="9651"/>
                    <a:pt x="29040" y="9651"/>
                  </a:cubicBezTo>
                  <a:lnTo>
                    <a:pt x="27745" y="9651"/>
                  </a:lnTo>
                  <a:cubicBezTo>
                    <a:pt x="26566" y="9651"/>
                    <a:pt x="25525" y="8877"/>
                    <a:pt x="25203" y="7745"/>
                  </a:cubicBezTo>
                  <a:lnTo>
                    <a:pt x="23597" y="2241"/>
                  </a:lnTo>
                  <a:cubicBezTo>
                    <a:pt x="23201" y="900"/>
                    <a:pt x="21975" y="1"/>
                    <a:pt x="2061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4"/>
            <p:cNvSpPr/>
            <p:nvPr/>
          </p:nvSpPr>
          <p:spPr>
            <a:xfrm flipH="1">
              <a:off x="6629960" y="4353059"/>
              <a:ext cx="743838" cy="485295"/>
            </a:xfrm>
            <a:custGeom>
              <a:avLst/>
              <a:gdLst/>
              <a:ahLst/>
              <a:cxnLst/>
              <a:rect l="l" t="t" r="r" b="b"/>
              <a:pathLst>
                <a:path w="10599" h="6915" extrusionOk="0">
                  <a:moveTo>
                    <a:pt x="0" y="1"/>
                  </a:moveTo>
                  <a:cubicBezTo>
                    <a:pt x="1790" y="1793"/>
                    <a:pt x="2958" y="4221"/>
                    <a:pt x="3107" y="6915"/>
                  </a:cubicBezTo>
                  <a:lnTo>
                    <a:pt x="9028" y="6915"/>
                  </a:lnTo>
                  <a:lnTo>
                    <a:pt x="10598" y="661"/>
                  </a:lnTo>
                  <a:cubicBezTo>
                    <a:pt x="10426" y="453"/>
                    <a:pt x="10266" y="234"/>
                    <a:pt x="101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4"/>
            <p:cNvSpPr/>
            <p:nvPr/>
          </p:nvSpPr>
          <p:spPr>
            <a:xfrm flipH="1">
              <a:off x="6707860" y="3858281"/>
              <a:ext cx="637726" cy="466627"/>
            </a:xfrm>
            <a:custGeom>
              <a:avLst/>
              <a:gdLst/>
              <a:ahLst/>
              <a:cxnLst/>
              <a:rect l="l" t="t" r="r" b="b"/>
              <a:pathLst>
                <a:path w="9087" h="6649" extrusionOk="0">
                  <a:moveTo>
                    <a:pt x="6407" y="1"/>
                  </a:moveTo>
                  <a:cubicBezTo>
                    <a:pt x="6359" y="1"/>
                    <a:pt x="6326" y="12"/>
                    <a:pt x="6279" y="12"/>
                  </a:cubicBezTo>
                  <a:lnTo>
                    <a:pt x="0" y="764"/>
                  </a:lnTo>
                  <a:lnTo>
                    <a:pt x="0" y="6649"/>
                  </a:lnTo>
                  <a:lnTo>
                    <a:pt x="9087" y="6649"/>
                  </a:lnTo>
                  <a:cubicBezTo>
                    <a:pt x="9031" y="6496"/>
                    <a:pt x="8984" y="6357"/>
                    <a:pt x="8937" y="6207"/>
                  </a:cubicBezTo>
                  <a:lnTo>
                    <a:pt x="7330" y="706"/>
                  </a:lnTo>
                  <a:cubicBezTo>
                    <a:pt x="7214" y="290"/>
                    <a:pt x="6834" y="1"/>
                    <a:pt x="640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4"/>
            <p:cNvSpPr/>
            <p:nvPr/>
          </p:nvSpPr>
          <p:spPr>
            <a:xfrm flipH="1">
              <a:off x="7080163" y="4394536"/>
              <a:ext cx="139658" cy="57688"/>
            </a:xfrm>
            <a:custGeom>
              <a:avLst/>
              <a:gdLst/>
              <a:ahLst/>
              <a:cxnLst/>
              <a:rect l="l" t="t" r="r" b="b"/>
              <a:pathLst>
                <a:path w="1990" h="822" extrusionOk="0">
                  <a:moveTo>
                    <a:pt x="1" y="1"/>
                  </a:moveTo>
                  <a:cubicBezTo>
                    <a:pt x="1" y="464"/>
                    <a:pt x="372" y="822"/>
                    <a:pt x="822" y="822"/>
                  </a:cubicBezTo>
                  <a:lnTo>
                    <a:pt x="1169" y="822"/>
                  </a:lnTo>
                  <a:cubicBezTo>
                    <a:pt x="1621" y="822"/>
                    <a:pt x="1990" y="464"/>
                    <a:pt x="19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4"/>
            <p:cNvSpPr/>
            <p:nvPr/>
          </p:nvSpPr>
          <p:spPr>
            <a:xfrm flipH="1">
              <a:off x="8215900" y="4525213"/>
              <a:ext cx="109691" cy="190679"/>
            </a:xfrm>
            <a:custGeom>
              <a:avLst/>
              <a:gdLst/>
              <a:ahLst/>
              <a:cxnLst/>
              <a:rect l="l" t="t" r="r" b="b"/>
              <a:pathLst>
                <a:path w="1563" h="2717" extrusionOk="0">
                  <a:moveTo>
                    <a:pt x="1202" y="0"/>
                  </a:moveTo>
                  <a:lnTo>
                    <a:pt x="1110" y="150"/>
                  </a:lnTo>
                  <a:cubicBezTo>
                    <a:pt x="603" y="946"/>
                    <a:pt x="231" y="1815"/>
                    <a:pt x="1" y="2717"/>
                  </a:cubicBezTo>
                  <a:cubicBezTo>
                    <a:pt x="869" y="2647"/>
                    <a:pt x="1563" y="1918"/>
                    <a:pt x="1563" y="1030"/>
                  </a:cubicBezTo>
                  <a:cubicBezTo>
                    <a:pt x="1563" y="636"/>
                    <a:pt x="1424" y="289"/>
                    <a:pt x="120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4"/>
            <p:cNvSpPr/>
            <p:nvPr/>
          </p:nvSpPr>
          <p:spPr>
            <a:xfrm flipH="1">
              <a:off x="6040925" y="4402747"/>
              <a:ext cx="172011" cy="235243"/>
            </a:xfrm>
            <a:custGeom>
              <a:avLst/>
              <a:gdLst/>
              <a:ahLst/>
              <a:cxnLst/>
              <a:rect l="l" t="t" r="r" b="b"/>
              <a:pathLst>
                <a:path w="2451" h="3352" extrusionOk="0">
                  <a:moveTo>
                    <a:pt x="0" y="0"/>
                  </a:moveTo>
                  <a:cubicBezTo>
                    <a:pt x="22" y="636"/>
                    <a:pt x="197" y="1224"/>
                    <a:pt x="497" y="1734"/>
                  </a:cubicBezTo>
                  <a:cubicBezTo>
                    <a:pt x="625" y="1965"/>
                    <a:pt x="774" y="2173"/>
                    <a:pt x="949" y="2359"/>
                  </a:cubicBezTo>
                  <a:cubicBezTo>
                    <a:pt x="1354" y="2808"/>
                    <a:pt x="1873" y="3144"/>
                    <a:pt x="2450" y="3352"/>
                  </a:cubicBezTo>
                  <a:cubicBezTo>
                    <a:pt x="2381" y="1815"/>
                    <a:pt x="1376" y="519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4"/>
            <p:cNvSpPr/>
            <p:nvPr/>
          </p:nvSpPr>
          <p:spPr>
            <a:xfrm flipH="1">
              <a:off x="7762393" y="3932884"/>
              <a:ext cx="235454" cy="210189"/>
            </a:xfrm>
            <a:custGeom>
              <a:avLst/>
              <a:gdLst/>
              <a:ahLst/>
              <a:cxnLst/>
              <a:rect l="l" t="t" r="r" b="b"/>
              <a:pathLst>
                <a:path w="3355" h="2995" extrusionOk="0">
                  <a:moveTo>
                    <a:pt x="3354" y="1"/>
                  </a:moveTo>
                  <a:lnTo>
                    <a:pt x="1792" y="186"/>
                  </a:lnTo>
                  <a:lnTo>
                    <a:pt x="0" y="2994"/>
                  </a:lnTo>
                  <a:cubicBezTo>
                    <a:pt x="463" y="2936"/>
                    <a:pt x="927" y="2903"/>
                    <a:pt x="1412" y="2903"/>
                  </a:cubicBezTo>
                  <a:lnTo>
                    <a:pt x="1493" y="2903"/>
                  </a:lnTo>
                  <a:lnTo>
                    <a:pt x="3216" y="198"/>
                  </a:lnTo>
                  <a:cubicBezTo>
                    <a:pt x="3227" y="186"/>
                    <a:pt x="3249" y="162"/>
                    <a:pt x="3260" y="150"/>
                  </a:cubicBezTo>
                  <a:lnTo>
                    <a:pt x="3354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4"/>
            <p:cNvSpPr/>
            <p:nvPr/>
          </p:nvSpPr>
          <p:spPr>
            <a:xfrm flipH="1">
              <a:off x="7893070" y="4136550"/>
              <a:ext cx="297774" cy="309073"/>
            </a:xfrm>
            <a:custGeom>
              <a:avLst/>
              <a:gdLst/>
              <a:ahLst/>
              <a:cxnLst/>
              <a:rect l="l" t="t" r="r" b="b"/>
              <a:pathLst>
                <a:path w="4243" h="4404" extrusionOk="0">
                  <a:moveTo>
                    <a:pt x="4162" y="1"/>
                  </a:moveTo>
                  <a:cubicBezTo>
                    <a:pt x="3677" y="1"/>
                    <a:pt x="3213" y="34"/>
                    <a:pt x="2750" y="92"/>
                  </a:cubicBezTo>
                  <a:lnTo>
                    <a:pt x="1" y="4404"/>
                  </a:lnTo>
                  <a:cubicBezTo>
                    <a:pt x="625" y="3988"/>
                    <a:pt x="1318" y="3666"/>
                    <a:pt x="2056" y="3446"/>
                  </a:cubicBezTo>
                  <a:lnTo>
                    <a:pt x="424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4"/>
            <p:cNvSpPr/>
            <p:nvPr/>
          </p:nvSpPr>
          <p:spPr>
            <a:xfrm flipH="1">
              <a:off x="7402997" y="3918286"/>
              <a:ext cx="279246" cy="370831"/>
            </a:xfrm>
            <a:custGeom>
              <a:avLst/>
              <a:gdLst/>
              <a:ahLst/>
              <a:cxnLst/>
              <a:rect l="l" t="t" r="r" b="b"/>
              <a:pathLst>
                <a:path w="3979" h="5284" extrusionOk="0">
                  <a:moveTo>
                    <a:pt x="3979" y="1"/>
                  </a:moveTo>
                  <a:lnTo>
                    <a:pt x="1274" y="325"/>
                  </a:lnTo>
                  <a:lnTo>
                    <a:pt x="0" y="3144"/>
                  </a:lnTo>
                  <a:cubicBezTo>
                    <a:pt x="1457" y="3574"/>
                    <a:pt x="2811" y="4301"/>
                    <a:pt x="3979" y="5283"/>
                  </a:cubicBezTo>
                  <a:lnTo>
                    <a:pt x="397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4"/>
            <p:cNvSpPr/>
            <p:nvPr/>
          </p:nvSpPr>
          <p:spPr>
            <a:xfrm flipH="1">
              <a:off x="7155684" y="4158376"/>
              <a:ext cx="658780" cy="679974"/>
            </a:xfrm>
            <a:custGeom>
              <a:avLst/>
              <a:gdLst/>
              <a:ahLst/>
              <a:cxnLst/>
              <a:rect l="l" t="t" r="r" b="b"/>
              <a:pathLst>
                <a:path w="9387" h="9689" extrusionOk="0">
                  <a:moveTo>
                    <a:pt x="1318" y="0"/>
                  </a:moveTo>
                  <a:lnTo>
                    <a:pt x="1" y="2927"/>
                  </a:lnTo>
                  <a:cubicBezTo>
                    <a:pt x="3352" y="3468"/>
                    <a:pt x="5966" y="6257"/>
                    <a:pt x="6243" y="9689"/>
                  </a:cubicBezTo>
                  <a:lnTo>
                    <a:pt x="9386" y="9689"/>
                  </a:lnTo>
                  <a:cubicBezTo>
                    <a:pt x="9237" y="6995"/>
                    <a:pt x="8069" y="4567"/>
                    <a:pt x="6279" y="2775"/>
                  </a:cubicBezTo>
                  <a:lnTo>
                    <a:pt x="6265" y="2775"/>
                  </a:lnTo>
                  <a:cubicBezTo>
                    <a:pt x="4914" y="1435"/>
                    <a:pt x="3213" y="464"/>
                    <a:pt x="131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4"/>
            <p:cNvSpPr/>
            <p:nvPr/>
          </p:nvSpPr>
          <p:spPr>
            <a:xfrm flipH="1">
              <a:off x="6539842" y="3807891"/>
              <a:ext cx="251595" cy="543684"/>
            </a:xfrm>
            <a:custGeom>
              <a:avLst/>
              <a:gdLst/>
              <a:ahLst/>
              <a:cxnLst/>
              <a:rect l="l" t="t" r="r" b="b"/>
              <a:pathLst>
                <a:path w="3585" h="7747" extrusionOk="0">
                  <a:moveTo>
                    <a:pt x="1099" y="0"/>
                  </a:moveTo>
                  <a:lnTo>
                    <a:pt x="0" y="128"/>
                  </a:lnTo>
                  <a:lnTo>
                    <a:pt x="256" y="1019"/>
                  </a:lnTo>
                  <a:cubicBezTo>
                    <a:pt x="278" y="1066"/>
                    <a:pt x="303" y="1110"/>
                    <a:pt x="314" y="1168"/>
                  </a:cubicBezTo>
                  <a:lnTo>
                    <a:pt x="1920" y="6673"/>
                  </a:lnTo>
                  <a:cubicBezTo>
                    <a:pt x="2023" y="7064"/>
                    <a:pt x="2198" y="7422"/>
                    <a:pt x="2417" y="7747"/>
                  </a:cubicBezTo>
                  <a:cubicBezTo>
                    <a:pt x="2800" y="7561"/>
                    <a:pt x="3180" y="7411"/>
                    <a:pt x="3585" y="7283"/>
                  </a:cubicBezTo>
                  <a:cubicBezTo>
                    <a:pt x="3366" y="7006"/>
                    <a:pt x="3191" y="6695"/>
                    <a:pt x="3088" y="6337"/>
                  </a:cubicBezTo>
                  <a:lnTo>
                    <a:pt x="1482" y="833"/>
                  </a:lnTo>
                  <a:cubicBezTo>
                    <a:pt x="1388" y="533"/>
                    <a:pt x="1260" y="245"/>
                    <a:pt x="109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4"/>
            <p:cNvSpPr/>
            <p:nvPr/>
          </p:nvSpPr>
          <p:spPr>
            <a:xfrm flipH="1">
              <a:off x="6594932" y="4202169"/>
              <a:ext cx="126605" cy="192434"/>
            </a:xfrm>
            <a:custGeom>
              <a:avLst/>
              <a:gdLst/>
              <a:ahLst/>
              <a:cxnLst/>
              <a:rect l="l" t="t" r="r" b="b"/>
              <a:pathLst>
                <a:path w="1804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235" y="2742"/>
                  </a:lnTo>
                  <a:cubicBezTo>
                    <a:pt x="1549" y="2742"/>
                    <a:pt x="1804" y="2498"/>
                    <a:pt x="1804" y="2187"/>
                  </a:cubicBezTo>
                  <a:lnTo>
                    <a:pt x="1804" y="569"/>
                  </a:lnTo>
                  <a:cubicBezTo>
                    <a:pt x="1804" y="256"/>
                    <a:pt x="1549" y="1"/>
                    <a:pt x="123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4"/>
            <p:cNvSpPr/>
            <p:nvPr/>
          </p:nvSpPr>
          <p:spPr>
            <a:xfrm flipH="1">
              <a:off x="7455701" y="4327162"/>
              <a:ext cx="115376" cy="114604"/>
            </a:xfrm>
            <a:custGeom>
              <a:avLst/>
              <a:gdLst/>
              <a:ahLst/>
              <a:cxnLst/>
              <a:rect l="l" t="t" r="r" b="b"/>
              <a:pathLst>
                <a:path w="1644" h="1633" extrusionOk="0">
                  <a:moveTo>
                    <a:pt x="822" y="1"/>
                  </a:moveTo>
                  <a:cubicBezTo>
                    <a:pt x="370" y="1"/>
                    <a:pt x="1" y="359"/>
                    <a:pt x="1" y="822"/>
                  </a:cubicBezTo>
                  <a:cubicBezTo>
                    <a:pt x="1" y="1272"/>
                    <a:pt x="370" y="1632"/>
                    <a:pt x="822" y="1632"/>
                  </a:cubicBezTo>
                  <a:cubicBezTo>
                    <a:pt x="1271" y="1632"/>
                    <a:pt x="1643" y="1272"/>
                    <a:pt x="1643" y="822"/>
                  </a:cubicBezTo>
                  <a:cubicBezTo>
                    <a:pt x="1643" y="359"/>
                    <a:pt x="1271" y="1"/>
                    <a:pt x="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4"/>
            <p:cNvSpPr/>
            <p:nvPr/>
          </p:nvSpPr>
          <p:spPr>
            <a:xfrm flipH="1">
              <a:off x="7637615" y="4620028"/>
              <a:ext cx="523262" cy="523473"/>
            </a:xfrm>
            <a:custGeom>
              <a:avLst/>
              <a:gdLst/>
              <a:ahLst/>
              <a:cxnLst/>
              <a:rect l="l" t="t" r="r" b="b"/>
              <a:pathLst>
                <a:path w="7456" h="7459" extrusionOk="0">
                  <a:moveTo>
                    <a:pt x="3735" y="1"/>
                  </a:moveTo>
                  <a:cubicBezTo>
                    <a:pt x="1666" y="1"/>
                    <a:pt x="1" y="1665"/>
                    <a:pt x="1" y="3735"/>
                  </a:cubicBezTo>
                  <a:cubicBezTo>
                    <a:pt x="1" y="5794"/>
                    <a:pt x="1666" y="7458"/>
                    <a:pt x="3735" y="7458"/>
                  </a:cubicBezTo>
                  <a:cubicBezTo>
                    <a:pt x="5791" y="7458"/>
                    <a:pt x="7456" y="5794"/>
                    <a:pt x="7456" y="3735"/>
                  </a:cubicBezTo>
                  <a:cubicBezTo>
                    <a:pt x="7456" y="1665"/>
                    <a:pt x="5791" y="1"/>
                    <a:pt x="3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4"/>
            <p:cNvSpPr/>
            <p:nvPr/>
          </p:nvSpPr>
          <p:spPr>
            <a:xfrm flipH="1">
              <a:off x="7743726" y="4726352"/>
              <a:ext cx="310827" cy="310827"/>
            </a:xfrm>
            <a:custGeom>
              <a:avLst/>
              <a:gdLst/>
              <a:ahLst/>
              <a:cxnLst/>
              <a:rect l="l" t="t" r="r" b="b"/>
              <a:pathLst>
                <a:path w="4429" h="4429" extrusionOk="0">
                  <a:moveTo>
                    <a:pt x="2220" y="0"/>
                  </a:moveTo>
                  <a:cubicBezTo>
                    <a:pt x="994" y="0"/>
                    <a:pt x="1" y="994"/>
                    <a:pt x="1" y="2220"/>
                  </a:cubicBezTo>
                  <a:cubicBezTo>
                    <a:pt x="1" y="3435"/>
                    <a:pt x="994" y="4428"/>
                    <a:pt x="2220" y="4428"/>
                  </a:cubicBezTo>
                  <a:cubicBezTo>
                    <a:pt x="3433" y="4428"/>
                    <a:pt x="4429" y="3435"/>
                    <a:pt x="4429" y="2220"/>
                  </a:cubicBezTo>
                  <a:cubicBezTo>
                    <a:pt x="4429" y="994"/>
                    <a:pt x="3433" y="0"/>
                    <a:pt x="2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4"/>
            <p:cNvSpPr/>
            <p:nvPr/>
          </p:nvSpPr>
          <p:spPr>
            <a:xfrm flipH="1">
              <a:off x="6104233" y="4620028"/>
              <a:ext cx="523262" cy="523473"/>
            </a:xfrm>
            <a:custGeom>
              <a:avLst/>
              <a:gdLst/>
              <a:ahLst/>
              <a:cxnLst/>
              <a:rect l="l" t="t" r="r" b="b"/>
              <a:pathLst>
                <a:path w="7456" h="7459" extrusionOk="0">
                  <a:moveTo>
                    <a:pt x="3735" y="1"/>
                  </a:moveTo>
                  <a:cubicBezTo>
                    <a:pt x="1665" y="1"/>
                    <a:pt x="1" y="1665"/>
                    <a:pt x="1" y="3735"/>
                  </a:cubicBezTo>
                  <a:cubicBezTo>
                    <a:pt x="1" y="5794"/>
                    <a:pt x="1665" y="7458"/>
                    <a:pt x="3735" y="7458"/>
                  </a:cubicBezTo>
                  <a:cubicBezTo>
                    <a:pt x="5791" y="7458"/>
                    <a:pt x="7455" y="5794"/>
                    <a:pt x="7455" y="3735"/>
                  </a:cubicBezTo>
                  <a:cubicBezTo>
                    <a:pt x="7455" y="1665"/>
                    <a:pt x="5791" y="1"/>
                    <a:pt x="3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4"/>
            <p:cNvSpPr/>
            <p:nvPr/>
          </p:nvSpPr>
          <p:spPr>
            <a:xfrm flipH="1">
              <a:off x="6210343" y="4726352"/>
              <a:ext cx="310827" cy="310827"/>
            </a:xfrm>
            <a:custGeom>
              <a:avLst/>
              <a:gdLst/>
              <a:ahLst/>
              <a:cxnLst/>
              <a:rect l="l" t="t" r="r" b="b"/>
              <a:pathLst>
                <a:path w="4429" h="4429" extrusionOk="0">
                  <a:moveTo>
                    <a:pt x="2220" y="0"/>
                  </a:moveTo>
                  <a:cubicBezTo>
                    <a:pt x="994" y="0"/>
                    <a:pt x="0" y="994"/>
                    <a:pt x="0" y="2220"/>
                  </a:cubicBezTo>
                  <a:cubicBezTo>
                    <a:pt x="0" y="3435"/>
                    <a:pt x="994" y="4428"/>
                    <a:pt x="2220" y="4428"/>
                  </a:cubicBezTo>
                  <a:cubicBezTo>
                    <a:pt x="3432" y="4428"/>
                    <a:pt x="4428" y="3435"/>
                    <a:pt x="4428" y="2220"/>
                  </a:cubicBezTo>
                  <a:cubicBezTo>
                    <a:pt x="4428" y="994"/>
                    <a:pt x="3432" y="0"/>
                    <a:pt x="22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45"/>
          <p:cNvSpPr txBox="1">
            <a:spLocks noGrp="1"/>
          </p:cNvSpPr>
          <p:nvPr>
            <p:ph type="title"/>
          </p:nvPr>
        </p:nvSpPr>
        <p:spPr>
          <a:xfrm>
            <a:off x="3447789" y="391415"/>
            <a:ext cx="285141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2"/>
                </a:solidFill>
              </a:rPr>
              <a:t>V</a:t>
            </a:r>
            <a:r>
              <a:rPr lang="en" dirty="0" err="1">
                <a:solidFill>
                  <a:schemeClr val="bg2"/>
                </a:solidFill>
              </a:rPr>
              <a:t>ocabulary</a:t>
            </a:r>
            <a:r>
              <a:rPr lang="en" dirty="0"/>
              <a:t> 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D82FF-C4C8-3178-E979-2C3B6ACDC76B}"/>
              </a:ext>
            </a:extLst>
          </p:cNvPr>
          <p:cNvSpPr txBox="1"/>
          <p:nvPr/>
        </p:nvSpPr>
        <p:spPr>
          <a:xfrm>
            <a:off x="701964" y="2879918"/>
            <a:ext cx="59075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OpenSansBold"/>
              </a:rPr>
              <a:t>6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OpenSansBold"/>
              </a:rPr>
              <a:t>. Fasten  seatbelt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 /ˈ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OpenSans"/>
              </a:rPr>
              <a:t>fɑːsn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OpenSans"/>
              </a:rPr>
              <a:t>jɔ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ː ˈ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OpenSans"/>
              </a:rPr>
              <a:t>siːtbɛlt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/ (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OpenSans"/>
              </a:rPr>
              <a:t>v.phr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)</a:t>
            </a:r>
            <a:endParaRPr lang="x-none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B13E2-B66D-A9BF-19AF-E856883EA51E}"/>
              </a:ext>
            </a:extLst>
          </p:cNvPr>
          <p:cNvSpPr txBox="1"/>
          <p:nvPr/>
        </p:nvSpPr>
        <p:spPr>
          <a:xfrm>
            <a:off x="701964" y="3327089"/>
            <a:ext cx="41293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OpenSansBold"/>
              </a:rPr>
              <a:t>7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OpenSansBold"/>
              </a:rPr>
              <a:t>. fully stop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 / ˈ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OpenSans"/>
              </a:rPr>
              <a:t>fʊli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OpenSans"/>
              </a:rPr>
              <a:t>stɒp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/ (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OpenSans"/>
              </a:rPr>
              <a:t>n.phr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)</a:t>
            </a:r>
            <a:endParaRPr lang="x-none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C16207-0ECC-D10E-0247-9DCE658B807E}"/>
              </a:ext>
            </a:extLst>
          </p:cNvPr>
          <p:cNvSpPr txBox="1"/>
          <p:nvPr/>
        </p:nvSpPr>
        <p:spPr>
          <a:xfrm>
            <a:off x="701964" y="1474004"/>
            <a:ext cx="35991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OpenSansBold"/>
              </a:rPr>
              <a:t>2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OpenSansBold"/>
              </a:rPr>
              <a:t>. pedestrian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 /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OpenSans"/>
              </a:rPr>
              <a:t>pəˈdestriən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/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(n)</a:t>
            </a:r>
            <a:endParaRPr lang="x-none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604D39-E502-41FD-2837-E3F219F41258}"/>
              </a:ext>
            </a:extLst>
          </p:cNvPr>
          <p:cNvSpPr txBox="1"/>
          <p:nvPr/>
        </p:nvSpPr>
        <p:spPr>
          <a:xfrm>
            <a:off x="701964" y="2530076"/>
            <a:ext cx="4091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OpenSansBold"/>
              </a:rPr>
              <a:t>5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OpenSansBold"/>
              </a:rPr>
              <a:t>. get on </a:t>
            </a:r>
            <a:r>
              <a:rPr lang="en-US" sz="2000" b="1" dirty="0">
                <a:latin typeface="OpenSansBold"/>
              </a:rPr>
              <a:t>/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OpenSansBold"/>
              </a:rPr>
              <a:t>off   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 /  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OpenSans"/>
              </a:rPr>
              <a:t>gɛt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OpenSans"/>
              </a:rPr>
              <a:t>ɒn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 /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OpenSans"/>
              </a:rPr>
              <a:t>ɒf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/ (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OpenSans"/>
              </a:rPr>
              <a:t>phr.v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) </a:t>
            </a:r>
            <a:endParaRPr lang="x-none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E2DB77-E604-9E59-4792-F0BF1E9A7E57}"/>
              </a:ext>
            </a:extLst>
          </p:cNvPr>
          <p:cNvSpPr txBox="1"/>
          <p:nvPr/>
        </p:nvSpPr>
        <p:spPr>
          <a:xfrm>
            <a:off x="701964" y="1830651"/>
            <a:ext cx="4873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OpenSansBold"/>
              </a:rPr>
              <a:t>3.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OpenSansBold"/>
              </a:rPr>
              <a:t> zebra crossing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 /ˈ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OpenSans"/>
              </a:rPr>
              <a:t>ziːbrə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 ˈ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OpenSans"/>
              </a:rPr>
              <a:t>krɒsɪŋ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/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(n.phr)</a:t>
            </a:r>
            <a:endParaRPr lang="x-none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41C672-41CD-95E0-3126-61B95514A2AC}"/>
              </a:ext>
            </a:extLst>
          </p:cNvPr>
          <p:cNvSpPr txBox="1"/>
          <p:nvPr/>
        </p:nvSpPr>
        <p:spPr>
          <a:xfrm>
            <a:off x="701964" y="1090900"/>
            <a:ext cx="4091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OpenSansBold"/>
              </a:rPr>
              <a:t>1. cyclist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 /ˈ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OpenSans"/>
              </a:rPr>
              <a:t>saɪklɪst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/ </a:t>
            </a:r>
            <a:r>
              <a:rPr lang="vi-VN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(n)</a:t>
            </a:r>
            <a:endParaRPr lang="x-none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E3735B-E227-05FC-0685-368F4D154DCA}"/>
              </a:ext>
            </a:extLst>
          </p:cNvPr>
          <p:cNvSpPr txBox="1"/>
          <p:nvPr/>
        </p:nvSpPr>
        <p:spPr>
          <a:xfrm>
            <a:off x="701964" y="2174093"/>
            <a:ext cx="40938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OpenSansBold"/>
              </a:rPr>
              <a:t>4.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OpenSansBold"/>
              </a:rPr>
              <a:t> passenger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 /ˈ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OpenSans"/>
              </a:rPr>
              <a:t>pæsɪndʒə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(r)/(n)</a:t>
            </a:r>
            <a:endParaRPr lang="x-none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70031F-67D1-2374-98DE-B5C6C119A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98960" y="1086593"/>
            <a:ext cx="2975392" cy="1872504"/>
          </a:xfrm>
          <a:prstGeom prst="rect">
            <a:avLst/>
          </a:prstGeom>
        </p:spPr>
      </p:pic>
      <p:pic>
        <p:nvPicPr>
          <p:cNvPr id="1026" name="Picture 2" descr="787 Getting Off Bus Images, Stock Photos &amp; Vectors | Shutterstock">
            <a:extLst>
              <a:ext uri="{FF2B5EF4-FFF2-40B4-BE49-F238E27FC236}">
                <a16:creationId xmlns:a16="http://schemas.microsoft.com/office/drawing/2014/main" id="{5D6B89D4-D4F3-025B-B114-309AA47DC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12" y="878279"/>
            <a:ext cx="5243450" cy="278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E34397-E55F-5322-64D7-9080BE8F5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60584" y="1874114"/>
            <a:ext cx="3046878" cy="20337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8443A52-BA9E-44CE-499C-ABE96F4EE1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126199" y="1163537"/>
            <a:ext cx="2903984" cy="217798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35C758F-2DAC-DE78-B431-31C8F2FA3E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353416" y="1041212"/>
            <a:ext cx="3540721" cy="2360481"/>
          </a:xfrm>
          <a:prstGeom prst="rect">
            <a:avLst/>
          </a:prstGeom>
        </p:spPr>
      </p:pic>
      <p:pic>
        <p:nvPicPr>
          <p:cNvPr id="2" name="Picture 22" descr="Kết quả hình ảnh cho handlebar">
            <a:extLst>
              <a:ext uri="{FF2B5EF4-FFF2-40B4-BE49-F238E27FC236}">
                <a16:creationId xmlns:a16="http://schemas.microsoft.com/office/drawing/2014/main" id="{41AF5F4D-D51D-BCE5-4F12-66D2AFB0A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5595"/>
            <a:ext cx="3945835" cy="249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9AC5B7-3622-DF8F-0066-CE75794A4ACF}"/>
              </a:ext>
            </a:extLst>
          </p:cNvPr>
          <p:cNvSpPr txBox="1"/>
          <p:nvPr/>
        </p:nvSpPr>
        <p:spPr>
          <a:xfrm>
            <a:off x="685401" y="3678269"/>
            <a:ext cx="41293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OpenSansBold"/>
              </a:rPr>
              <a:t>8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OpenSansBold"/>
              </a:rPr>
              <a:t>. </a:t>
            </a:r>
            <a:r>
              <a:rPr lang="en-US" sz="2000" b="1" dirty="0">
                <a:latin typeface="OpenSansBold"/>
              </a:rPr>
              <a:t>handlebar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 / </a:t>
            </a:r>
            <a:r>
              <a:rPr lang="en-US" sz="2000" dirty="0" err="1">
                <a:latin typeface="OpenSans"/>
              </a:rPr>
              <a:t>hændlbɑ</a:t>
            </a:r>
            <a:r>
              <a:rPr lang="en-US" sz="2000" dirty="0">
                <a:latin typeface="OpenSans"/>
              </a:rPr>
              <a:t>ː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/ (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OpenSans"/>
              </a:rPr>
              <a:t>n.phr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Sans"/>
              </a:rPr>
              <a:t>)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39159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8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3" grpId="0"/>
      <p:bldP spid="19" grpId="0"/>
      <p:bldP spid="21" grpId="0"/>
      <p:bldP spid="23" grpId="0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 descr="9k="/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050">
              <a:latin typeface="Calibri" pitchFamily="34" charset="0"/>
            </a:endParaRPr>
          </a:p>
        </p:txBody>
      </p:sp>
      <p:sp>
        <p:nvSpPr>
          <p:cNvPr id="8195" name="AutoShape 5" descr="2Q=="/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050">
              <a:latin typeface="Calibri" pitchFamily="34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143000" y="1019019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Cyclist</a:t>
            </a:r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143000" y="1485900"/>
            <a:ext cx="240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Pedestrian</a:t>
            </a:r>
            <a:r>
              <a:rPr lang="en-US" sz="2400" b="1" dirty="0">
                <a:solidFill>
                  <a:srgbClr val="FFFF00"/>
                </a:solidFill>
                <a:cs typeface="Arial" charset="0"/>
              </a:rPr>
              <a:t> </a:t>
            </a:r>
            <a:endParaRPr lang="en-US" sz="1800" b="1" i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143000" y="2573409"/>
            <a:ext cx="2800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Pessenger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endParaRPr lang="en-US" sz="21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1142999" y="3066486"/>
            <a:ext cx="2800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Fasten seat belt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143000" y="3541075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Fully stop  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1143000" y="2054916"/>
            <a:ext cx="2514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Zebra crossing </a:t>
            </a:r>
          </a:p>
        </p:txBody>
      </p:sp>
      <p:sp>
        <p:nvSpPr>
          <p:cNvPr id="8203" name="Text Box 23"/>
          <p:cNvSpPr txBox="1">
            <a:spLocks noChangeArrowheads="1"/>
          </p:cNvSpPr>
          <p:nvPr/>
        </p:nvSpPr>
        <p:spPr bwMode="auto">
          <a:xfrm>
            <a:off x="3903594" y="1038897"/>
            <a:ext cx="3351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: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Người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đi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xe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đạp</a:t>
            </a:r>
            <a:endParaRPr lang="en-US" sz="1800" b="1" i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8204" name="Text Box 24"/>
          <p:cNvSpPr txBox="1">
            <a:spLocks noChangeArrowheads="1"/>
          </p:cNvSpPr>
          <p:nvPr/>
        </p:nvSpPr>
        <p:spPr bwMode="auto">
          <a:xfrm>
            <a:off x="3913532" y="1485900"/>
            <a:ext cx="28003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: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người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đi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bộ</a:t>
            </a:r>
            <a:endParaRPr lang="en-US" sz="1800" b="1" i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8206" name="Text Box 27"/>
          <p:cNvSpPr txBox="1">
            <a:spLocks noChangeArrowheads="1"/>
          </p:cNvSpPr>
          <p:nvPr/>
        </p:nvSpPr>
        <p:spPr bwMode="auto">
          <a:xfrm>
            <a:off x="3973167" y="3551022"/>
            <a:ext cx="2874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: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ngừng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hoàn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toàn</a:t>
            </a:r>
            <a:endParaRPr lang="en-US" sz="1800" b="1" i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8207" name="Text Box 29"/>
          <p:cNvSpPr txBox="1">
            <a:spLocks noChangeArrowheads="1"/>
          </p:cNvSpPr>
          <p:nvPr/>
        </p:nvSpPr>
        <p:spPr bwMode="auto">
          <a:xfrm>
            <a:off x="3943350" y="2015160"/>
            <a:ext cx="3028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: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vạch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kẻ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đường</a:t>
            </a:r>
            <a:endParaRPr lang="en-US" sz="1800" b="1" i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8211" name="Text Box 29"/>
          <p:cNvSpPr txBox="1">
            <a:spLocks noChangeArrowheads="1"/>
          </p:cNvSpPr>
          <p:nvPr/>
        </p:nvSpPr>
        <p:spPr bwMode="auto">
          <a:xfrm>
            <a:off x="3953288" y="2513775"/>
            <a:ext cx="3028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: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khách</a:t>
            </a:r>
            <a:endParaRPr lang="en-US" sz="1800" b="1" i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AE08B-B1D5-1E03-CFCB-CC0C36060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</a:rPr>
              <a:t>Speak out the  words </a:t>
            </a:r>
          </a:p>
        </p:txBody>
      </p:sp>
      <p:sp>
        <p:nvSpPr>
          <p:cNvPr id="3" name="Text Box 27">
            <a:extLst>
              <a:ext uri="{FF2B5EF4-FFF2-40B4-BE49-F238E27FC236}">
                <a16:creationId xmlns:a16="http://schemas.microsoft.com/office/drawing/2014/main" id="{A8C0994F-CC69-246D-6E5D-4CB6C672F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6421" y="3922080"/>
            <a:ext cx="2874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: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tay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lái</a:t>
            </a:r>
            <a:endParaRPr lang="en-US" sz="1800" b="1" i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725B36E4-B22C-1325-0CFB-8CE54B6B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132" y="3941950"/>
            <a:ext cx="228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handlebar  </a:t>
            </a: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1E1A9787-7325-792F-5ED4-981A48D6F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5688" y="3033921"/>
            <a:ext cx="3028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: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thắt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dây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an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toàn</a:t>
            </a:r>
            <a:endParaRPr lang="en-US" sz="1800" b="1" i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Social Skills Subject for Pre-K: Explore Modes of Transportation by Slidesgo">
  <a:themeElements>
    <a:clrScheme name="Simple Light">
      <a:dk1>
        <a:srgbClr val="F3F3F3"/>
      </a:dk1>
      <a:lt1>
        <a:srgbClr val="FFEF00"/>
      </a:lt1>
      <a:dk2>
        <a:srgbClr val="FF6700"/>
      </a:dk2>
      <a:lt2>
        <a:srgbClr val="F5B2F1"/>
      </a:lt2>
      <a:accent1>
        <a:srgbClr val="4ACCF7"/>
      </a:accent1>
      <a:accent2>
        <a:srgbClr val="4A69F7"/>
      </a:accent2>
      <a:accent3>
        <a:srgbClr val="25D550"/>
      </a:accent3>
      <a:accent4>
        <a:srgbClr val="191919"/>
      </a:accent4>
      <a:accent5>
        <a:srgbClr val="FFFFFF"/>
      </a:accent5>
      <a:accent6>
        <a:srgbClr val="FFFFFF"/>
      </a:accent6>
      <a:hlink>
        <a:srgbClr val="25D5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1556</Words>
  <Application>Microsoft Office PowerPoint</Application>
  <PresentationFormat>On-screen Show (16:9)</PresentationFormat>
  <Paragraphs>240</Paragraphs>
  <Slides>23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ChronicaPro-Book</vt:lpstr>
      <vt:lpstr>OpenSansBold</vt:lpstr>
      <vt:lpstr>Calibri</vt:lpstr>
      <vt:lpstr>Roboto Condensed Light</vt:lpstr>
      <vt:lpstr>Arial</vt:lpstr>
      <vt:lpstr>Bebas Neue</vt:lpstr>
      <vt:lpstr>Times New Roman</vt:lpstr>
      <vt:lpstr>DM Sans Medium</vt:lpstr>
      <vt:lpstr>Dela Gothic One</vt:lpstr>
      <vt:lpstr>Myriad Pro</vt:lpstr>
      <vt:lpstr>Comic Sans MS</vt:lpstr>
      <vt:lpstr>Tahoma</vt:lpstr>
      <vt:lpstr>OpenSans</vt:lpstr>
      <vt:lpstr>DM Sans</vt:lpstr>
      <vt:lpstr>Verdana</vt:lpstr>
      <vt:lpstr>ChronicaPro-Bold</vt:lpstr>
      <vt:lpstr>Social Skills Subject for Pre-K: Explore Modes of Transportation by Slidesgo</vt:lpstr>
      <vt:lpstr>PowerPoint Presentation</vt:lpstr>
      <vt:lpstr>PowerPoint Presentation</vt:lpstr>
      <vt:lpstr>What can you see in this picture ? </vt:lpstr>
      <vt:lpstr>PowerPoint Presentation</vt:lpstr>
      <vt:lpstr>What can you see in this picture ? </vt:lpstr>
      <vt:lpstr> Can you see any danger  in this picture ? </vt:lpstr>
      <vt:lpstr>Unit 7.Traffic</vt:lpstr>
      <vt:lpstr>Vocabulary </vt:lpstr>
      <vt:lpstr>Speak out the  words </vt:lpstr>
      <vt:lpstr>PowerPoint Presentation</vt:lpstr>
      <vt:lpstr>PowerPoint Presentation</vt:lpstr>
      <vt:lpstr>PowerPoint Presentation</vt:lpstr>
      <vt:lpstr>02. Which lane should you use when riding a bike?</vt:lpstr>
      <vt:lpstr>PowerPoint Presentation</vt:lpstr>
      <vt:lpstr>PowerPoint Presentation</vt:lpstr>
      <vt:lpstr>PowerPoint Presentation</vt:lpstr>
      <vt:lpstr>PowerPoint Presentation</vt:lpstr>
      <vt:lpstr>Discuss: Who is being safe, who is unsafe ?</vt:lpstr>
      <vt:lpstr>Speaking</vt:lpstr>
      <vt:lpstr>When being a road user, we had better not:</vt:lpstr>
      <vt:lpstr>About you </vt:lpstr>
      <vt:lpstr>PowerPoint Presentation</vt:lpstr>
      <vt:lpstr>Guess the mode of transportation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7. Traffic</dc:title>
  <dc:creator>HỒNG THẮM</dc:creator>
  <cp:lastModifiedBy>Administrator</cp:lastModifiedBy>
  <cp:revision>25</cp:revision>
  <dcterms:modified xsi:type="dcterms:W3CDTF">2024-04-08T07:16:48Z</dcterms:modified>
</cp:coreProperties>
</file>