
<file path=[Content_Types].xml><?xml version="1.0" encoding="utf-8"?>
<Types xmlns="http://schemas.openxmlformats.org/package/2006/content-types">
  <Default Extension="emf" ContentType="image/x-emf"/>
  <Default Extension="gif" ContentType="image/gif"/>
  <Default Extension="jpe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23"/>
  </p:notesMasterIdLst>
  <p:sldIdLst>
    <p:sldId id="291" r:id="rId2"/>
    <p:sldId id="328" r:id="rId3"/>
    <p:sldId id="3173" r:id="rId4"/>
    <p:sldId id="342" r:id="rId5"/>
    <p:sldId id="343" r:id="rId6"/>
    <p:sldId id="310" r:id="rId7"/>
    <p:sldId id="311" r:id="rId8"/>
    <p:sldId id="312" r:id="rId9"/>
    <p:sldId id="339" r:id="rId10"/>
    <p:sldId id="345" r:id="rId11"/>
    <p:sldId id="257" r:id="rId12"/>
    <p:sldId id="259" r:id="rId13"/>
    <p:sldId id="260" r:id="rId14"/>
    <p:sldId id="261" r:id="rId15"/>
    <p:sldId id="262" r:id="rId16"/>
    <p:sldId id="263" r:id="rId17"/>
    <p:sldId id="264" r:id="rId18"/>
    <p:sldId id="265" r:id="rId19"/>
    <p:sldId id="266" r:id="rId20"/>
    <p:sldId id="267" r:id="rId21"/>
    <p:sldId id="31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17761C-B7BE-4B48-B473-AEC5C2D0E8D2}" type="datetimeFigureOut">
              <a:rPr lang="en-US" smtClean="0"/>
              <a:t>29/01/2024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3114DC-8E72-41F2-8D8D-D40E61EC3F2E}" type="slidenum">
              <a:rPr lang="en-US" smtClean="0"/>
              <a:t>‹#›</a:t>
            </a:fld>
            <a:endParaRPr lang="en-US"/>
          </a:p>
        </p:txBody>
      </p:sp>
    </p:spTree>
    <p:extLst>
      <p:ext uri="{BB962C8B-B14F-4D97-AF65-F5344CB8AC3E}">
        <p14:creationId xmlns:p14="http://schemas.microsoft.com/office/powerpoint/2010/main" val="3906034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a:extLst>
              <a:ext uri="{FF2B5EF4-FFF2-40B4-BE49-F238E27FC236}">
                <a16:creationId xmlns:a16="http://schemas.microsoft.com/office/drawing/2014/main" id="{1CDD6613-19CF-0B00-E3D6-3F44610697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备注占位符 2">
            <a:extLst>
              <a:ext uri="{FF2B5EF4-FFF2-40B4-BE49-F238E27FC236}">
                <a16:creationId xmlns:a16="http://schemas.microsoft.com/office/drawing/2014/main" id="{6A05A1FC-014C-9AA3-557C-8E23361C1F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65540" name="灯片编号占位符 3">
            <a:extLst>
              <a:ext uri="{FF2B5EF4-FFF2-40B4-BE49-F238E27FC236}">
                <a16:creationId xmlns:a16="http://schemas.microsoft.com/office/drawing/2014/main" id="{D14718F7-C380-F239-1ABC-3B62E36D12C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DD03BBA-9A6D-44DF-9DAD-DA2784CFD90C}" type="slidenum">
              <a:rPr lang="zh-CN" altLang="en-US" smtClean="0">
                <a:solidFill>
                  <a:srgbClr val="000000"/>
                </a:solidFill>
                <a:latin typeface="等线" panose="02010600030101010101" pitchFamily="2" charset="-122"/>
                <a:ea typeface="等线" panose="02010600030101010101" pitchFamily="2" charset="-122"/>
                <a:cs typeface="等线" panose="02010600030101010101" pitchFamily="2" charset="-122"/>
              </a:rPr>
              <a:pPr eaLnBrk="1" hangingPunct="1"/>
              <a:t>2</a:t>
            </a:fld>
            <a:endParaRPr lang="zh-CN" altLang="en-US">
              <a:solidFill>
                <a:srgbClr val="000000"/>
              </a:solidFill>
              <a:latin typeface="等线" panose="02010600030101010101" pitchFamily="2" charset="-122"/>
              <a:ea typeface="等线" panose="02010600030101010101" pitchFamily="2" charset="-122"/>
              <a:cs typeface="等线"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a:t>
            </a:fld>
            <a:endParaRPr lang="zh-CN" altLang="en-US"/>
          </a:p>
        </p:txBody>
      </p:sp>
    </p:spTree>
    <p:extLst>
      <p:ext uri="{BB962C8B-B14F-4D97-AF65-F5344CB8AC3E}">
        <p14:creationId xmlns:p14="http://schemas.microsoft.com/office/powerpoint/2010/main" val="4287979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BDBF837D-D6F0-8D8F-1727-FEA6F42A67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DDF74BE0-BBA2-86FD-FE2C-CBB99A0591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Thầy cô có thể bật/tắt nhạc nền bằng cách nhấp vào biểu tượng Nốt nhạc.</a:t>
            </a:r>
          </a:p>
          <a:p>
            <a:pPr eaLnBrk="1" hangingPunct="1">
              <a:spcBef>
                <a:spcPct val="0"/>
              </a:spcBef>
            </a:pPr>
            <a:r>
              <a:rPr lang="en-US" altLang="en-US"/>
              <a:t>Thầy cô nhấp vào BẮT ĐẦU hoặc nhấp trái chuột để vào phần câu hỏi.</a:t>
            </a:r>
          </a:p>
        </p:txBody>
      </p:sp>
      <p:sp>
        <p:nvSpPr>
          <p:cNvPr id="69636" name="Slide Number Placeholder 3">
            <a:extLst>
              <a:ext uri="{FF2B5EF4-FFF2-40B4-BE49-F238E27FC236}">
                <a16:creationId xmlns:a16="http://schemas.microsoft.com/office/drawing/2014/main" id="{221BDC24-A584-A6ED-3F36-E3C2715441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6ED9311-9658-4643-B405-4F3D0C6DB17E}" type="slidenum">
              <a:rPr lang="en-US" altLang="en-US" smtClean="0">
                <a:solidFill>
                  <a:srgbClr val="000000"/>
                </a:solidFill>
              </a:rPr>
              <a:pPr eaLnBrk="1" hangingPunct="1"/>
              <a:t>6</a:t>
            </a:fld>
            <a:endParaRPr lang="en-US"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1EEB44D0-22CC-1114-C926-CFDF13981C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898862DF-B4A2-BC3F-6B38-E61F7EB509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HD chỉnh sửa: Thầy cô nhập câu hỏi và các đáp án vào các ô (Căn chỉnh size chữ cho phù hợp với độ dài câu hỏi)</a:t>
            </a:r>
          </a:p>
          <a:p>
            <a:pPr eaLnBrk="1" hangingPunct="1">
              <a:spcBef>
                <a:spcPct val="0"/>
              </a:spcBef>
            </a:pPr>
            <a:r>
              <a:rPr lang="en-US" altLang="en-US"/>
              <a:t>Thầy cô nhấp chuột phải hoặc phím -&gt; để hiện câu hỏi và các đáp án</a:t>
            </a:r>
          </a:p>
          <a:p>
            <a:pPr eaLnBrk="1" hangingPunct="1">
              <a:spcBef>
                <a:spcPct val="0"/>
              </a:spcBef>
            </a:pPr>
            <a:r>
              <a:rPr lang="en-US" altLang="en-US"/>
              <a:t>Sau khi HS chọn đáp án, thầy cô nhấp vào PHẦN ĐẤT chứa đáp án đó.</a:t>
            </a:r>
          </a:p>
          <a:p>
            <a:pPr eaLnBrk="1" hangingPunct="1">
              <a:spcBef>
                <a:spcPct val="0"/>
              </a:spcBef>
            </a:pPr>
            <a:r>
              <a:rPr lang="en-US" altLang="en-US"/>
              <a:t>Sau khi ở phần kiểm tra đúng sai, thầy cô nhấp &lt; để trở về câu hỏi.</a:t>
            </a:r>
          </a:p>
          <a:p>
            <a:pPr eaLnBrk="1" hangingPunct="1">
              <a:spcBef>
                <a:spcPct val="0"/>
              </a:spcBef>
            </a:pPr>
            <a:r>
              <a:rPr lang="en-US" altLang="en-US"/>
              <a:t>Sau khi hoàn thành xong câu hỏi, thầy cô nhấp hình &gt; hoặc chuột trái, phím -&gt; để chuyển sang câu hỏi tiếp theo.</a:t>
            </a:r>
          </a:p>
        </p:txBody>
      </p:sp>
      <p:sp>
        <p:nvSpPr>
          <p:cNvPr id="71684" name="Slide Number Placeholder 3">
            <a:extLst>
              <a:ext uri="{FF2B5EF4-FFF2-40B4-BE49-F238E27FC236}">
                <a16:creationId xmlns:a16="http://schemas.microsoft.com/office/drawing/2014/main" id="{789DDA08-6200-C162-3C98-5CA0CC0620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2BF2D1D-FDEB-4621-9D2F-0E126FCDF80A}" type="slidenum">
              <a:rPr lang="en-US" altLang="en-US" smtClean="0">
                <a:solidFill>
                  <a:srgbClr val="000000"/>
                </a:solidFill>
              </a:rPr>
              <a:pPr eaLnBrk="1" hangingPunct="1"/>
              <a:t>7</a:t>
            </a:fld>
            <a:endParaRPr lang="en-US"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6F8EBBB3-CB38-1A42-3AA3-F6FE6BCEF1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E209FD1D-6DF3-F3D3-3EBB-DE1F10FE1A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HD chỉnh sửa: Thầy cô nhập câu hỏi và các đáp án vào các ô (Căn chỉnh size chữ cho phù hợp với độ dài câu hỏi)</a:t>
            </a:r>
          </a:p>
          <a:p>
            <a:pPr eaLnBrk="1" hangingPunct="1">
              <a:spcBef>
                <a:spcPct val="0"/>
              </a:spcBef>
            </a:pPr>
            <a:r>
              <a:rPr lang="en-US" altLang="en-US"/>
              <a:t>Thầy cô nhấp chuột phải hoặc phím -&gt; để hiện câu hỏi và các đáp án</a:t>
            </a:r>
          </a:p>
          <a:p>
            <a:pPr eaLnBrk="1" hangingPunct="1">
              <a:spcBef>
                <a:spcPct val="0"/>
              </a:spcBef>
            </a:pPr>
            <a:r>
              <a:rPr lang="en-US" altLang="en-US"/>
              <a:t>Sau khi HS chọn đáp án, thầy cô nhấp vào PHẦN ĐẤT chứa đáp án đó.</a:t>
            </a:r>
          </a:p>
          <a:p>
            <a:pPr eaLnBrk="1" hangingPunct="1">
              <a:spcBef>
                <a:spcPct val="0"/>
              </a:spcBef>
            </a:pPr>
            <a:r>
              <a:rPr lang="en-US" altLang="en-US"/>
              <a:t>Sau khi ở phần kiểm tra đúng sai, thầy cô nhấp &lt; để trở về câu hỏi.</a:t>
            </a:r>
          </a:p>
          <a:p>
            <a:pPr eaLnBrk="1" hangingPunct="1">
              <a:spcBef>
                <a:spcPct val="0"/>
              </a:spcBef>
            </a:pPr>
            <a:r>
              <a:rPr lang="en-US" altLang="en-US"/>
              <a:t>Sau khi hoàn thành xong câu hỏi, thầy cô nhấp hình &gt; hoặc chuột trái, phím -&gt; để chuyển sang câu hỏi tiếp theo.</a:t>
            </a:r>
          </a:p>
        </p:txBody>
      </p:sp>
      <p:sp>
        <p:nvSpPr>
          <p:cNvPr id="74756" name="Slide Number Placeholder 3">
            <a:extLst>
              <a:ext uri="{FF2B5EF4-FFF2-40B4-BE49-F238E27FC236}">
                <a16:creationId xmlns:a16="http://schemas.microsoft.com/office/drawing/2014/main" id="{5C3888C2-46BD-A5E4-BFAC-F8F9B393E8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2714BCC-B44D-4241-B3E5-70C668FF77F8}" type="slidenum">
              <a:rPr lang="en-US" altLang="en-US" smtClean="0">
                <a:solidFill>
                  <a:srgbClr val="000000"/>
                </a:solidFill>
              </a:rPr>
              <a:pPr eaLnBrk="1" hangingPunct="1"/>
              <a:t>9</a:t>
            </a:fld>
            <a:endParaRPr lang="en-US" alt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0898" name="Google Shape;1064;ga9179a95dd_0_217:notes">
            <a:extLst>
              <a:ext uri="{FF2B5EF4-FFF2-40B4-BE49-F238E27FC236}">
                <a16:creationId xmlns:a16="http://schemas.microsoft.com/office/drawing/2014/main" id="{F2667672-09FB-D548-4B3C-0B9600154D7E}"/>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80899" name="Google Shape;1065;ga9179a95dd_0_217:notes">
            <a:extLst>
              <a:ext uri="{FF2B5EF4-FFF2-40B4-BE49-F238E27FC236}">
                <a16:creationId xmlns:a16="http://schemas.microsoft.com/office/drawing/2014/main" id="{EA46E088-55F0-D78A-FE1D-3368325106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540DF-45A6-4077-AC7B-9C12DB6E20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20179B-12B6-4195-B3A5-8364C4A6B9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BB65EA-8CE2-4F13-9A12-FA66288E001C}"/>
              </a:ext>
            </a:extLst>
          </p:cNvPr>
          <p:cNvSpPr>
            <a:spLocks noGrp="1"/>
          </p:cNvSpPr>
          <p:nvPr>
            <p:ph type="dt" sz="half" idx="10"/>
          </p:nvPr>
        </p:nvSpPr>
        <p:spPr/>
        <p:txBody>
          <a:bodyPr/>
          <a:lstStyle/>
          <a:p>
            <a:fld id="{4127597D-2BBC-4F78-93DF-162F88A9A014}" type="datetimeFigureOut">
              <a:rPr lang="en-US" smtClean="0"/>
              <a:t>29/01/2024</a:t>
            </a:fld>
            <a:endParaRPr lang="en-US"/>
          </a:p>
        </p:txBody>
      </p:sp>
      <p:sp>
        <p:nvSpPr>
          <p:cNvPr id="5" name="Footer Placeholder 4">
            <a:extLst>
              <a:ext uri="{FF2B5EF4-FFF2-40B4-BE49-F238E27FC236}">
                <a16:creationId xmlns:a16="http://schemas.microsoft.com/office/drawing/2014/main" id="{8D2F08E8-79B0-4FFC-9DDF-7F66796CEA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4155A6-FB35-4CAA-9BB6-AF62B35A92EF}"/>
              </a:ext>
            </a:extLst>
          </p:cNvPr>
          <p:cNvSpPr>
            <a:spLocks noGrp="1"/>
          </p:cNvSpPr>
          <p:nvPr>
            <p:ph type="sldNum" sz="quarter" idx="12"/>
          </p:nvPr>
        </p:nvSpPr>
        <p:spPr/>
        <p:txBody>
          <a:bodyPr/>
          <a:lstStyle/>
          <a:p>
            <a:fld id="{FE4037C7-7953-48A6-839C-EAFF552D73E2}" type="slidenum">
              <a:rPr lang="en-US" smtClean="0"/>
              <a:t>‹#›</a:t>
            </a:fld>
            <a:endParaRPr lang="en-US"/>
          </a:p>
        </p:txBody>
      </p:sp>
    </p:spTree>
    <p:extLst>
      <p:ext uri="{BB962C8B-B14F-4D97-AF65-F5344CB8AC3E}">
        <p14:creationId xmlns:p14="http://schemas.microsoft.com/office/powerpoint/2010/main" val="3566983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1DE61-CFA6-4CE5-BB46-AF41E36E49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85677F-21F6-46F3-8E03-F8B3D5FB7B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727313-3624-4465-B6EC-4B38C7CADD0E}"/>
              </a:ext>
            </a:extLst>
          </p:cNvPr>
          <p:cNvSpPr>
            <a:spLocks noGrp="1"/>
          </p:cNvSpPr>
          <p:nvPr>
            <p:ph type="dt" sz="half" idx="10"/>
          </p:nvPr>
        </p:nvSpPr>
        <p:spPr/>
        <p:txBody>
          <a:bodyPr/>
          <a:lstStyle/>
          <a:p>
            <a:fld id="{4127597D-2BBC-4F78-93DF-162F88A9A014}" type="datetimeFigureOut">
              <a:rPr lang="en-US" smtClean="0"/>
              <a:t>29/01/2024</a:t>
            </a:fld>
            <a:endParaRPr lang="en-US"/>
          </a:p>
        </p:txBody>
      </p:sp>
      <p:sp>
        <p:nvSpPr>
          <p:cNvPr id="5" name="Footer Placeholder 4">
            <a:extLst>
              <a:ext uri="{FF2B5EF4-FFF2-40B4-BE49-F238E27FC236}">
                <a16:creationId xmlns:a16="http://schemas.microsoft.com/office/drawing/2014/main" id="{FB74D9B5-7814-417D-AF04-BE603CFE50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73C078-463E-4B6A-8D32-72C990C093B3}"/>
              </a:ext>
            </a:extLst>
          </p:cNvPr>
          <p:cNvSpPr>
            <a:spLocks noGrp="1"/>
          </p:cNvSpPr>
          <p:nvPr>
            <p:ph type="sldNum" sz="quarter" idx="12"/>
          </p:nvPr>
        </p:nvSpPr>
        <p:spPr/>
        <p:txBody>
          <a:bodyPr/>
          <a:lstStyle/>
          <a:p>
            <a:fld id="{FE4037C7-7953-48A6-839C-EAFF552D73E2}" type="slidenum">
              <a:rPr lang="en-US" smtClean="0"/>
              <a:t>‹#›</a:t>
            </a:fld>
            <a:endParaRPr lang="en-US"/>
          </a:p>
        </p:txBody>
      </p:sp>
    </p:spTree>
    <p:extLst>
      <p:ext uri="{BB962C8B-B14F-4D97-AF65-F5344CB8AC3E}">
        <p14:creationId xmlns:p14="http://schemas.microsoft.com/office/powerpoint/2010/main" val="3710662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CB7BAF-FF1A-4EC0-8FA9-06DA1A692B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D5A7BE-B2DB-4685-9330-5B8BDE7FED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4EE482-7CE5-442B-85A9-25CF4C2F2AE0}"/>
              </a:ext>
            </a:extLst>
          </p:cNvPr>
          <p:cNvSpPr>
            <a:spLocks noGrp="1"/>
          </p:cNvSpPr>
          <p:nvPr>
            <p:ph type="dt" sz="half" idx="10"/>
          </p:nvPr>
        </p:nvSpPr>
        <p:spPr/>
        <p:txBody>
          <a:bodyPr/>
          <a:lstStyle/>
          <a:p>
            <a:fld id="{4127597D-2BBC-4F78-93DF-162F88A9A014}" type="datetimeFigureOut">
              <a:rPr lang="en-US" smtClean="0"/>
              <a:t>29/01/2024</a:t>
            </a:fld>
            <a:endParaRPr lang="en-US"/>
          </a:p>
        </p:txBody>
      </p:sp>
      <p:sp>
        <p:nvSpPr>
          <p:cNvPr id="5" name="Footer Placeholder 4">
            <a:extLst>
              <a:ext uri="{FF2B5EF4-FFF2-40B4-BE49-F238E27FC236}">
                <a16:creationId xmlns:a16="http://schemas.microsoft.com/office/drawing/2014/main" id="{765FAE6C-FD90-49F6-8240-A797CE859E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7E3A7F-18A3-4076-B6F3-4B060BF77508}"/>
              </a:ext>
            </a:extLst>
          </p:cNvPr>
          <p:cNvSpPr>
            <a:spLocks noGrp="1"/>
          </p:cNvSpPr>
          <p:nvPr>
            <p:ph type="sldNum" sz="quarter" idx="12"/>
          </p:nvPr>
        </p:nvSpPr>
        <p:spPr/>
        <p:txBody>
          <a:bodyPr/>
          <a:lstStyle/>
          <a:p>
            <a:fld id="{FE4037C7-7953-48A6-839C-EAFF552D73E2}" type="slidenum">
              <a:rPr lang="en-US" smtClean="0"/>
              <a:t>‹#›</a:t>
            </a:fld>
            <a:endParaRPr lang="en-US"/>
          </a:p>
        </p:txBody>
      </p:sp>
    </p:spTree>
    <p:extLst>
      <p:ext uri="{BB962C8B-B14F-4D97-AF65-F5344CB8AC3E}">
        <p14:creationId xmlns:p14="http://schemas.microsoft.com/office/powerpoint/2010/main" val="861336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3635488"/>
      </p:ext>
    </p:extLst>
  </p:cSld>
  <p:clrMapOvr>
    <a:masterClrMapping/>
  </p:clrMapOvr>
  <p:transition spd="slow" advClick="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85B48827-E8C1-A2AC-10F1-28395D88C9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96034" y="6290310"/>
            <a:ext cx="586317" cy="44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E6447BEB-7A8E-9893-EA2B-5C46306E805A}"/>
              </a:ext>
            </a:extLst>
          </p:cNvPr>
          <p:cNvPicPr>
            <a:picLocks noChangeAspect="1"/>
          </p:cNvPicPr>
          <p:nvPr userDrawn="1"/>
        </p:nvPicPr>
        <p:blipFill>
          <a:blip r:embed="rId3">
            <a:extLst>
              <a:ext uri="{28A0092B-C50C-407E-A947-70E740481C1C}">
                <a14:useLocalDpi xmlns:a14="http://schemas.microsoft.com/office/drawing/2010/main" val="0"/>
              </a:ext>
            </a:extLst>
          </a:blip>
          <a:srcRect b="8311"/>
          <a:stretch>
            <a:fillRect/>
          </a:stretch>
        </p:blipFill>
        <p:spPr bwMode="auto">
          <a:xfrm>
            <a:off x="4840818" y="6082666"/>
            <a:ext cx="48683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oogle Shape;161;p24">
            <a:extLst>
              <a:ext uri="{FF2B5EF4-FFF2-40B4-BE49-F238E27FC236}">
                <a16:creationId xmlns:a16="http://schemas.microsoft.com/office/drawing/2014/main" id="{2889A165-77F8-CC77-1B08-F06C68A9DF43}"/>
              </a:ext>
            </a:extLst>
          </p:cNvPr>
          <p:cNvPicPr preferRelativeResize="0">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5246"/>
            <a:ext cx="12115800" cy="6802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149B6F49-19F2-AB8B-4FBD-3F8897B9AC82}"/>
              </a:ext>
            </a:extLst>
          </p:cNvPr>
          <p:cNvPicPr>
            <a:picLocks noChangeAspect="1"/>
          </p:cNvPicPr>
          <p:nvPr userDrawn="1"/>
        </p:nvPicPr>
        <p:blipFill>
          <a:blip r:embed="rId5"/>
          <a:stretch>
            <a:fillRect/>
          </a:stretch>
        </p:blipFill>
        <p:spPr>
          <a:xfrm>
            <a:off x="6250317" y="5645021"/>
            <a:ext cx="5707223" cy="1076455"/>
          </a:xfrm>
          <a:prstGeom prst="rect">
            <a:avLst/>
          </a:prstGeom>
          <a:ln>
            <a:noFill/>
          </a:ln>
          <a:effectLst>
            <a:softEdge rad="112500"/>
          </a:effectLst>
        </p:spPr>
      </p:pic>
      <p:pic>
        <p:nvPicPr>
          <p:cNvPr id="6" name="Picture 5">
            <a:extLst>
              <a:ext uri="{FF2B5EF4-FFF2-40B4-BE49-F238E27FC236}">
                <a16:creationId xmlns:a16="http://schemas.microsoft.com/office/drawing/2014/main" id="{77672B7D-47F5-50AC-DDBE-24E3FE05C020}"/>
              </a:ext>
            </a:extLst>
          </p:cNvPr>
          <p:cNvPicPr>
            <a:picLocks noChangeAspect="1"/>
          </p:cNvPicPr>
          <p:nvPr userDrawn="1"/>
        </p:nvPicPr>
        <p:blipFill>
          <a:blip r:embed="rId6"/>
          <a:stretch>
            <a:fillRect/>
          </a:stretch>
        </p:blipFill>
        <p:spPr>
          <a:xfrm>
            <a:off x="234463" y="5645020"/>
            <a:ext cx="5472760" cy="1038974"/>
          </a:xfrm>
          <a:prstGeom prst="rect">
            <a:avLst/>
          </a:prstGeom>
          <a:ln>
            <a:noFill/>
          </a:ln>
          <a:effectLst>
            <a:softEdge rad="112500"/>
          </a:effectLst>
        </p:spPr>
      </p:pic>
      <p:sp>
        <p:nvSpPr>
          <p:cNvPr id="7" name="Date Placeholder 3">
            <a:extLst>
              <a:ext uri="{FF2B5EF4-FFF2-40B4-BE49-F238E27FC236}">
                <a16:creationId xmlns:a16="http://schemas.microsoft.com/office/drawing/2014/main" id="{75D15744-328A-106B-D4FD-1CD7DBDE3B6A}"/>
              </a:ext>
            </a:extLst>
          </p:cNvPr>
          <p:cNvSpPr>
            <a:spLocks noGrp="1"/>
          </p:cNvSpPr>
          <p:nvPr>
            <p:ph type="dt" sz="half" idx="10"/>
          </p:nvPr>
        </p:nvSpPr>
        <p:spPr/>
        <p:txBody>
          <a:bodyPr/>
          <a:lstStyle>
            <a:lvl1pPr>
              <a:defRPr/>
            </a:lvl1pPr>
          </a:lstStyle>
          <a:p>
            <a:pPr>
              <a:defRPr/>
            </a:pPr>
            <a:fld id="{704ABA0B-828A-4EEB-863D-E56899F85CE2}" type="datetimeFigureOut">
              <a:rPr lang="en-US"/>
              <a:pPr>
                <a:defRPr/>
              </a:pPr>
              <a:t>29/01/2024</a:t>
            </a:fld>
            <a:endParaRPr lang="en-US"/>
          </a:p>
        </p:txBody>
      </p:sp>
      <p:sp>
        <p:nvSpPr>
          <p:cNvPr id="8" name="Footer Placeholder 4">
            <a:extLst>
              <a:ext uri="{FF2B5EF4-FFF2-40B4-BE49-F238E27FC236}">
                <a16:creationId xmlns:a16="http://schemas.microsoft.com/office/drawing/2014/main" id="{A8C8C2A0-AD39-2D66-F2F2-BA63DEAE4A3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0BBE68F-BAD7-5F0B-BEAC-B06354F84915}"/>
              </a:ext>
            </a:extLst>
          </p:cNvPr>
          <p:cNvSpPr>
            <a:spLocks noGrp="1"/>
          </p:cNvSpPr>
          <p:nvPr>
            <p:ph type="sldNum" sz="quarter" idx="12"/>
          </p:nvPr>
        </p:nvSpPr>
        <p:spPr/>
        <p:txBody>
          <a:bodyPr/>
          <a:lstStyle>
            <a:lvl1pPr>
              <a:defRPr/>
            </a:lvl1pPr>
          </a:lstStyle>
          <a:p>
            <a:pPr>
              <a:defRPr/>
            </a:pPr>
            <a:fld id="{9F2A893D-5BDA-475C-A711-4E9463FB9B58}" type="slidenum">
              <a:rPr lang="en-US" altLang="en-US"/>
              <a:pPr>
                <a:defRPr/>
              </a:pPr>
              <a:t>‹#›</a:t>
            </a:fld>
            <a:endParaRPr lang="en-US" altLang="en-US"/>
          </a:p>
        </p:txBody>
      </p:sp>
    </p:spTree>
    <p:extLst>
      <p:ext uri="{BB962C8B-B14F-4D97-AF65-F5344CB8AC3E}">
        <p14:creationId xmlns:p14="http://schemas.microsoft.com/office/powerpoint/2010/main" val="66460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02"/>
        <p:cNvGrpSpPr/>
        <p:nvPr/>
      </p:nvGrpSpPr>
      <p:grpSpPr>
        <a:xfrm>
          <a:off x="0" y="0"/>
          <a:ext cx="0" cy="0"/>
          <a:chOff x="0" y="0"/>
          <a:chExt cx="0" cy="0"/>
        </a:xfrm>
      </p:grpSpPr>
      <p:sp>
        <p:nvSpPr>
          <p:cNvPr id="2" name="Google Shape;103;p3">
            <a:extLst>
              <a:ext uri="{FF2B5EF4-FFF2-40B4-BE49-F238E27FC236}">
                <a16:creationId xmlns:a16="http://schemas.microsoft.com/office/drawing/2014/main" id="{F0FB06FC-877A-91D2-A808-F10B26E5A659}"/>
              </a:ext>
            </a:extLst>
          </p:cNvPr>
          <p:cNvSpPr>
            <a:spLocks/>
          </p:cNvSpPr>
          <p:nvPr/>
        </p:nvSpPr>
        <p:spPr bwMode="auto">
          <a:xfrm>
            <a:off x="0" y="0"/>
            <a:ext cx="12192000" cy="6848476"/>
          </a:xfrm>
          <a:custGeom>
            <a:avLst/>
            <a:gdLst>
              <a:gd name="T0" fmla="*/ 2147483646 w 84821"/>
              <a:gd name="T1" fmla="*/ 0 h 47649"/>
              <a:gd name="T2" fmla="*/ 2147483646 w 84821"/>
              <a:gd name="T3" fmla="*/ 2147483646 h 47649"/>
              <a:gd name="T4" fmla="*/ 2147483646 w 84821"/>
              <a:gd name="T5" fmla="*/ 2147483646 h 47649"/>
              <a:gd name="T6" fmla="*/ 2147483646 w 84821"/>
              <a:gd name="T7" fmla="*/ 0 h 47649"/>
              <a:gd name="T8" fmla="*/ 2147483646 w 84821"/>
              <a:gd name="T9" fmla="*/ 0 h 476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821" h="47649" extrusionOk="0">
                <a:moveTo>
                  <a:pt x="1" y="0"/>
                </a:moveTo>
                <a:lnTo>
                  <a:pt x="1" y="47649"/>
                </a:lnTo>
                <a:lnTo>
                  <a:pt x="84821" y="47649"/>
                </a:lnTo>
                <a:lnTo>
                  <a:pt x="84821" y="0"/>
                </a:lnTo>
                <a:lnTo>
                  <a:pt x="1" y="0"/>
                </a:lnTo>
                <a:close/>
              </a:path>
            </a:pathLst>
          </a:custGeom>
          <a:solidFill>
            <a:srgbClr val="EFDAA3"/>
          </a:solidFill>
          <a:ln>
            <a:noFill/>
          </a:ln>
          <a:extLst>
            <a:ext uri="{91240B29-F687-4F45-9708-019B960494DF}">
              <a14:hiddenLine xmlns:a14="http://schemas.microsoft.com/office/drawing/2010/main" w="9525">
                <a:solidFill>
                  <a:srgbClr val="000000"/>
                </a:solidFill>
                <a:round/>
                <a:headEnd/>
                <a:tailEnd/>
              </a14:hiddenLine>
            </a:ext>
          </a:extLst>
        </p:spPr>
        <p:txBody>
          <a:bodyPr lIns="109676" tIns="109676" rIns="109676" bIns="109676" anchor="ctr"/>
          <a:lstStyle/>
          <a:p>
            <a:endParaRPr lang="en-US" sz="2160"/>
          </a:p>
        </p:txBody>
      </p:sp>
      <p:sp>
        <p:nvSpPr>
          <p:cNvPr id="3" name="Google Shape;104;p3">
            <a:extLst>
              <a:ext uri="{FF2B5EF4-FFF2-40B4-BE49-F238E27FC236}">
                <a16:creationId xmlns:a16="http://schemas.microsoft.com/office/drawing/2014/main" id="{71F20571-5393-7190-38B4-9262B6F8AE6A}"/>
              </a:ext>
            </a:extLst>
          </p:cNvPr>
          <p:cNvSpPr>
            <a:spLocks/>
          </p:cNvSpPr>
          <p:nvPr/>
        </p:nvSpPr>
        <p:spPr bwMode="auto">
          <a:xfrm>
            <a:off x="442384" y="226696"/>
            <a:ext cx="11377083" cy="6385560"/>
          </a:xfrm>
          <a:custGeom>
            <a:avLst/>
            <a:gdLst>
              <a:gd name="T0" fmla="*/ 2147483646 w 79142"/>
              <a:gd name="T1" fmla="*/ 2147483646 h 44428"/>
              <a:gd name="T2" fmla="*/ 2147483646 w 79142"/>
              <a:gd name="T3" fmla="*/ 2147483646 h 44428"/>
              <a:gd name="T4" fmla="*/ 2147483646 w 79142"/>
              <a:gd name="T5" fmla="*/ 2147483646 h 44428"/>
              <a:gd name="T6" fmla="*/ 2147483646 w 79142"/>
              <a:gd name="T7" fmla="*/ 2147483646 h 44428"/>
              <a:gd name="T8" fmla="*/ 2147483646 w 79142"/>
              <a:gd name="T9" fmla="*/ 2147483646 h 44428"/>
              <a:gd name="T10" fmla="*/ 2147483646 w 79142"/>
              <a:gd name="T11" fmla="*/ 2147483646 h 44428"/>
              <a:gd name="T12" fmla="*/ 2147483646 w 79142"/>
              <a:gd name="T13" fmla="*/ 2147483646 h 44428"/>
              <a:gd name="T14" fmla="*/ 2147483646 w 79142"/>
              <a:gd name="T15" fmla="*/ 2147483646 h 44428"/>
              <a:gd name="T16" fmla="*/ 2147483646 w 79142"/>
              <a:gd name="T17" fmla="*/ 2147483646 h 44428"/>
              <a:gd name="T18" fmla="*/ 2147483646 w 79142"/>
              <a:gd name="T19" fmla="*/ 2147483646 h 44428"/>
              <a:gd name="T20" fmla="*/ 2147483646 w 79142"/>
              <a:gd name="T21" fmla="*/ 2147483646 h 44428"/>
              <a:gd name="T22" fmla="*/ 2147483646 w 79142"/>
              <a:gd name="T23" fmla="*/ 2147483646 h 44428"/>
              <a:gd name="T24" fmla="*/ 2147483646 w 79142"/>
              <a:gd name="T25" fmla="*/ 2147483646 h 44428"/>
              <a:gd name="T26" fmla="*/ 2147483646 w 79142"/>
              <a:gd name="T27" fmla="*/ 2147483646 h 44428"/>
              <a:gd name="T28" fmla="*/ 2147483646 w 79142"/>
              <a:gd name="T29" fmla="*/ 2147483646 h 44428"/>
              <a:gd name="T30" fmla="*/ 2147483646 w 79142"/>
              <a:gd name="T31" fmla="*/ 2147483646 h 44428"/>
              <a:gd name="T32" fmla="*/ 2147483646 w 79142"/>
              <a:gd name="T33" fmla="*/ 2147483646 h 44428"/>
              <a:gd name="T34" fmla="*/ 2147483646 w 79142"/>
              <a:gd name="T35" fmla="*/ 2147483646 h 44428"/>
              <a:gd name="T36" fmla="*/ 2147483646 w 79142"/>
              <a:gd name="T37" fmla="*/ 2147483646 h 44428"/>
              <a:gd name="T38" fmla="*/ 2147483646 w 79142"/>
              <a:gd name="T39" fmla="*/ 2147483646 h 44428"/>
              <a:gd name="T40" fmla="*/ 2147483646 w 79142"/>
              <a:gd name="T41" fmla="*/ 2147483646 h 44428"/>
              <a:gd name="T42" fmla="*/ 2147483646 w 79142"/>
              <a:gd name="T43" fmla="*/ 2147483646 h 44428"/>
              <a:gd name="T44" fmla="*/ 2147483646 w 79142"/>
              <a:gd name="T45" fmla="*/ 2147483646 h 44428"/>
              <a:gd name="T46" fmla="*/ 2147483646 w 79142"/>
              <a:gd name="T47" fmla="*/ 2147483646 h 44428"/>
              <a:gd name="T48" fmla="*/ 2147483646 w 79142"/>
              <a:gd name="T49" fmla="*/ 2147483646 h 44428"/>
              <a:gd name="T50" fmla="*/ 2147483646 w 79142"/>
              <a:gd name="T51" fmla="*/ 2147483646 h 44428"/>
              <a:gd name="T52" fmla="*/ 2147483646 w 79142"/>
              <a:gd name="T53" fmla="*/ 2147483646 h 44428"/>
              <a:gd name="T54" fmla="*/ 2147483646 w 79142"/>
              <a:gd name="T55" fmla="*/ 2147483646 h 44428"/>
              <a:gd name="T56" fmla="*/ 2147483646 w 79142"/>
              <a:gd name="T57" fmla="*/ 2147483646 h 44428"/>
              <a:gd name="T58" fmla="*/ 2147483646 w 79142"/>
              <a:gd name="T59" fmla="*/ 2147483646 h 44428"/>
              <a:gd name="T60" fmla="*/ 2147483646 w 79142"/>
              <a:gd name="T61" fmla="*/ 2147483646 h 44428"/>
              <a:gd name="T62" fmla="*/ 2147483646 w 79142"/>
              <a:gd name="T63" fmla="*/ 2147483646 h 444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a:extLst>
            <a:ext uri="{91240B29-F687-4F45-9708-019B960494DF}">
              <a14:hiddenLine xmlns:a14="http://schemas.microsoft.com/office/drawing/2010/main" w="9525">
                <a:solidFill>
                  <a:srgbClr val="000000"/>
                </a:solidFill>
                <a:round/>
                <a:headEnd/>
                <a:tailEnd/>
              </a14:hiddenLine>
            </a:ext>
          </a:extLst>
        </p:spPr>
        <p:txBody>
          <a:bodyPr lIns="109676" tIns="109676" rIns="109676" bIns="109676" anchor="ctr"/>
          <a:lstStyle/>
          <a:p>
            <a:endParaRPr lang="en-US" sz="2160"/>
          </a:p>
        </p:txBody>
      </p:sp>
      <p:sp>
        <p:nvSpPr>
          <p:cNvPr id="4" name="Google Shape;105;p3">
            <a:extLst>
              <a:ext uri="{FF2B5EF4-FFF2-40B4-BE49-F238E27FC236}">
                <a16:creationId xmlns:a16="http://schemas.microsoft.com/office/drawing/2014/main" id="{A5959C75-9277-A805-3142-446F2CC7D37E}"/>
              </a:ext>
            </a:extLst>
          </p:cNvPr>
          <p:cNvSpPr>
            <a:spLocks/>
          </p:cNvSpPr>
          <p:nvPr/>
        </p:nvSpPr>
        <p:spPr bwMode="auto">
          <a:xfrm>
            <a:off x="414867" y="201930"/>
            <a:ext cx="11423651" cy="6423660"/>
          </a:xfrm>
          <a:custGeom>
            <a:avLst/>
            <a:gdLst>
              <a:gd name="T0" fmla="*/ 2147483646 w 79475"/>
              <a:gd name="T1" fmla="*/ 2147483646 h 44691"/>
              <a:gd name="T2" fmla="*/ 2147483646 w 79475"/>
              <a:gd name="T3" fmla="*/ 2147483646 h 44691"/>
              <a:gd name="T4" fmla="*/ 2147483646 w 79475"/>
              <a:gd name="T5" fmla="*/ 2147483646 h 44691"/>
              <a:gd name="T6" fmla="*/ 2147483646 w 79475"/>
              <a:gd name="T7" fmla="*/ 2147483646 h 44691"/>
              <a:gd name="T8" fmla="*/ 2147483646 w 79475"/>
              <a:gd name="T9" fmla="*/ 2147483646 h 44691"/>
              <a:gd name="T10" fmla="*/ 2147483646 w 79475"/>
              <a:gd name="T11" fmla="*/ 2147483646 h 44691"/>
              <a:gd name="T12" fmla="*/ 2147483646 w 79475"/>
              <a:gd name="T13" fmla="*/ 2147483646 h 44691"/>
              <a:gd name="T14" fmla="*/ 2147483646 w 79475"/>
              <a:gd name="T15" fmla="*/ 2147483646 h 44691"/>
              <a:gd name="T16" fmla="*/ 2147483646 w 79475"/>
              <a:gd name="T17" fmla="*/ 2147483646 h 44691"/>
              <a:gd name="T18" fmla="*/ 2147483646 w 79475"/>
              <a:gd name="T19" fmla="*/ 2147483646 h 44691"/>
              <a:gd name="T20" fmla="*/ 2147483646 w 79475"/>
              <a:gd name="T21" fmla="*/ 2147483646 h 44691"/>
              <a:gd name="T22" fmla="*/ 2147483646 w 79475"/>
              <a:gd name="T23" fmla="*/ 2147483646 h 44691"/>
              <a:gd name="T24" fmla="*/ 2147483646 w 79475"/>
              <a:gd name="T25" fmla="*/ 2147483646 h 44691"/>
              <a:gd name="T26" fmla="*/ 2147483646 w 79475"/>
              <a:gd name="T27" fmla="*/ 2147483646 h 44691"/>
              <a:gd name="T28" fmla="*/ 2147483646 w 79475"/>
              <a:gd name="T29" fmla="*/ 2147483646 h 44691"/>
              <a:gd name="T30" fmla="*/ 2147483646 w 79475"/>
              <a:gd name="T31" fmla="*/ 2147483646 h 44691"/>
              <a:gd name="T32" fmla="*/ 2147483646 w 79475"/>
              <a:gd name="T33" fmla="*/ 2147483646 h 44691"/>
              <a:gd name="T34" fmla="*/ 2147483646 w 79475"/>
              <a:gd name="T35" fmla="*/ 2147483646 h 44691"/>
              <a:gd name="T36" fmla="*/ 2147483646 w 79475"/>
              <a:gd name="T37" fmla="*/ 2147483646 h 44691"/>
              <a:gd name="T38" fmla="*/ 2147483646 w 79475"/>
              <a:gd name="T39" fmla="*/ 2147483646 h 44691"/>
              <a:gd name="T40" fmla="*/ 2147483646 w 79475"/>
              <a:gd name="T41" fmla="*/ 2147483646 h 44691"/>
              <a:gd name="T42" fmla="*/ 2147483646 w 79475"/>
              <a:gd name="T43" fmla="*/ 2147483646 h 44691"/>
              <a:gd name="T44" fmla="*/ 2147483646 w 79475"/>
              <a:gd name="T45" fmla="*/ 2147483646 h 44691"/>
              <a:gd name="T46" fmla="*/ 2147483646 w 79475"/>
              <a:gd name="T47" fmla="*/ 2147483646 h 44691"/>
              <a:gd name="T48" fmla="*/ 2147483646 w 79475"/>
              <a:gd name="T49" fmla="*/ 2147483646 h 44691"/>
              <a:gd name="T50" fmla="*/ 2147483646 w 79475"/>
              <a:gd name="T51" fmla="*/ 2147483646 h 44691"/>
              <a:gd name="T52" fmla="*/ 2147483646 w 79475"/>
              <a:gd name="T53" fmla="*/ 2147483646 h 44691"/>
              <a:gd name="T54" fmla="*/ 2147483646 w 79475"/>
              <a:gd name="T55" fmla="*/ 2147483646 h 44691"/>
              <a:gd name="T56" fmla="*/ 2147483646 w 79475"/>
              <a:gd name="T57" fmla="*/ 2147483646 h 44691"/>
              <a:gd name="T58" fmla="*/ 2147483646 w 79475"/>
              <a:gd name="T59" fmla="*/ 2147483646 h 44691"/>
              <a:gd name="T60" fmla="*/ 2147483646 w 79475"/>
              <a:gd name="T61" fmla="*/ 0 h 44691"/>
              <a:gd name="T62" fmla="*/ 2147483646 w 79475"/>
              <a:gd name="T63" fmla="*/ 2147483646 h 44691"/>
              <a:gd name="T64" fmla="*/ 2147483646 w 79475"/>
              <a:gd name="T65" fmla="*/ 2147483646 h 44691"/>
              <a:gd name="T66" fmla="*/ 2147483646 w 79475"/>
              <a:gd name="T67" fmla="*/ 2147483646 h 44691"/>
              <a:gd name="T68" fmla="*/ 2147483646 w 79475"/>
              <a:gd name="T69" fmla="*/ 2147483646 h 44691"/>
              <a:gd name="T70" fmla="*/ 2147483646 w 79475"/>
              <a:gd name="T71" fmla="*/ 2147483646 h 44691"/>
              <a:gd name="T72" fmla="*/ 2147483646 w 79475"/>
              <a:gd name="T73" fmla="*/ 2147483646 h 44691"/>
              <a:gd name="T74" fmla="*/ 2147483646 w 79475"/>
              <a:gd name="T75" fmla="*/ 2147483646 h 44691"/>
              <a:gd name="T76" fmla="*/ 2147483646 w 79475"/>
              <a:gd name="T77" fmla="*/ 2147483646 h 44691"/>
              <a:gd name="T78" fmla="*/ 2147483646 w 79475"/>
              <a:gd name="T79" fmla="*/ 2147483646 h 44691"/>
              <a:gd name="T80" fmla="*/ 2147483646 w 79475"/>
              <a:gd name="T81" fmla="*/ 2147483646 h 44691"/>
              <a:gd name="T82" fmla="*/ 2147483646 w 79475"/>
              <a:gd name="T83" fmla="*/ 2147483646 h 44691"/>
              <a:gd name="T84" fmla="*/ 2147483646 w 79475"/>
              <a:gd name="T85" fmla="*/ 2147483646 h 44691"/>
              <a:gd name="T86" fmla="*/ 2147483646 w 79475"/>
              <a:gd name="T87" fmla="*/ 2147483646 h 44691"/>
              <a:gd name="T88" fmla="*/ 2147483646 w 79475"/>
              <a:gd name="T89" fmla="*/ 2147483646 h 44691"/>
              <a:gd name="T90" fmla="*/ 2147483646 w 79475"/>
              <a:gd name="T91" fmla="*/ 2147483646 h 44691"/>
              <a:gd name="T92" fmla="*/ 2147483646 w 79475"/>
              <a:gd name="T93" fmla="*/ 2147483646 h 44691"/>
              <a:gd name="T94" fmla="*/ 2147483646 w 79475"/>
              <a:gd name="T95" fmla="*/ 2147483646 h 44691"/>
              <a:gd name="T96" fmla="*/ 2147483646 w 79475"/>
              <a:gd name="T97" fmla="*/ 2147483646 h 44691"/>
              <a:gd name="T98" fmla="*/ 2147483646 w 79475"/>
              <a:gd name="T99" fmla="*/ 2147483646 h 44691"/>
              <a:gd name="T100" fmla="*/ 2147483646 w 79475"/>
              <a:gd name="T101" fmla="*/ 2147483646 h 44691"/>
              <a:gd name="T102" fmla="*/ 2147483646 w 79475"/>
              <a:gd name="T103" fmla="*/ 2147483646 h 44691"/>
              <a:gd name="T104" fmla="*/ 2147483646 w 79475"/>
              <a:gd name="T105" fmla="*/ 2147483646 h 44691"/>
              <a:gd name="T106" fmla="*/ 2147483646 w 79475"/>
              <a:gd name="T107" fmla="*/ 2147483646 h 44691"/>
              <a:gd name="T108" fmla="*/ 2147483646 w 79475"/>
              <a:gd name="T109" fmla="*/ 2147483646 h 44691"/>
              <a:gd name="T110" fmla="*/ 2147483646 w 79475"/>
              <a:gd name="T111" fmla="*/ 2147483646 h 44691"/>
              <a:gd name="T112" fmla="*/ 2147483646 w 79475"/>
              <a:gd name="T113" fmla="*/ 2147483646 h 44691"/>
              <a:gd name="T114" fmla="*/ 2147483646 w 79475"/>
              <a:gd name="T115" fmla="*/ 2147483646 h 44691"/>
              <a:gd name="T116" fmla="*/ 2147483646 w 79475"/>
              <a:gd name="T117" fmla="*/ 2147483646 h 44691"/>
              <a:gd name="T118" fmla="*/ 2147483646 w 79475"/>
              <a:gd name="T119" fmla="*/ 0 h 4469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cubicBezTo>
                  <a:pt x="1316" y="44659"/>
                  <a:pt x="1323" y="44682"/>
                  <a:pt x="1372" y="44686"/>
                </a:cubicBezTo>
                <a:cubicBezTo>
                  <a:pt x="1383" y="44689"/>
                  <a:pt x="1397" y="44691"/>
                  <a:pt x="1412" y="44691"/>
                </a:cubicBezTo>
                <a:cubicBezTo>
                  <a:pt x="1432" y="44691"/>
                  <a:pt x="1453" y="44688"/>
                  <a:pt x="1475" y="44683"/>
                </a:cubicBez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cubicBezTo>
                  <a:pt x="76084" y="17069"/>
                  <a:pt x="76092" y="16862"/>
                  <a:pt x="76082" y="16778"/>
                </a:cubicBezTo>
                <a:cubicBezTo>
                  <a:pt x="76040" y="16568"/>
                  <a:pt x="76007" y="16348"/>
                  <a:pt x="75975" y="16135"/>
                </a:cubicBez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a:extLst>
            <a:ext uri="{91240B29-F687-4F45-9708-019B960494DF}">
              <a14:hiddenLine xmlns:a14="http://schemas.microsoft.com/office/drawing/2010/main" w="9525">
                <a:solidFill>
                  <a:srgbClr val="000000"/>
                </a:solidFill>
                <a:round/>
                <a:headEnd/>
                <a:tailEnd/>
              </a14:hiddenLine>
            </a:ext>
          </a:extLst>
        </p:spPr>
        <p:txBody>
          <a:bodyPr lIns="109676" tIns="109676" rIns="109676" bIns="109676" anchor="ctr"/>
          <a:lstStyle/>
          <a:p>
            <a:endParaRPr lang="en-US" sz="2160"/>
          </a:p>
        </p:txBody>
      </p:sp>
      <p:sp>
        <p:nvSpPr>
          <p:cNvPr id="106" name="Google Shape;106;p3"/>
          <p:cNvSpPr txBox="1">
            <a:spLocks noGrp="1"/>
          </p:cNvSpPr>
          <p:nvPr>
            <p:ph type="title"/>
          </p:nvPr>
        </p:nvSpPr>
        <p:spPr>
          <a:xfrm>
            <a:off x="914400" y="3337601"/>
            <a:ext cx="5765200" cy="1122400"/>
          </a:xfrm>
          <a:prstGeom prst="rect">
            <a:avLst/>
          </a:prstGeom>
        </p:spPr>
        <p:txBody>
          <a:bodyPr spcFirstLastPara="1" lIns="91397" tIns="91397" rIns="91397" bIns="91397">
            <a:noAutofit/>
          </a:bodyPr>
          <a:lstStyle>
            <a:lvl1pPr lvl="0">
              <a:spcBef>
                <a:spcPts val="0"/>
              </a:spcBef>
              <a:spcAft>
                <a:spcPts val="0"/>
              </a:spcAft>
              <a:buSzPts val="3600"/>
              <a:buNone/>
              <a:defRPr sz="4320"/>
            </a:lvl1pPr>
            <a:lvl2pPr lvl="1" algn="ctr">
              <a:spcBef>
                <a:spcPts val="0"/>
              </a:spcBef>
              <a:spcAft>
                <a:spcPts val="0"/>
              </a:spcAft>
              <a:buSzPts val="3600"/>
              <a:buNone/>
              <a:defRPr sz="4320"/>
            </a:lvl2pPr>
            <a:lvl3pPr lvl="2" algn="ctr">
              <a:spcBef>
                <a:spcPts val="0"/>
              </a:spcBef>
              <a:spcAft>
                <a:spcPts val="0"/>
              </a:spcAft>
              <a:buSzPts val="3600"/>
              <a:buNone/>
              <a:defRPr sz="4320"/>
            </a:lvl3pPr>
            <a:lvl4pPr lvl="3" algn="ctr">
              <a:spcBef>
                <a:spcPts val="0"/>
              </a:spcBef>
              <a:spcAft>
                <a:spcPts val="0"/>
              </a:spcAft>
              <a:buSzPts val="3600"/>
              <a:buNone/>
              <a:defRPr sz="4320"/>
            </a:lvl4pPr>
            <a:lvl5pPr lvl="4" algn="ctr">
              <a:spcBef>
                <a:spcPts val="0"/>
              </a:spcBef>
              <a:spcAft>
                <a:spcPts val="0"/>
              </a:spcAft>
              <a:buSzPts val="3600"/>
              <a:buNone/>
              <a:defRPr sz="4320"/>
            </a:lvl5pPr>
            <a:lvl6pPr lvl="5" algn="ctr">
              <a:spcBef>
                <a:spcPts val="0"/>
              </a:spcBef>
              <a:spcAft>
                <a:spcPts val="0"/>
              </a:spcAft>
              <a:buSzPts val="3600"/>
              <a:buNone/>
              <a:defRPr sz="4320"/>
            </a:lvl6pPr>
            <a:lvl7pPr lvl="6" algn="ctr">
              <a:spcBef>
                <a:spcPts val="0"/>
              </a:spcBef>
              <a:spcAft>
                <a:spcPts val="0"/>
              </a:spcAft>
              <a:buSzPts val="3600"/>
              <a:buNone/>
              <a:defRPr sz="4320"/>
            </a:lvl7pPr>
            <a:lvl8pPr lvl="7" algn="ctr">
              <a:spcBef>
                <a:spcPts val="0"/>
              </a:spcBef>
              <a:spcAft>
                <a:spcPts val="0"/>
              </a:spcAft>
              <a:buSzPts val="3600"/>
              <a:buNone/>
              <a:defRPr sz="4320"/>
            </a:lvl8pPr>
            <a:lvl9pPr lvl="8" algn="ctr">
              <a:spcBef>
                <a:spcPts val="0"/>
              </a:spcBef>
              <a:spcAft>
                <a:spcPts val="0"/>
              </a:spcAft>
              <a:buSzPts val="3600"/>
              <a:buNone/>
              <a:defRPr sz="4320"/>
            </a:lvl9pPr>
          </a:lstStyle>
          <a:p>
            <a:endParaRPr/>
          </a:p>
        </p:txBody>
      </p:sp>
      <p:sp>
        <p:nvSpPr>
          <p:cNvPr id="108" name="Google Shape;108;p3"/>
          <p:cNvSpPr txBox="1">
            <a:spLocks noGrp="1"/>
          </p:cNvSpPr>
          <p:nvPr>
            <p:ph type="title" idx="2"/>
          </p:nvPr>
        </p:nvSpPr>
        <p:spPr>
          <a:xfrm>
            <a:off x="914400" y="1780000"/>
            <a:ext cx="5765200" cy="1557600"/>
          </a:xfrm>
          <a:prstGeom prst="rect">
            <a:avLst/>
          </a:prstGeom>
        </p:spPr>
        <p:txBody>
          <a:bodyPr spcFirstLastPara="1" lIns="91397" tIns="91397" rIns="91397" bIns="91397" anchor="b">
            <a:noAutofit/>
          </a:bodyPr>
          <a:lstStyle>
            <a:lvl1pPr lvl="0" rtl="0">
              <a:spcBef>
                <a:spcPts val="0"/>
              </a:spcBef>
              <a:spcAft>
                <a:spcPts val="0"/>
              </a:spcAft>
              <a:buSzPts val="7000"/>
              <a:buNone/>
              <a:defRPr sz="8400"/>
            </a:lvl1pPr>
            <a:lvl2pPr lvl="1" algn="ctr" rtl="0">
              <a:spcBef>
                <a:spcPts val="0"/>
              </a:spcBef>
              <a:spcAft>
                <a:spcPts val="0"/>
              </a:spcAft>
              <a:buSzPts val="7000"/>
              <a:buNone/>
              <a:defRPr sz="8400"/>
            </a:lvl2pPr>
            <a:lvl3pPr lvl="2" algn="ctr" rtl="0">
              <a:spcBef>
                <a:spcPts val="0"/>
              </a:spcBef>
              <a:spcAft>
                <a:spcPts val="0"/>
              </a:spcAft>
              <a:buSzPts val="7000"/>
              <a:buNone/>
              <a:defRPr sz="8400"/>
            </a:lvl3pPr>
            <a:lvl4pPr lvl="3" algn="ctr" rtl="0">
              <a:spcBef>
                <a:spcPts val="0"/>
              </a:spcBef>
              <a:spcAft>
                <a:spcPts val="0"/>
              </a:spcAft>
              <a:buSzPts val="7000"/>
              <a:buNone/>
              <a:defRPr sz="8400"/>
            </a:lvl4pPr>
            <a:lvl5pPr lvl="4" algn="ctr" rtl="0">
              <a:spcBef>
                <a:spcPts val="0"/>
              </a:spcBef>
              <a:spcAft>
                <a:spcPts val="0"/>
              </a:spcAft>
              <a:buSzPts val="7000"/>
              <a:buNone/>
              <a:defRPr sz="8400"/>
            </a:lvl5pPr>
            <a:lvl6pPr lvl="5" algn="ctr" rtl="0">
              <a:spcBef>
                <a:spcPts val="0"/>
              </a:spcBef>
              <a:spcAft>
                <a:spcPts val="0"/>
              </a:spcAft>
              <a:buSzPts val="7000"/>
              <a:buNone/>
              <a:defRPr sz="8400"/>
            </a:lvl6pPr>
            <a:lvl7pPr lvl="6" algn="ctr" rtl="0">
              <a:spcBef>
                <a:spcPts val="0"/>
              </a:spcBef>
              <a:spcAft>
                <a:spcPts val="0"/>
              </a:spcAft>
              <a:buSzPts val="7000"/>
              <a:buNone/>
              <a:defRPr sz="8400"/>
            </a:lvl7pPr>
            <a:lvl8pPr lvl="7" algn="ctr" rtl="0">
              <a:spcBef>
                <a:spcPts val="0"/>
              </a:spcBef>
              <a:spcAft>
                <a:spcPts val="0"/>
              </a:spcAft>
              <a:buSzPts val="7000"/>
              <a:buNone/>
              <a:defRPr sz="8400"/>
            </a:lvl8pPr>
            <a:lvl9pPr lvl="8" algn="ctr" rtl="0">
              <a:spcBef>
                <a:spcPts val="0"/>
              </a:spcBef>
              <a:spcAft>
                <a:spcPts val="0"/>
              </a:spcAft>
              <a:buSzPts val="7000"/>
              <a:buNone/>
              <a:defRPr sz="8400"/>
            </a:lvl9pPr>
          </a:lstStyle>
          <a:p>
            <a:r>
              <a:rPr lang="en-US"/>
              <a:t>Click to edit Master title style</a:t>
            </a:r>
            <a:endParaRPr/>
          </a:p>
        </p:txBody>
      </p:sp>
      <p:sp>
        <p:nvSpPr>
          <p:cNvPr id="109" name="Google Shape;109;p3"/>
          <p:cNvSpPr txBox="1">
            <a:spLocks noGrp="1"/>
          </p:cNvSpPr>
          <p:nvPr>
            <p:ph type="subTitle" idx="1"/>
          </p:nvPr>
        </p:nvSpPr>
        <p:spPr>
          <a:xfrm>
            <a:off x="914400" y="4460000"/>
            <a:ext cx="5765200" cy="618000"/>
          </a:xfrm>
          <a:prstGeom prst="rect">
            <a:avLst/>
          </a:prstGeom>
        </p:spPr>
        <p:txBody>
          <a:bodyPr spcFirstLastPara="1" lIns="91397" tIns="91397" rIns="91397" bIns="91397">
            <a:noAutofit/>
          </a:bodyPr>
          <a:lstStyle>
            <a:lvl1pPr lvl="0" rtl="0">
              <a:lnSpc>
                <a:spcPct val="100000"/>
              </a:lnSpc>
              <a:spcBef>
                <a:spcPts val="0"/>
              </a:spcBef>
              <a:spcAft>
                <a:spcPts val="0"/>
              </a:spcAft>
              <a:buSzPts val="1400"/>
              <a:buNone/>
              <a:defRPr sz="168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 name="Google Shape;107;p3">
            <a:extLst>
              <a:ext uri="{FF2B5EF4-FFF2-40B4-BE49-F238E27FC236}">
                <a16:creationId xmlns:a16="http://schemas.microsoft.com/office/drawing/2014/main" id="{EC967C15-7175-83A2-E55F-3750335919FD}"/>
              </a:ext>
            </a:extLst>
          </p:cNvPr>
          <p:cNvSpPr txBox="1">
            <a:spLocks noGrp="1"/>
          </p:cNvSpPr>
          <p:nvPr>
            <p:ph type="sldNum" idx="10"/>
          </p:nvPr>
        </p:nvSpPr>
        <p:spPr>
          <a:xfrm>
            <a:off x="11296651" y="6217920"/>
            <a:ext cx="732367" cy="523876"/>
          </a:xfrm>
        </p:spPr>
        <p:txBody>
          <a:bodyPr lIns="91397" tIns="91397" rIns="91397" bIns="91397">
            <a:noAutofit/>
          </a:bodyPr>
          <a:lstStyle>
            <a:lvl1pPr>
              <a:defRPr>
                <a:latin typeface="Arial" panose="020B0604020202020204" pitchFamily="34" charset="0"/>
              </a:defRPr>
            </a:lvl1pPr>
          </a:lstStyle>
          <a:p>
            <a:pPr>
              <a:defRPr/>
            </a:pPr>
            <a:fld id="{39EBE642-E328-4BCA-BA1D-7C208E55E72C}" type="slidenum">
              <a:rPr lang="en-US" altLang="en-US"/>
              <a:pPr>
                <a:defRPr/>
              </a:pPr>
              <a:t>‹#›</a:t>
            </a:fld>
            <a:endParaRPr lang="en-US" altLang="en-US"/>
          </a:p>
        </p:txBody>
      </p:sp>
    </p:spTree>
    <p:extLst>
      <p:ext uri="{BB962C8B-B14F-4D97-AF65-F5344CB8AC3E}">
        <p14:creationId xmlns:p14="http://schemas.microsoft.com/office/powerpoint/2010/main" val="1855095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5B835-4AC8-4A2F-AC9B-8B82061510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D3BE23-FDA5-4681-A802-420FC143B9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2E4ABD-7568-4959-BF7E-2E8F81EFAAD8}"/>
              </a:ext>
            </a:extLst>
          </p:cNvPr>
          <p:cNvSpPr>
            <a:spLocks noGrp="1"/>
          </p:cNvSpPr>
          <p:nvPr>
            <p:ph type="dt" sz="half" idx="10"/>
          </p:nvPr>
        </p:nvSpPr>
        <p:spPr/>
        <p:txBody>
          <a:bodyPr/>
          <a:lstStyle/>
          <a:p>
            <a:fld id="{4127597D-2BBC-4F78-93DF-162F88A9A014}" type="datetimeFigureOut">
              <a:rPr lang="en-US" smtClean="0"/>
              <a:t>29/01/2024</a:t>
            </a:fld>
            <a:endParaRPr lang="en-US"/>
          </a:p>
        </p:txBody>
      </p:sp>
      <p:sp>
        <p:nvSpPr>
          <p:cNvPr id="5" name="Footer Placeholder 4">
            <a:extLst>
              <a:ext uri="{FF2B5EF4-FFF2-40B4-BE49-F238E27FC236}">
                <a16:creationId xmlns:a16="http://schemas.microsoft.com/office/drawing/2014/main" id="{94A58D7D-79E5-4626-B887-773B15B5E4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58D1A7-2CD5-47BB-985E-3C0835C1B576}"/>
              </a:ext>
            </a:extLst>
          </p:cNvPr>
          <p:cNvSpPr>
            <a:spLocks noGrp="1"/>
          </p:cNvSpPr>
          <p:nvPr>
            <p:ph type="sldNum" sz="quarter" idx="12"/>
          </p:nvPr>
        </p:nvSpPr>
        <p:spPr/>
        <p:txBody>
          <a:bodyPr/>
          <a:lstStyle/>
          <a:p>
            <a:fld id="{FE4037C7-7953-48A6-839C-EAFF552D73E2}" type="slidenum">
              <a:rPr lang="en-US" smtClean="0"/>
              <a:t>‹#›</a:t>
            </a:fld>
            <a:endParaRPr lang="en-US"/>
          </a:p>
        </p:txBody>
      </p:sp>
    </p:spTree>
    <p:extLst>
      <p:ext uri="{BB962C8B-B14F-4D97-AF65-F5344CB8AC3E}">
        <p14:creationId xmlns:p14="http://schemas.microsoft.com/office/powerpoint/2010/main" val="809159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892A4-C9A6-4269-B870-9DA1C0278D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2CAD08-506F-45B7-82F3-6B24EFB4FF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10B05C-9D6E-4BD5-90B0-0BB753B2967C}"/>
              </a:ext>
            </a:extLst>
          </p:cNvPr>
          <p:cNvSpPr>
            <a:spLocks noGrp="1"/>
          </p:cNvSpPr>
          <p:nvPr>
            <p:ph type="dt" sz="half" idx="10"/>
          </p:nvPr>
        </p:nvSpPr>
        <p:spPr/>
        <p:txBody>
          <a:bodyPr/>
          <a:lstStyle/>
          <a:p>
            <a:fld id="{4127597D-2BBC-4F78-93DF-162F88A9A014}" type="datetimeFigureOut">
              <a:rPr lang="en-US" smtClean="0"/>
              <a:t>29/01/2024</a:t>
            </a:fld>
            <a:endParaRPr lang="en-US"/>
          </a:p>
        </p:txBody>
      </p:sp>
      <p:sp>
        <p:nvSpPr>
          <p:cNvPr id="5" name="Footer Placeholder 4">
            <a:extLst>
              <a:ext uri="{FF2B5EF4-FFF2-40B4-BE49-F238E27FC236}">
                <a16:creationId xmlns:a16="http://schemas.microsoft.com/office/drawing/2014/main" id="{89568A0E-C145-4A6F-8C76-A4BB819E88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EA0083-AD24-4B5F-97C0-B7347AD1FD7D}"/>
              </a:ext>
            </a:extLst>
          </p:cNvPr>
          <p:cNvSpPr>
            <a:spLocks noGrp="1"/>
          </p:cNvSpPr>
          <p:nvPr>
            <p:ph type="sldNum" sz="quarter" idx="12"/>
          </p:nvPr>
        </p:nvSpPr>
        <p:spPr/>
        <p:txBody>
          <a:bodyPr/>
          <a:lstStyle/>
          <a:p>
            <a:fld id="{FE4037C7-7953-48A6-839C-EAFF552D73E2}" type="slidenum">
              <a:rPr lang="en-US" smtClean="0"/>
              <a:t>‹#›</a:t>
            </a:fld>
            <a:endParaRPr lang="en-US"/>
          </a:p>
        </p:txBody>
      </p:sp>
    </p:spTree>
    <p:extLst>
      <p:ext uri="{BB962C8B-B14F-4D97-AF65-F5344CB8AC3E}">
        <p14:creationId xmlns:p14="http://schemas.microsoft.com/office/powerpoint/2010/main" val="388085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D8679-25E3-4A20-AF60-C4F26C3B18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C966F3-25C8-47ED-92A3-D723629CAB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093BB0-B137-44AF-8FCA-C1B9427E9B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6CE265-77DE-4942-89A6-6F3565D57734}"/>
              </a:ext>
            </a:extLst>
          </p:cNvPr>
          <p:cNvSpPr>
            <a:spLocks noGrp="1"/>
          </p:cNvSpPr>
          <p:nvPr>
            <p:ph type="dt" sz="half" idx="10"/>
          </p:nvPr>
        </p:nvSpPr>
        <p:spPr/>
        <p:txBody>
          <a:bodyPr/>
          <a:lstStyle/>
          <a:p>
            <a:fld id="{4127597D-2BBC-4F78-93DF-162F88A9A014}" type="datetimeFigureOut">
              <a:rPr lang="en-US" smtClean="0"/>
              <a:t>29/01/2024</a:t>
            </a:fld>
            <a:endParaRPr lang="en-US"/>
          </a:p>
        </p:txBody>
      </p:sp>
      <p:sp>
        <p:nvSpPr>
          <p:cNvPr id="6" name="Footer Placeholder 5">
            <a:extLst>
              <a:ext uri="{FF2B5EF4-FFF2-40B4-BE49-F238E27FC236}">
                <a16:creationId xmlns:a16="http://schemas.microsoft.com/office/drawing/2014/main" id="{CCC8D574-FD8D-47A1-931E-0D85419392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3AA64-9621-4379-94F3-DE8629C4C893}"/>
              </a:ext>
            </a:extLst>
          </p:cNvPr>
          <p:cNvSpPr>
            <a:spLocks noGrp="1"/>
          </p:cNvSpPr>
          <p:nvPr>
            <p:ph type="sldNum" sz="quarter" idx="12"/>
          </p:nvPr>
        </p:nvSpPr>
        <p:spPr/>
        <p:txBody>
          <a:bodyPr/>
          <a:lstStyle/>
          <a:p>
            <a:fld id="{FE4037C7-7953-48A6-839C-EAFF552D73E2}" type="slidenum">
              <a:rPr lang="en-US" smtClean="0"/>
              <a:t>‹#›</a:t>
            </a:fld>
            <a:endParaRPr lang="en-US"/>
          </a:p>
        </p:txBody>
      </p:sp>
    </p:spTree>
    <p:extLst>
      <p:ext uri="{BB962C8B-B14F-4D97-AF65-F5344CB8AC3E}">
        <p14:creationId xmlns:p14="http://schemas.microsoft.com/office/powerpoint/2010/main" val="3922335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4F2A9-E0FE-42C7-B892-79B4B0F332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CE240F-62F1-4528-970F-1F2ADB2FFC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D2D442-FAE2-4ABF-ADCB-FF6F6F8DC4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5FE176-3416-4A64-98B9-38D210AF38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9158CE-3CB4-4F01-8872-844FDF9F25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8391EA-116D-4376-A2E9-5B4D1F8E4BBA}"/>
              </a:ext>
            </a:extLst>
          </p:cNvPr>
          <p:cNvSpPr>
            <a:spLocks noGrp="1"/>
          </p:cNvSpPr>
          <p:nvPr>
            <p:ph type="dt" sz="half" idx="10"/>
          </p:nvPr>
        </p:nvSpPr>
        <p:spPr/>
        <p:txBody>
          <a:bodyPr/>
          <a:lstStyle/>
          <a:p>
            <a:fld id="{4127597D-2BBC-4F78-93DF-162F88A9A014}" type="datetimeFigureOut">
              <a:rPr lang="en-US" smtClean="0"/>
              <a:t>29/01/2024</a:t>
            </a:fld>
            <a:endParaRPr lang="en-US"/>
          </a:p>
        </p:txBody>
      </p:sp>
      <p:sp>
        <p:nvSpPr>
          <p:cNvPr id="8" name="Footer Placeholder 7">
            <a:extLst>
              <a:ext uri="{FF2B5EF4-FFF2-40B4-BE49-F238E27FC236}">
                <a16:creationId xmlns:a16="http://schemas.microsoft.com/office/drawing/2014/main" id="{5FAB434A-66C7-4C2D-910A-2250766B59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DBEF4E-0B32-4980-A649-334A9BDED784}"/>
              </a:ext>
            </a:extLst>
          </p:cNvPr>
          <p:cNvSpPr>
            <a:spLocks noGrp="1"/>
          </p:cNvSpPr>
          <p:nvPr>
            <p:ph type="sldNum" sz="quarter" idx="12"/>
          </p:nvPr>
        </p:nvSpPr>
        <p:spPr/>
        <p:txBody>
          <a:bodyPr/>
          <a:lstStyle/>
          <a:p>
            <a:fld id="{FE4037C7-7953-48A6-839C-EAFF552D73E2}" type="slidenum">
              <a:rPr lang="en-US" smtClean="0"/>
              <a:t>‹#›</a:t>
            </a:fld>
            <a:endParaRPr lang="en-US"/>
          </a:p>
        </p:txBody>
      </p:sp>
    </p:spTree>
    <p:extLst>
      <p:ext uri="{BB962C8B-B14F-4D97-AF65-F5344CB8AC3E}">
        <p14:creationId xmlns:p14="http://schemas.microsoft.com/office/powerpoint/2010/main" val="1708032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1892E-8EA7-414D-85BA-2A32B44CF8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9766E6-9832-471A-B0A1-EFEE6F4C1123}"/>
              </a:ext>
            </a:extLst>
          </p:cNvPr>
          <p:cNvSpPr>
            <a:spLocks noGrp="1"/>
          </p:cNvSpPr>
          <p:nvPr>
            <p:ph type="dt" sz="half" idx="10"/>
          </p:nvPr>
        </p:nvSpPr>
        <p:spPr/>
        <p:txBody>
          <a:bodyPr/>
          <a:lstStyle/>
          <a:p>
            <a:fld id="{4127597D-2BBC-4F78-93DF-162F88A9A014}" type="datetimeFigureOut">
              <a:rPr lang="en-US" smtClean="0"/>
              <a:t>29/01/2024</a:t>
            </a:fld>
            <a:endParaRPr lang="en-US"/>
          </a:p>
        </p:txBody>
      </p:sp>
      <p:sp>
        <p:nvSpPr>
          <p:cNvPr id="4" name="Footer Placeholder 3">
            <a:extLst>
              <a:ext uri="{FF2B5EF4-FFF2-40B4-BE49-F238E27FC236}">
                <a16:creationId xmlns:a16="http://schemas.microsoft.com/office/drawing/2014/main" id="{3E800713-1028-4001-BB2F-F85D32DFCA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409A30-03F4-46B4-91B6-AFC865F77AA9}"/>
              </a:ext>
            </a:extLst>
          </p:cNvPr>
          <p:cNvSpPr>
            <a:spLocks noGrp="1"/>
          </p:cNvSpPr>
          <p:nvPr>
            <p:ph type="sldNum" sz="quarter" idx="12"/>
          </p:nvPr>
        </p:nvSpPr>
        <p:spPr/>
        <p:txBody>
          <a:bodyPr/>
          <a:lstStyle/>
          <a:p>
            <a:fld id="{FE4037C7-7953-48A6-839C-EAFF552D73E2}" type="slidenum">
              <a:rPr lang="en-US" smtClean="0"/>
              <a:t>‹#›</a:t>
            </a:fld>
            <a:endParaRPr lang="en-US"/>
          </a:p>
        </p:txBody>
      </p:sp>
    </p:spTree>
    <p:extLst>
      <p:ext uri="{BB962C8B-B14F-4D97-AF65-F5344CB8AC3E}">
        <p14:creationId xmlns:p14="http://schemas.microsoft.com/office/powerpoint/2010/main" val="228024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F3205F-62F0-466E-9FBE-D781DF0FE040}"/>
              </a:ext>
            </a:extLst>
          </p:cNvPr>
          <p:cNvSpPr>
            <a:spLocks noGrp="1"/>
          </p:cNvSpPr>
          <p:nvPr>
            <p:ph type="dt" sz="half" idx="10"/>
          </p:nvPr>
        </p:nvSpPr>
        <p:spPr/>
        <p:txBody>
          <a:bodyPr/>
          <a:lstStyle/>
          <a:p>
            <a:fld id="{4127597D-2BBC-4F78-93DF-162F88A9A014}" type="datetimeFigureOut">
              <a:rPr lang="en-US" smtClean="0"/>
              <a:t>29/01/2024</a:t>
            </a:fld>
            <a:endParaRPr lang="en-US"/>
          </a:p>
        </p:txBody>
      </p:sp>
      <p:sp>
        <p:nvSpPr>
          <p:cNvPr id="3" name="Footer Placeholder 2">
            <a:extLst>
              <a:ext uri="{FF2B5EF4-FFF2-40B4-BE49-F238E27FC236}">
                <a16:creationId xmlns:a16="http://schemas.microsoft.com/office/drawing/2014/main" id="{D64EC6DC-B5AA-4A7A-8A3D-F31D87FD78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B3012C-20FD-47A0-ABA1-CF6D2F042BFA}"/>
              </a:ext>
            </a:extLst>
          </p:cNvPr>
          <p:cNvSpPr>
            <a:spLocks noGrp="1"/>
          </p:cNvSpPr>
          <p:nvPr>
            <p:ph type="sldNum" sz="quarter" idx="12"/>
          </p:nvPr>
        </p:nvSpPr>
        <p:spPr/>
        <p:txBody>
          <a:bodyPr/>
          <a:lstStyle/>
          <a:p>
            <a:fld id="{FE4037C7-7953-48A6-839C-EAFF552D73E2}" type="slidenum">
              <a:rPr lang="en-US" smtClean="0"/>
              <a:t>‹#›</a:t>
            </a:fld>
            <a:endParaRPr lang="en-US"/>
          </a:p>
        </p:txBody>
      </p:sp>
    </p:spTree>
    <p:extLst>
      <p:ext uri="{BB962C8B-B14F-4D97-AF65-F5344CB8AC3E}">
        <p14:creationId xmlns:p14="http://schemas.microsoft.com/office/powerpoint/2010/main" val="3967377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E165B-6E20-4BF3-BAC7-510E3591AC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A3A5F6-7790-466F-8FB3-86661B06F2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70AFE8-6710-4FD1-8ABA-16F68AF77E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864522-B116-4868-ABBB-AA04E75DFE64}"/>
              </a:ext>
            </a:extLst>
          </p:cNvPr>
          <p:cNvSpPr>
            <a:spLocks noGrp="1"/>
          </p:cNvSpPr>
          <p:nvPr>
            <p:ph type="dt" sz="half" idx="10"/>
          </p:nvPr>
        </p:nvSpPr>
        <p:spPr/>
        <p:txBody>
          <a:bodyPr/>
          <a:lstStyle/>
          <a:p>
            <a:fld id="{4127597D-2BBC-4F78-93DF-162F88A9A014}" type="datetimeFigureOut">
              <a:rPr lang="en-US" smtClean="0"/>
              <a:t>29/01/2024</a:t>
            </a:fld>
            <a:endParaRPr lang="en-US"/>
          </a:p>
        </p:txBody>
      </p:sp>
      <p:sp>
        <p:nvSpPr>
          <p:cNvPr id="6" name="Footer Placeholder 5">
            <a:extLst>
              <a:ext uri="{FF2B5EF4-FFF2-40B4-BE49-F238E27FC236}">
                <a16:creationId xmlns:a16="http://schemas.microsoft.com/office/drawing/2014/main" id="{15EC221D-F936-469B-9125-F4245F6AD5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D534E6-353B-4B62-8FEF-CAACFCEBA5CF}"/>
              </a:ext>
            </a:extLst>
          </p:cNvPr>
          <p:cNvSpPr>
            <a:spLocks noGrp="1"/>
          </p:cNvSpPr>
          <p:nvPr>
            <p:ph type="sldNum" sz="quarter" idx="12"/>
          </p:nvPr>
        </p:nvSpPr>
        <p:spPr/>
        <p:txBody>
          <a:bodyPr/>
          <a:lstStyle/>
          <a:p>
            <a:fld id="{FE4037C7-7953-48A6-839C-EAFF552D73E2}" type="slidenum">
              <a:rPr lang="en-US" smtClean="0"/>
              <a:t>‹#›</a:t>
            </a:fld>
            <a:endParaRPr lang="en-US"/>
          </a:p>
        </p:txBody>
      </p:sp>
    </p:spTree>
    <p:extLst>
      <p:ext uri="{BB962C8B-B14F-4D97-AF65-F5344CB8AC3E}">
        <p14:creationId xmlns:p14="http://schemas.microsoft.com/office/powerpoint/2010/main" val="498350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0EC3-79F1-488C-B01F-E5DEC6B741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A826CD-2942-40AF-AED0-6029D1803C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1757C6-6263-42DA-A804-C6B8735E24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E530B2-6E89-4F21-9B47-553C9BAC8635}"/>
              </a:ext>
            </a:extLst>
          </p:cNvPr>
          <p:cNvSpPr>
            <a:spLocks noGrp="1"/>
          </p:cNvSpPr>
          <p:nvPr>
            <p:ph type="dt" sz="half" idx="10"/>
          </p:nvPr>
        </p:nvSpPr>
        <p:spPr/>
        <p:txBody>
          <a:bodyPr/>
          <a:lstStyle/>
          <a:p>
            <a:fld id="{4127597D-2BBC-4F78-93DF-162F88A9A014}" type="datetimeFigureOut">
              <a:rPr lang="en-US" smtClean="0"/>
              <a:t>29/01/2024</a:t>
            </a:fld>
            <a:endParaRPr lang="en-US"/>
          </a:p>
        </p:txBody>
      </p:sp>
      <p:sp>
        <p:nvSpPr>
          <p:cNvPr id="6" name="Footer Placeholder 5">
            <a:extLst>
              <a:ext uri="{FF2B5EF4-FFF2-40B4-BE49-F238E27FC236}">
                <a16:creationId xmlns:a16="http://schemas.microsoft.com/office/drawing/2014/main" id="{360F307F-82C0-480E-A9D2-1691451778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5EEEC4-C49A-4BD5-816E-BBFE28F0F18F}"/>
              </a:ext>
            </a:extLst>
          </p:cNvPr>
          <p:cNvSpPr>
            <a:spLocks noGrp="1"/>
          </p:cNvSpPr>
          <p:nvPr>
            <p:ph type="sldNum" sz="quarter" idx="12"/>
          </p:nvPr>
        </p:nvSpPr>
        <p:spPr/>
        <p:txBody>
          <a:bodyPr/>
          <a:lstStyle/>
          <a:p>
            <a:fld id="{FE4037C7-7953-48A6-839C-EAFF552D73E2}" type="slidenum">
              <a:rPr lang="en-US" smtClean="0"/>
              <a:t>‹#›</a:t>
            </a:fld>
            <a:endParaRPr lang="en-US"/>
          </a:p>
        </p:txBody>
      </p:sp>
    </p:spTree>
    <p:extLst>
      <p:ext uri="{BB962C8B-B14F-4D97-AF65-F5344CB8AC3E}">
        <p14:creationId xmlns:p14="http://schemas.microsoft.com/office/powerpoint/2010/main" val="4278211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AA9100-FD58-47D5-A4D5-E488A135FD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7D9BF8-0513-4BD4-AA51-53BB4E6BBC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34A983-AFBD-4E26-AA1D-7CEDD2779E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27597D-2BBC-4F78-93DF-162F88A9A014}" type="datetimeFigureOut">
              <a:rPr lang="en-US" smtClean="0"/>
              <a:t>29/01/2024</a:t>
            </a:fld>
            <a:endParaRPr lang="en-US"/>
          </a:p>
        </p:txBody>
      </p:sp>
      <p:sp>
        <p:nvSpPr>
          <p:cNvPr id="5" name="Footer Placeholder 4">
            <a:extLst>
              <a:ext uri="{FF2B5EF4-FFF2-40B4-BE49-F238E27FC236}">
                <a16:creationId xmlns:a16="http://schemas.microsoft.com/office/drawing/2014/main" id="{2B6932DB-CBEF-4B60-96AB-1CA9E3C0FB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2A68C8-13BA-49C5-9BA5-449B62F7D4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037C7-7953-48A6-839C-EAFF552D73E2}" type="slidenum">
              <a:rPr lang="en-US" smtClean="0"/>
              <a:t>‹#›</a:t>
            </a:fld>
            <a:endParaRPr lang="en-US"/>
          </a:p>
        </p:txBody>
      </p:sp>
    </p:spTree>
    <p:extLst>
      <p:ext uri="{BB962C8B-B14F-4D97-AF65-F5344CB8AC3E}">
        <p14:creationId xmlns:p14="http://schemas.microsoft.com/office/powerpoint/2010/main" val="384583386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microsoft.com/office/2007/relationships/media" Target="../media/media4.mp3"/><Relationship Id="rId7" Type="http://schemas.openxmlformats.org/officeDocument/2006/relationships/image" Target="../media/image37.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36.png"/><Relationship Id="rId5" Type="http://schemas.openxmlformats.org/officeDocument/2006/relationships/slideLayout" Target="../slideLayouts/slideLayout1.xml"/><Relationship Id="rId4" Type="http://schemas.openxmlformats.org/officeDocument/2006/relationships/audio" Target="../media/media4.mp3"/></Relationships>
</file>

<file path=ppt/slides/_rels/slide12.xml.rels><?xml version="1.0" encoding="UTF-8" standalone="yes"?>
<Relationships xmlns="http://schemas.openxmlformats.org/package/2006/relationships"><Relationship Id="rId3" Type="http://schemas.microsoft.com/office/2007/relationships/media" Target="../media/media4.mp3"/><Relationship Id="rId7" Type="http://schemas.openxmlformats.org/officeDocument/2006/relationships/image" Target="../media/image37.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36.png"/><Relationship Id="rId5" Type="http://schemas.openxmlformats.org/officeDocument/2006/relationships/slideLayout" Target="../slideLayouts/slideLayout1.xml"/><Relationship Id="rId4" Type="http://schemas.openxmlformats.org/officeDocument/2006/relationships/audio" Target="../media/media4.mp3"/></Relationships>
</file>

<file path=ppt/slides/_rels/slide13.xml.rels><?xml version="1.0" encoding="UTF-8" standalone="yes"?>
<Relationships xmlns="http://schemas.openxmlformats.org/package/2006/relationships"><Relationship Id="rId3" Type="http://schemas.microsoft.com/office/2007/relationships/media" Target="../media/media4.mp3"/><Relationship Id="rId7" Type="http://schemas.openxmlformats.org/officeDocument/2006/relationships/image" Target="../media/image37.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36.png"/><Relationship Id="rId5" Type="http://schemas.openxmlformats.org/officeDocument/2006/relationships/slideLayout" Target="../slideLayouts/slideLayout1.xml"/><Relationship Id="rId4" Type="http://schemas.openxmlformats.org/officeDocument/2006/relationships/audio" Target="../media/media4.mp3"/></Relationships>
</file>

<file path=ppt/slides/_rels/slide14.xml.rels><?xml version="1.0" encoding="UTF-8" standalone="yes"?>
<Relationships xmlns="http://schemas.openxmlformats.org/package/2006/relationships"><Relationship Id="rId3" Type="http://schemas.microsoft.com/office/2007/relationships/media" Target="../media/media4.mp3"/><Relationship Id="rId7" Type="http://schemas.openxmlformats.org/officeDocument/2006/relationships/image" Target="../media/image37.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36.png"/><Relationship Id="rId5" Type="http://schemas.openxmlformats.org/officeDocument/2006/relationships/slideLayout" Target="../slideLayouts/slideLayout1.xml"/><Relationship Id="rId4" Type="http://schemas.openxmlformats.org/officeDocument/2006/relationships/audio" Target="../media/media4.mp3"/></Relationships>
</file>

<file path=ppt/slides/_rels/slide15.xml.rels><?xml version="1.0" encoding="UTF-8" standalone="yes"?>
<Relationships xmlns="http://schemas.openxmlformats.org/package/2006/relationships"><Relationship Id="rId3" Type="http://schemas.microsoft.com/office/2007/relationships/media" Target="../media/media4.mp3"/><Relationship Id="rId7" Type="http://schemas.openxmlformats.org/officeDocument/2006/relationships/image" Target="../media/image37.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36.png"/><Relationship Id="rId5" Type="http://schemas.openxmlformats.org/officeDocument/2006/relationships/slideLayout" Target="../slideLayouts/slideLayout1.xml"/><Relationship Id="rId4" Type="http://schemas.openxmlformats.org/officeDocument/2006/relationships/audio" Target="../media/media4.mp3"/></Relationships>
</file>

<file path=ppt/slides/_rels/slide16.xml.rels><?xml version="1.0" encoding="UTF-8" standalone="yes"?>
<Relationships xmlns="http://schemas.openxmlformats.org/package/2006/relationships"><Relationship Id="rId3" Type="http://schemas.microsoft.com/office/2007/relationships/media" Target="../media/media4.mp3"/><Relationship Id="rId7" Type="http://schemas.openxmlformats.org/officeDocument/2006/relationships/image" Target="../media/image37.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36.png"/><Relationship Id="rId5" Type="http://schemas.openxmlformats.org/officeDocument/2006/relationships/slideLayout" Target="../slideLayouts/slideLayout1.xml"/><Relationship Id="rId4" Type="http://schemas.openxmlformats.org/officeDocument/2006/relationships/audio" Target="../media/media4.mp3"/></Relationships>
</file>

<file path=ppt/slides/_rels/slide17.xml.rels><?xml version="1.0" encoding="UTF-8" standalone="yes"?>
<Relationships xmlns="http://schemas.openxmlformats.org/package/2006/relationships"><Relationship Id="rId3" Type="http://schemas.microsoft.com/office/2007/relationships/media" Target="../media/media4.mp3"/><Relationship Id="rId7" Type="http://schemas.openxmlformats.org/officeDocument/2006/relationships/image" Target="../media/image37.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36.png"/><Relationship Id="rId5" Type="http://schemas.openxmlformats.org/officeDocument/2006/relationships/slideLayout" Target="../slideLayouts/slideLayout1.xml"/><Relationship Id="rId4" Type="http://schemas.openxmlformats.org/officeDocument/2006/relationships/audio" Target="../media/media4.mp3"/></Relationships>
</file>

<file path=ppt/slides/_rels/slide18.xml.rels><?xml version="1.0" encoding="UTF-8" standalone="yes"?>
<Relationships xmlns="http://schemas.openxmlformats.org/package/2006/relationships"><Relationship Id="rId3" Type="http://schemas.microsoft.com/office/2007/relationships/media" Target="../media/media4.mp3"/><Relationship Id="rId7" Type="http://schemas.openxmlformats.org/officeDocument/2006/relationships/image" Target="../media/image37.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36.png"/><Relationship Id="rId5" Type="http://schemas.openxmlformats.org/officeDocument/2006/relationships/slideLayout" Target="../slideLayouts/slideLayout1.xml"/><Relationship Id="rId4" Type="http://schemas.openxmlformats.org/officeDocument/2006/relationships/audio" Target="../media/media4.mp3"/></Relationships>
</file>

<file path=ppt/slides/_rels/slide19.xml.rels><?xml version="1.0" encoding="UTF-8" standalone="yes"?>
<Relationships xmlns="http://schemas.openxmlformats.org/package/2006/relationships"><Relationship Id="rId3" Type="http://schemas.microsoft.com/office/2007/relationships/media" Target="../media/media4.mp3"/><Relationship Id="rId7" Type="http://schemas.openxmlformats.org/officeDocument/2006/relationships/image" Target="../media/image37.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36.png"/><Relationship Id="rId5" Type="http://schemas.openxmlformats.org/officeDocument/2006/relationships/slideLayout" Target="../slideLayouts/slideLayout1.xml"/><Relationship Id="rId4" Type="http://schemas.openxmlformats.org/officeDocument/2006/relationships/audio" Target="../media/media4.mp3"/></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microsoft.com/office/2007/relationships/media" Target="../media/media4.mp3"/><Relationship Id="rId7" Type="http://schemas.openxmlformats.org/officeDocument/2006/relationships/image" Target="../media/image37.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36.png"/><Relationship Id="rId5" Type="http://schemas.openxmlformats.org/officeDocument/2006/relationships/slideLayout" Target="../slideLayouts/slideLayout1.xml"/><Relationship Id="rId4" Type="http://schemas.openxmlformats.org/officeDocument/2006/relationships/audio" Target="../media/media4.mp3"/></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gi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slideLayout" Target="../slideLayouts/slideLayout2.xml"/><Relationship Id="rId21" Type="http://schemas.openxmlformats.org/officeDocument/2006/relationships/image" Target="../media/image32.png"/><Relationship Id="rId7" Type="http://schemas.openxmlformats.org/officeDocument/2006/relationships/image" Target="../media/image19.png"/><Relationship Id="rId12" Type="http://schemas.openxmlformats.org/officeDocument/2006/relationships/image" Target="../media/image23.png"/><Relationship Id="rId17" Type="http://schemas.openxmlformats.org/officeDocument/2006/relationships/image" Target="../media/image28.emf"/><Relationship Id="rId2" Type="http://schemas.openxmlformats.org/officeDocument/2006/relationships/audio" Target="../media/media1.WAV"/><Relationship Id="rId16" Type="http://schemas.openxmlformats.org/officeDocument/2006/relationships/image" Target="../media/image27.png"/><Relationship Id="rId20" Type="http://schemas.openxmlformats.org/officeDocument/2006/relationships/image" Target="../media/image31.png"/><Relationship Id="rId1" Type="http://schemas.microsoft.com/office/2007/relationships/media" Target="../media/media1.WAV"/><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audio" Target="../media/audio1.wav"/><Relationship Id="rId15" Type="http://schemas.openxmlformats.org/officeDocument/2006/relationships/image" Target="../media/image26.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notesSlide" Target="../notesSlides/notesSlide4.xml"/><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8.emf"/><Relationship Id="rId18" Type="http://schemas.openxmlformats.org/officeDocument/2006/relationships/image" Target="../media/image33.png"/><Relationship Id="rId3" Type="http://schemas.openxmlformats.org/officeDocument/2006/relationships/slideLayout" Target="../slideLayouts/slideLayout2.xml"/><Relationship Id="rId7" Type="http://schemas.openxmlformats.org/officeDocument/2006/relationships/image" Target="../media/image9.png"/><Relationship Id="rId12" Type="http://schemas.openxmlformats.org/officeDocument/2006/relationships/image" Target="../media/image25.png"/><Relationship Id="rId17" Type="http://schemas.openxmlformats.org/officeDocument/2006/relationships/image" Target="../media/image32.png"/><Relationship Id="rId2" Type="http://schemas.openxmlformats.org/officeDocument/2006/relationships/audio" Target="../media/media1.WAV"/><Relationship Id="rId16" Type="http://schemas.openxmlformats.org/officeDocument/2006/relationships/image" Target="../media/image31.png"/><Relationship Id="rId20" Type="http://schemas.openxmlformats.org/officeDocument/2006/relationships/image" Target="../media/image27.png"/><Relationship Id="rId1" Type="http://schemas.microsoft.com/office/2007/relationships/media" Target="../media/media1.WAV"/><Relationship Id="rId6" Type="http://schemas.openxmlformats.org/officeDocument/2006/relationships/image" Target="../media/image19.png"/><Relationship Id="rId11" Type="http://schemas.openxmlformats.org/officeDocument/2006/relationships/image" Target="../media/image35.png"/><Relationship Id="rId5" Type="http://schemas.openxmlformats.org/officeDocument/2006/relationships/image" Target="../media/image18.png"/><Relationship Id="rId15" Type="http://schemas.openxmlformats.org/officeDocument/2006/relationships/image" Target="../media/image30.png"/><Relationship Id="rId10" Type="http://schemas.openxmlformats.org/officeDocument/2006/relationships/image" Target="../media/image22.png"/><Relationship Id="rId19" Type="http://schemas.openxmlformats.org/officeDocument/2006/relationships/image" Target="../media/image26.png"/><Relationship Id="rId4" Type="http://schemas.openxmlformats.org/officeDocument/2006/relationships/audio" Target="../media/audio1.wav"/><Relationship Id="rId9" Type="http://schemas.openxmlformats.org/officeDocument/2006/relationships/image" Target="../media/image34.png"/><Relationship Id="rId1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slideLayout" Target="../slideLayouts/slideLayout2.xml"/><Relationship Id="rId7" Type="http://schemas.openxmlformats.org/officeDocument/2006/relationships/image" Target="../media/image27.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6.png"/><Relationship Id="rId11" Type="http://schemas.openxmlformats.org/officeDocument/2006/relationships/image" Target="../media/image33.png"/><Relationship Id="rId5" Type="http://schemas.openxmlformats.org/officeDocument/2006/relationships/image" Target="../media/image24.png"/><Relationship Id="rId10" Type="http://schemas.openxmlformats.org/officeDocument/2006/relationships/image" Target="../media/image32.png"/><Relationship Id="rId4" Type="http://schemas.openxmlformats.org/officeDocument/2006/relationships/notesSlide" Target="../notesSlides/notesSlide5.xml"/><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k3">
            <a:extLst>
              <a:ext uri="{FF2B5EF4-FFF2-40B4-BE49-F238E27FC236}">
                <a16:creationId xmlns:a16="http://schemas.microsoft.com/office/drawing/2014/main" id="{1DE52A13-6ED1-59D8-217E-14BF4D8CA1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Subtitle 2">
            <a:extLst>
              <a:ext uri="{FF2B5EF4-FFF2-40B4-BE49-F238E27FC236}">
                <a16:creationId xmlns:a16="http://schemas.microsoft.com/office/drawing/2014/main" id="{0A71AECD-5DF3-265E-2E9C-93C7341C3689}"/>
              </a:ext>
            </a:extLst>
          </p:cNvPr>
          <p:cNvSpPr>
            <a:spLocks noGrp="1"/>
          </p:cNvSpPr>
          <p:nvPr>
            <p:ph type="subTitle" idx="1"/>
          </p:nvPr>
        </p:nvSpPr>
        <p:spPr>
          <a:xfrm>
            <a:off x="2971800" y="2504735"/>
            <a:ext cx="7349836" cy="2212739"/>
          </a:xfrm>
        </p:spPr>
        <p:txBody>
          <a:bodyPr>
            <a:noAutofit/>
          </a:bodyPr>
          <a:lstStyle/>
          <a:p>
            <a:pPr>
              <a:spcBef>
                <a:spcPts val="600"/>
              </a:spcBef>
              <a:spcAft>
                <a:spcPts val="600"/>
              </a:spcAft>
            </a:pPr>
            <a:r>
              <a:rPr lang="en-US" altLang="en-US" b="1">
                <a:solidFill>
                  <a:srgbClr val="FF0000"/>
                </a:solidFill>
                <a:latin typeface="Times New Roman" panose="02020603050405020304" pitchFamily="18" charset="0"/>
                <a:cs typeface="Times New Roman" panose="02020603050405020304" pitchFamily="18" charset="0"/>
              </a:rPr>
              <a:t>TRƯỜNG THCS QUẢNG HIỆP</a:t>
            </a:r>
          </a:p>
          <a:p>
            <a:pPr>
              <a:lnSpc>
                <a:spcPct val="120000"/>
              </a:lnSpc>
              <a:spcBef>
                <a:spcPts val="600"/>
              </a:spcBef>
              <a:spcAft>
                <a:spcPts val="600"/>
              </a:spcAft>
            </a:pPr>
            <a:r>
              <a:rPr lang="en-US" altLang="en-US" b="1">
                <a:solidFill>
                  <a:srgbClr val="FF0000"/>
                </a:solidFill>
                <a:latin typeface="Times New Roman" panose="02020603050405020304" pitchFamily="18" charset="0"/>
                <a:cs typeface="Times New Roman" panose="02020603050405020304" pitchFamily="18" charset="0"/>
              </a:rPr>
              <a:t>NGỮ VĂN LỚP 7</a:t>
            </a:r>
          </a:p>
          <a:p>
            <a:pPr>
              <a:lnSpc>
                <a:spcPct val="120000"/>
              </a:lnSpc>
              <a:spcBef>
                <a:spcPts val="600"/>
              </a:spcBef>
              <a:spcAft>
                <a:spcPts val="600"/>
              </a:spcAft>
            </a:pPr>
            <a:r>
              <a:rPr lang="en-US" altLang="en-US" b="1">
                <a:solidFill>
                  <a:srgbClr val="FF0000"/>
                </a:solidFill>
                <a:latin typeface="Times New Roman" panose="02020603050405020304" pitchFamily="18" charset="0"/>
                <a:cs typeface="Times New Roman" panose="02020603050405020304" pitchFamily="18" charset="0"/>
              </a:rPr>
              <a:t>SÁCH KẾT NỐI TRI THỨC VỚI CUỘC SỐNG</a:t>
            </a:r>
          </a:p>
          <a:p>
            <a:pPr>
              <a:lnSpc>
                <a:spcPct val="120000"/>
              </a:lnSpc>
              <a:spcBef>
                <a:spcPts val="600"/>
              </a:spcBef>
              <a:spcAft>
                <a:spcPts val="600"/>
              </a:spcAft>
            </a:pPr>
            <a:r>
              <a:rPr lang="en-US" altLang="en-US" b="1">
                <a:solidFill>
                  <a:srgbClr val="FF0000"/>
                </a:solidFill>
                <a:latin typeface="Times New Roman" panose="02020603050405020304" pitchFamily="18" charset="0"/>
                <a:cs typeface="Times New Roman" panose="02020603050405020304" pitchFamily="18" charset="0"/>
              </a:rPr>
              <a:t>NĂM HỌC 2023-2024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E2F4D4-7840-83CD-EF0F-0E8457F578F6}"/>
              </a:ext>
            </a:extLst>
          </p:cNvPr>
          <p:cNvSpPr txBox="1"/>
          <p:nvPr/>
        </p:nvSpPr>
        <p:spPr>
          <a:xfrm>
            <a:off x="1066799" y="955964"/>
            <a:ext cx="3976255"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HOẠT ĐỘNG LUYỆN TẬP</a:t>
            </a:r>
          </a:p>
        </p:txBody>
      </p:sp>
      <p:sp>
        <p:nvSpPr>
          <p:cNvPr id="3" name="TextBox 2">
            <a:extLst>
              <a:ext uri="{FF2B5EF4-FFF2-40B4-BE49-F238E27FC236}">
                <a16:creationId xmlns:a16="http://schemas.microsoft.com/office/drawing/2014/main" id="{9A92470F-835F-A564-81B6-9795C3C0101D}"/>
              </a:ext>
            </a:extLst>
          </p:cNvPr>
          <p:cNvSpPr txBox="1"/>
          <p:nvPr/>
        </p:nvSpPr>
        <p:spPr>
          <a:xfrm>
            <a:off x="1066799" y="1813173"/>
            <a:ext cx="4336473" cy="3231654"/>
          </a:xfrm>
          <a:prstGeom prst="rect">
            <a:avLst/>
          </a:prstGeom>
          <a:noFill/>
        </p:spPr>
        <p:txBody>
          <a:bodyPr wrap="square" rtlCol="0">
            <a:spAutoFit/>
          </a:bodyPr>
          <a:lstStyle/>
          <a:p>
            <a:r>
              <a:rPr lang="en-US" sz="2400">
                <a:solidFill>
                  <a:srgbClr val="FF0000"/>
                </a:solidFill>
                <a:latin typeface="Times New Roman" panose="02020603050405020304" pitchFamily="18" charset="0"/>
                <a:cs typeface="Times New Roman" panose="02020603050405020304" pitchFamily="18" charset="0"/>
              </a:rPr>
              <a:t>Nội dung 1</a:t>
            </a:r>
            <a:r>
              <a:rPr lang="en-US" sz="2400">
                <a:latin typeface="Times New Roman" panose="02020603050405020304" pitchFamily="18" charset="0"/>
                <a:cs typeface="Times New Roman" panose="02020603050405020304" pitchFamily="18" charset="0"/>
              </a:rPr>
              <a:t>: bao gồm 5 câu trắc nghiệm, từ câu 1 đến câu 5.</a:t>
            </a:r>
          </a:p>
          <a:p>
            <a:r>
              <a:rPr lang="en-US" sz="2400">
                <a:latin typeface="Times New Roman" panose="02020603050405020304" pitchFamily="18" charset="0"/>
                <a:cs typeface="Times New Roman" panose="02020603050405020304" pitchFamily="18" charset="0"/>
              </a:rPr>
              <a:t>Hình thức: Thảo luận nhóm theo cặp 2 bạn cùng bàn, kĩ thuật chia sẻ nhóm đôi. Thời gian 3 phút.</a:t>
            </a:r>
          </a:p>
          <a:p>
            <a:r>
              <a:rPr lang="en-US" sz="2400">
                <a:latin typeface="Times New Roman" panose="02020603050405020304" pitchFamily="18" charset="0"/>
                <a:cs typeface="Times New Roman" panose="02020603050405020304" pitchFamily="18" charset="0"/>
              </a:rPr>
              <a:t>Lượt thứ 1: 1 phút, 3 câu đầu.</a:t>
            </a:r>
          </a:p>
          <a:p>
            <a:r>
              <a:rPr lang="en-US" sz="2400">
                <a:latin typeface="Times New Roman" panose="02020603050405020304" pitchFamily="18" charset="0"/>
                <a:cs typeface="Times New Roman" panose="02020603050405020304" pitchFamily="18" charset="0"/>
              </a:rPr>
              <a:t>Lượt thứ 2: 1 phút, câu 4,5.</a:t>
            </a:r>
          </a:p>
          <a:p>
            <a:endParaRPr lang="en-US"/>
          </a:p>
          <a:p>
            <a:endParaRPr lang="en-US"/>
          </a:p>
        </p:txBody>
      </p:sp>
      <p:sp>
        <p:nvSpPr>
          <p:cNvPr id="4" name="TextBox 3">
            <a:extLst>
              <a:ext uri="{FF2B5EF4-FFF2-40B4-BE49-F238E27FC236}">
                <a16:creationId xmlns:a16="http://schemas.microsoft.com/office/drawing/2014/main" id="{8077C1D2-DE66-179F-DA4B-30EB1CF8ED3E}"/>
              </a:ext>
            </a:extLst>
          </p:cNvPr>
          <p:cNvSpPr txBox="1"/>
          <p:nvPr/>
        </p:nvSpPr>
        <p:spPr>
          <a:xfrm>
            <a:off x="6871855" y="1648687"/>
            <a:ext cx="4433454" cy="3600986"/>
          </a:xfrm>
          <a:prstGeom prst="rect">
            <a:avLst/>
          </a:prstGeom>
          <a:noFill/>
        </p:spPr>
        <p:txBody>
          <a:bodyPr wrap="square" rtlCol="0">
            <a:spAutoFit/>
          </a:bodyPr>
          <a:lstStyle/>
          <a:p>
            <a:r>
              <a:rPr lang="en-US" sz="2400">
                <a:solidFill>
                  <a:srgbClr val="FF0000"/>
                </a:solidFill>
                <a:latin typeface="Times New Roman" panose="02020603050405020304" pitchFamily="18" charset="0"/>
                <a:cs typeface="Times New Roman" panose="02020603050405020304" pitchFamily="18" charset="0"/>
              </a:rPr>
              <a:t>Nội dung 2</a:t>
            </a:r>
            <a:r>
              <a:rPr lang="en-US" sz="2400">
                <a:latin typeface="Times New Roman" panose="02020603050405020304" pitchFamily="18" charset="0"/>
                <a:cs typeface="Times New Roman" panose="02020603050405020304" pitchFamily="18" charset="0"/>
              </a:rPr>
              <a:t>: bao gồm 5 câu trắc nghiệm, từ câu 6 đến câu 10. </a:t>
            </a:r>
          </a:p>
          <a:p>
            <a:r>
              <a:rPr lang="en-US" sz="2400">
                <a:latin typeface="Times New Roman" panose="02020603050405020304" pitchFamily="18" charset="0"/>
                <a:cs typeface="Times New Roman" panose="02020603050405020304" pitchFamily="18" charset="0"/>
              </a:rPr>
              <a:t>Hình thức: Thảo luận nhóm theo cặp, 1 bạn  bàn trên với một bạn đối diện bàn dưới, kĩ thuật chia sẻ nhóm đôi.</a:t>
            </a:r>
          </a:p>
          <a:p>
            <a:r>
              <a:rPr lang="en-US" sz="2400">
                <a:latin typeface="Times New Roman" panose="02020603050405020304" pitchFamily="18" charset="0"/>
                <a:cs typeface="Times New Roman" panose="02020603050405020304" pitchFamily="18" charset="0"/>
              </a:rPr>
              <a:t>Lượt thứ 1: 1 phút, câu 6,7,8.</a:t>
            </a:r>
          </a:p>
          <a:p>
            <a:r>
              <a:rPr lang="en-US" sz="2400">
                <a:latin typeface="Times New Roman" panose="02020603050405020304" pitchFamily="18" charset="0"/>
                <a:cs typeface="Times New Roman" panose="02020603050405020304" pitchFamily="18" charset="0"/>
              </a:rPr>
              <a:t>Lượt thứ 2: 1 phút, câu 9,10.</a:t>
            </a:r>
          </a:p>
          <a:p>
            <a:endParaRPr lang="en-US" sz="1800">
              <a:latin typeface="Times New Roman" panose="02020603050405020304" pitchFamily="18" charset="0"/>
              <a:cs typeface="Times New Roman" panose="02020603050405020304" pitchFamily="18" charset="0"/>
            </a:endParaRPr>
          </a:p>
          <a:p>
            <a:endParaRPr lang="en-US"/>
          </a:p>
        </p:txBody>
      </p:sp>
      <p:pic>
        <p:nvPicPr>
          <p:cNvPr id="5" name="y2mate.com - Tổng hợp những bản cover violin hay nhấtSynthesize The Best Violin Cover_cut">
            <a:hlinkClick r:id="" action="ppaction://media"/>
            <a:extLst>
              <a:ext uri="{FF2B5EF4-FFF2-40B4-BE49-F238E27FC236}">
                <a16:creationId xmlns:a16="http://schemas.microsoft.com/office/drawing/2014/main" id="{B39CB30F-1DB8-8A63-0753-97A0997E9CF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66914" y="408725"/>
            <a:ext cx="637309" cy="588818"/>
          </a:xfrm>
          <a:prstGeom prst="rect">
            <a:avLst/>
          </a:prstGeom>
        </p:spPr>
      </p:pic>
    </p:spTree>
    <p:extLst>
      <p:ext uri="{BB962C8B-B14F-4D97-AF65-F5344CB8AC3E}">
        <p14:creationId xmlns:p14="http://schemas.microsoft.com/office/powerpoint/2010/main" val="102949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02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D6C46B7B-3DE5-451A-8E7D-8A1F7C190A7B}"/>
              </a:ext>
            </a:extLst>
          </p:cNvPr>
          <p:cNvSpPr/>
          <p:nvPr/>
        </p:nvSpPr>
        <p:spPr>
          <a:xfrm>
            <a:off x="334978" y="253497"/>
            <a:ext cx="11506955" cy="1267485"/>
          </a:xfrm>
          <a:prstGeom prst="round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solidFill>
                <a:latin typeface="Times New Roman" panose="02020603050405020304" pitchFamily="18" charset="0"/>
                <a:cs typeface="Times New Roman" panose="02020603050405020304" pitchFamily="18" charset="0"/>
              </a:rPr>
              <a:t>Câu 1: </a:t>
            </a:r>
            <a:r>
              <a:rPr lang="vi-VN" sz="2400">
                <a:solidFill>
                  <a:schemeClr val="tx1"/>
                </a:solidFill>
                <a:latin typeface="Times New Roman" panose="02020603050405020304" pitchFamily="18" charset="0"/>
                <a:cs typeface="Times New Roman" panose="02020603050405020304" pitchFamily="18" charset="0"/>
              </a:rPr>
              <a:t>Chỉ ra biện pháp tu từ so s</a:t>
            </a:r>
            <a:r>
              <a:rPr lang="en-US" sz="2400">
                <a:solidFill>
                  <a:schemeClr val="tx1"/>
                </a:solidFill>
                <a:latin typeface="Times New Roman" panose="02020603050405020304" pitchFamily="18" charset="0"/>
                <a:cs typeface="Times New Roman" panose="02020603050405020304" pitchFamily="18" charset="0"/>
              </a:rPr>
              <a:t>á</a:t>
            </a:r>
            <a:r>
              <a:rPr lang="vi-VN" sz="2400">
                <a:solidFill>
                  <a:schemeClr val="tx1"/>
                </a:solidFill>
                <a:latin typeface="Times New Roman" panose="02020603050405020304" pitchFamily="18" charset="0"/>
                <a:cs typeface="Times New Roman" panose="02020603050405020304" pitchFamily="18" charset="0"/>
              </a:rPr>
              <a:t>nh trong câu sau</a:t>
            </a:r>
            <a:r>
              <a:rPr lang="en-US" sz="2400">
                <a:solidFill>
                  <a:schemeClr val="tx1"/>
                </a:solidFill>
                <a:latin typeface="Times New Roman" panose="02020603050405020304" pitchFamily="18" charset="0"/>
                <a:cs typeface="Times New Roman" panose="02020603050405020304" pitchFamily="18" charset="0"/>
              </a:rPr>
              <a:t> “</a:t>
            </a:r>
            <a:r>
              <a:rPr lang="vi-VN" sz="2400">
                <a:solidFill>
                  <a:schemeClr val="tx1"/>
                </a:solidFill>
                <a:latin typeface="Times New Roman" panose="02020603050405020304" pitchFamily="18" charset="0"/>
                <a:cs typeface="Times New Roman" panose="02020603050405020304" pitchFamily="18" charset="0"/>
              </a:rPr>
              <a:t>T</a:t>
            </a:r>
            <a:r>
              <a:rPr lang="en-US" sz="2400">
                <a:solidFill>
                  <a:schemeClr val="tx1"/>
                </a:solidFill>
                <a:latin typeface="Times New Roman" panose="02020603050405020304" pitchFamily="18" charset="0"/>
                <a:cs typeface="Times New Roman" panose="02020603050405020304" pitchFamily="18" charset="0"/>
              </a:rPr>
              <a:t>ô</a:t>
            </a:r>
            <a:r>
              <a:rPr lang="vi-VN" sz="2400">
                <a:solidFill>
                  <a:schemeClr val="tx1"/>
                </a:solidFill>
                <a:latin typeface="Times New Roman" panose="02020603050405020304" pitchFamily="18" charset="0"/>
                <a:cs typeface="Times New Roman" panose="02020603050405020304" pitchFamily="18" charset="0"/>
              </a:rPr>
              <a:t>i y</a:t>
            </a:r>
            <a:r>
              <a:rPr lang="en-US" sz="2400">
                <a:solidFill>
                  <a:schemeClr val="tx1"/>
                </a:solidFill>
                <a:latin typeface="Times New Roman" panose="02020603050405020304" pitchFamily="18" charset="0"/>
                <a:cs typeface="Times New Roman" panose="02020603050405020304" pitchFamily="18" charset="0"/>
              </a:rPr>
              <a:t>ê</a:t>
            </a:r>
            <a:r>
              <a:rPr lang="vi-VN" sz="2400">
                <a:solidFill>
                  <a:schemeClr val="tx1"/>
                </a:solidFill>
                <a:latin typeface="Times New Roman" panose="02020603050405020304" pitchFamily="18" charset="0"/>
                <a:cs typeface="Times New Roman" panose="02020603050405020304" pitchFamily="18" charset="0"/>
              </a:rPr>
              <a:t>u s</a:t>
            </a:r>
            <a:r>
              <a:rPr lang="en-US" sz="2400">
                <a:solidFill>
                  <a:schemeClr val="tx1"/>
                </a:solidFill>
                <a:latin typeface="Times New Roman" panose="02020603050405020304" pitchFamily="18" charset="0"/>
                <a:cs typeface="Times New Roman" panose="02020603050405020304" pitchFamily="18" charset="0"/>
              </a:rPr>
              <a:t>ô</a:t>
            </a:r>
            <a:r>
              <a:rPr lang="vi-VN" sz="2400">
                <a:solidFill>
                  <a:schemeClr val="tx1"/>
                </a:solidFill>
                <a:latin typeface="Times New Roman" panose="02020603050405020304" pitchFamily="18" charset="0"/>
                <a:cs typeface="Times New Roman" panose="02020603050405020304" pitchFamily="18" charset="0"/>
              </a:rPr>
              <a:t>ng xanh, núi tím: t</a:t>
            </a:r>
            <a:r>
              <a:rPr lang="en-US" sz="2400">
                <a:solidFill>
                  <a:schemeClr val="tx1"/>
                </a:solidFill>
                <a:latin typeface="Times New Roman" panose="02020603050405020304" pitchFamily="18" charset="0"/>
                <a:cs typeface="Times New Roman" panose="02020603050405020304" pitchFamily="18" charset="0"/>
              </a:rPr>
              <a:t>ô</a:t>
            </a:r>
            <a:r>
              <a:rPr lang="vi-VN" sz="2400">
                <a:solidFill>
                  <a:schemeClr val="tx1"/>
                </a:solidFill>
                <a:latin typeface="Times New Roman" panose="02020603050405020304" pitchFamily="18" charset="0"/>
                <a:cs typeface="Times New Roman" panose="02020603050405020304" pitchFamily="18" charset="0"/>
              </a:rPr>
              <a:t>i yêu đ</a:t>
            </a:r>
            <a:r>
              <a:rPr lang="en-US" sz="2400">
                <a:solidFill>
                  <a:schemeClr val="tx1"/>
                </a:solidFill>
                <a:latin typeface="Times New Roman" panose="02020603050405020304" pitchFamily="18" charset="0"/>
                <a:cs typeface="Times New Roman" panose="02020603050405020304" pitchFamily="18" charset="0"/>
              </a:rPr>
              <a:t>ô</a:t>
            </a:r>
            <a:r>
              <a:rPr lang="vi-VN" sz="2400">
                <a:solidFill>
                  <a:schemeClr val="tx1"/>
                </a:solidFill>
                <a:latin typeface="Times New Roman" panose="02020603050405020304" pitchFamily="18" charset="0"/>
                <a:cs typeface="Times New Roman" panose="02020603050405020304" pitchFamily="18" charset="0"/>
              </a:rPr>
              <a:t>i mày ai như trăng mới in ngần và t</a:t>
            </a:r>
            <a:r>
              <a:rPr lang="en-US" sz="2400">
                <a:solidFill>
                  <a:schemeClr val="tx1"/>
                </a:solidFill>
                <a:latin typeface="Times New Roman" panose="02020603050405020304" pitchFamily="18" charset="0"/>
                <a:cs typeface="Times New Roman" panose="02020603050405020304" pitchFamily="18" charset="0"/>
              </a:rPr>
              <a:t>ô</a:t>
            </a:r>
            <a:r>
              <a:rPr lang="vi-VN" sz="2400">
                <a:solidFill>
                  <a:schemeClr val="tx1"/>
                </a:solidFill>
                <a:latin typeface="Times New Roman" panose="02020603050405020304" pitchFamily="18" charset="0"/>
                <a:cs typeface="Times New Roman" panose="02020603050405020304" pitchFamily="18" charset="0"/>
              </a:rPr>
              <a:t>i c</a:t>
            </a:r>
            <a:r>
              <a:rPr lang="en-US" sz="2400">
                <a:solidFill>
                  <a:schemeClr val="tx1"/>
                </a:solidFill>
                <a:latin typeface="Times New Roman" panose="02020603050405020304" pitchFamily="18" charset="0"/>
                <a:cs typeface="Times New Roman" panose="02020603050405020304" pitchFamily="18" charset="0"/>
              </a:rPr>
              <a:t>ũ</a:t>
            </a:r>
            <a:r>
              <a:rPr lang="vi-VN" sz="2400">
                <a:solidFill>
                  <a:schemeClr val="tx1"/>
                </a:solidFill>
                <a:latin typeface="Times New Roman" panose="02020603050405020304" pitchFamily="18" charset="0"/>
                <a:cs typeface="Times New Roman" panose="02020603050405020304" pitchFamily="18" charset="0"/>
              </a:rPr>
              <a:t>ng xây mộng ước mơ</a:t>
            </a:r>
            <a:r>
              <a:rPr lang="en-US" sz="2400">
                <a:solidFill>
                  <a:schemeClr val="tx1"/>
                </a:solidFill>
                <a:latin typeface="Times New Roman" panose="02020603050405020304" pitchFamily="18" charset="0"/>
                <a:cs typeface="Times New Roman" panose="02020603050405020304" pitchFamily="18" charset="0"/>
              </a:rPr>
              <a:t>,</a:t>
            </a:r>
            <a:r>
              <a:rPr lang="vi-VN" sz="2400">
                <a:solidFill>
                  <a:schemeClr val="tx1"/>
                </a:solidFill>
                <a:latin typeface="Times New Roman" panose="02020603050405020304" pitchFamily="18" charset="0"/>
                <a:cs typeface="Times New Roman" panose="02020603050405020304" pitchFamily="18" charset="0"/>
              </a:rPr>
              <a:t> nhưng yêu nhất mùa xuân không phải là v</a:t>
            </a:r>
            <a:r>
              <a:rPr lang="en-US" sz="2400">
                <a:solidFill>
                  <a:schemeClr val="tx1"/>
                </a:solidFill>
                <a:latin typeface="Times New Roman" panose="02020603050405020304" pitchFamily="18" charset="0"/>
                <a:cs typeface="Times New Roman" panose="02020603050405020304" pitchFamily="18" charset="0"/>
              </a:rPr>
              <a:t>ì</a:t>
            </a:r>
            <a:r>
              <a:rPr lang="vi-VN" sz="2400">
                <a:solidFill>
                  <a:schemeClr val="tx1"/>
                </a:solidFill>
                <a:latin typeface="Times New Roman" panose="02020603050405020304" pitchFamily="18" charset="0"/>
                <a:cs typeface="Times New Roman" panose="02020603050405020304" pitchFamily="18" charset="0"/>
              </a:rPr>
              <a:t> thế</a:t>
            </a:r>
            <a:r>
              <a:rPr lang="en-US" sz="2400">
                <a:solidFill>
                  <a:schemeClr val="tx1"/>
                </a:solidFill>
                <a:latin typeface="Times New Roman" panose="02020603050405020304" pitchFamily="18" charset="0"/>
                <a:cs typeface="Times New Roman" panose="02020603050405020304" pitchFamily="18" charset="0"/>
              </a:rPr>
              <a:t>.”</a:t>
            </a:r>
          </a:p>
        </p:txBody>
      </p:sp>
      <p:sp>
        <p:nvSpPr>
          <p:cNvPr id="19" name="đáp án đúng">
            <a:extLst>
              <a:ext uri="{FF2B5EF4-FFF2-40B4-BE49-F238E27FC236}">
                <a16:creationId xmlns:a16="http://schemas.microsoft.com/office/drawing/2014/main" id="{E4BA62E5-4034-4118-A916-65D9FE11EAAA}"/>
              </a:ext>
            </a:extLst>
          </p:cNvPr>
          <p:cNvSpPr/>
          <p:nvPr/>
        </p:nvSpPr>
        <p:spPr>
          <a:xfrm>
            <a:off x="1156634" y="2123591"/>
            <a:ext cx="6623383" cy="624689"/>
          </a:xfrm>
          <a:prstGeom prst="round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en-US" sz="2400">
                <a:solidFill>
                  <a:schemeClr val="tx1"/>
                </a:solidFill>
                <a:latin typeface="Times New Roman" panose="02020603050405020304" pitchFamily="18" charset="0"/>
                <a:cs typeface="Times New Roman" panose="02020603050405020304" pitchFamily="18" charset="0"/>
              </a:rPr>
              <a:t>A. </a:t>
            </a:r>
            <a:r>
              <a:rPr lang="vi-VN" sz="2400">
                <a:solidFill>
                  <a:schemeClr val="tx1"/>
                </a:solidFill>
                <a:latin typeface="Times New Roman" panose="02020603050405020304" pitchFamily="18" charset="0"/>
                <a:cs typeface="Times New Roman" panose="02020603050405020304" pitchFamily="18" charset="0"/>
              </a:rPr>
              <a:t>t</a:t>
            </a:r>
            <a:r>
              <a:rPr lang="en-US" sz="2400">
                <a:solidFill>
                  <a:schemeClr val="tx1"/>
                </a:solidFill>
                <a:latin typeface="Times New Roman" panose="02020603050405020304" pitchFamily="18" charset="0"/>
                <a:cs typeface="Times New Roman" panose="02020603050405020304" pitchFamily="18" charset="0"/>
              </a:rPr>
              <a:t>ô</a:t>
            </a:r>
            <a:r>
              <a:rPr lang="vi-VN" sz="2400">
                <a:solidFill>
                  <a:schemeClr val="tx1"/>
                </a:solidFill>
                <a:latin typeface="Times New Roman" panose="02020603050405020304" pitchFamily="18" charset="0"/>
                <a:cs typeface="Times New Roman" panose="02020603050405020304" pitchFamily="18" charset="0"/>
              </a:rPr>
              <a:t>i yêu đ</a:t>
            </a:r>
            <a:r>
              <a:rPr lang="en-US" sz="2400">
                <a:solidFill>
                  <a:schemeClr val="tx1"/>
                </a:solidFill>
                <a:latin typeface="Times New Roman" panose="02020603050405020304" pitchFamily="18" charset="0"/>
                <a:cs typeface="Times New Roman" panose="02020603050405020304" pitchFamily="18" charset="0"/>
              </a:rPr>
              <a:t>ô</a:t>
            </a:r>
            <a:r>
              <a:rPr lang="vi-VN" sz="2400">
                <a:solidFill>
                  <a:schemeClr val="tx1"/>
                </a:solidFill>
                <a:latin typeface="Times New Roman" panose="02020603050405020304" pitchFamily="18" charset="0"/>
                <a:cs typeface="Times New Roman" panose="02020603050405020304" pitchFamily="18" charset="0"/>
              </a:rPr>
              <a:t>i mày ai như trăng mới in ngần</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20" name="đáp án sai 1">
            <a:extLst>
              <a:ext uri="{FF2B5EF4-FFF2-40B4-BE49-F238E27FC236}">
                <a16:creationId xmlns:a16="http://schemas.microsoft.com/office/drawing/2014/main" id="{7829A953-F854-423A-8362-0E2BEE2A8FF4}"/>
              </a:ext>
            </a:extLst>
          </p:cNvPr>
          <p:cNvSpPr/>
          <p:nvPr/>
        </p:nvSpPr>
        <p:spPr>
          <a:xfrm>
            <a:off x="1156634" y="3189635"/>
            <a:ext cx="4749979" cy="624689"/>
          </a:xfrm>
          <a:prstGeom prst="round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endParaRPr lang="en-US" sz="2400">
              <a:solidFill>
                <a:schemeClr val="tx1"/>
              </a:solidFill>
              <a:latin typeface="Times New Roman" panose="02020603050405020304" pitchFamily="18" charset="0"/>
              <a:cs typeface="Times New Roman" panose="02020603050405020304" pitchFamily="18" charset="0"/>
            </a:endParaRPr>
          </a:p>
          <a:p>
            <a:pPr marL="540000"/>
            <a:r>
              <a:rPr lang="en-US" sz="2400">
                <a:solidFill>
                  <a:schemeClr val="tx1"/>
                </a:solidFill>
                <a:latin typeface="Times New Roman" panose="02020603050405020304" pitchFamily="18" charset="0"/>
                <a:cs typeface="Times New Roman" panose="02020603050405020304" pitchFamily="18" charset="0"/>
              </a:rPr>
              <a:t>B. tô</a:t>
            </a:r>
            <a:r>
              <a:rPr lang="vi-VN" sz="2400">
                <a:solidFill>
                  <a:schemeClr val="tx1"/>
                </a:solidFill>
                <a:latin typeface="Times New Roman" panose="02020603050405020304" pitchFamily="18" charset="0"/>
                <a:cs typeface="Times New Roman" panose="02020603050405020304" pitchFamily="18" charset="0"/>
              </a:rPr>
              <a:t>i y</a:t>
            </a:r>
            <a:r>
              <a:rPr lang="en-US" sz="2400">
                <a:solidFill>
                  <a:schemeClr val="tx1"/>
                </a:solidFill>
                <a:latin typeface="Times New Roman" panose="02020603050405020304" pitchFamily="18" charset="0"/>
                <a:cs typeface="Times New Roman" panose="02020603050405020304" pitchFamily="18" charset="0"/>
              </a:rPr>
              <a:t>ê</a:t>
            </a:r>
            <a:r>
              <a:rPr lang="vi-VN" sz="2400">
                <a:solidFill>
                  <a:schemeClr val="tx1"/>
                </a:solidFill>
                <a:latin typeface="Times New Roman" panose="02020603050405020304" pitchFamily="18" charset="0"/>
                <a:cs typeface="Times New Roman" panose="02020603050405020304" pitchFamily="18" charset="0"/>
              </a:rPr>
              <a:t>u s</a:t>
            </a:r>
            <a:r>
              <a:rPr lang="en-US" sz="2400">
                <a:solidFill>
                  <a:schemeClr val="tx1"/>
                </a:solidFill>
                <a:latin typeface="Times New Roman" panose="02020603050405020304" pitchFamily="18" charset="0"/>
                <a:cs typeface="Times New Roman" panose="02020603050405020304" pitchFamily="18" charset="0"/>
              </a:rPr>
              <a:t>ô</a:t>
            </a:r>
            <a:r>
              <a:rPr lang="vi-VN" sz="2400">
                <a:solidFill>
                  <a:schemeClr val="tx1"/>
                </a:solidFill>
                <a:latin typeface="Times New Roman" panose="02020603050405020304" pitchFamily="18" charset="0"/>
                <a:cs typeface="Times New Roman" panose="02020603050405020304" pitchFamily="18" charset="0"/>
              </a:rPr>
              <a:t>ng xanh, núi tím:</a:t>
            </a:r>
            <a:endParaRPr lang="en-US" sz="2400">
              <a:solidFill>
                <a:schemeClr val="tx1"/>
              </a:solidFill>
              <a:latin typeface="Times New Roman" panose="02020603050405020304" pitchFamily="18" charset="0"/>
              <a:cs typeface="Times New Roman" panose="02020603050405020304" pitchFamily="18" charset="0"/>
            </a:endParaRPr>
          </a:p>
          <a:p>
            <a:pPr marL="540000"/>
            <a:endParaRPr lang="en-US" sz="2400">
              <a:solidFill>
                <a:schemeClr val="tx1"/>
              </a:solidFill>
              <a:latin typeface="Times New Roman" panose="02020603050405020304" pitchFamily="18" charset="0"/>
              <a:cs typeface="Times New Roman" panose="02020603050405020304" pitchFamily="18" charset="0"/>
            </a:endParaRPr>
          </a:p>
        </p:txBody>
      </p:sp>
      <p:sp>
        <p:nvSpPr>
          <p:cNvPr id="21" name="đáp án sai 2">
            <a:extLst>
              <a:ext uri="{FF2B5EF4-FFF2-40B4-BE49-F238E27FC236}">
                <a16:creationId xmlns:a16="http://schemas.microsoft.com/office/drawing/2014/main" id="{FE9294FE-9562-4BB4-87A8-6EE56264E5DF}"/>
              </a:ext>
            </a:extLst>
          </p:cNvPr>
          <p:cNvSpPr/>
          <p:nvPr/>
        </p:nvSpPr>
        <p:spPr>
          <a:xfrm>
            <a:off x="1177638" y="4332636"/>
            <a:ext cx="5305332" cy="624689"/>
          </a:xfrm>
          <a:prstGeom prst="round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endParaRPr lang="en-US" sz="2400">
              <a:solidFill>
                <a:schemeClr val="tx1"/>
              </a:solidFill>
              <a:latin typeface="Times New Roman" panose="02020603050405020304" pitchFamily="18" charset="0"/>
              <a:cs typeface="Times New Roman" panose="02020603050405020304" pitchFamily="18" charset="0"/>
            </a:endParaRPr>
          </a:p>
          <a:p>
            <a:pPr marL="540000"/>
            <a:r>
              <a:rPr lang="en-US" sz="2400">
                <a:solidFill>
                  <a:schemeClr val="tx1"/>
                </a:solidFill>
                <a:latin typeface="Times New Roman" panose="02020603050405020304" pitchFamily="18" charset="0"/>
                <a:cs typeface="Times New Roman" panose="02020603050405020304" pitchFamily="18" charset="0"/>
              </a:rPr>
              <a:t>C</a:t>
            </a:r>
            <a:r>
              <a:rPr lang="en-US" sz="2800">
                <a:solidFill>
                  <a:schemeClr val="tx1"/>
                </a:solidFill>
                <a:latin typeface="Times New Roman" panose="02020603050405020304" pitchFamily="18" charset="0"/>
                <a:cs typeface="Times New Roman" panose="02020603050405020304" pitchFamily="18" charset="0"/>
              </a:rPr>
              <a:t>. t</a:t>
            </a:r>
            <a:r>
              <a:rPr lang="en-US" sz="2400">
                <a:solidFill>
                  <a:schemeClr val="tx1"/>
                </a:solidFill>
                <a:latin typeface="Times New Roman" panose="02020603050405020304" pitchFamily="18" charset="0"/>
                <a:cs typeface="Times New Roman" panose="02020603050405020304" pitchFamily="18" charset="0"/>
              </a:rPr>
              <a:t>ô</a:t>
            </a:r>
            <a:r>
              <a:rPr lang="vi-VN" sz="2400">
                <a:solidFill>
                  <a:schemeClr val="tx1"/>
                </a:solidFill>
                <a:latin typeface="Times New Roman" panose="02020603050405020304" pitchFamily="18" charset="0"/>
                <a:cs typeface="Times New Roman" panose="02020603050405020304" pitchFamily="18" charset="0"/>
              </a:rPr>
              <a:t>i c</a:t>
            </a:r>
            <a:r>
              <a:rPr lang="en-US" sz="2400">
                <a:solidFill>
                  <a:schemeClr val="tx1"/>
                </a:solidFill>
                <a:latin typeface="Times New Roman" panose="02020603050405020304" pitchFamily="18" charset="0"/>
                <a:cs typeface="Times New Roman" panose="02020603050405020304" pitchFamily="18" charset="0"/>
              </a:rPr>
              <a:t>ũ</a:t>
            </a:r>
            <a:r>
              <a:rPr lang="vi-VN" sz="2400">
                <a:solidFill>
                  <a:schemeClr val="tx1"/>
                </a:solidFill>
                <a:latin typeface="Times New Roman" panose="02020603050405020304" pitchFamily="18" charset="0"/>
                <a:cs typeface="Times New Roman" panose="02020603050405020304" pitchFamily="18" charset="0"/>
              </a:rPr>
              <a:t>ng xây mộng ước mơ.</a:t>
            </a:r>
            <a:endParaRPr lang="en-US" sz="2400">
              <a:solidFill>
                <a:schemeClr val="tx1"/>
              </a:solidFill>
              <a:latin typeface="Times New Roman" panose="02020603050405020304" pitchFamily="18" charset="0"/>
              <a:cs typeface="Times New Roman" panose="02020603050405020304" pitchFamily="18" charset="0"/>
            </a:endParaRPr>
          </a:p>
          <a:p>
            <a:pPr marL="540000"/>
            <a:endParaRPr lang="en-US" sz="2800">
              <a:solidFill>
                <a:schemeClr val="tx1"/>
              </a:solidFill>
              <a:latin typeface="Times New Roman" panose="02020603050405020304" pitchFamily="18" charset="0"/>
              <a:cs typeface="Times New Roman" panose="02020603050405020304" pitchFamily="18" charset="0"/>
            </a:endParaRPr>
          </a:p>
        </p:txBody>
      </p:sp>
      <p:sp>
        <p:nvSpPr>
          <p:cNvPr id="22" name="đáp án sai 3">
            <a:extLst>
              <a:ext uri="{FF2B5EF4-FFF2-40B4-BE49-F238E27FC236}">
                <a16:creationId xmlns:a16="http://schemas.microsoft.com/office/drawing/2014/main" id="{B0D998A5-B493-4E5B-9591-2B0728E1234E}"/>
              </a:ext>
            </a:extLst>
          </p:cNvPr>
          <p:cNvSpPr/>
          <p:nvPr/>
        </p:nvSpPr>
        <p:spPr>
          <a:xfrm>
            <a:off x="1156634" y="5475637"/>
            <a:ext cx="7136339" cy="624689"/>
          </a:xfrm>
          <a:prstGeom prst="roundRect">
            <a:avLst/>
          </a:prstGeom>
          <a:solidFill>
            <a:schemeClr val="bg2"/>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endParaRPr lang="en-US" sz="2400">
              <a:solidFill>
                <a:schemeClr val="tx1"/>
              </a:solidFill>
              <a:latin typeface="Times New Roman" panose="02020603050405020304" pitchFamily="18" charset="0"/>
              <a:cs typeface="Times New Roman" panose="02020603050405020304" pitchFamily="18" charset="0"/>
            </a:endParaRPr>
          </a:p>
          <a:p>
            <a:pPr marL="540000"/>
            <a:r>
              <a:rPr lang="en-US" sz="2400">
                <a:solidFill>
                  <a:schemeClr val="tx1"/>
                </a:solidFill>
                <a:latin typeface="Times New Roman" panose="02020603050405020304" pitchFamily="18" charset="0"/>
                <a:cs typeface="Times New Roman" panose="02020603050405020304" pitchFamily="18" charset="0"/>
              </a:rPr>
              <a:t>D.</a:t>
            </a:r>
            <a:r>
              <a:rPr lang="vi-VN" sz="2400">
                <a:solidFill>
                  <a:schemeClr val="tx1"/>
                </a:solidFill>
                <a:latin typeface="Times New Roman" panose="02020603050405020304" pitchFamily="18" charset="0"/>
                <a:cs typeface="Times New Roman" panose="02020603050405020304" pitchFamily="18" charset="0"/>
              </a:rPr>
              <a:t> nhưng yêu nhất mùa xuân không phải là v</a:t>
            </a:r>
            <a:r>
              <a:rPr lang="en-US" sz="2400">
                <a:solidFill>
                  <a:schemeClr val="tx1"/>
                </a:solidFill>
                <a:latin typeface="Times New Roman" panose="02020603050405020304" pitchFamily="18" charset="0"/>
                <a:cs typeface="Times New Roman" panose="02020603050405020304" pitchFamily="18" charset="0"/>
              </a:rPr>
              <a:t>ì</a:t>
            </a:r>
            <a:r>
              <a:rPr lang="vi-VN" sz="2400">
                <a:solidFill>
                  <a:schemeClr val="tx1"/>
                </a:solidFill>
                <a:latin typeface="Times New Roman" panose="02020603050405020304" pitchFamily="18" charset="0"/>
                <a:cs typeface="Times New Roman" panose="02020603050405020304" pitchFamily="18" charset="0"/>
              </a:rPr>
              <a:t> thế</a:t>
            </a:r>
            <a:r>
              <a:rPr lang="en-US" sz="2400">
                <a:solidFill>
                  <a:schemeClr val="tx1"/>
                </a:solidFill>
                <a:latin typeface="Times New Roman" panose="02020603050405020304" pitchFamily="18" charset="0"/>
                <a:cs typeface="Times New Roman" panose="02020603050405020304" pitchFamily="18" charset="0"/>
              </a:rPr>
              <a:t>.</a:t>
            </a:r>
          </a:p>
          <a:p>
            <a:pPr marL="540000"/>
            <a:endParaRPr lang="en-US" sz="2800">
              <a:solidFill>
                <a:schemeClr val="tx1"/>
              </a:solidFill>
              <a:latin typeface="Times New Roman" panose="02020603050405020304" pitchFamily="18" charset="0"/>
              <a:cs typeface="Times New Roman" panose="02020603050405020304" pitchFamily="18" charset="0"/>
            </a:endParaRPr>
          </a:p>
        </p:txBody>
      </p:sp>
      <p:pic>
        <p:nvPicPr>
          <p:cNvPr id="3" name="dung">
            <a:hlinkClick r:id="" action="ppaction://media"/>
            <a:extLst>
              <a:ext uri="{FF2B5EF4-FFF2-40B4-BE49-F238E27FC236}">
                <a16:creationId xmlns:a16="http://schemas.microsoft.com/office/drawing/2014/main" id="{7E2F1CF0-3005-4D7C-B9E6-6FB5C28D907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83373" y="-609600"/>
            <a:ext cx="609600" cy="609600"/>
          </a:xfrm>
          <a:prstGeom prst="rect">
            <a:avLst/>
          </a:prstGeom>
        </p:spPr>
      </p:pic>
      <p:pic>
        <p:nvPicPr>
          <p:cNvPr id="10" name="Picture 9">
            <a:extLst>
              <a:ext uri="{FF2B5EF4-FFF2-40B4-BE49-F238E27FC236}">
                <a16:creationId xmlns:a16="http://schemas.microsoft.com/office/drawing/2014/main" id="{42B4B1B6-9AEA-4745-A0A2-31A4878295D0}"/>
              </a:ext>
            </a:extLst>
          </p:cNvPr>
          <p:cNvPicPr>
            <a:picLocks noChangeAspect="1"/>
          </p:cNvPicPr>
          <p:nvPr/>
        </p:nvPicPr>
        <p:blipFill rotWithShape="1">
          <a:blip r:embed="rId7">
            <a:extLst>
              <a:ext uri="{28A0092B-C50C-407E-A947-70E740481C1C}">
                <a14:useLocalDpi xmlns:a14="http://schemas.microsoft.com/office/drawing/2010/main" val="0"/>
              </a:ext>
            </a:extLst>
          </a:blip>
          <a:srcRect r="50000"/>
          <a:stretch/>
        </p:blipFill>
        <p:spPr>
          <a:xfrm>
            <a:off x="1317711" y="2253215"/>
            <a:ext cx="371704" cy="365439"/>
          </a:xfrm>
          <a:prstGeom prst="rect">
            <a:avLst/>
          </a:prstGeom>
        </p:spPr>
      </p:pic>
      <p:pic>
        <p:nvPicPr>
          <p:cNvPr id="11" name="Sai">
            <a:hlinkClick r:id="" action="ppaction://media"/>
            <a:extLst>
              <a:ext uri="{FF2B5EF4-FFF2-40B4-BE49-F238E27FC236}">
                <a16:creationId xmlns:a16="http://schemas.microsoft.com/office/drawing/2014/main" id="{E1B919E5-1012-4235-990E-97231046D20B}"/>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8887485" y="-629971"/>
            <a:ext cx="609600" cy="609600"/>
          </a:xfrm>
          <a:prstGeom prst="rect">
            <a:avLst/>
          </a:prstGeom>
        </p:spPr>
      </p:pic>
      <p:pic>
        <p:nvPicPr>
          <p:cNvPr id="23" name="Picture 22">
            <a:extLst>
              <a:ext uri="{FF2B5EF4-FFF2-40B4-BE49-F238E27FC236}">
                <a16:creationId xmlns:a16="http://schemas.microsoft.com/office/drawing/2014/main" id="{2BA3046E-04B9-4057-8E94-A04602FD58AE}"/>
              </a:ext>
            </a:extLst>
          </p:cNvPr>
          <p:cNvPicPr>
            <a:picLocks noChangeAspect="1"/>
          </p:cNvPicPr>
          <p:nvPr/>
        </p:nvPicPr>
        <p:blipFill rotWithShape="1">
          <a:blip r:embed="rId7">
            <a:extLst>
              <a:ext uri="{28A0092B-C50C-407E-A947-70E740481C1C}">
                <a14:useLocalDpi xmlns:a14="http://schemas.microsoft.com/office/drawing/2010/main" val="0"/>
              </a:ext>
            </a:extLst>
          </a:blip>
          <a:srcRect l="48123" r="1877"/>
          <a:stretch/>
        </p:blipFill>
        <p:spPr>
          <a:xfrm>
            <a:off x="1317711" y="3319260"/>
            <a:ext cx="371704" cy="365439"/>
          </a:xfrm>
          <a:prstGeom prst="rect">
            <a:avLst/>
          </a:prstGeom>
        </p:spPr>
      </p:pic>
      <p:pic>
        <p:nvPicPr>
          <p:cNvPr id="24" name="Picture 23">
            <a:extLst>
              <a:ext uri="{FF2B5EF4-FFF2-40B4-BE49-F238E27FC236}">
                <a16:creationId xmlns:a16="http://schemas.microsoft.com/office/drawing/2014/main" id="{1A899704-FBFA-4430-A28E-3309D5D04037}"/>
              </a:ext>
            </a:extLst>
          </p:cNvPr>
          <p:cNvPicPr>
            <a:picLocks noChangeAspect="1"/>
          </p:cNvPicPr>
          <p:nvPr/>
        </p:nvPicPr>
        <p:blipFill rotWithShape="1">
          <a:blip r:embed="rId7">
            <a:extLst>
              <a:ext uri="{28A0092B-C50C-407E-A947-70E740481C1C}">
                <a14:useLocalDpi xmlns:a14="http://schemas.microsoft.com/office/drawing/2010/main" val="0"/>
              </a:ext>
            </a:extLst>
          </a:blip>
          <a:srcRect l="48123" r="1877"/>
          <a:stretch/>
        </p:blipFill>
        <p:spPr>
          <a:xfrm>
            <a:off x="1317711" y="4462261"/>
            <a:ext cx="371704" cy="365439"/>
          </a:xfrm>
          <a:prstGeom prst="rect">
            <a:avLst/>
          </a:prstGeom>
        </p:spPr>
      </p:pic>
      <p:pic>
        <p:nvPicPr>
          <p:cNvPr id="25" name="Picture 24">
            <a:extLst>
              <a:ext uri="{FF2B5EF4-FFF2-40B4-BE49-F238E27FC236}">
                <a16:creationId xmlns:a16="http://schemas.microsoft.com/office/drawing/2014/main" id="{1336AE28-19FF-48BE-A0F0-498E8C87F869}"/>
              </a:ext>
            </a:extLst>
          </p:cNvPr>
          <p:cNvPicPr>
            <a:picLocks noChangeAspect="1"/>
          </p:cNvPicPr>
          <p:nvPr/>
        </p:nvPicPr>
        <p:blipFill rotWithShape="1">
          <a:blip r:embed="rId7">
            <a:extLst>
              <a:ext uri="{28A0092B-C50C-407E-A947-70E740481C1C}">
                <a14:useLocalDpi xmlns:a14="http://schemas.microsoft.com/office/drawing/2010/main" val="0"/>
              </a:ext>
            </a:extLst>
          </a:blip>
          <a:srcRect l="48123" r="1877"/>
          <a:stretch/>
        </p:blipFill>
        <p:spPr>
          <a:xfrm>
            <a:off x="1317711" y="5605261"/>
            <a:ext cx="371704" cy="365439"/>
          </a:xfrm>
          <a:prstGeom prst="rect">
            <a:avLst/>
          </a:prstGeom>
        </p:spPr>
      </p:pic>
    </p:spTree>
    <p:extLst>
      <p:ext uri="{BB962C8B-B14F-4D97-AF65-F5344CB8AC3E}">
        <p14:creationId xmlns:p14="http://schemas.microsoft.com/office/powerpoint/2010/main" val="1058498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9"/>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19"/>
                                        </p:tgtEl>
                                        <p:attrNameLst>
                                          <p:attrName>fillcolor</p:attrName>
                                        </p:attrNameLst>
                                      </p:cBhvr>
                                      <p:to>
                                        <a:srgbClr val="92D050"/>
                                      </p:to>
                                    </p:animClr>
                                    <p:set>
                                      <p:cBhvr>
                                        <p:cTn id="34" dur="500" fill="hold"/>
                                        <p:tgtEl>
                                          <p:spTgt spid="19"/>
                                        </p:tgtEl>
                                        <p:attrNameLst>
                                          <p:attrName>fill.type</p:attrName>
                                        </p:attrNameLst>
                                      </p:cBhvr>
                                      <p:to>
                                        <p:strVal val="solid"/>
                                      </p:to>
                                    </p:set>
                                    <p:set>
                                      <p:cBhvr>
                                        <p:cTn id="35" dur="500" fill="hold"/>
                                        <p:tgtEl>
                                          <p:spTgt spid="19"/>
                                        </p:tgtEl>
                                        <p:attrNameLst>
                                          <p:attrName>fill.on</p:attrName>
                                        </p:attrNameLst>
                                      </p:cBhvr>
                                      <p:to>
                                        <p:strVal val="true"/>
                                      </p:to>
                                    </p:set>
                                  </p:childTnLst>
                                </p:cTn>
                              </p:par>
                              <p:par>
                                <p:cTn id="36" presetID="1" presetClass="mediacall" presetSubtype="0" fill="hold" nodeType="withEffect">
                                  <p:stCondLst>
                                    <p:cond delay="0"/>
                                  </p:stCondLst>
                                  <p:childTnLst>
                                    <p:cmd type="call" cmd="playFrom(0.0)">
                                      <p:cBhvr>
                                        <p:cTn id="37" dur="731" fill="hold"/>
                                        <p:tgtEl>
                                          <p:spTgt spid="3"/>
                                        </p:tgtEl>
                                      </p:cBhvr>
                                    </p:cmd>
                                  </p:childTnLst>
                                </p:cTn>
                              </p:par>
                              <p:par>
                                <p:cTn id="38" presetID="23" presetClass="entr" presetSubtype="32"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strVal val="4*#ppt_w"/>
                                          </p:val>
                                        </p:tav>
                                        <p:tav tm="100000">
                                          <p:val>
                                            <p:strVal val="#ppt_w"/>
                                          </p:val>
                                        </p:tav>
                                      </p:tavLst>
                                    </p:anim>
                                    <p:anim calcmode="lin" valueType="num">
                                      <p:cBhvr>
                                        <p:cTn id="41" dur="500" fill="hold"/>
                                        <p:tgtEl>
                                          <p:spTgt spid="10"/>
                                        </p:tgtEl>
                                        <p:attrNameLst>
                                          <p:attrName>ppt_h</p:attrName>
                                        </p:attrNameLst>
                                      </p:cBhvr>
                                      <p:tavLst>
                                        <p:tav tm="0">
                                          <p:val>
                                            <p:strVal val="4*#ppt_h"/>
                                          </p:val>
                                        </p:tav>
                                        <p:tav tm="100000">
                                          <p:val>
                                            <p:strVal val="#ppt_h"/>
                                          </p:val>
                                        </p:tav>
                                      </p:tavLst>
                                    </p:anim>
                                  </p:childTnLst>
                                </p:cTn>
                              </p:par>
                              <p:par>
                                <p:cTn id="42" presetID="26" presetClass="emph" presetSubtype="0" repeatCount="4000" fill="hold" grpId="1" nodeType="withEffect">
                                  <p:stCondLst>
                                    <p:cond delay="0"/>
                                  </p:stCondLst>
                                  <p:childTnLst>
                                    <p:animEffect transition="out" filter="fade">
                                      <p:cBhvr>
                                        <p:cTn id="43" dur="250" tmFilter="0, 0; .2, .5; .8, .5; 1, 0"/>
                                        <p:tgtEl>
                                          <p:spTgt spid="19"/>
                                        </p:tgtEl>
                                      </p:cBhvr>
                                    </p:animEffect>
                                    <p:animScale>
                                      <p:cBhvr>
                                        <p:cTn id="44" dur="125" autoRev="1" fill="hold"/>
                                        <p:tgtEl>
                                          <p:spTgt spid="19"/>
                                        </p:tgtEl>
                                      </p:cBhvr>
                                      <p:by x="105000" y="105000"/>
                                    </p:animScale>
                                  </p:childTnLst>
                                </p:cTn>
                              </p:par>
                            </p:childTnLst>
                          </p:cTn>
                        </p:par>
                      </p:childTnLst>
                    </p:cTn>
                  </p:par>
                </p:childTnLst>
              </p:cTn>
              <p:nextCondLst>
                <p:cond evt="onClick" delay="0">
                  <p:tgtEl>
                    <p:spTgt spid="19"/>
                  </p:tgtEl>
                </p:cond>
              </p:nextCondLst>
            </p:seq>
            <p:audio>
              <p:cMediaNode vol="80000">
                <p:cTn id="45" fill="hold" display="0">
                  <p:stCondLst>
                    <p:cond delay="indefinite"/>
                  </p:stCondLst>
                  <p:endCondLst>
                    <p:cond evt="onStopAudio" delay="0">
                      <p:tgtEl>
                        <p:sldTgt/>
                      </p:tgtEl>
                    </p:cond>
                  </p:endCondLst>
                </p:cTn>
                <p:tgtEl>
                  <p:spTgt spid="3"/>
                </p:tgtEl>
              </p:cMediaNode>
            </p:audio>
            <p:seq concurrent="1" nextAc="seek">
              <p:cTn id="46" restart="whenNotActive" fill="hold" evtFilter="cancelBubble" nodeType="interactiveSeq">
                <p:stCondLst>
                  <p:cond evt="onClick" delay="0">
                    <p:tgtEl>
                      <p:spTgt spid="20"/>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20"/>
                                        </p:tgtEl>
                                        <p:attrNameLst>
                                          <p:attrName>fillcolor</p:attrName>
                                        </p:attrNameLst>
                                      </p:cBhvr>
                                      <p:to>
                                        <a:srgbClr val="FF0000"/>
                                      </p:to>
                                    </p:animClr>
                                    <p:set>
                                      <p:cBhvr>
                                        <p:cTn id="51" dur="500" fill="hold"/>
                                        <p:tgtEl>
                                          <p:spTgt spid="20"/>
                                        </p:tgtEl>
                                        <p:attrNameLst>
                                          <p:attrName>fill.type</p:attrName>
                                        </p:attrNameLst>
                                      </p:cBhvr>
                                      <p:to>
                                        <p:strVal val="solid"/>
                                      </p:to>
                                    </p:set>
                                    <p:set>
                                      <p:cBhvr>
                                        <p:cTn id="52" dur="500" fill="hold"/>
                                        <p:tgtEl>
                                          <p:spTgt spid="20"/>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783" fill="hold"/>
                                        <p:tgtEl>
                                          <p:spTgt spid="11"/>
                                        </p:tgtEl>
                                      </p:cBhvr>
                                    </p:cmd>
                                  </p:childTnLst>
                                </p:cTn>
                              </p:par>
                              <p:par>
                                <p:cTn id="55" presetID="23" presetClass="entr" presetSubtype="32"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4*#ppt_w"/>
                                          </p:val>
                                        </p:tav>
                                        <p:tav tm="100000">
                                          <p:val>
                                            <p:strVal val="#ppt_w"/>
                                          </p:val>
                                        </p:tav>
                                      </p:tavLst>
                                    </p:anim>
                                    <p:anim calcmode="lin" valueType="num">
                                      <p:cBhvr>
                                        <p:cTn id="58" dur="500" fill="hold"/>
                                        <p:tgtEl>
                                          <p:spTgt spid="23"/>
                                        </p:tgtEl>
                                        <p:attrNameLst>
                                          <p:attrName>ppt_h</p:attrName>
                                        </p:attrNameLst>
                                      </p:cBhvr>
                                      <p:tavLst>
                                        <p:tav tm="0">
                                          <p:val>
                                            <p:strVal val="4*#ppt_h"/>
                                          </p:val>
                                        </p:tav>
                                        <p:tav tm="100000">
                                          <p:val>
                                            <p:strVal val="#ppt_h"/>
                                          </p:val>
                                        </p:tav>
                                      </p:tavLst>
                                    </p:anim>
                                  </p:childTnLst>
                                </p:cTn>
                              </p:par>
                            </p:childTnLst>
                          </p:cTn>
                        </p:par>
                        <p:par>
                          <p:cTn id="59" fill="hold">
                            <p:stCondLst>
                              <p:cond delay="783"/>
                            </p:stCondLst>
                            <p:childTnLst>
                              <p:par>
                                <p:cTn id="60" presetID="26" presetClass="emph" presetSubtype="0" repeatCount="4000" fill="hold" grpId="1" nodeType="afterEffect">
                                  <p:stCondLst>
                                    <p:cond delay="0"/>
                                  </p:stCondLst>
                                  <p:childTnLst>
                                    <p:animEffect transition="out" filter="fade">
                                      <p:cBhvr>
                                        <p:cTn id="61" dur="250" tmFilter="0, 0; .2, .5; .8, .5; 1, 0"/>
                                        <p:tgtEl>
                                          <p:spTgt spid="20"/>
                                        </p:tgtEl>
                                      </p:cBhvr>
                                    </p:animEffect>
                                    <p:animScale>
                                      <p:cBhvr>
                                        <p:cTn id="62" dur="125" autoRev="1" fill="hold"/>
                                        <p:tgtEl>
                                          <p:spTgt spid="20"/>
                                        </p:tgtEl>
                                      </p:cBhvr>
                                      <p:by x="105000" y="105000"/>
                                    </p:animScale>
                                  </p:childTnLst>
                                </p:cTn>
                              </p:par>
                            </p:childTnLst>
                          </p:cTn>
                        </p:par>
                      </p:childTnLst>
                    </p:cTn>
                  </p:par>
                </p:childTnLst>
              </p:cTn>
              <p:nextCondLst>
                <p:cond evt="onClick" delay="0">
                  <p:tgtEl>
                    <p:spTgt spid="20"/>
                  </p:tgtEl>
                </p:cond>
              </p:nextCondLst>
            </p:seq>
            <p:audio>
              <p:cMediaNode vol="80000">
                <p:cTn id="63" fill="hold" display="0">
                  <p:stCondLst>
                    <p:cond delay="indefinite"/>
                  </p:stCondLst>
                  <p:endCondLst>
                    <p:cond evt="onStopAudio" delay="0">
                      <p:tgtEl>
                        <p:sldTgt/>
                      </p:tgtEl>
                    </p:cond>
                  </p:endCondLst>
                </p:cTn>
                <p:tgtEl>
                  <p:spTgt spid="11"/>
                </p:tgtEl>
              </p:cMediaNode>
            </p:audio>
            <p:seq concurrent="1" nextAc="seek">
              <p:cTn id="64" restart="whenNotActive" fill="hold" evtFilter="cancelBubble" nodeType="interactiveSeq">
                <p:stCondLst>
                  <p:cond evt="onClick" delay="0">
                    <p:tgtEl>
                      <p:spTgt spid="21"/>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21"/>
                                        </p:tgtEl>
                                        <p:attrNameLst>
                                          <p:attrName>fillcolor</p:attrName>
                                        </p:attrNameLst>
                                      </p:cBhvr>
                                      <p:to>
                                        <a:srgbClr val="FF0000"/>
                                      </p:to>
                                    </p:animClr>
                                    <p:set>
                                      <p:cBhvr>
                                        <p:cTn id="69" dur="500" fill="hold"/>
                                        <p:tgtEl>
                                          <p:spTgt spid="21"/>
                                        </p:tgtEl>
                                        <p:attrNameLst>
                                          <p:attrName>fill.type</p:attrName>
                                        </p:attrNameLst>
                                      </p:cBhvr>
                                      <p:to>
                                        <p:strVal val="solid"/>
                                      </p:to>
                                    </p:set>
                                    <p:set>
                                      <p:cBhvr>
                                        <p:cTn id="70" dur="500" fill="hold"/>
                                        <p:tgtEl>
                                          <p:spTgt spid="21"/>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783" fill="hold"/>
                                        <p:tgtEl>
                                          <p:spTgt spid="11"/>
                                        </p:tgtEl>
                                      </p:cBhvr>
                                    </p:cmd>
                                  </p:childTnLst>
                                </p:cTn>
                              </p:par>
                              <p:par>
                                <p:cTn id="73" presetID="23" presetClass="entr" presetSubtype="32"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strVal val="4*#ppt_w"/>
                                          </p:val>
                                        </p:tav>
                                        <p:tav tm="100000">
                                          <p:val>
                                            <p:strVal val="#ppt_w"/>
                                          </p:val>
                                        </p:tav>
                                      </p:tavLst>
                                    </p:anim>
                                    <p:anim calcmode="lin" valueType="num">
                                      <p:cBhvr>
                                        <p:cTn id="76" dur="500" fill="hold"/>
                                        <p:tgtEl>
                                          <p:spTgt spid="24"/>
                                        </p:tgtEl>
                                        <p:attrNameLst>
                                          <p:attrName>ppt_h</p:attrName>
                                        </p:attrNameLst>
                                      </p:cBhvr>
                                      <p:tavLst>
                                        <p:tav tm="0">
                                          <p:val>
                                            <p:strVal val="4*#ppt_h"/>
                                          </p:val>
                                        </p:tav>
                                        <p:tav tm="100000">
                                          <p:val>
                                            <p:strVal val="#ppt_h"/>
                                          </p:val>
                                        </p:tav>
                                      </p:tavLst>
                                    </p:anim>
                                  </p:childTnLst>
                                </p:cTn>
                              </p:par>
                              <p:par>
                                <p:cTn id="77" presetID="26" presetClass="emph" presetSubtype="0" repeatCount="4000" fill="hold" grpId="1" nodeType="withEffect">
                                  <p:stCondLst>
                                    <p:cond delay="0"/>
                                  </p:stCondLst>
                                  <p:childTnLst>
                                    <p:animEffect transition="out" filter="fade">
                                      <p:cBhvr>
                                        <p:cTn id="78" dur="250" tmFilter="0, 0; .2, .5; .8, .5; 1, 0"/>
                                        <p:tgtEl>
                                          <p:spTgt spid="21"/>
                                        </p:tgtEl>
                                      </p:cBhvr>
                                    </p:animEffect>
                                    <p:animScale>
                                      <p:cBhvr>
                                        <p:cTn id="79" dur="125" autoRev="1" fill="hold"/>
                                        <p:tgtEl>
                                          <p:spTgt spid="21"/>
                                        </p:tgtEl>
                                      </p:cBhvr>
                                      <p:by x="105000" y="105000"/>
                                    </p:animScale>
                                  </p:childTnLst>
                                </p:cTn>
                              </p:par>
                            </p:childTnLst>
                          </p:cTn>
                        </p:par>
                      </p:childTnLst>
                    </p:cTn>
                  </p:par>
                </p:childTnLst>
              </p:cTn>
              <p:nextCondLst>
                <p:cond evt="onClick" delay="0">
                  <p:tgtEl>
                    <p:spTgt spid="21"/>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1" presetClass="emph" presetSubtype="2" fill="hold" nodeType="clickEffect">
                                  <p:stCondLst>
                                    <p:cond delay="0"/>
                                  </p:stCondLst>
                                  <p:childTnLst>
                                    <p:animClr clrSpc="rgb" dir="cw">
                                      <p:cBhvr>
                                        <p:cTn id="84" dur="500" fill="hold"/>
                                        <p:tgtEl>
                                          <p:spTgt spid="22"/>
                                        </p:tgtEl>
                                        <p:attrNameLst>
                                          <p:attrName>fillcolor</p:attrName>
                                        </p:attrNameLst>
                                      </p:cBhvr>
                                      <p:to>
                                        <a:srgbClr val="FF0000"/>
                                      </p:to>
                                    </p:animClr>
                                    <p:set>
                                      <p:cBhvr>
                                        <p:cTn id="85" dur="500" fill="hold"/>
                                        <p:tgtEl>
                                          <p:spTgt spid="22"/>
                                        </p:tgtEl>
                                        <p:attrNameLst>
                                          <p:attrName>fill.type</p:attrName>
                                        </p:attrNameLst>
                                      </p:cBhvr>
                                      <p:to>
                                        <p:strVal val="solid"/>
                                      </p:to>
                                    </p:set>
                                    <p:set>
                                      <p:cBhvr>
                                        <p:cTn id="86" dur="500" fill="hold"/>
                                        <p:tgtEl>
                                          <p:spTgt spid="22"/>
                                        </p:tgtEl>
                                        <p:attrNameLst>
                                          <p:attrName>fill.on</p:attrName>
                                        </p:attrNameLst>
                                      </p:cBhvr>
                                      <p:to>
                                        <p:strVal val="true"/>
                                      </p:to>
                                    </p:set>
                                  </p:childTnLst>
                                </p:cTn>
                              </p:par>
                              <p:par>
                                <p:cTn id="87" presetID="1" presetClass="mediacall" presetSubtype="0" fill="hold" nodeType="withEffect">
                                  <p:stCondLst>
                                    <p:cond delay="0"/>
                                  </p:stCondLst>
                                  <p:childTnLst>
                                    <p:cmd type="call" cmd="playFrom(0.0)">
                                      <p:cBhvr>
                                        <p:cTn id="88" dur="783" fill="hold"/>
                                        <p:tgtEl>
                                          <p:spTgt spid="11"/>
                                        </p:tgtEl>
                                      </p:cBhvr>
                                    </p:cmd>
                                  </p:childTnLst>
                                </p:cTn>
                              </p:par>
                              <p:par>
                                <p:cTn id="89" presetID="23" presetClass="entr" presetSubtype="32" fill="hold" nodeType="with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500" fill="hold"/>
                                        <p:tgtEl>
                                          <p:spTgt spid="25"/>
                                        </p:tgtEl>
                                        <p:attrNameLst>
                                          <p:attrName>ppt_w</p:attrName>
                                        </p:attrNameLst>
                                      </p:cBhvr>
                                      <p:tavLst>
                                        <p:tav tm="0">
                                          <p:val>
                                            <p:strVal val="4*#ppt_w"/>
                                          </p:val>
                                        </p:tav>
                                        <p:tav tm="100000">
                                          <p:val>
                                            <p:strVal val="#ppt_w"/>
                                          </p:val>
                                        </p:tav>
                                      </p:tavLst>
                                    </p:anim>
                                    <p:anim calcmode="lin" valueType="num">
                                      <p:cBhvr>
                                        <p:cTn id="92" dur="500" fill="hold"/>
                                        <p:tgtEl>
                                          <p:spTgt spid="25"/>
                                        </p:tgtEl>
                                        <p:attrNameLst>
                                          <p:attrName>ppt_h</p:attrName>
                                        </p:attrNameLst>
                                      </p:cBhvr>
                                      <p:tavLst>
                                        <p:tav tm="0">
                                          <p:val>
                                            <p:strVal val="4*#ppt_h"/>
                                          </p:val>
                                        </p:tav>
                                        <p:tav tm="100000">
                                          <p:val>
                                            <p:strVal val="#ppt_h"/>
                                          </p:val>
                                        </p:tav>
                                      </p:tavLst>
                                    </p:anim>
                                  </p:childTnLst>
                                </p:cTn>
                              </p:par>
                              <p:par>
                                <p:cTn id="93" presetID="26" presetClass="emph" presetSubtype="0" repeatCount="4000" fill="hold" grpId="1" nodeType="withEffect">
                                  <p:stCondLst>
                                    <p:cond delay="0"/>
                                  </p:stCondLst>
                                  <p:childTnLst>
                                    <p:animEffect transition="out" filter="fade">
                                      <p:cBhvr>
                                        <p:cTn id="94" dur="250" tmFilter="0, 0; .2, .5; .8, .5; 1, 0"/>
                                        <p:tgtEl>
                                          <p:spTgt spid="22"/>
                                        </p:tgtEl>
                                      </p:cBhvr>
                                    </p:animEffect>
                                    <p:animScale>
                                      <p:cBhvr>
                                        <p:cTn id="95" dur="125" autoRev="1" fill="hold"/>
                                        <p:tgtEl>
                                          <p:spTgt spid="22"/>
                                        </p:tgtEl>
                                      </p:cBhvr>
                                      <p:by x="105000" y="105000"/>
                                    </p:animScale>
                                  </p:childTnLst>
                                </p:cTn>
                              </p:par>
                            </p:childTnLst>
                          </p:cTn>
                        </p:par>
                      </p:childTnLst>
                    </p:cTn>
                  </p:par>
                </p:childTnLst>
              </p:cTn>
              <p:nextCondLst>
                <p:cond evt="onClick" delay="0">
                  <p:tgtEl>
                    <p:spTgt spid="22"/>
                  </p:tgtEl>
                </p:cond>
              </p:nextCondLst>
            </p:seq>
          </p:childTnLst>
        </p:cTn>
      </p:par>
    </p:tnLst>
    <p:bldLst>
      <p:bldP spid="2" grpId="0" animBg="1"/>
      <p:bldP spid="19" grpId="0" animBg="1"/>
      <p:bldP spid="19" grpId="1" animBg="1"/>
      <p:bldP spid="20" grpId="0" animBg="1"/>
      <p:bldP spid="20" grpId="1" animBg="1"/>
      <p:bldP spid="21" grpId="0" animBg="1"/>
      <p:bldP spid="21" grpId="1" animBg="1"/>
      <p:bldP spid="22" grpId="0" animBg="1"/>
      <p:bldP spid="2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D6C46B7B-3DE5-451A-8E7D-8A1F7C190A7B}"/>
              </a:ext>
            </a:extLst>
          </p:cNvPr>
          <p:cNvSpPr/>
          <p:nvPr/>
        </p:nvSpPr>
        <p:spPr>
          <a:xfrm>
            <a:off x="334978" y="253497"/>
            <a:ext cx="11506955" cy="1267485"/>
          </a:xfrm>
          <a:prstGeom prst="round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solidFill>
                <a:latin typeface="Times New Roman" panose="02020603050405020304" pitchFamily="18" charset="0"/>
                <a:cs typeface="Times New Roman" panose="02020603050405020304" pitchFamily="18" charset="0"/>
              </a:rPr>
              <a:t>Câu 2: </a:t>
            </a:r>
            <a:r>
              <a:rPr lang="vi-VN" sz="2400">
                <a:solidFill>
                  <a:schemeClr val="tx1"/>
                </a:solidFill>
                <a:latin typeface="Times New Roman" panose="02020603050405020304" pitchFamily="18" charset="0"/>
                <a:cs typeface="Times New Roman" panose="02020603050405020304" pitchFamily="18" charset="0"/>
              </a:rPr>
              <a:t>Cho biết điểm tương đ</a:t>
            </a:r>
            <a:r>
              <a:rPr lang="en-US" sz="2400">
                <a:solidFill>
                  <a:schemeClr val="tx1"/>
                </a:solidFill>
                <a:latin typeface="Times New Roman" panose="02020603050405020304" pitchFamily="18" charset="0"/>
                <a:cs typeface="Times New Roman" panose="02020603050405020304" pitchFamily="18" charset="0"/>
              </a:rPr>
              <a:t>ồ</a:t>
            </a:r>
            <a:r>
              <a:rPr lang="vi-VN" sz="2400">
                <a:solidFill>
                  <a:schemeClr val="tx1"/>
                </a:solidFill>
                <a:latin typeface="Times New Roman" panose="02020603050405020304" pitchFamily="18" charset="0"/>
                <a:cs typeface="Times New Roman" panose="02020603050405020304" pitchFamily="18" charset="0"/>
              </a:rPr>
              <a:t>ng giữa các đối tượng </a:t>
            </a:r>
            <a:r>
              <a:rPr lang="en-US" sz="2400">
                <a:solidFill>
                  <a:schemeClr val="tx1"/>
                </a:solidFill>
                <a:latin typeface="Times New Roman" panose="02020603050405020304" pitchFamily="18" charset="0"/>
                <a:cs typeface="Times New Roman" panose="02020603050405020304" pitchFamily="18" charset="0"/>
              </a:rPr>
              <a:t>đ</a:t>
            </a:r>
            <a:r>
              <a:rPr lang="vi-VN" sz="2400">
                <a:solidFill>
                  <a:schemeClr val="tx1"/>
                </a:solidFill>
                <a:latin typeface="Times New Roman" panose="02020603050405020304" pitchFamily="18" charset="0"/>
                <a:cs typeface="Times New Roman" panose="02020603050405020304" pitchFamily="18" charset="0"/>
              </a:rPr>
              <a:t>ược so sánh với nhau</a:t>
            </a:r>
            <a:r>
              <a:rPr lang="en-US" sz="2400">
                <a:solidFill>
                  <a:schemeClr val="tx1"/>
                </a:solidFill>
                <a:latin typeface="Times New Roman" panose="02020603050405020304" pitchFamily="18" charset="0"/>
                <a:cs typeface="Times New Roman" panose="02020603050405020304" pitchFamily="18" charset="0"/>
              </a:rPr>
              <a:t>: </a:t>
            </a:r>
            <a:r>
              <a:rPr lang="vi-VN" sz="2400">
                <a:solidFill>
                  <a:schemeClr val="tx1"/>
                </a:solidFill>
                <a:latin typeface="Times New Roman" panose="02020603050405020304" pitchFamily="18" charset="0"/>
                <a:cs typeface="Times New Roman" panose="02020603050405020304" pitchFamily="18" charset="0"/>
              </a:rPr>
              <a:t>Cặp so sánh </a:t>
            </a:r>
            <a:r>
              <a:rPr lang="vi-VN" sz="2400" b="1">
                <a:solidFill>
                  <a:schemeClr val="tx1"/>
                </a:solidFill>
                <a:latin typeface="Times New Roman" panose="02020603050405020304" pitchFamily="18" charset="0"/>
                <a:cs typeface="Times New Roman" panose="02020603050405020304" pitchFamily="18" charset="0"/>
              </a:rPr>
              <a:t>đôi mày ai - trăng mới in ngần</a:t>
            </a:r>
            <a:r>
              <a:rPr lang="en-US" sz="2400" b="1">
                <a:solidFill>
                  <a:schemeClr val="tx1"/>
                </a:solidFill>
                <a:latin typeface="Times New Roman" panose="02020603050405020304" pitchFamily="18" charset="0"/>
                <a:cs typeface="Times New Roman" panose="02020603050405020304" pitchFamily="18" charset="0"/>
              </a:rPr>
              <a:t>.</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19" name="đáp án đúng">
            <a:extLst>
              <a:ext uri="{FF2B5EF4-FFF2-40B4-BE49-F238E27FC236}">
                <a16:creationId xmlns:a16="http://schemas.microsoft.com/office/drawing/2014/main" id="{E4BA62E5-4034-4118-A916-65D9FE11EAAA}"/>
              </a:ext>
            </a:extLst>
          </p:cNvPr>
          <p:cNvSpPr/>
          <p:nvPr/>
        </p:nvSpPr>
        <p:spPr>
          <a:xfrm>
            <a:off x="1156634" y="3163574"/>
            <a:ext cx="6623383" cy="624689"/>
          </a:xfrm>
          <a:prstGeom prst="round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en-US" sz="2400">
                <a:solidFill>
                  <a:schemeClr val="tx1"/>
                </a:solidFill>
                <a:latin typeface="Times New Roman" panose="02020603050405020304" pitchFamily="18" charset="0"/>
                <a:cs typeface="Times New Roman" panose="02020603050405020304" pitchFamily="18" charset="0"/>
              </a:rPr>
              <a:t>B. </a:t>
            </a:r>
            <a:r>
              <a:rPr lang="vi-VN" sz="2400">
                <a:solidFill>
                  <a:schemeClr val="tx1"/>
                </a:solidFill>
                <a:latin typeface="+mj-lt"/>
              </a:rPr>
              <a:t>chỉ sự thanh t</a:t>
            </a:r>
            <a:r>
              <a:rPr lang="en-US" sz="2400">
                <a:solidFill>
                  <a:schemeClr val="tx1"/>
                </a:solidFill>
                <a:latin typeface="+mj-lt"/>
              </a:rPr>
              <a:t>â</a:t>
            </a:r>
            <a:r>
              <a:rPr lang="vi-VN" sz="2400">
                <a:solidFill>
                  <a:schemeClr val="tx1"/>
                </a:solidFill>
                <a:latin typeface="+mj-lt"/>
              </a:rPr>
              <a:t>n, tươi trẻ, dịu dàng</a:t>
            </a:r>
            <a:endParaRPr lang="en-US" sz="2400">
              <a:solidFill>
                <a:schemeClr val="tx1"/>
              </a:solidFill>
              <a:latin typeface="+mj-lt"/>
              <a:cs typeface="Times New Roman" panose="02020603050405020304" pitchFamily="18" charset="0"/>
            </a:endParaRPr>
          </a:p>
        </p:txBody>
      </p:sp>
      <p:sp>
        <p:nvSpPr>
          <p:cNvPr id="20" name="đáp án sai 1">
            <a:extLst>
              <a:ext uri="{FF2B5EF4-FFF2-40B4-BE49-F238E27FC236}">
                <a16:creationId xmlns:a16="http://schemas.microsoft.com/office/drawing/2014/main" id="{7829A953-F854-423A-8362-0E2BEE2A8FF4}"/>
              </a:ext>
            </a:extLst>
          </p:cNvPr>
          <p:cNvSpPr/>
          <p:nvPr/>
        </p:nvSpPr>
        <p:spPr>
          <a:xfrm>
            <a:off x="1156634" y="1989775"/>
            <a:ext cx="6644387" cy="624689"/>
          </a:xfrm>
          <a:prstGeom prst="round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endParaRPr lang="en-US" sz="2400">
              <a:solidFill>
                <a:schemeClr val="tx1"/>
              </a:solidFill>
              <a:latin typeface="Times New Roman" panose="02020603050405020304" pitchFamily="18" charset="0"/>
              <a:cs typeface="Times New Roman" panose="02020603050405020304" pitchFamily="18" charset="0"/>
            </a:endParaRPr>
          </a:p>
          <a:p>
            <a:pPr marL="540000"/>
            <a:r>
              <a:rPr lang="en-US" sz="2400">
                <a:solidFill>
                  <a:schemeClr val="tx1"/>
                </a:solidFill>
                <a:latin typeface="Times New Roman" panose="02020603050405020304" pitchFamily="18" charset="0"/>
                <a:cs typeface="Times New Roman" panose="02020603050405020304" pitchFamily="18" charset="0"/>
              </a:rPr>
              <a:t>A. chỉ sự trong sáng, ngọt ngào, tươi mát.</a:t>
            </a:r>
          </a:p>
          <a:p>
            <a:pPr marL="540000"/>
            <a:endParaRPr lang="en-US" sz="2400">
              <a:solidFill>
                <a:schemeClr val="tx1"/>
              </a:solidFill>
              <a:latin typeface="Times New Roman" panose="02020603050405020304" pitchFamily="18" charset="0"/>
              <a:cs typeface="Times New Roman" panose="02020603050405020304" pitchFamily="18" charset="0"/>
            </a:endParaRPr>
          </a:p>
        </p:txBody>
      </p:sp>
      <p:sp>
        <p:nvSpPr>
          <p:cNvPr id="21" name="đáp án sai 2">
            <a:extLst>
              <a:ext uri="{FF2B5EF4-FFF2-40B4-BE49-F238E27FC236}">
                <a16:creationId xmlns:a16="http://schemas.microsoft.com/office/drawing/2014/main" id="{FE9294FE-9562-4BB4-87A8-6EE56264E5DF}"/>
              </a:ext>
            </a:extLst>
          </p:cNvPr>
          <p:cNvSpPr/>
          <p:nvPr/>
        </p:nvSpPr>
        <p:spPr>
          <a:xfrm>
            <a:off x="1177637" y="4332636"/>
            <a:ext cx="6182167" cy="624689"/>
          </a:xfrm>
          <a:prstGeom prst="round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en-US" sz="2400">
                <a:solidFill>
                  <a:schemeClr val="tx1"/>
                </a:solidFill>
                <a:latin typeface="Times New Roman" panose="02020603050405020304" pitchFamily="18" charset="0"/>
                <a:cs typeface="Times New Roman" panose="02020603050405020304" pitchFamily="18" charset="0"/>
              </a:rPr>
              <a:t>C</a:t>
            </a:r>
            <a:r>
              <a:rPr lang="en-US" sz="28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chỉ sự dịu dàng, sáng trong, mộng mơ</a:t>
            </a:r>
          </a:p>
        </p:txBody>
      </p:sp>
      <p:sp>
        <p:nvSpPr>
          <p:cNvPr id="22" name="đáp án sai 3">
            <a:extLst>
              <a:ext uri="{FF2B5EF4-FFF2-40B4-BE49-F238E27FC236}">
                <a16:creationId xmlns:a16="http://schemas.microsoft.com/office/drawing/2014/main" id="{B0D998A5-B493-4E5B-9591-2B0728E1234E}"/>
              </a:ext>
            </a:extLst>
          </p:cNvPr>
          <p:cNvSpPr/>
          <p:nvPr/>
        </p:nvSpPr>
        <p:spPr>
          <a:xfrm>
            <a:off x="1156634" y="5548617"/>
            <a:ext cx="7136339" cy="624689"/>
          </a:xfrm>
          <a:prstGeom prst="roundRect">
            <a:avLst/>
          </a:prstGeom>
          <a:solidFill>
            <a:schemeClr val="bg2"/>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endParaRPr lang="en-US" sz="2400">
              <a:solidFill>
                <a:schemeClr val="tx1"/>
              </a:solidFill>
              <a:latin typeface="Times New Roman" panose="02020603050405020304" pitchFamily="18" charset="0"/>
              <a:cs typeface="Times New Roman" panose="02020603050405020304" pitchFamily="18" charset="0"/>
            </a:endParaRPr>
          </a:p>
          <a:p>
            <a:pPr marL="540000"/>
            <a:r>
              <a:rPr lang="en-US" sz="2400">
                <a:solidFill>
                  <a:schemeClr val="tx1"/>
                </a:solidFill>
                <a:latin typeface="Times New Roman" panose="02020603050405020304" pitchFamily="18" charset="0"/>
                <a:cs typeface="Times New Roman" panose="02020603050405020304" pitchFamily="18" charset="0"/>
              </a:rPr>
              <a:t>D.</a:t>
            </a:r>
            <a:r>
              <a:rPr lang="vi-VN"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chỉ sự sáng trong, thơ mộng, dịu dàng.</a:t>
            </a:r>
          </a:p>
          <a:p>
            <a:pPr marL="540000"/>
            <a:endParaRPr lang="en-US" sz="2800">
              <a:solidFill>
                <a:schemeClr val="tx1"/>
              </a:solidFill>
              <a:latin typeface="Times New Roman" panose="02020603050405020304" pitchFamily="18" charset="0"/>
              <a:cs typeface="Times New Roman" panose="02020603050405020304" pitchFamily="18" charset="0"/>
            </a:endParaRPr>
          </a:p>
        </p:txBody>
      </p:sp>
      <p:pic>
        <p:nvPicPr>
          <p:cNvPr id="3" name="dung">
            <a:hlinkClick r:id="" action="ppaction://media"/>
            <a:extLst>
              <a:ext uri="{FF2B5EF4-FFF2-40B4-BE49-F238E27FC236}">
                <a16:creationId xmlns:a16="http://schemas.microsoft.com/office/drawing/2014/main" id="{7E2F1CF0-3005-4D7C-B9E6-6FB5C28D907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83373" y="-609600"/>
            <a:ext cx="609600" cy="609600"/>
          </a:xfrm>
          <a:prstGeom prst="rect">
            <a:avLst/>
          </a:prstGeom>
        </p:spPr>
      </p:pic>
      <p:pic>
        <p:nvPicPr>
          <p:cNvPr id="10" name="Picture 9">
            <a:extLst>
              <a:ext uri="{FF2B5EF4-FFF2-40B4-BE49-F238E27FC236}">
                <a16:creationId xmlns:a16="http://schemas.microsoft.com/office/drawing/2014/main" id="{42B4B1B6-9AEA-4745-A0A2-31A4878295D0}"/>
              </a:ext>
            </a:extLst>
          </p:cNvPr>
          <p:cNvPicPr>
            <a:picLocks noChangeAspect="1"/>
          </p:cNvPicPr>
          <p:nvPr/>
        </p:nvPicPr>
        <p:blipFill rotWithShape="1">
          <a:blip r:embed="rId7">
            <a:extLst>
              <a:ext uri="{28A0092B-C50C-407E-A947-70E740481C1C}">
                <a14:useLocalDpi xmlns:a14="http://schemas.microsoft.com/office/drawing/2010/main" val="0"/>
              </a:ext>
            </a:extLst>
          </a:blip>
          <a:srcRect r="50000"/>
          <a:stretch/>
        </p:blipFill>
        <p:spPr>
          <a:xfrm>
            <a:off x="1317711" y="3274482"/>
            <a:ext cx="371704" cy="365439"/>
          </a:xfrm>
          <a:prstGeom prst="rect">
            <a:avLst/>
          </a:prstGeom>
        </p:spPr>
      </p:pic>
      <p:pic>
        <p:nvPicPr>
          <p:cNvPr id="11" name="Sai">
            <a:hlinkClick r:id="" action="ppaction://media"/>
            <a:extLst>
              <a:ext uri="{FF2B5EF4-FFF2-40B4-BE49-F238E27FC236}">
                <a16:creationId xmlns:a16="http://schemas.microsoft.com/office/drawing/2014/main" id="{E1B919E5-1012-4235-990E-97231046D20B}"/>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8887485" y="-629971"/>
            <a:ext cx="609600" cy="609600"/>
          </a:xfrm>
          <a:prstGeom prst="rect">
            <a:avLst/>
          </a:prstGeom>
        </p:spPr>
      </p:pic>
      <p:pic>
        <p:nvPicPr>
          <p:cNvPr id="23" name="Picture 22">
            <a:extLst>
              <a:ext uri="{FF2B5EF4-FFF2-40B4-BE49-F238E27FC236}">
                <a16:creationId xmlns:a16="http://schemas.microsoft.com/office/drawing/2014/main" id="{2BA3046E-04B9-4057-8E94-A04602FD58AE}"/>
              </a:ext>
            </a:extLst>
          </p:cNvPr>
          <p:cNvPicPr>
            <a:picLocks noChangeAspect="1"/>
          </p:cNvPicPr>
          <p:nvPr/>
        </p:nvPicPr>
        <p:blipFill rotWithShape="1">
          <a:blip r:embed="rId7">
            <a:extLst>
              <a:ext uri="{28A0092B-C50C-407E-A947-70E740481C1C}">
                <a14:useLocalDpi xmlns:a14="http://schemas.microsoft.com/office/drawing/2010/main" val="0"/>
              </a:ext>
            </a:extLst>
          </a:blip>
          <a:srcRect l="48123" r="1877"/>
          <a:stretch/>
        </p:blipFill>
        <p:spPr>
          <a:xfrm>
            <a:off x="1317711" y="2112274"/>
            <a:ext cx="371704" cy="365439"/>
          </a:xfrm>
          <a:prstGeom prst="rect">
            <a:avLst/>
          </a:prstGeom>
        </p:spPr>
      </p:pic>
      <p:pic>
        <p:nvPicPr>
          <p:cNvPr id="24" name="Picture 23">
            <a:extLst>
              <a:ext uri="{FF2B5EF4-FFF2-40B4-BE49-F238E27FC236}">
                <a16:creationId xmlns:a16="http://schemas.microsoft.com/office/drawing/2014/main" id="{1A899704-FBFA-4430-A28E-3309D5D04037}"/>
              </a:ext>
            </a:extLst>
          </p:cNvPr>
          <p:cNvPicPr>
            <a:picLocks noChangeAspect="1"/>
          </p:cNvPicPr>
          <p:nvPr/>
        </p:nvPicPr>
        <p:blipFill rotWithShape="1">
          <a:blip r:embed="rId7">
            <a:extLst>
              <a:ext uri="{28A0092B-C50C-407E-A947-70E740481C1C}">
                <a14:useLocalDpi xmlns:a14="http://schemas.microsoft.com/office/drawing/2010/main" val="0"/>
              </a:ext>
            </a:extLst>
          </a:blip>
          <a:srcRect l="48123" r="1877"/>
          <a:stretch/>
        </p:blipFill>
        <p:spPr>
          <a:xfrm>
            <a:off x="1317711" y="4462261"/>
            <a:ext cx="371704" cy="365439"/>
          </a:xfrm>
          <a:prstGeom prst="rect">
            <a:avLst/>
          </a:prstGeom>
        </p:spPr>
      </p:pic>
      <p:pic>
        <p:nvPicPr>
          <p:cNvPr id="25" name="Picture 24">
            <a:extLst>
              <a:ext uri="{FF2B5EF4-FFF2-40B4-BE49-F238E27FC236}">
                <a16:creationId xmlns:a16="http://schemas.microsoft.com/office/drawing/2014/main" id="{1336AE28-19FF-48BE-A0F0-498E8C87F869}"/>
              </a:ext>
            </a:extLst>
          </p:cNvPr>
          <p:cNvPicPr>
            <a:picLocks noChangeAspect="1"/>
          </p:cNvPicPr>
          <p:nvPr/>
        </p:nvPicPr>
        <p:blipFill rotWithShape="1">
          <a:blip r:embed="rId7">
            <a:extLst>
              <a:ext uri="{28A0092B-C50C-407E-A947-70E740481C1C}">
                <a14:useLocalDpi xmlns:a14="http://schemas.microsoft.com/office/drawing/2010/main" val="0"/>
              </a:ext>
            </a:extLst>
          </a:blip>
          <a:srcRect l="48123" r="1877"/>
          <a:stretch/>
        </p:blipFill>
        <p:spPr>
          <a:xfrm>
            <a:off x="1317711" y="5678241"/>
            <a:ext cx="371704" cy="365439"/>
          </a:xfrm>
          <a:prstGeom prst="rect">
            <a:avLst/>
          </a:prstGeom>
        </p:spPr>
      </p:pic>
    </p:spTree>
    <p:extLst>
      <p:ext uri="{BB962C8B-B14F-4D97-AF65-F5344CB8AC3E}">
        <p14:creationId xmlns:p14="http://schemas.microsoft.com/office/powerpoint/2010/main" val="39089122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9"/>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19"/>
                                        </p:tgtEl>
                                        <p:attrNameLst>
                                          <p:attrName>fillcolor</p:attrName>
                                        </p:attrNameLst>
                                      </p:cBhvr>
                                      <p:to>
                                        <a:srgbClr val="92D050"/>
                                      </p:to>
                                    </p:animClr>
                                    <p:set>
                                      <p:cBhvr>
                                        <p:cTn id="34" dur="500" fill="hold"/>
                                        <p:tgtEl>
                                          <p:spTgt spid="19"/>
                                        </p:tgtEl>
                                        <p:attrNameLst>
                                          <p:attrName>fill.type</p:attrName>
                                        </p:attrNameLst>
                                      </p:cBhvr>
                                      <p:to>
                                        <p:strVal val="solid"/>
                                      </p:to>
                                    </p:set>
                                    <p:set>
                                      <p:cBhvr>
                                        <p:cTn id="35" dur="500" fill="hold"/>
                                        <p:tgtEl>
                                          <p:spTgt spid="19"/>
                                        </p:tgtEl>
                                        <p:attrNameLst>
                                          <p:attrName>fill.on</p:attrName>
                                        </p:attrNameLst>
                                      </p:cBhvr>
                                      <p:to>
                                        <p:strVal val="true"/>
                                      </p:to>
                                    </p:set>
                                  </p:childTnLst>
                                </p:cTn>
                              </p:par>
                              <p:par>
                                <p:cTn id="36" presetID="1" presetClass="mediacall" presetSubtype="0" fill="hold" nodeType="withEffect">
                                  <p:stCondLst>
                                    <p:cond delay="0"/>
                                  </p:stCondLst>
                                  <p:childTnLst>
                                    <p:cmd type="call" cmd="playFrom(0.0)">
                                      <p:cBhvr>
                                        <p:cTn id="37" dur="731" fill="hold"/>
                                        <p:tgtEl>
                                          <p:spTgt spid="3"/>
                                        </p:tgtEl>
                                      </p:cBhvr>
                                    </p:cmd>
                                  </p:childTnLst>
                                </p:cTn>
                              </p:par>
                              <p:par>
                                <p:cTn id="38" presetID="23" presetClass="entr" presetSubtype="32"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strVal val="4*#ppt_w"/>
                                          </p:val>
                                        </p:tav>
                                        <p:tav tm="100000">
                                          <p:val>
                                            <p:strVal val="#ppt_w"/>
                                          </p:val>
                                        </p:tav>
                                      </p:tavLst>
                                    </p:anim>
                                    <p:anim calcmode="lin" valueType="num">
                                      <p:cBhvr>
                                        <p:cTn id="41" dur="500" fill="hold"/>
                                        <p:tgtEl>
                                          <p:spTgt spid="10"/>
                                        </p:tgtEl>
                                        <p:attrNameLst>
                                          <p:attrName>ppt_h</p:attrName>
                                        </p:attrNameLst>
                                      </p:cBhvr>
                                      <p:tavLst>
                                        <p:tav tm="0">
                                          <p:val>
                                            <p:strVal val="4*#ppt_h"/>
                                          </p:val>
                                        </p:tav>
                                        <p:tav tm="100000">
                                          <p:val>
                                            <p:strVal val="#ppt_h"/>
                                          </p:val>
                                        </p:tav>
                                      </p:tavLst>
                                    </p:anim>
                                  </p:childTnLst>
                                </p:cTn>
                              </p:par>
                              <p:par>
                                <p:cTn id="42" presetID="26" presetClass="emph" presetSubtype="0" repeatCount="4000" fill="hold" grpId="1" nodeType="withEffect">
                                  <p:stCondLst>
                                    <p:cond delay="0"/>
                                  </p:stCondLst>
                                  <p:childTnLst>
                                    <p:animEffect transition="out" filter="fade">
                                      <p:cBhvr>
                                        <p:cTn id="43" dur="250" tmFilter="0, 0; .2, .5; .8, .5; 1, 0"/>
                                        <p:tgtEl>
                                          <p:spTgt spid="19"/>
                                        </p:tgtEl>
                                      </p:cBhvr>
                                    </p:animEffect>
                                    <p:animScale>
                                      <p:cBhvr>
                                        <p:cTn id="44" dur="125" autoRev="1" fill="hold"/>
                                        <p:tgtEl>
                                          <p:spTgt spid="19"/>
                                        </p:tgtEl>
                                      </p:cBhvr>
                                      <p:by x="105000" y="105000"/>
                                    </p:animScale>
                                  </p:childTnLst>
                                </p:cTn>
                              </p:par>
                            </p:childTnLst>
                          </p:cTn>
                        </p:par>
                      </p:childTnLst>
                    </p:cTn>
                  </p:par>
                </p:childTnLst>
              </p:cTn>
              <p:nextCondLst>
                <p:cond evt="onClick" delay="0">
                  <p:tgtEl>
                    <p:spTgt spid="19"/>
                  </p:tgtEl>
                </p:cond>
              </p:nextCondLst>
            </p:seq>
            <p:audio>
              <p:cMediaNode vol="80000">
                <p:cTn id="45" fill="hold" display="0">
                  <p:stCondLst>
                    <p:cond delay="indefinite"/>
                  </p:stCondLst>
                  <p:endCondLst>
                    <p:cond evt="onStopAudio" delay="0">
                      <p:tgtEl>
                        <p:sldTgt/>
                      </p:tgtEl>
                    </p:cond>
                  </p:endCondLst>
                </p:cTn>
                <p:tgtEl>
                  <p:spTgt spid="3"/>
                </p:tgtEl>
              </p:cMediaNode>
            </p:audio>
            <p:seq concurrent="1" nextAc="seek">
              <p:cTn id="46" restart="whenNotActive" fill="hold" evtFilter="cancelBubble" nodeType="interactiveSeq">
                <p:stCondLst>
                  <p:cond evt="onClick" delay="0">
                    <p:tgtEl>
                      <p:spTgt spid="20"/>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20"/>
                                        </p:tgtEl>
                                        <p:attrNameLst>
                                          <p:attrName>fillcolor</p:attrName>
                                        </p:attrNameLst>
                                      </p:cBhvr>
                                      <p:to>
                                        <a:srgbClr val="FF0000"/>
                                      </p:to>
                                    </p:animClr>
                                    <p:set>
                                      <p:cBhvr>
                                        <p:cTn id="51" dur="500" fill="hold"/>
                                        <p:tgtEl>
                                          <p:spTgt spid="20"/>
                                        </p:tgtEl>
                                        <p:attrNameLst>
                                          <p:attrName>fill.type</p:attrName>
                                        </p:attrNameLst>
                                      </p:cBhvr>
                                      <p:to>
                                        <p:strVal val="solid"/>
                                      </p:to>
                                    </p:set>
                                    <p:set>
                                      <p:cBhvr>
                                        <p:cTn id="52" dur="500" fill="hold"/>
                                        <p:tgtEl>
                                          <p:spTgt spid="20"/>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783" fill="hold"/>
                                        <p:tgtEl>
                                          <p:spTgt spid="11"/>
                                        </p:tgtEl>
                                      </p:cBhvr>
                                    </p:cmd>
                                  </p:childTnLst>
                                </p:cTn>
                              </p:par>
                              <p:par>
                                <p:cTn id="55" presetID="23" presetClass="entr" presetSubtype="32"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4*#ppt_w"/>
                                          </p:val>
                                        </p:tav>
                                        <p:tav tm="100000">
                                          <p:val>
                                            <p:strVal val="#ppt_w"/>
                                          </p:val>
                                        </p:tav>
                                      </p:tavLst>
                                    </p:anim>
                                    <p:anim calcmode="lin" valueType="num">
                                      <p:cBhvr>
                                        <p:cTn id="58" dur="500" fill="hold"/>
                                        <p:tgtEl>
                                          <p:spTgt spid="23"/>
                                        </p:tgtEl>
                                        <p:attrNameLst>
                                          <p:attrName>ppt_h</p:attrName>
                                        </p:attrNameLst>
                                      </p:cBhvr>
                                      <p:tavLst>
                                        <p:tav tm="0">
                                          <p:val>
                                            <p:strVal val="4*#ppt_h"/>
                                          </p:val>
                                        </p:tav>
                                        <p:tav tm="100000">
                                          <p:val>
                                            <p:strVal val="#ppt_h"/>
                                          </p:val>
                                        </p:tav>
                                      </p:tavLst>
                                    </p:anim>
                                  </p:childTnLst>
                                </p:cTn>
                              </p:par>
                            </p:childTnLst>
                          </p:cTn>
                        </p:par>
                        <p:par>
                          <p:cTn id="59" fill="hold">
                            <p:stCondLst>
                              <p:cond delay="783"/>
                            </p:stCondLst>
                            <p:childTnLst>
                              <p:par>
                                <p:cTn id="60" presetID="26" presetClass="emph" presetSubtype="0" repeatCount="4000" fill="hold" grpId="1" nodeType="afterEffect">
                                  <p:stCondLst>
                                    <p:cond delay="0"/>
                                  </p:stCondLst>
                                  <p:childTnLst>
                                    <p:animEffect transition="out" filter="fade">
                                      <p:cBhvr>
                                        <p:cTn id="61" dur="250" tmFilter="0, 0; .2, .5; .8, .5; 1, 0"/>
                                        <p:tgtEl>
                                          <p:spTgt spid="20"/>
                                        </p:tgtEl>
                                      </p:cBhvr>
                                    </p:animEffect>
                                    <p:animScale>
                                      <p:cBhvr>
                                        <p:cTn id="62" dur="125" autoRev="1" fill="hold"/>
                                        <p:tgtEl>
                                          <p:spTgt spid="20"/>
                                        </p:tgtEl>
                                      </p:cBhvr>
                                      <p:by x="105000" y="105000"/>
                                    </p:animScale>
                                  </p:childTnLst>
                                </p:cTn>
                              </p:par>
                            </p:childTnLst>
                          </p:cTn>
                        </p:par>
                      </p:childTnLst>
                    </p:cTn>
                  </p:par>
                </p:childTnLst>
              </p:cTn>
              <p:nextCondLst>
                <p:cond evt="onClick" delay="0">
                  <p:tgtEl>
                    <p:spTgt spid="20"/>
                  </p:tgtEl>
                </p:cond>
              </p:nextCondLst>
            </p:seq>
            <p:audio>
              <p:cMediaNode vol="80000">
                <p:cTn id="63" fill="hold" display="0">
                  <p:stCondLst>
                    <p:cond delay="indefinite"/>
                  </p:stCondLst>
                  <p:endCondLst>
                    <p:cond evt="onStopAudio" delay="0">
                      <p:tgtEl>
                        <p:sldTgt/>
                      </p:tgtEl>
                    </p:cond>
                  </p:endCondLst>
                </p:cTn>
                <p:tgtEl>
                  <p:spTgt spid="11"/>
                </p:tgtEl>
              </p:cMediaNode>
            </p:audio>
            <p:seq concurrent="1" nextAc="seek">
              <p:cTn id="64" restart="whenNotActive" fill="hold" evtFilter="cancelBubble" nodeType="interactiveSeq">
                <p:stCondLst>
                  <p:cond evt="onClick" delay="0">
                    <p:tgtEl>
                      <p:spTgt spid="21"/>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21"/>
                                        </p:tgtEl>
                                        <p:attrNameLst>
                                          <p:attrName>fillcolor</p:attrName>
                                        </p:attrNameLst>
                                      </p:cBhvr>
                                      <p:to>
                                        <a:srgbClr val="FF0000"/>
                                      </p:to>
                                    </p:animClr>
                                    <p:set>
                                      <p:cBhvr>
                                        <p:cTn id="69" dur="500" fill="hold"/>
                                        <p:tgtEl>
                                          <p:spTgt spid="21"/>
                                        </p:tgtEl>
                                        <p:attrNameLst>
                                          <p:attrName>fill.type</p:attrName>
                                        </p:attrNameLst>
                                      </p:cBhvr>
                                      <p:to>
                                        <p:strVal val="solid"/>
                                      </p:to>
                                    </p:set>
                                    <p:set>
                                      <p:cBhvr>
                                        <p:cTn id="70" dur="500" fill="hold"/>
                                        <p:tgtEl>
                                          <p:spTgt spid="21"/>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783" fill="hold"/>
                                        <p:tgtEl>
                                          <p:spTgt spid="11"/>
                                        </p:tgtEl>
                                      </p:cBhvr>
                                    </p:cmd>
                                  </p:childTnLst>
                                </p:cTn>
                              </p:par>
                              <p:par>
                                <p:cTn id="73" presetID="23" presetClass="entr" presetSubtype="32"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strVal val="4*#ppt_w"/>
                                          </p:val>
                                        </p:tav>
                                        <p:tav tm="100000">
                                          <p:val>
                                            <p:strVal val="#ppt_w"/>
                                          </p:val>
                                        </p:tav>
                                      </p:tavLst>
                                    </p:anim>
                                    <p:anim calcmode="lin" valueType="num">
                                      <p:cBhvr>
                                        <p:cTn id="76" dur="500" fill="hold"/>
                                        <p:tgtEl>
                                          <p:spTgt spid="24"/>
                                        </p:tgtEl>
                                        <p:attrNameLst>
                                          <p:attrName>ppt_h</p:attrName>
                                        </p:attrNameLst>
                                      </p:cBhvr>
                                      <p:tavLst>
                                        <p:tav tm="0">
                                          <p:val>
                                            <p:strVal val="4*#ppt_h"/>
                                          </p:val>
                                        </p:tav>
                                        <p:tav tm="100000">
                                          <p:val>
                                            <p:strVal val="#ppt_h"/>
                                          </p:val>
                                        </p:tav>
                                      </p:tavLst>
                                    </p:anim>
                                  </p:childTnLst>
                                </p:cTn>
                              </p:par>
                              <p:par>
                                <p:cTn id="77" presetID="26" presetClass="emph" presetSubtype="0" repeatCount="4000" fill="hold" grpId="1" nodeType="withEffect">
                                  <p:stCondLst>
                                    <p:cond delay="0"/>
                                  </p:stCondLst>
                                  <p:childTnLst>
                                    <p:animEffect transition="out" filter="fade">
                                      <p:cBhvr>
                                        <p:cTn id="78" dur="250" tmFilter="0, 0; .2, .5; .8, .5; 1, 0"/>
                                        <p:tgtEl>
                                          <p:spTgt spid="21"/>
                                        </p:tgtEl>
                                      </p:cBhvr>
                                    </p:animEffect>
                                    <p:animScale>
                                      <p:cBhvr>
                                        <p:cTn id="79" dur="125" autoRev="1" fill="hold"/>
                                        <p:tgtEl>
                                          <p:spTgt spid="21"/>
                                        </p:tgtEl>
                                      </p:cBhvr>
                                      <p:by x="105000" y="105000"/>
                                    </p:animScale>
                                  </p:childTnLst>
                                </p:cTn>
                              </p:par>
                            </p:childTnLst>
                          </p:cTn>
                        </p:par>
                      </p:childTnLst>
                    </p:cTn>
                  </p:par>
                </p:childTnLst>
              </p:cTn>
              <p:nextCondLst>
                <p:cond evt="onClick" delay="0">
                  <p:tgtEl>
                    <p:spTgt spid="21"/>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1" presetClass="emph" presetSubtype="2" fill="hold" nodeType="clickEffect">
                                  <p:stCondLst>
                                    <p:cond delay="0"/>
                                  </p:stCondLst>
                                  <p:childTnLst>
                                    <p:animClr clrSpc="rgb" dir="cw">
                                      <p:cBhvr>
                                        <p:cTn id="84" dur="500" fill="hold"/>
                                        <p:tgtEl>
                                          <p:spTgt spid="22"/>
                                        </p:tgtEl>
                                        <p:attrNameLst>
                                          <p:attrName>fillcolor</p:attrName>
                                        </p:attrNameLst>
                                      </p:cBhvr>
                                      <p:to>
                                        <a:srgbClr val="FF0000"/>
                                      </p:to>
                                    </p:animClr>
                                    <p:set>
                                      <p:cBhvr>
                                        <p:cTn id="85" dur="500" fill="hold"/>
                                        <p:tgtEl>
                                          <p:spTgt spid="22"/>
                                        </p:tgtEl>
                                        <p:attrNameLst>
                                          <p:attrName>fill.type</p:attrName>
                                        </p:attrNameLst>
                                      </p:cBhvr>
                                      <p:to>
                                        <p:strVal val="solid"/>
                                      </p:to>
                                    </p:set>
                                    <p:set>
                                      <p:cBhvr>
                                        <p:cTn id="86" dur="500" fill="hold"/>
                                        <p:tgtEl>
                                          <p:spTgt spid="22"/>
                                        </p:tgtEl>
                                        <p:attrNameLst>
                                          <p:attrName>fill.on</p:attrName>
                                        </p:attrNameLst>
                                      </p:cBhvr>
                                      <p:to>
                                        <p:strVal val="true"/>
                                      </p:to>
                                    </p:set>
                                  </p:childTnLst>
                                </p:cTn>
                              </p:par>
                              <p:par>
                                <p:cTn id="87" presetID="1" presetClass="mediacall" presetSubtype="0" fill="hold" nodeType="withEffect">
                                  <p:stCondLst>
                                    <p:cond delay="0"/>
                                  </p:stCondLst>
                                  <p:childTnLst>
                                    <p:cmd type="call" cmd="playFrom(0.0)">
                                      <p:cBhvr>
                                        <p:cTn id="88" dur="783" fill="hold"/>
                                        <p:tgtEl>
                                          <p:spTgt spid="11"/>
                                        </p:tgtEl>
                                      </p:cBhvr>
                                    </p:cmd>
                                  </p:childTnLst>
                                </p:cTn>
                              </p:par>
                              <p:par>
                                <p:cTn id="89" presetID="23" presetClass="entr" presetSubtype="32" fill="hold" nodeType="with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500" fill="hold"/>
                                        <p:tgtEl>
                                          <p:spTgt spid="25"/>
                                        </p:tgtEl>
                                        <p:attrNameLst>
                                          <p:attrName>ppt_w</p:attrName>
                                        </p:attrNameLst>
                                      </p:cBhvr>
                                      <p:tavLst>
                                        <p:tav tm="0">
                                          <p:val>
                                            <p:strVal val="4*#ppt_w"/>
                                          </p:val>
                                        </p:tav>
                                        <p:tav tm="100000">
                                          <p:val>
                                            <p:strVal val="#ppt_w"/>
                                          </p:val>
                                        </p:tav>
                                      </p:tavLst>
                                    </p:anim>
                                    <p:anim calcmode="lin" valueType="num">
                                      <p:cBhvr>
                                        <p:cTn id="92" dur="500" fill="hold"/>
                                        <p:tgtEl>
                                          <p:spTgt spid="25"/>
                                        </p:tgtEl>
                                        <p:attrNameLst>
                                          <p:attrName>ppt_h</p:attrName>
                                        </p:attrNameLst>
                                      </p:cBhvr>
                                      <p:tavLst>
                                        <p:tav tm="0">
                                          <p:val>
                                            <p:strVal val="4*#ppt_h"/>
                                          </p:val>
                                        </p:tav>
                                        <p:tav tm="100000">
                                          <p:val>
                                            <p:strVal val="#ppt_h"/>
                                          </p:val>
                                        </p:tav>
                                      </p:tavLst>
                                    </p:anim>
                                  </p:childTnLst>
                                </p:cTn>
                              </p:par>
                              <p:par>
                                <p:cTn id="93" presetID="26" presetClass="emph" presetSubtype="0" repeatCount="4000" fill="hold" grpId="1" nodeType="withEffect">
                                  <p:stCondLst>
                                    <p:cond delay="0"/>
                                  </p:stCondLst>
                                  <p:childTnLst>
                                    <p:animEffect transition="out" filter="fade">
                                      <p:cBhvr>
                                        <p:cTn id="94" dur="250" tmFilter="0, 0; .2, .5; .8, .5; 1, 0"/>
                                        <p:tgtEl>
                                          <p:spTgt spid="22"/>
                                        </p:tgtEl>
                                      </p:cBhvr>
                                    </p:animEffect>
                                    <p:animScale>
                                      <p:cBhvr>
                                        <p:cTn id="95" dur="125" autoRev="1" fill="hold"/>
                                        <p:tgtEl>
                                          <p:spTgt spid="22"/>
                                        </p:tgtEl>
                                      </p:cBhvr>
                                      <p:by x="105000" y="105000"/>
                                    </p:animScale>
                                  </p:childTnLst>
                                </p:cTn>
                              </p:par>
                            </p:childTnLst>
                          </p:cTn>
                        </p:par>
                      </p:childTnLst>
                    </p:cTn>
                  </p:par>
                </p:childTnLst>
              </p:cTn>
              <p:nextCondLst>
                <p:cond evt="onClick" delay="0">
                  <p:tgtEl>
                    <p:spTgt spid="22"/>
                  </p:tgtEl>
                </p:cond>
              </p:nextCondLst>
            </p:seq>
          </p:childTnLst>
        </p:cTn>
      </p:par>
    </p:tnLst>
    <p:bldLst>
      <p:bldP spid="2" grpId="0" animBg="1"/>
      <p:bldP spid="19" grpId="0" animBg="1"/>
      <p:bldP spid="19" grpId="1" animBg="1"/>
      <p:bldP spid="20" grpId="0" animBg="1"/>
      <p:bldP spid="20" grpId="1" animBg="1"/>
      <p:bldP spid="21" grpId="0" animBg="1"/>
      <p:bldP spid="21" grpId="1" animBg="1"/>
      <p:bldP spid="22" grpId="0" animBg="1"/>
      <p:bldP spid="2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D6C46B7B-3DE5-451A-8E7D-8A1F7C190A7B}"/>
              </a:ext>
            </a:extLst>
          </p:cNvPr>
          <p:cNvSpPr/>
          <p:nvPr/>
        </p:nvSpPr>
        <p:spPr>
          <a:xfrm>
            <a:off x="753350" y="187532"/>
            <a:ext cx="6130477" cy="725558"/>
          </a:xfrm>
          <a:prstGeom prst="round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err="1">
                <a:solidFill>
                  <a:schemeClr val="tx1"/>
                </a:solidFill>
                <a:latin typeface="Times New Roman" panose="02020603050405020304" pitchFamily="18" charset="0"/>
                <a:cs typeface="Times New Roman" panose="02020603050405020304" pitchFamily="18" charset="0"/>
              </a:rPr>
              <a:t>Câu</a:t>
            </a:r>
            <a:r>
              <a:rPr lang="en-US" sz="2400">
                <a:solidFill>
                  <a:schemeClr val="tx1"/>
                </a:solidFill>
                <a:latin typeface="Times New Roman" panose="02020603050405020304" pitchFamily="18" charset="0"/>
                <a:cs typeface="Times New Roman" panose="02020603050405020304" pitchFamily="18" charset="0"/>
              </a:rPr>
              <a:t> 3: N</a:t>
            </a:r>
            <a:r>
              <a:rPr lang="vi-VN" sz="2400">
                <a:solidFill>
                  <a:schemeClr val="tx1"/>
                </a:solidFill>
                <a:latin typeface="Times New Roman" panose="02020603050405020304" pitchFamily="18" charset="0"/>
                <a:cs typeface="Times New Roman" panose="02020603050405020304" pitchFamily="18" charset="0"/>
              </a:rPr>
              <a:t>êu ý nghĩa của sự tương đ</a:t>
            </a:r>
            <a:r>
              <a:rPr lang="en-US" sz="2400">
                <a:solidFill>
                  <a:schemeClr val="tx1"/>
                </a:solidFill>
                <a:latin typeface="Times New Roman" panose="02020603050405020304" pitchFamily="18" charset="0"/>
                <a:cs typeface="Times New Roman" panose="02020603050405020304" pitchFamily="18" charset="0"/>
              </a:rPr>
              <a:t>ồ</a:t>
            </a:r>
            <a:r>
              <a:rPr lang="vi-VN" sz="2400">
                <a:solidFill>
                  <a:schemeClr val="tx1"/>
                </a:solidFill>
                <a:latin typeface="Times New Roman" panose="02020603050405020304" pitchFamily="18" charset="0"/>
                <a:cs typeface="Times New Roman" panose="02020603050405020304" pitchFamily="18" charset="0"/>
              </a:rPr>
              <a:t>ng đó</a:t>
            </a:r>
            <a:r>
              <a:rPr lang="en-US" sz="2400">
                <a:solidFill>
                  <a:schemeClr val="tx1"/>
                </a:solidFill>
                <a:latin typeface="Times New Roman" panose="02020603050405020304" pitchFamily="18" charset="0"/>
                <a:cs typeface="Times New Roman" panose="02020603050405020304" pitchFamily="18" charset="0"/>
              </a:rPr>
              <a:t>.</a:t>
            </a:r>
            <a:r>
              <a:rPr lang="en-US"/>
              <a:t>.</a:t>
            </a:r>
          </a:p>
        </p:txBody>
      </p:sp>
      <p:sp>
        <p:nvSpPr>
          <p:cNvPr id="19" name="đáp án đúng">
            <a:extLst>
              <a:ext uri="{FF2B5EF4-FFF2-40B4-BE49-F238E27FC236}">
                <a16:creationId xmlns:a16="http://schemas.microsoft.com/office/drawing/2014/main" id="{E4BA62E5-4034-4118-A916-65D9FE11EAAA}"/>
              </a:ext>
            </a:extLst>
          </p:cNvPr>
          <p:cNvSpPr/>
          <p:nvPr/>
        </p:nvSpPr>
        <p:spPr>
          <a:xfrm>
            <a:off x="753350" y="1427466"/>
            <a:ext cx="10685299" cy="936418"/>
          </a:xfrm>
          <a:prstGeom prst="round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en-US" sz="2400">
                <a:solidFill>
                  <a:schemeClr val="tx1"/>
                </a:solidFill>
                <a:latin typeface="Times New Roman" panose="02020603050405020304" pitchFamily="18" charset="0"/>
                <a:cs typeface="Times New Roman" panose="02020603050405020304" pitchFamily="18" charset="0"/>
              </a:rPr>
              <a:t>A. </a:t>
            </a:r>
            <a:r>
              <a:rPr lang="vi-VN" sz="2400">
                <a:solidFill>
                  <a:schemeClr val="tx1"/>
                </a:solidFill>
                <a:latin typeface="Times New Roman" panose="02020603050405020304" pitchFamily="18" charset="0"/>
                <a:cs typeface="Times New Roman" panose="02020603050405020304" pitchFamily="18" charset="0"/>
              </a:rPr>
              <a:t>tạo ra những liên tưởng bất ngờ, kết nối những sự vật tưởng như rất khác nhau</a:t>
            </a:r>
            <a:r>
              <a:rPr lang="en-US" sz="240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đem</a:t>
            </a:r>
            <a:r>
              <a:rPr lang="en-US" sz="240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đến</a:t>
            </a:r>
            <a:r>
              <a:rPr lang="vi-VN" sz="2400">
                <a:solidFill>
                  <a:schemeClr val="tx1"/>
                </a:solidFill>
                <a:latin typeface="Times New Roman" panose="02020603050405020304" pitchFamily="18" charset="0"/>
                <a:cs typeface="Times New Roman" panose="02020603050405020304" pitchFamily="18" charset="0"/>
              </a:rPr>
              <a:t> hiệu quả thẩm mĩ cho câu văn</a:t>
            </a:r>
            <a:r>
              <a:rPr lang="en-US" sz="2400">
                <a:solidFill>
                  <a:schemeClr val="tx1"/>
                </a:solidFill>
                <a:latin typeface="Times New Roman" panose="02020603050405020304" pitchFamily="18" charset="0"/>
                <a:cs typeface="Times New Roman" panose="02020603050405020304" pitchFamily="18" charset="0"/>
              </a:rPr>
              <a:t>.</a:t>
            </a:r>
          </a:p>
        </p:txBody>
      </p:sp>
      <p:sp>
        <p:nvSpPr>
          <p:cNvPr id="20" name="đáp án sai 1">
            <a:extLst>
              <a:ext uri="{FF2B5EF4-FFF2-40B4-BE49-F238E27FC236}">
                <a16:creationId xmlns:a16="http://schemas.microsoft.com/office/drawing/2014/main" id="{7829A953-F854-423A-8362-0E2BEE2A8FF4}"/>
              </a:ext>
            </a:extLst>
          </p:cNvPr>
          <p:cNvSpPr/>
          <p:nvPr/>
        </p:nvSpPr>
        <p:spPr>
          <a:xfrm>
            <a:off x="753350" y="2653926"/>
            <a:ext cx="10685299" cy="936418"/>
          </a:xfrm>
          <a:prstGeom prst="round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en-US" sz="2400">
                <a:solidFill>
                  <a:schemeClr val="tx1"/>
                </a:solidFill>
                <a:latin typeface="Times New Roman" panose="02020603050405020304" pitchFamily="18" charset="0"/>
                <a:cs typeface="Times New Roman" panose="02020603050405020304" pitchFamily="18" charset="0"/>
              </a:rPr>
              <a:t>B. </a:t>
            </a:r>
            <a:r>
              <a:rPr lang="en-US" sz="2400" err="1">
                <a:solidFill>
                  <a:schemeClr val="tx1"/>
                </a:solidFill>
                <a:latin typeface="Times New Roman" panose="02020603050405020304" pitchFamily="18" charset="0"/>
                <a:cs typeface="Times New Roman" panose="02020603050405020304" pitchFamily="18" charset="0"/>
              </a:rPr>
              <a:t>khẳng</a:t>
            </a:r>
            <a:r>
              <a:rPr lang="en-US" sz="240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định</a:t>
            </a:r>
            <a:r>
              <a:rPr lang="en-US" sz="240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tài</a:t>
            </a:r>
            <a:r>
              <a:rPr lang="en-US" sz="240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năng</a:t>
            </a:r>
            <a:r>
              <a:rPr lang="en-US" sz="240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của</a:t>
            </a:r>
            <a:r>
              <a:rPr lang="en-US" sz="240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nhà</a:t>
            </a:r>
            <a:r>
              <a:rPr lang="en-US" sz="240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văn</a:t>
            </a:r>
            <a:r>
              <a:rPr lang="en-US" sz="240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thể</a:t>
            </a:r>
            <a:r>
              <a:rPr lang="en-US" sz="240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hiện</a:t>
            </a:r>
            <a:r>
              <a:rPr lang="en-US" sz="240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cái</a:t>
            </a:r>
            <a:r>
              <a:rPr lang="en-US" sz="240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nhìn</a:t>
            </a:r>
            <a:r>
              <a:rPr lang="en-US" sz="240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tinh</a:t>
            </a:r>
            <a:r>
              <a:rPr lang="en-US" sz="240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tế</a:t>
            </a:r>
            <a:r>
              <a:rPr lang="en-US" sz="240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nhạy</a:t>
            </a:r>
            <a:r>
              <a:rPr lang="en-US" sz="240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cảm</a:t>
            </a:r>
            <a:r>
              <a:rPr lang="en-US" sz="240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trước</a:t>
            </a:r>
            <a:r>
              <a:rPr lang="en-US" sz="240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vẻ</a:t>
            </a:r>
            <a:r>
              <a:rPr lang="en-US" sz="240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đẹp</a:t>
            </a:r>
            <a:r>
              <a:rPr lang="en-US" sz="240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của</a:t>
            </a:r>
            <a:r>
              <a:rPr lang="en-US" sz="240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tuổi</a:t>
            </a:r>
            <a:r>
              <a:rPr lang="en-US" sz="240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trẻ</a:t>
            </a:r>
            <a:r>
              <a:rPr lang="en-US" sz="240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của</a:t>
            </a:r>
            <a:r>
              <a:rPr lang="en-US" sz="240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mùa</a:t>
            </a:r>
            <a:r>
              <a:rPr lang="en-US" sz="240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xuân</a:t>
            </a:r>
            <a:r>
              <a:rPr lang="en-US" sz="2400">
                <a:solidFill>
                  <a:schemeClr val="tx1"/>
                </a:solidFill>
                <a:latin typeface="Times New Roman" panose="02020603050405020304" pitchFamily="18" charset="0"/>
                <a:cs typeface="Times New Roman" panose="02020603050405020304" pitchFamily="18" charset="0"/>
              </a:rPr>
              <a:t>.</a:t>
            </a:r>
          </a:p>
        </p:txBody>
      </p:sp>
      <p:sp>
        <p:nvSpPr>
          <p:cNvPr id="21" name="đáp án sai 2">
            <a:extLst>
              <a:ext uri="{FF2B5EF4-FFF2-40B4-BE49-F238E27FC236}">
                <a16:creationId xmlns:a16="http://schemas.microsoft.com/office/drawing/2014/main" id="{FE9294FE-9562-4BB4-87A8-6EE56264E5DF}"/>
              </a:ext>
            </a:extLst>
          </p:cNvPr>
          <p:cNvSpPr/>
          <p:nvPr/>
        </p:nvSpPr>
        <p:spPr>
          <a:xfrm>
            <a:off x="774354" y="3907431"/>
            <a:ext cx="10664295" cy="936418"/>
          </a:xfrm>
          <a:prstGeom prst="round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endParaRPr lang="en-US" sz="2400">
              <a:solidFill>
                <a:schemeClr val="tx1"/>
              </a:solidFill>
              <a:latin typeface="Times New Roman" panose="02020603050405020304" pitchFamily="18" charset="0"/>
              <a:cs typeface="Times New Roman" panose="02020603050405020304" pitchFamily="18" charset="0"/>
            </a:endParaRPr>
          </a:p>
          <a:p>
            <a:pPr marL="540000"/>
            <a:r>
              <a:rPr lang="en-US" sz="2400">
                <a:solidFill>
                  <a:schemeClr val="tx1"/>
                </a:solidFill>
                <a:latin typeface="Times New Roman" panose="02020603050405020304" pitchFamily="18" charset="0"/>
                <a:cs typeface="Times New Roman" panose="02020603050405020304" pitchFamily="18" charset="0"/>
              </a:rPr>
              <a:t>C. bộc lộ những cảm xúc dịu dàng trước vẻ đẹp của tuổi trẻ, của mùa xuân, của những mộng mơ trong lòng người.</a:t>
            </a:r>
          </a:p>
          <a:p>
            <a:pPr marL="540000"/>
            <a:endParaRPr lang="en-US" sz="2800">
              <a:solidFill>
                <a:schemeClr val="tx1"/>
              </a:solidFill>
              <a:latin typeface="Times New Roman" panose="02020603050405020304" pitchFamily="18" charset="0"/>
              <a:cs typeface="Times New Roman" panose="02020603050405020304" pitchFamily="18" charset="0"/>
            </a:endParaRPr>
          </a:p>
        </p:txBody>
      </p:sp>
      <p:sp>
        <p:nvSpPr>
          <p:cNvPr id="22" name="đáp án sai 3">
            <a:extLst>
              <a:ext uri="{FF2B5EF4-FFF2-40B4-BE49-F238E27FC236}">
                <a16:creationId xmlns:a16="http://schemas.microsoft.com/office/drawing/2014/main" id="{B0D998A5-B493-4E5B-9591-2B0728E1234E}"/>
              </a:ext>
            </a:extLst>
          </p:cNvPr>
          <p:cNvSpPr/>
          <p:nvPr/>
        </p:nvSpPr>
        <p:spPr>
          <a:xfrm>
            <a:off x="753350" y="5133891"/>
            <a:ext cx="10664295" cy="936418"/>
          </a:xfrm>
          <a:prstGeom prst="roundRect">
            <a:avLst/>
          </a:prstGeom>
          <a:solidFill>
            <a:schemeClr val="bg2"/>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endParaRPr lang="en-US" sz="2400">
              <a:solidFill>
                <a:schemeClr val="tx1"/>
              </a:solidFill>
              <a:latin typeface="Times New Roman" panose="02020603050405020304" pitchFamily="18" charset="0"/>
              <a:cs typeface="Times New Roman" panose="02020603050405020304" pitchFamily="18" charset="0"/>
            </a:endParaRPr>
          </a:p>
          <a:p>
            <a:pPr marL="540000"/>
            <a:r>
              <a:rPr lang="en-US" sz="2400">
                <a:solidFill>
                  <a:schemeClr val="tx1"/>
                </a:solidFill>
                <a:latin typeface="Times New Roman" panose="02020603050405020304" pitchFamily="18" charset="0"/>
                <a:cs typeface="Times New Roman" panose="02020603050405020304" pitchFamily="18" charset="0"/>
              </a:rPr>
              <a:t>D.</a:t>
            </a:r>
            <a:r>
              <a:rPr lang="vi-VN"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tạo nhịp điệu cho câu văn, êm dịu như một khúc nhạc, một bài thơ, lắng đọng cảm xúc về con người và mùa xuân.</a:t>
            </a:r>
          </a:p>
          <a:p>
            <a:pPr marL="540000"/>
            <a:endParaRPr lang="en-US" sz="2800">
              <a:solidFill>
                <a:schemeClr val="tx1"/>
              </a:solidFill>
              <a:latin typeface="Times New Roman" panose="02020603050405020304" pitchFamily="18" charset="0"/>
              <a:cs typeface="Times New Roman" panose="02020603050405020304" pitchFamily="18" charset="0"/>
            </a:endParaRPr>
          </a:p>
        </p:txBody>
      </p:sp>
      <p:pic>
        <p:nvPicPr>
          <p:cNvPr id="3" name="dung">
            <a:hlinkClick r:id="" action="ppaction://media"/>
            <a:extLst>
              <a:ext uri="{FF2B5EF4-FFF2-40B4-BE49-F238E27FC236}">
                <a16:creationId xmlns:a16="http://schemas.microsoft.com/office/drawing/2014/main" id="{7E2F1CF0-3005-4D7C-B9E6-6FB5C28D907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83373" y="-609600"/>
            <a:ext cx="609600" cy="609600"/>
          </a:xfrm>
          <a:prstGeom prst="rect">
            <a:avLst/>
          </a:prstGeom>
        </p:spPr>
      </p:pic>
      <p:pic>
        <p:nvPicPr>
          <p:cNvPr id="10" name="Picture 9">
            <a:extLst>
              <a:ext uri="{FF2B5EF4-FFF2-40B4-BE49-F238E27FC236}">
                <a16:creationId xmlns:a16="http://schemas.microsoft.com/office/drawing/2014/main" id="{42B4B1B6-9AEA-4745-A0A2-31A4878295D0}"/>
              </a:ext>
            </a:extLst>
          </p:cNvPr>
          <p:cNvPicPr>
            <a:picLocks noChangeAspect="1"/>
          </p:cNvPicPr>
          <p:nvPr/>
        </p:nvPicPr>
        <p:blipFill rotWithShape="1">
          <a:blip r:embed="rId7">
            <a:extLst>
              <a:ext uri="{28A0092B-C50C-407E-A947-70E740481C1C}">
                <a14:useLocalDpi xmlns:a14="http://schemas.microsoft.com/office/drawing/2010/main" val="0"/>
              </a:ext>
            </a:extLst>
          </a:blip>
          <a:srcRect r="50000"/>
          <a:stretch/>
        </p:blipFill>
        <p:spPr>
          <a:xfrm>
            <a:off x="924815" y="1712955"/>
            <a:ext cx="371704" cy="365439"/>
          </a:xfrm>
          <a:prstGeom prst="rect">
            <a:avLst/>
          </a:prstGeom>
        </p:spPr>
      </p:pic>
      <p:pic>
        <p:nvPicPr>
          <p:cNvPr id="11" name="Sai">
            <a:hlinkClick r:id="" action="ppaction://media"/>
            <a:extLst>
              <a:ext uri="{FF2B5EF4-FFF2-40B4-BE49-F238E27FC236}">
                <a16:creationId xmlns:a16="http://schemas.microsoft.com/office/drawing/2014/main" id="{E1B919E5-1012-4235-990E-97231046D20B}"/>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8887485" y="-629971"/>
            <a:ext cx="609600" cy="609600"/>
          </a:xfrm>
          <a:prstGeom prst="rect">
            <a:avLst/>
          </a:prstGeom>
        </p:spPr>
      </p:pic>
      <p:pic>
        <p:nvPicPr>
          <p:cNvPr id="23" name="Picture 22">
            <a:extLst>
              <a:ext uri="{FF2B5EF4-FFF2-40B4-BE49-F238E27FC236}">
                <a16:creationId xmlns:a16="http://schemas.microsoft.com/office/drawing/2014/main" id="{2BA3046E-04B9-4057-8E94-A04602FD58AE}"/>
              </a:ext>
            </a:extLst>
          </p:cNvPr>
          <p:cNvPicPr>
            <a:picLocks noChangeAspect="1"/>
          </p:cNvPicPr>
          <p:nvPr/>
        </p:nvPicPr>
        <p:blipFill rotWithShape="1">
          <a:blip r:embed="rId7">
            <a:extLst>
              <a:ext uri="{28A0092B-C50C-407E-A947-70E740481C1C}">
                <a14:useLocalDpi xmlns:a14="http://schemas.microsoft.com/office/drawing/2010/main" val="0"/>
              </a:ext>
            </a:extLst>
          </a:blip>
          <a:srcRect l="48123" r="1877"/>
          <a:stretch/>
        </p:blipFill>
        <p:spPr>
          <a:xfrm>
            <a:off x="914427" y="2939415"/>
            <a:ext cx="371704" cy="365439"/>
          </a:xfrm>
          <a:prstGeom prst="rect">
            <a:avLst/>
          </a:prstGeom>
        </p:spPr>
      </p:pic>
      <p:pic>
        <p:nvPicPr>
          <p:cNvPr id="24" name="Picture 23">
            <a:extLst>
              <a:ext uri="{FF2B5EF4-FFF2-40B4-BE49-F238E27FC236}">
                <a16:creationId xmlns:a16="http://schemas.microsoft.com/office/drawing/2014/main" id="{1A899704-FBFA-4430-A28E-3309D5D04037}"/>
              </a:ext>
            </a:extLst>
          </p:cNvPr>
          <p:cNvPicPr>
            <a:picLocks noChangeAspect="1"/>
          </p:cNvPicPr>
          <p:nvPr/>
        </p:nvPicPr>
        <p:blipFill rotWithShape="1">
          <a:blip r:embed="rId7">
            <a:extLst>
              <a:ext uri="{28A0092B-C50C-407E-A947-70E740481C1C}">
                <a14:useLocalDpi xmlns:a14="http://schemas.microsoft.com/office/drawing/2010/main" val="0"/>
              </a:ext>
            </a:extLst>
          </a:blip>
          <a:srcRect l="48123" r="1877"/>
          <a:stretch/>
        </p:blipFill>
        <p:spPr>
          <a:xfrm>
            <a:off x="914428" y="4192920"/>
            <a:ext cx="371704" cy="365439"/>
          </a:xfrm>
          <a:prstGeom prst="rect">
            <a:avLst/>
          </a:prstGeom>
        </p:spPr>
      </p:pic>
      <p:pic>
        <p:nvPicPr>
          <p:cNvPr id="25" name="Picture 24">
            <a:extLst>
              <a:ext uri="{FF2B5EF4-FFF2-40B4-BE49-F238E27FC236}">
                <a16:creationId xmlns:a16="http://schemas.microsoft.com/office/drawing/2014/main" id="{1336AE28-19FF-48BE-A0F0-498E8C87F869}"/>
              </a:ext>
            </a:extLst>
          </p:cNvPr>
          <p:cNvPicPr>
            <a:picLocks noChangeAspect="1"/>
          </p:cNvPicPr>
          <p:nvPr/>
        </p:nvPicPr>
        <p:blipFill rotWithShape="1">
          <a:blip r:embed="rId7">
            <a:extLst>
              <a:ext uri="{28A0092B-C50C-407E-A947-70E740481C1C}">
                <a14:useLocalDpi xmlns:a14="http://schemas.microsoft.com/office/drawing/2010/main" val="0"/>
              </a:ext>
            </a:extLst>
          </a:blip>
          <a:srcRect l="48123" r="1877"/>
          <a:stretch/>
        </p:blipFill>
        <p:spPr>
          <a:xfrm>
            <a:off x="914427" y="5419380"/>
            <a:ext cx="371704" cy="365439"/>
          </a:xfrm>
          <a:prstGeom prst="rect">
            <a:avLst/>
          </a:prstGeom>
        </p:spPr>
      </p:pic>
    </p:spTree>
    <p:extLst>
      <p:ext uri="{BB962C8B-B14F-4D97-AF65-F5344CB8AC3E}">
        <p14:creationId xmlns:p14="http://schemas.microsoft.com/office/powerpoint/2010/main" val="2694070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9"/>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19"/>
                                        </p:tgtEl>
                                        <p:attrNameLst>
                                          <p:attrName>fillcolor</p:attrName>
                                        </p:attrNameLst>
                                      </p:cBhvr>
                                      <p:to>
                                        <a:srgbClr val="92D050"/>
                                      </p:to>
                                    </p:animClr>
                                    <p:set>
                                      <p:cBhvr>
                                        <p:cTn id="34" dur="500" fill="hold"/>
                                        <p:tgtEl>
                                          <p:spTgt spid="19"/>
                                        </p:tgtEl>
                                        <p:attrNameLst>
                                          <p:attrName>fill.type</p:attrName>
                                        </p:attrNameLst>
                                      </p:cBhvr>
                                      <p:to>
                                        <p:strVal val="solid"/>
                                      </p:to>
                                    </p:set>
                                    <p:set>
                                      <p:cBhvr>
                                        <p:cTn id="35" dur="500" fill="hold"/>
                                        <p:tgtEl>
                                          <p:spTgt spid="19"/>
                                        </p:tgtEl>
                                        <p:attrNameLst>
                                          <p:attrName>fill.on</p:attrName>
                                        </p:attrNameLst>
                                      </p:cBhvr>
                                      <p:to>
                                        <p:strVal val="true"/>
                                      </p:to>
                                    </p:set>
                                  </p:childTnLst>
                                </p:cTn>
                              </p:par>
                              <p:par>
                                <p:cTn id="36" presetID="1" presetClass="mediacall" presetSubtype="0" fill="hold" nodeType="withEffect">
                                  <p:stCondLst>
                                    <p:cond delay="0"/>
                                  </p:stCondLst>
                                  <p:childTnLst>
                                    <p:cmd type="call" cmd="playFrom(0.0)">
                                      <p:cBhvr>
                                        <p:cTn id="37" dur="731" fill="hold"/>
                                        <p:tgtEl>
                                          <p:spTgt spid="3"/>
                                        </p:tgtEl>
                                      </p:cBhvr>
                                    </p:cmd>
                                  </p:childTnLst>
                                </p:cTn>
                              </p:par>
                              <p:par>
                                <p:cTn id="38" presetID="23" presetClass="entr" presetSubtype="32"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strVal val="4*#ppt_w"/>
                                          </p:val>
                                        </p:tav>
                                        <p:tav tm="100000">
                                          <p:val>
                                            <p:strVal val="#ppt_w"/>
                                          </p:val>
                                        </p:tav>
                                      </p:tavLst>
                                    </p:anim>
                                    <p:anim calcmode="lin" valueType="num">
                                      <p:cBhvr>
                                        <p:cTn id="41" dur="500" fill="hold"/>
                                        <p:tgtEl>
                                          <p:spTgt spid="10"/>
                                        </p:tgtEl>
                                        <p:attrNameLst>
                                          <p:attrName>ppt_h</p:attrName>
                                        </p:attrNameLst>
                                      </p:cBhvr>
                                      <p:tavLst>
                                        <p:tav tm="0">
                                          <p:val>
                                            <p:strVal val="4*#ppt_h"/>
                                          </p:val>
                                        </p:tav>
                                        <p:tav tm="100000">
                                          <p:val>
                                            <p:strVal val="#ppt_h"/>
                                          </p:val>
                                        </p:tav>
                                      </p:tavLst>
                                    </p:anim>
                                  </p:childTnLst>
                                </p:cTn>
                              </p:par>
                              <p:par>
                                <p:cTn id="42" presetID="26" presetClass="emph" presetSubtype="0" repeatCount="4000" fill="hold" grpId="1" nodeType="withEffect">
                                  <p:stCondLst>
                                    <p:cond delay="0"/>
                                  </p:stCondLst>
                                  <p:childTnLst>
                                    <p:animEffect transition="out" filter="fade">
                                      <p:cBhvr>
                                        <p:cTn id="43" dur="250" tmFilter="0, 0; .2, .5; .8, .5; 1, 0"/>
                                        <p:tgtEl>
                                          <p:spTgt spid="19"/>
                                        </p:tgtEl>
                                      </p:cBhvr>
                                    </p:animEffect>
                                    <p:animScale>
                                      <p:cBhvr>
                                        <p:cTn id="44" dur="125" autoRev="1" fill="hold"/>
                                        <p:tgtEl>
                                          <p:spTgt spid="19"/>
                                        </p:tgtEl>
                                      </p:cBhvr>
                                      <p:by x="105000" y="105000"/>
                                    </p:animScale>
                                  </p:childTnLst>
                                </p:cTn>
                              </p:par>
                            </p:childTnLst>
                          </p:cTn>
                        </p:par>
                      </p:childTnLst>
                    </p:cTn>
                  </p:par>
                </p:childTnLst>
              </p:cTn>
              <p:nextCondLst>
                <p:cond evt="onClick" delay="0">
                  <p:tgtEl>
                    <p:spTgt spid="19"/>
                  </p:tgtEl>
                </p:cond>
              </p:nextCondLst>
            </p:seq>
            <p:audio>
              <p:cMediaNode vol="80000">
                <p:cTn id="45" fill="hold" display="0">
                  <p:stCondLst>
                    <p:cond delay="indefinite"/>
                  </p:stCondLst>
                  <p:endCondLst>
                    <p:cond evt="onStopAudio" delay="0">
                      <p:tgtEl>
                        <p:sldTgt/>
                      </p:tgtEl>
                    </p:cond>
                  </p:endCondLst>
                </p:cTn>
                <p:tgtEl>
                  <p:spTgt spid="3"/>
                </p:tgtEl>
              </p:cMediaNode>
            </p:audio>
            <p:seq concurrent="1" nextAc="seek">
              <p:cTn id="46" restart="whenNotActive" fill="hold" evtFilter="cancelBubble" nodeType="interactiveSeq">
                <p:stCondLst>
                  <p:cond evt="onClick" delay="0">
                    <p:tgtEl>
                      <p:spTgt spid="20"/>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20"/>
                                        </p:tgtEl>
                                        <p:attrNameLst>
                                          <p:attrName>fillcolor</p:attrName>
                                        </p:attrNameLst>
                                      </p:cBhvr>
                                      <p:to>
                                        <a:srgbClr val="FF0000"/>
                                      </p:to>
                                    </p:animClr>
                                    <p:set>
                                      <p:cBhvr>
                                        <p:cTn id="51" dur="500" fill="hold"/>
                                        <p:tgtEl>
                                          <p:spTgt spid="20"/>
                                        </p:tgtEl>
                                        <p:attrNameLst>
                                          <p:attrName>fill.type</p:attrName>
                                        </p:attrNameLst>
                                      </p:cBhvr>
                                      <p:to>
                                        <p:strVal val="solid"/>
                                      </p:to>
                                    </p:set>
                                    <p:set>
                                      <p:cBhvr>
                                        <p:cTn id="52" dur="500" fill="hold"/>
                                        <p:tgtEl>
                                          <p:spTgt spid="20"/>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783" fill="hold"/>
                                        <p:tgtEl>
                                          <p:spTgt spid="11"/>
                                        </p:tgtEl>
                                      </p:cBhvr>
                                    </p:cmd>
                                  </p:childTnLst>
                                </p:cTn>
                              </p:par>
                              <p:par>
                                <p:cTn id="55" presetID="23" presetClass="entr" presetSubtype="32"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4*#ppt_w"/>
                                          </p:val>
                                        </p:tav>
                                        <p:tav tm="100000">
                                          <p:val>
                                            <p:strVal val="#ppt_w"/>
                                          </p:val>
                                        </p:tav>
                                      </p:tavLst>
                                    </p:anim>
                                    <p:anim calcmode="lin" valueType="num">
                                      <p:cBhvr>
                                        <p:cTn id="58" dur="500" fill="hold"/>
                                        <p:tgtEl>
                                          <p:spTgt spid="23"/>
                                        </p:tgtEl>
                                        <p:attrNameLst>
                                          <p:attrName>ppt_h</p:attrName>
                                        </p:attrNameLst>
                                      </p:cBhvr>
                                      <p:tavLst>
                                        <p:tav tm="0">
                                          <p:val>
                                            <p:strVal val="4*#ppt_h"/>
                                          </p:val>
                                        </p:tav>
                                        <p:tav tm="100000">
                                          <p:val>
                                            <p:strVal val="#ppt_h"/>
                                          </p:val>
                                        </p:tav>
                                      </p:tavLst>
                                    </p:anim>
                                  </p:childTnLst>
                                </p:cTn>
                              </p:par>
                            </p:childTnLst>
                          </p:cTn>
                        </p:par>
                        <p:par>
                          <p:cTn id="59" fill="hold">
                            <p:stCondLst>
                              <p:cond delay="783"/>
                            </p:stCondLst>
                            <p:childTnLst>
                              <p:par>
                                <p:cTn id="60" presetID="26" presetClass="emph" presetSubtype="0" repeatCount="4000" fill="hold" grpId="1" nodeType="afterEffect">
                                  <p:stCondLst>
                                    <p:cond delay="0"/>
                                  </p:stCondLst>
                                  <p:childTnLst>
                                    <p:animEffect transition="out" filter="fade">
                                      <p:cBhvr>
                                        <p:cTn id="61" dur="250" tmFilter="0, 0; .2, .5; .8, .5; 1, 0"/>
                                        <p:tgtEl>
                                          <p:spTgt spid="20"/>
                                        </p:tgtEl>
                                      </p:cBhvr>
                                    </p:animEffect>
                                    <p:animScale>
                                      <p:cBhvr>
                                        <p:cTn id="62" dur="125" autoRev="1" fill="hold"/>
                                        <p:tgtEl>
                                          <p:spTgt spid="20"/>
                                        </p:tgtEl>
                                      </p:cBhvr>
                                      <p:by x="105000" y="105000"/>
                                    </p:animScale>
                                  </p:childTnLst>
                                </p:cTn>
                              </p:par>
                            </p:childTnLst>
                          </p:cTn>
                        </p:par>
                      </p:childTnLst>
                    </p:cTn>
                  </p:par>
                </p:childTnLst>
              </p:cTn>
              <p:nextCondLst>
                <p:cond evt="onClick" delay="0">
                  <p:tgtEl>
                    <p:spTgt spid="20"/>
                  </p:tgtEl>
                </p:cond>
              </p:nextCondLst>
            </p:seq>
            <p:audio>
              <p:cMediaNode vol="80000">
                <p:cTn id="63" fill="hold" display="0">
                  <p:stCondLst>
                    <p:cond delay="indefinite"/>
                  </p:stCondLst>
                  <p:endCondLst>
                    <p:cond evt="onStopAudio" delay="0">
                      <p:tgtEl>
                        <p:sldTgt/>
                      </p:tgtEl>
                    </p:cond>
                  </p:endCondLst>
                </p:cTn>
                <p:tgtEl>
                  <p:spTgt spid="11"/>
                </p:tgtEl>
              </p:cMediaNode>
            </p:audio>
            <p:seq concurrent="1" nextAc="seek">
              <p:cTn id="64" restart="whenNotActive" fill="hold" evtFilter="cancelBubble" nodeType="interactiveSeq">
                <p:stCondLst>
                  <p:cond evt="onClick" delay="0">
                    <p:tgtEl>
                      <p:spTgt spid="21"/>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21"/>
                                        </p:tgtEl>
                                        <p:attrNameLst>
                                          <p:attrName>fillcolor</p:attrName>
                                        </p:attrNameLst>
                                      </p:cBhvr>
                                      <p:to>
                                        <a:srgbClr val="FF0000"/>
                                      </p:to>
                                    </p:animClr>
                                    <p:set>
                                      <p:cBhvr>
                                        <p:cTn id="69" dur="500" fill="hold"/>
                                        <p:tgtEl>
                                          <p:spTgt spid="21"/>
                                        </p:tgtEl>
                                        <p:attrNameLst>
                                          <p:attrName>fill.type</p:attrName>
                                        </p:attrNameLst>
                                      </p:cBhvr>
                                      <p:to>
                                        <p:strVal val="solid"/>
                                      </p:to>
                                    </p:set>
                                    <p:set>
                                      <p:cBhvr>
                                        <p:cTn id="70" dur="500" fill="hold"/>
                                        <p:tgtEl>
                                          <p:spTgt spid="21"/>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783" fill="hold"/>
                                        <p:tgtEl>
                                          <p:spTgt spid="11"/>
                                        </p:tgtEl>
                                      </p:cBhvr>
                                    </p:cmd>
                                  </p:childTnLst>
                                </p:cTn>
                              </p:par>
                              <p:par>
                                <p:cTn id="73" presetID="23" presetClass="entr" presetSubtype="32"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strVal val="4*#ppt_w"/>
                                          </p:val>
                                        </p:tav>
                                        <p:tav tm="100000">
                                          <p:val>
                                            <p:strVal val="#ppt_w"/>
                                          </p:val>
                                        </p:tav>
                                      </p:tavLst>
                                    </p:anim>
                                    <p:anim calcmode="lin" valueType="num">
                                      <p:cBhvr>
                                        <p:cTn id="76" dur="500" fill="hold"/>
                                        <p:tgtEl>
                                          <p:spTgt spid="24"/>
                                        </p:tgtEl>
                                        <p:attrNameLst>
                                          <p:attrName>ppt_h</p:attrName>
                                        </p:attrNameLst>
                                      </p:cBhvr>
                                      <p:tavLst>
                                        <p:tav tm="0">
                                          <p:val>
                                            <p:strVal val="4*#ppt_h"/>
                                          </p:val>
                                        </p:tav>
                                        <p:tav tm="100000">
                                          <p:val>
                                            <p:strVal val="#ppt_h"/>
                                          </p:val>
                                        </p:tav>
                                      </p:tavLst>
                                    </p:anim>
                                  </p:childTnLst>
                                </p:cTn>
                              </p:par>
                              <p:par>
                                <p:cTn id="77" presetID="26" presetClass="emph" presetSubtype="0" repeatCount="4000" fill="hold" grpId="1" nodeType="withEffect">
                                  <p:stCondLst>
                                    <p:cond delay="0"/>
                                  </p:stCondLst>
                                  <p:childTnLst>
                                    <p:animEffect transition="out" filter="fade">
                                      <p:cBhvr>
                                        <p:cTn id="78" dur="250" tmFilter="0, 0; .2, .5; .8, .5; 1, 0"/>
                                        <p:tgtEl>
                                          <p:spTgt spid="21"/>
                                        </p:tgtEl>
                                      </p:cBhvr>
                                    </p:animEffect>
                                    <p:animScale>
                                      <p:cBhvr>
                                        <p:cTn id="79" dur="125" autoRev="1" fill="hold"/>
                                        <p:tgtEl>
                                          <p:spTgt spid="21"/>
                                        </p:tgtEl>
                                      </p:cBhvr>
                                      <p:by x="105000" y="105000"/>
                                    </p:animScale>
                                  </p:childTnLst>
                                </p:cTn>
                              </p:par>
                            </p:childTnLst>
                          </p:cTn>
                        </p:par>
                      </p:childTnLst>
                    </p:cTn>
                  </p:par>
                </p:childTnLst>
              </p:cTn>
              <p:nextCondLst>
                <p:cond evt="onClick" delay="0">
                  <p:tgtEl>
                    <p:spTgt spid="21"/>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1" presetClass="emph" presetSubtype="2" fill="hold" nodeType="clickEffect">
                                  <p:stCondLst>
                                    <p:cond delay="0"/>
                                  </p:stCondLst>
                                  <p:childTnLst>
                                    <p:animClr clrSpc="rgb" dir="cw">
                                      <p:cBhvr>
                                        <p:cTn id="84" dur="500" fill="hold"/>
                                        <p:tgtEl>
                                          <p:spTgt spid="22"/>
                                        </p:tgtEl>
                                        <p:attrNameLst>
                                          <p:attrName>fillcolor</p:attrName>
                                        </p:attrNameLst>
                                      </p:cBhvr>
                                      <p:to>
                                        <a:srgbClr val="FF0000"/>
                                      </p:to>
                                    </p:animClr>
                                    <p:set>
                                      <p:cBhvr>
                                        <p:cTn id="85" dur="500" fill="hold"/>
                                        <p:tgtEl>
                                          <p:spTgt spid="22"/>
                                        </p:tgtEl>
                                        <p:attrNameLst>
                                          <p:attrName>fill.type</p:attrName>
                                        </p:attrNameLst>
                                      </p:cBhvr>
                                      <p:to>
                                        <p:strVal val="solid"/>
                                      </p:to>
                                    </p:set>
                                    <p:set>
                                      <p:cBhvr>
                                        <p:cTn id="86" dur="500" fill="hold"/>
                                        <p:tgtEl>
                                          <p:spTgt spid="22"/>
                                        </p:tgtEl>
                                        <p:attrNameLst>
                                          <p:attrName>fill.on</p:attrName>
                                        </p:attrNameLst>
                                      </p:cBhvr>
                                      <p:to>
                                        <p:strVal val="true"/>
                                      </p:to>
                                    </p:set>
                                  </p:childTnLst>
                                </p:cTn>
                              </p:par>
                              <p:par>
                                <p:cTn id="87" presetID="1" presetClass="mediacall" presetSubtype="0" fill="hold" nodeType="withEffect">
                                  <p:stCondLst>
                                    <p:cond delay="0"/>
                                  </p:stCondLst>
                                  <p:childTnLst>
                                    <p:cmd type="call" cmd="playFrom(0.0)">
                                      <p:cBhvr>
                                        <p:cTn id="88" dur="783" fill="hold"/>
                                        <p:tgtEl>
                                          <p:spTgt spid="11"/>
                                        </p:tgtEl>
                                      </p:cBhvr>
                                    </p:cmd>
                                  </p:childTnLst>
                                </p:cTn>
                              </p:par>
                              <p:par>
                                <p:cTn id="89" presetID="23" presetClass="entr" presetSubtype="32" fill="hold" nodeType="with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500" fill="hold"/>
                                        <p:tgtEl>
                                          <p:spTgt spid="25"/>
                                        </p:tgtEl>
                                        <p:attrNameLst>
                                          <p:attrName>ppt_w</p:attrName>
                                        </p:attrNameLst>
                                      </p:cBhvr>
                                      <p:tavLst>
                                        <p:tav tm="0">
                                          <p:val>
                                            <p:strVal val="4*#ppt_w"/>
                                          </p:val>
                                        </p:tav>
                                        <p:tav tm="100000">
                                          <p:val>
                                            <p:strVal val="#ppt_w"/>
                                          </p:val>
                                        </p:tav>
                                      </p:tavLst>
                                    </p:anim>
                                    <p:anim calcmode="lin" valueType="num">
                                      <p:cBhvr>
                                        <p:cTn id="92" dur="500" fill="hold"/>
                                        <p:tgtEl>
                                          <p:spTgt spid="25"/>
                                        </p:tgtEl>
                                        <p:attrNameLst>
                                          <p:attrName>ppt_h</p:attrName>
                                        </p:attrNameLst>
                                      </p:cBhvr>
                                      <p:tavLst>
                                        <p:tav tm="0">
                                          <p:val>
                                            <p:strVal val="4*#ppt_h"/>
                                          </p:val>
                                        </p:tav>
                                        <p:tav tm="100000">
                                          <p:val>
                                            <p:strVal val="#ppt_h"/>
                                          </p:val>
                                        </p:tav>
                                      </p:tavLst>
                                    </p:anim>
                                  </p:childTnLst>
                                </p:cTn>
                              </p:par>
                              <p:par>
                                <p:cTn id="93" presetID="26" presetClass="emph" presetSubtype="0" repeatCount="4000" fill="hold" grpId="1" nodeType="withEffect">
                                  <p:stCondLst>
                                    <p:cond delay="0"/>
                                  </p:stCondLst>
                                  <p:childTnLst>
                                    <p:animEffect transition="out" filter="fade">
                                      <p:cBhvr>
                                        <p:cTn id="94" dur="250" tmFilter="0, 0; .2, .5; .8, .5; 1, 0"/>
                                        <p:tgtEl>
                                          <p:spTgt spid="22"/>
                                        </p:tgtEl>
                                      </p:cBhvr>
                                    </p:animEffect>
                                    <p:animScale>
                                      <p:cBhvr>
                                        <p:cTn id="95" dur="125" autoRev="1" fill="hold"/>
                                        <p:tgtEl>
                                          <p:spTgt spid="22"/>
                                        </p:tgtEl>
                                      </p:cBhvr>
                                      <p:by x="105000" y="105000"/>
                                    </p:animScale>
                                  </p:childTnLst>
                                </p:cTn>
                              </p:par>
                            </p:childTnLst>
                          </p:cTn>
                        </p:par>
                      </p:childTnLst>
                    </p:cTn>
                  </p:par>
                </p:childTnLst>
              </p:cTn>
              <p:nextCondLst>
                <p:cond evt="onClick" delay="0">
                  <p:tgtEl>
                    <p:spTgt spid="22"/>
                  </p:tgtEl>
                </p:cond>
              </p:nextCondLst>
            </p:seq>
          </p:childTnLst>
        </p:cTn>
      </p:par>
    </p:tnLst>
    <p:bldLst>
      <p:bldP spid="2" grpId="0" animBg="1"/>
      <p:bldP spid="19" grpId="0" animBg="1"/>
      <p:bldP spid="19" grpId="1" animBg="1"/>
      <p:bldP spid="20" grpId="0" animBg="1"/>
      <p:bldP spid="20" grpId="1" animBg="1"/>
      <p:bldP spid="21" grpId="0" animBg="1"/>
      <p:bldP spid="21" grpId="1" animBg="1"/>
      <p:bldP spid="22" grpId="0" animBg="1"/>
      <p:bldP spid="2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D6C46B7B-3DE5-451A-8E7D-8A1F7C190A7B}"/>
              </a:ext>
            </a:extLst>
          </p:cNvPr>
          <p:cNvSpPr/>
          <p:nvPr/>
        </p:nvSpPr>
        <p:spPr>
          <a:xfrm>
            <a:off x="334978" y="253497"/>
            <a:ext cx="11506955" cy="1737360"/>
          </a:xfrm>
          <a:prstGeom prst="round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200"/>
              </a:spcBef>
              <a:spcAft>
                <a:spcPts val="200"/>
              </a:spcAft>
            </a:pPr>
            <a:r>
              <a:rPr lang="en-US" sz="2400">
                <a:solidFill>
                  <a:schemeClr val="tx1"/>
                </a:solidFill>
                <a:latin typeface="Times New Roman" panose="02020603050405020304" pitchFamily="18" charset="0"/>
                <a:cs typeface="Times New Roman" panose="02020603050405020304" pitchFamily="18" charset="0"/>
              </a:rPr>
              <a:t>Câu 4: Nêu công dụng của dấu gạch ngang trong câu văn sau:</a:t>
            </a:r>
          </a:p>
          <a:p>
            <a:pPr algn="just">
              <a:spcBef>
                <a:spcPts val="200"/>
              </a:spcBef>
              <a:spcAft>
                <a:spcPts val="200"/>
              </a:spcAft>
            </a:pPr>
            <a:r>
              <a:rPr lang="vi-VN" sz="2400">
                <a:solidFill>
                  <a:schemeClr val="tx1"/>
                </a:solidFill>
                <a:latin typeface="Times New Roman" panose="02020603050405020304" pitchFamily="18" charset="0"/>
                <a:cs typeface="Times New Roman" panose="02020603050405020304" pitchFamily="18" charset="0"/>
              </a:rPr>
              <a:t>Mùa xuân của tôi</a:t>
            </a:r>
            <a:r>
              <a:rPr lang="en-US" sz="2400">
                <a:solidFill>
                  <a:schemeClr val="tx1"/>
                </a:solidFill>
                <a:latin typeface="Times New Roman" panose="02020603050405020304" pitchFamily="18" charset="0"/>
                <a:cs typeface="Times New Roman" panose="02020603050405020304" pitchFamily="18" charset="0"/>
              </a:rPr>
              <a:t> </a:t>
            </a:r>
            <a:r>
              <a:rPr lang="en-US" sz="2400" b="1">
                <a:solidFill>
                  <a:schemeClr val="tx1"/>
                </a:solidFill>
                <a:latin typeface="Times New Roman" pitchFamily="18" charset="0"/>
                <a:ea typeface="Tahoma" pitchFamily="34" charset="0"/>
                <a:cs typeface="Times New Roman"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lang="vi-VN" sz="2400">
                <a:solidFill>
                  <a:schemeClr val="tx1"/>
                </a:solidFill>
                <a:latin typeface="Times New Roman" panose="02020603050405020304" pitchFamily="18" charset="0"/>
                <a:cs typeface="Times New Roman" panose="02020603050405020304" pitchFamily="18" charset="0"/>
              </a:rPr>
              <a:t>mùa xuân Bắc Việt, mùa xuân của Hà Nội là mùa xuân có mưa riêu riêu, gió lành lạnh, có tiếng nhạn kêu trong đêm xanh, có tiếng trống chèo vọng lại từ nh</a:t>
            </a:r>
            <a:r>
              <a:rPr lang="en-US" sz="2400">
                <a:solidFill>
                  <a:schemeClr val="tx1"/>
                </a:solidFill>
                <a:latin typeface="Times New Roman" panose="02020603050405020304" pitchFamily="18" charset="0"/>
                <a:cs typeface="Times New Roman" panose="02020603050405020304" pitchFamily="18" charset="0"/>
              </a:rPr>
              <a:t>ữ</a:t>
            </a:r>
            <a:r>
              <a:rPr lang="vi-VN" sz="2400">
                <a:solidFill>
                  <a:schemeClr val="tx1"/>
                </a:solidFill>
                <a:latin typeface="Times New Roman" panose="02020603050405020304" pitchFamily="18" charset="0"/>
                <a:cs typeface="Times New Roman" panose="02020603050405020304" pitchFamily="18" charset="0"/>
              </a:rPr>
              <a:t>ng thôn xóm xa xa</a:t>
            </a:r>
            <a:r>
              <a:rPr lang="en-US" sz="2400">
                <a:solidFill>
                  <a:schemeClr val="tx1"/>
                </a:solidFill>
                <a:latin typeface="Times New Roman" panose="02020603050405020304" pitchFamily="18" charset="0"/>
                <a:cs typeface="Times New Roman" panose="02020603050405020304" pitchFamily="18" charset="0"/>
              </a:rPr>
              <a:t>,</a:t>
            </a:r>
            <a:r>
              <a:rPr lang="vi-VN" sz="2400">
                <a:solidFill>
                  <a:schemeClr val="tx1"/>
                </a:solidFill>
                <a:latin typeface="Times New Roman" panose="02020603050405020304" pitchFamily="18" charset="0"/>
                <a:cs typeface="Times New Roman" panose="02020603050405020304" pitchFamily="18" charset="0"/>
              </a:rPr>
              <a:t> có c</a:t>
            </a:r>
            <a:r>
              <a:rPr lang="en-US" sz="2400">
                <a:solidFill>
                  <a:schemeClr val="tx1"/>
                </a:solidFill>
                <a:latin typeface="Times New Roman" panose="02020603050405020304" pitchFamily="18" charset="0"/>
                <a:cs typeface="Times New Roman" panose="02020603050405020304" pitchFamily="18" charset="0"/>
              </a:rPr>
              <a:t>â</a:t>
            </a:r>
            <a:r>
              <a:rPr lang="vi-VN" sz="2400">
                <a:solidFill>
                  <a:schemeClr val="tx1"/>
                </a:solidFill>
                <a:latin typeface="Times New Roman" panose="02020603050405020304" pitchFamily="18" charset="0"/>
                <a:cs typeface="Times New Roman" panose="02020603050405020304" pitchFamily="18" charset="0"/>
              </a:rPr>
              <a:t>u hát hu</a:t>
            </a:r>
            <a:r>
              <a:rPr lang="en-US" sz="2400">
                <a:solidFill>
                  <a:schemeClr val="tx1"/>
                </a:solidFill>
                <a:latin typeface="Times New Roman" panose="02020603050405020304" pitchFamily="18" charset="0"/>
                <a:cs typeface="Times New Roman" panose="02020603050405020304" pitchFamily="18" charset="0"/>
              </a:rPr>
              <a:t>ê</a:t>
            </a:r>
            <a:r>
              <a:rPr lang="vi-VN" sz="2400">
                <a:solidFill>
                  <a:schemeClr val="tx1"/>
                </a:solidFill>
                <a:latin typeface="Times New Roman" panose="02020603050405020304" pitchFamily="18" charset="0"/>
                <a:cs typeface="Times New Roman" panose="02020603050405020304" pitchFamily="18" charset="0"/>
              </a:rPr>
              <a:t> tình của cô gái đẹp như thơ mộng...</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19" name="đáp án đúng">
            <a:extLst>
              <a:ext uri="{FF2B5EF4-FFF2-40B4-BE49-F238E27FC236}">
                <a16:creationId xmlns:a16="http://schemas.microsoft.com/office/drawing/2014/main" id="{E4BA62E5-4034-4118-A916-65D9FE11EAAA}"/>
              </a:ext>
            </a:extLst>
          </p:cNvPr>
          <p:cNvSpPr/>
          <p:nvPr/>
        </p:nvSpPr>
        <p:spPr>
          <a:xfrm>
            <a:off x="1156634" y="3538236"/>
            <a:ext cx="6623383" cy="624689"/>
          </a:xfrm>
          <a:prstGeom prst="round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en-US" sz="2400">
                <a:solidFill>
                  <a:schemeClr val="tx1"/>
                </a:solidFill>
                <a:latin typeface="Times New Roman" panose="02020603050405020304" pitchFamily="18" charset="0"/>
                <a:cs typeface="Times New Roman" panose="02020603050405020304" pitchFamily="18" charset="0"/>
              </a:rPr>
              <a:t>B. Đánh dấu</a:t>
            </a:r>
            <a:r>
              <a:rPr lang="vi-VN" sz="2400">
                <a:solidFill>
                  <a:schemeClr val="tx1"/>
                </a:solidFill>
                <a:latin typeface="Times New Roman" panose="02020603050405020304" pitchFamily="18" charset="0"/>
                <a:cs typeface="Times New Roman" panose="02020603050405020304" pitchFamily="18" charset="0"/>
              </a:rPr>
              <a:t> bộ phận giải thích</a:t>
            </a:r>
            <a:r>
              <a:rPr lang="en-US" sz="2400">
                <a:solidFill>
                  <a:schemeClr val="tx1"/>
                </a:solidFill>
                <a:latin typeface="Times New Roman" panose="02020603050405020304" pitchFamily="18" charset="0"/>
                <a:cs typeface="Times New Roman" panose="02020603050405020304" pitchFamily="18" charset="0"/>
              </a:rPr>
              <a:t>.</a:t>
            </a:r>
          </a:p>
        </p:txBody>
      </p:sp>
      <p:sp>
        <p:nvSpPr>
          <p:cNvPr id="20" name="đáp án sai 1">
            <a:extLst>
              <a:ext uri="{FF2B5EF4-FFF2-40B4-BE49-F238E27FC236}">
                <a16:creationId xmlns:a16="http://schemas.microsoft.com/office/drawing/2014/main" id="{7829A953-F854-423A-8362-0E2BEE2A8FF4}"/>
              </a:ext>
            </a:extLst>
          </p:cNvPr>
          <p:cNvSpPr/>
          <p:nvPr/>
        </p:nvSpPr>
        <p:spPr>
          <a:xfrm>
            <a:off x="1156634" y="2597689"/>
            <a:ext cx="5165259" cy="624689"/>
          </a:xfrm>
          <a:prstGeom prst="round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en-US" sz="2400">
                <a:solidFill>
                  <a:schemeClr val="tx1"/>
                </a:solidFill>
                <a:latin typeface="Times New Roman" panose="02020603050405020304" pitchFamily="18" charset="0"/>
                <a:cs typeface="Times New Roman" panose="02020603050405020304" pitchFamily="18" charset="0"/>
              </a:rPr>
              <a:t>A. Nối các từ trong một liên danh. </a:t>
            </a:r>
          </a:p>
        </p:txBody>
      </p:sp>
      <p:sp>
        <p:nvSpPr>
          <p:cNvPr id="21" name="đáp án sai 2">
            <a:extLst>
              <a:ext uri="{FF2B5EF4-FFF2-40B4-BE49-F238E27FC236}">
                <a16:creationId xmlns:a16="http://schemas.microsoft.com/office/drawing/2014/main" id="{FE9294FE-9562-4BB4-87A8-6EE56264E5DF}"/>
              </a:ext>
            </a:extLst>
          </p:cNvPr>
          <p:cNvSpPr/>
          <p:nvPr/>
        </p:nvSpPr>
        <p:spPr>
          <a:xfrm>
            <a:off x="1156634" y="4478783"/>
            <a:ext cx="5305332" cy="624689"/>
          </a:xfrm>
          <a:prstGeom prst="round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en-US" sz="2400">
                <a:solidFill>
                  <a:schemeClr val="tx1"/>
                </a:solidFill>
                <a:latin typeface="Times New Roman" panose="02020603050405020304" pitchFamily="18" charset="0"/>
                <a:cs typeface="Times New Roman" panose="02020603050405020304" pitchFamily="18" charset="0"/>
              </a:rPr>
              <a:t>C. Đánh dấu lời nói trực tiếp.</a:t>
            </a:r>
          </a:p>
        </p:txBody>
      </p:sp>
      <p:sp>
        <p:nvSpPr>
          <p:cNvPr id="22" name="đáp án sai 3">
            <a:extLst>
              <a:ext uri="{FF2B5EF4-FFF2-40B4-BE49-F238E27FC236}">
                <a16:creationId xmlns:a16="http://schemas.microsoft.com/office/drawing/2014/main" id="{B0D998A5-B493-4E5B-9591-2B0728E1234E}"/>
              </a:ext>
            </a:extLst>
          </p:cNvPr>
          <p:cNvSpPr/>
          <p:nvPr/>
        </p:nvSpPr>
        <p:spPr>
          <a:xfrm>
            <a:off x="1156634" y="5419330"/>
            <a:ext cx="7136339" cy="624689"/>
          </a:xfrm>
          <a:prstGeom prst="roundRect">
            <a:avLst/>
          </a:prstGeom>
          <a:solidFill>
            <a:schemeClr val="bg2"/>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en-US" sz="2400">
                <a:solidFill>
                  <a:schemeClr val="tx1"/>
                </a:solidFill>
                <a:latin typeface="Times New Roman" panose="02020603050405020304" pitchFamily="18" charset="0"/>
                <a:cs typeface="Times New Roman" panose="02020603050405020304" pitchFamily="18" charset="0"/>
              </a:rPr>
              <a:t>D.</a:t>
            </a:r>
            <a:r>
              <a:rPr lang="vi-VN"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Dùng để liệt kê.</a:t>
            </a:r>
          </a:p>
        </p:txBody>
      </p:sp>
      <p:pic>
        <p:nvPicPr>
          <p:cNvPr id="3" name="dung">
            <a:hlinkClick r:id="" action="ppaction://media"/>
            <a:extLst>
              <a:ext uri="{FF2B5EF4-FFF2-40B4-BE49-F238E27FC236}">
                <a16:creationId xmlns:a16="http://schemas.microsoft.com/office/drawing/2014/main" id="{7E2F1CF0-3005-4D7C-B9E6-6FB5C28D907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83373" y="-609600"/>
            <a:ext cx="609600" cy="609600"/>
          </a:xfrm>
          <a:prstGeom prst="rect">
            <a:avLst/>
          </a:prstGeom>
        </p:spPr>
      </p:pic>
      <p:pic>
        <p:nvPicPr>
          <p:cNvPr id="10" name="Picture 9">
            <a:extLst>
              <a:ext uri="{FF2B5EF4-FFF2-40B4-BE49-F238E27FC236}">
                <a16:creationId xmlns:a16="http://schemas.microsoft.com/office/drawing/2014/main" id="{42B4B1B6-9AEA-4745-A0A2-31A4878295D0}"/>
              </a:ext>
            </a:extLst>
          </p:cNvPr>
          <p:cNvPicPr>
            <a:picLocks noChangeAspect="1"/>
          </p:cNvPicPr>
          <p:nvPr/>
        </p:nvPicPr>
        <p:blipFill rotWithShape="1">
          <a:blip r:embed="rId7">
            <a:extLst>
              <a:ext uri="{28A0092B-C50C-407E-A947-70E740481C1C}">
                <a14:useLocalDpi xmlns:a14="http://schemas.microsoft.com/office/drawing/2010/main" val="0"/>
              </a:ext>
            </a:extLst>
          </a:blip>
          <a:srcRect r="50000"/>
          <a:stretch/>
        </p:blipFill>
        <p:spPr>
          <a:xfrm>
            <a:off x="1317711" y="3667860"/>
            <a:ext cx="371704" cy="365439"/>
          </a:xfrm>
          <a:prstGeom prst="rect">
            <a:avLst/>
          </a:prstGeom>
        </p:spPr>
      </p:pic>
      <p:pic>
        <p:nvPicPr>
          <p:cNvPr id="11" name="Sai">
            <a:hlinkClick r:id="" action="ppaction://media"/>
            <a:extLst>
              <a:ext uri="{FF2B5EF4-FFF2-40B4-BE49-F238E27FC236}">
                <a16:creationId xmlns:a16="http://schemas.microsoft.com/office/drawing/2014/main" id="{E1B919E5-1012-4235-990E-97231046D20B}"/>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8887485" y="-629971"/>
            <a:ext cx="609600" cy="609600"/>
          </a:xfrm>
          <a:prstGeom prst="rect">
            <a:avLst/>
          </a:prstGeom>
        </p:spPr>
      </p:pic>
      <p:pic>
        <p:nvPicPr>
          <p:cNvPr id="23" name="Picture 22">
            <a:extLst>
              <a:ext uri="{FF2B5EF4-FFF2-40B4-BE49-F238E27FC236}">
                <a16:creationId xmlns:a16="http://schemas.microsoft.com/office/drawing/2014/main" id="{2BA3046E-04B9-4057-8E94-A04602FD58AE}"/>
              </a:ext>
            </a:extLst>
          </p:cNvPr>
          <p:cNvPicPr>
            <a:picLocks noChangeAspect="1"/>
          </p:cNvPicPr>
          <p:nvPr/>
        </p:nvPicPr>
        <p:blipFill rotWithShape="1">
          <a:blip r:embed="rId7">
            <a:extLst>
              <a:ext uri="{28A0092B-C50C-407E-A947-70E740481C1C}">
                <a14:useLocalDpi xmlns:a14="http://schemas.microsoft.com/office/drawing/2010/main" val="0"/>
              </a:ext>
            </a:extLst>
          </a:blip>
          <a:srcRect l="48123" r="1877"/>
          <a:stretch/>
        </p:blipFill>
        <p:spPr>
          <a:xfrm>
            <a:off x="1317711" y="2727314"/>
            <a:ext cx="371704" cy="365439"/>
          </a:xfrm>
          <a:prstGeom prst="rect">
            <a:avLst/>
          </a:prstGeom>
        </p:spPr>
      </p:pic>
      <p:pic>
        <p:nvPicPr>
          <p:cNvPr id="24" name="Picture 23">
            <a:extLst>
              <a:ext uri="{FF2B5EF4-FFF2-40B4-BE49-F238E27FC236}">
                <a16:creationId xmlns:a16="http://schemas.microsoft.com/office/drawing/2014/main" id="{1A899704-FBFA-4430-A28E-3309D5D04037}"/>
              </a:ext>
            </a:extLst>
          </p:cNvPr>
          <p:cNvPicPr>
            <a:picLocks noChangeAspect="1"/>
          </p:cNvPicPr>
          <p:nvPr/>
        </p:nvPicPr>
        <p:blipFill rotWithShape="1">
          <a:blip r:embed="rId7">
            <a:extLst>
              <a:ext uri="{28A0092B-C50C-407E-A947-70E740481C1C}">
                <a14:useLocalDpi xmlns:a14="http://schemas.microsoft.com/office/drawing/2010/main" val="0"/>
              </a:ext>
            </a:extLst>
          </a:blip>
          <a:srcRect l="48123" r="1877"/>
          <a:stretch/>
        </p:blipFill>
        <p:spPr>
          <a:xfrm>
            <a:off x="1296707" y="4608408"/>
            <a:ext cx="371704" cy="365439"/>
          </a:xfrm>
          <a:prstGeom prst="rect">
            <a:avLst/>
          </a:prstGeom>
        </p:spPr>
      </p:pic>
      <p:pic>
        <p:nvPicPr>
          <p:cNvPr id="25" name="Picture 24">
            <a:extLst>
              <a:ext uri="{FF2B5EF4-FFF2-40B4-BE49-F238E27FC236}">
                <a16:creationId xmlns:a16="http://schemas.microsoft.com/office/drawing/2014/main" id="{1336AE28-19FF-48BE-A0F0-498E8C87F869}"/>
              </a:ext>
            </a:extLst>
          </p:cNvPr>
          <p:cNvPicPr>
            <a:picLocks noChangeAspect="1"/>
          </p:cNvPicPr>
          <p:nvPr/>
        </p:nvPicPr>
        <p:blipFill rotWithShape="1">
          <a:blip r:embed="rId7">
            <a:extLst>
              <a:ext uri="{28A0092B-C50C-407E-A947-70E740481C1C}">
                <a14:useLocalDpi xmlns:a14="http://schemas.microsoft.com/office/drawing/2010/main" val="0"/>
              </a:ext>
            </a:extLst>
          </a:blip>
          <a:srcRect l="48123" r="1877"/>
          <a:stretch/>
        </p:blipFill>
        <p:spPr>
          <a:xfrm>
            <a:off x="1317711" y="5548954"/>
            <a:ext cx="371704" cy="365439"/>
          </a:xfrm>
          <a:prstGeom prst="rect">
            <a:avLst/>
          </a:prstGeom>
        </p:spPr>
      </p:pic>
    </p:spTree>
    <p:extLst>
      <p:ext uri="{BB962C8B-B14F-4D97-AF65-F5344CB8AC3E}">
        <p14:creationId xmlns:p14="http://schemas.microsoft.com/office/powerpoint/2010/main" val="21746824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9"/>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19"/>
                                        </p:tgtEl>
                                        <p:attrNameLst>
                                          <p:attrName>fillcolor</p:attrName>
                                        </p:attrNameLst>
                                      </p:cBhvr>
                                      <p:to>
                                        <a:srgbClr val="92D050"/>
                                      </p:to>
                                    </p:animClr>
                                    <p:set>
                                      <p:cBhvr>
                                        <p:cTn id="34" dur="500" fill="hold"/>
                                        <p:tgtEl>
                                          <p:spTgt spid="19"/>
                                        </p:tgtEl>
                                        <p:attrNameLst>
                                          <p:attrName>fill.type</p:attrName>
                                        </p:attrNameLst>
                                      </p:cBhvr>
                                      <p:to>
                                        <p:strVal val="solid"/>
                                      </p:to>
                                    </p:set>
                                    <p:set>
                                      <p:cBhvr>
                                        <p:cTn id="35" dur="500" fill="hold"/>
                                        <p:tgtEl>
                                          <p:spTgt spid="19"/>
                                        </p:tgtEl>
                                        <p:attrNameLst>
                                          <p:attrName>fill.on</p:attrName>
                                        </p:attrNameLst>
                                      </p:cBhvr>
                                      <p:to>
                                        <p:strVal val="true"/>
                                      </p:to>
                                    </p:set>
                                  </p:childTnLst>
                                </p:cTn>
                              </p:par>
                              <p:par>
                                <p:cTn id="36" presetID="1" presetClass="mediacall" presetSubtype="0" fill="hold" nodeType="withEffect">
                                  <p:stCondLst>
                                    <p:cond delay="0"/>
                                  </p:stCondLst>
                                  <p:childTnLst>
                                    <p:cmd type="call" cmd="playFrom(0.0)">
                                      <p:cBhvr>
                                        <p:cTn id="37" dur="731" fill="hold"/>
                                        <p:tgtEl>
                                          <p:spTgt spid="3"/>
                                        </p:tgtEl>
                                      </p:cBhvr>
                                    </p:cmd>
                                  </p:childTnLst>
                                </p:cTn>
                              </p:par>
                              <p:par>
                                <p:cTn id="38" presetID="23" presetClass="entr" presetSubtype="32"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strVal val="4*#ppt_w"/>
                                          </p:val>
                                        </p:tav>
                                        <p:tav tm="100000">
                                          <p:val>
                                            <p:strVal val="#ppt_w"/>
                                          </p:val>
                                        </p:tav>
                                      </p:tavLst>
                                    </p:anim>
                                    <p:anim calcmode="lin" valueType="num">
                                      <p:cBhvr>
                                        <p:cTn id="41" dur="500" fill="hold"/>
                                        <p:tgtEl>
                                          <p:spTgt spid="10"/>
                                        </p:tgtEl>
                                        <p:attrNameLst>
                                          <p:attrName>ppt_h</p:attrName>
                                        </p:attrNameLst>
                                      </p:cBhvr>
                                      <p:tavLst>
                                        <p:tav tm="0">
                                          <p:val>
                                            <p:strVal val="4*#ppt_h"/>
                                          </p:val>
                                        </p:tav>
                                        <p:tav tm="100000">
                                          <p:val>
                                            <p:strVal val="#ppt_h"/>
                                          </p:val>
                                        </p:tav>
                                      </p:tavLst>
                                    </p:anim>
                                  </p:childTnLst>
                                </p:cTn>
                              </p:par>
                              <p:par>
                                <p:cTn id="42" presetID="26" presetClass="emph" presetSubtype="0" repeatCount="4000" fill="hold" grpId="1" nodeType="withEffect">
                                  <p:stCondLst>
                                    <p:cond delay="0"/>
                                  </p:stCondLst>
                                  <p:childTnLst>
                                    <p:animEffect transition="out" filter="fade">
                                      <p:cBhvr>
                                        <p:cTn id="43" dur="250" tmFilter="0, 0; .2, .5; .8, .5; 1, 0"/>
                                        <p:tgtEl>
                                          <p:spTgt spid="19"/>
                                        </p:tgtEl>
                                      </p:cBhvr>
                                    </p:animEffect>
                                    <p:animScale>
                                      <p:cBhvr>
                                        <p:cTn id="44" dur="125" autoRev="1" fill="hold"/>
                                        <p:tgtEl>
                                          <p:spTgt spid="19"/>
                                        </p:tgtEl>
                                      </p:cBhvr>
                                      <p:by x="105000" y="105000"/>
                                    </p:animScale>
                                  </p:childTnLst>
                                </p:cTn>
                              </p:par>
                            </p:childTnLst>
                          </p:cTn>
                        </p:par>
                      </p:childTnLst>
                    </p:cTn>
                  </p:par>
                </p:childTnLst>
              </p:cTn>
              <p:nextCondLst>
                <p:cond evt="onClick" delay="0">
                  <p:tgtEl>
                    <p:spTgt spid="19"/>
                  </p:tgtEl>
                </p:cond>
              </p:nextCondLst>
            </p:seq>
            <p:audio>
              <p:cMediaNode vol="80000">
                <p:cTn id="45" fill="hold" display="0">
                  <p:stCondLst>
                    <p:cond delay="indefinite"/>
                  </p:stCondLst>
                  <p:endCondLst>
                    <p:cond evt="onStopAudio" delay="0">
                      <p:tgtEl>
                        <p:sldTgt/>
                      </p:tgtEl>
                    </p:cond>
                  </p:endCondLst>
                </p:cTn>
                <p:tgtEl>
                  <p:spTgt spid="3"/>
                </p:tgtEl>
              </p:cMediaNode>
            </p:audio>
            <p:seq concurrent="1" nextAc="seek">
              <p:cTn id="46" restart="whenNotActive" fill="hold" evtFilter="cancelBubble" nodeType="interactiveSeq">
                <p:stCondLst>
                  <p:cond evt="onClick" delay="0">
                    <p:tgtEl>
                      <p:spTgt spid="20"/>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20"/>
                                        </p:tgtEl>
                                        <p:attrNameLst>
                                          <p:attrName>fillcolor</p:attrName>
                                        </p:attrNameLst>
                                      </p:cBhvr>
                                      <p:to>
                                        <a:srgbClr val="FF0000"/>
                                      </p:to>
                                    </p:animClr>
                                    <p:set>
                                      <p:cBhvr>
                                        <p:cTn id="51" dur="500" fill="hold"/>
                                        <p:tgtEl>
                                          <p:spTgt spid="20"/>
                                        </p:tgtEl>
                                        <p:attrNameLst>
                                          <p:attrName>fill.type</p:attrName>
                                        </p:attrNameLst>
                                      </p:cBhvr>
                                      <p:to>
                                        <p:strVal val="solid"/>
                                      </p:to>
                                    </p:set>
                                    <p:set>
                                      <p:cBhvr>
                                        <p:cTn id="52" dur="500" fill="hold"/>
                                        <p:tgtEl>
                                          <p:spTgt spid="20"/>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783" fill="hold"/>
                                        <p:tgtEl>
                                          <p:spTgt spid="11"/>
                                        </p:tgtEl>
                                      </p:cBhvr>
                                    </p:cmd>
                                  </p:childTnLst>
                                </p:cTn>
                              </p:par>
                              <p:par>
                                <p:cTn id="55" presetID="23" presetClass="entr" presetSubtype="32"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4*#ppt_w"/>
                                          </p:val>
                                        </p:tav>
                                        <p:tav tm="100000">
                                          <p:val>
                                            <p:strVal val="#ppt_w"/>
                                          </p:val>
                                        </p:tav>
                                      </p:tavLst>
                                    </p:anim>
                                    <p:anim calcmode="lin" valueType="num">
                                      <p:cBhvr>
                                        <p:cTn id="58" dur="500" fill="hold"/>
                                        <p:tgtEl>
                                          <p:spTgt spid="23"/>
                                        </p:tgtEl>
                                        <p:attrNameLst>
                                          <p:attrName>ppt_h</p:attrName>
                                        </p:attrNameLst>
                                      </p:cBhvr>
                                      <p:tavLst>
                                        <p:tav tm="0">
                                          <p:val>
                                            <p:strVal val="4*#ppt_h"/>
                                          </p:val>
                                        </p:tav>
                                        <p:tav tm="100000">
                                          <p:val>
                                            <p:strVal val="#ppt_h"/>
                                          </p:val>
                                        </p:tav>
                                      </p:tavLst>
                                    </p:anim>
                                  </p:childTnLst>
                                </p:cTn>
                              </p:par>
                            </p:childTnLst>
                          </p:cTn>
                        </p:par>
                        <p:par>
                          <p:cTn id="59" fill="hold">
                            <p:stCondLst>
                              <p:cond delay="783"/>
                            </p:stCondLst>
                            <p:childTnLst>
                              <p:par>
                                <p:cTn id="60" presetID="26" presetClass="emph" presetSubtype="0" repeatCount="4000" fill="hold" grpId="1" nodeType="afterEffect">
                                  <p:stCondLst>
                                    <p:cond delay="0"/>
                                  </p:stCondLst>
                                  <p:childTnLst>
                                    <p:animEffect transition="out" filter="fade">
                                      <p:cBhvr>
                                        <p:cTn id="61" dur="250" tmFilter="0, 0; .2, .5; .8, .5; 1, 0"/>
                                        <p:tgtEl>
                                          <p:spTgt spid="20"/>
                                        </p:tgtEl>
                                      </p:cBhvr>
                                    </p:animEffect>
                                    <p:animScale>
                                      <p:cBhvr>
                                        <p:cTn id="62" dur="125" autoRev="1" fill="hold"/>
                                        <p:tgtEl>
                                          <p:spTgt spid="20"/>
                                        </p:tgtEl>
                                      </p:cBhvr>
                                      <p:by x="105000" y="105000"/>
                                    </p:animScale>
                                  </p:childTnLst>
                                </p:cTn>
                              </p:par>
                            </p:childTnLst>
                          </p:cTn>
                        </p:par>
                      </p:childTnLst>
                    </p:cTn>
                  </p:par>
                </p:childTnLst>
              </p:cTn>
              <p:nextCondLst>
                <p:cond evt="onClick" delay="0">
                  <p:tgtEl>
                    <p:spTgt spid="20"/>
                  </p:tgtEl>
                </p:cond>
              </p:nextCondLst>
            </p:seq>
            <p:audio>
              <p:cMediaNode vol="80000">
                <p:cTn id="63" fill="hold" display="0">
                  <p:stCondLst>
                    <p:cond delay="indefinite"/>
                  </p:stCondLst>
                  <p:endCondLst>
                    <p:cond evt="onStopAudio" delay="0">
                      <p:tgtEl>
                        <p:sldTgt/>
                      </p:tgtEl>
                    </p:cond>
                  </p:endCondLst>
                </p:cTn>
                <p:tgtEl>
                  <p:spTgt spid="11"/>
                </p:tgtEl>
              </p:cMediaNode>
            </p:audio>
            <p:seq concurrent="1" nextAc="seek">
              <p:cTn id="64" restart="whenNotActive" fill="hold" evtFilter="cancelBubble" nodeType="interactiveSeq">
                <p:stCondLst>
                  <p:cond evt="onClick" delay="0">
                    <p:tgtEl>
                      <p:spTgt spid="21"/>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21"/>
                                        </p:tgtEl>
                                        <p:attrNameLst>
                                          <p:attrName>fillcolor</p:attrName>
                                        </p:attrNameLst>
                                      </p:cBhvr>
                                      <p:to>
                                        <a:srgbClr val="FF0000"/>
                                      </p:to>
                                    </p:animClr>
                                    <p:set>
                                      <p:cBhvr>
                                        <p:cTn id="69" dur="500" fill="hold"/>
                                        <p:tgtEl>
                                          <p:spTgt spid="21"/>
                                        </p:tgtEl>
                                        <p:attrNameLst>
                                          <p:attrName>fill.type</p:attrName>
                                        </p:attrNameLst>
                                      </p:cBhvr>
                                      <p:to>
                                        <p:strVal val="solid"/>
                                      </p:to>
                                    </p:set>
                                    <p:set>
                                      <p:cBhvr>
                                        <p:cTn id="70" dur="500" fill="hold"/>
                                        <p:tgtEl>
                                          <p:spTgt spid="21"/>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783" fill="hold"/>
                                        <p:tgtEl>
                                          <p:spTgt spid="11"/>
                                        </p:tgtEl>
                                      </p:cBhvr>
                                    </p:cmd>
                                  </p:childTnLst>
                                </p:cTn>
                              </p:par>
                              <p:par>
                                <p:cTn id="73" presetID="23" presetClass="entr" presetSubtype="32"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strVal val="4*#ppt_w"/>
                                          </p:val>
                                        </p:tav>
                                        <p:tav tm="100000">
                                          <p:val>
                                            <p:strVal val="#ppt_w"/>
                                          </p:val>
                                        </p:tav>
                                      </p:tavLst>
                                    </p:anim>
                                    <p:anim calcmode="lin" valueType="num">
                                      <p:cBhvr>
                                        <p:cTn id="76" dur="500" fill="hold"/>
                                        <p:tgtEl>
                                          <p:spTgt spid="24"/>
                                        </p:tgtEl>
                                        <p:attrNameLst>
                                          <p:attrName>ppt_h</p:attrName>
                                        </p:attrNameLst>
                                      </p:cBhvr>
                                      <p:tavLst>
                                        <p:tav tm="0">
                                          <p:val>
                                            <p:strVal val="4*#ppt_h"/>
                                          </p:val>
                                        </p:tav>
                                        <p:tav tm="100000">
                                          <p:val>
                                            <p:strVal val="#ppt_h"/>
                                          </p:val>
                                        </p:tav>
                                      </p:tavLst>
                                    </p:anim>
                                  </p:childTnLst>
                                </p:cTn>
                              </p:par>
                              <p:par>
                                <p:cTn id="77" presetID="26" presetClass="emph" presetSubtype="0" repeatCount="4000" fill="hold" grpId="1" nodeType="withEffect">
                                  <p:stCondLst>
                                    <p:cond delay="0"/>
                                  </p:stCondLst>
                                  <p:childTnLst>
                                    <p:animEffect transition="out" filter="fade">
                                      <p:cBhvr>
                                        <p:cTn id="78" dur="250" tmFilter="0, 0; .2, .5; .8, .5; 1, 0"/>
                                        <p:tgtEl>
                                          <p:spTgt spid="21"/>
                                        </p:tgtEl>
                                      </p:cBhvr>
                                    </p:animEffect>
                                    <p:animScale>
                                      <p:cBhvr>
                                        <p:cTn id="79" dur="125" autoRev="1" fill="hold"/>
                                        <p:tgtEl>
                                          <p:spTgt spid="21"/>
                                        </p:tgtEl>
                                      </p:cBhvr>
                                      <p:by x="105000" y="105000"/>
                                    </p:animScale>
                                  </p:childTnLst>
                                </p:cTn>
                              </p:par>
                            </p:childTnLst>
                          </p:cTn>
                        </p:par>
                      </p:childTnLst>
                    </p:cTn>
                  </p:par>
                </p:childTnLst>
              </p:cTn>
              <p:nextCondLst>
                <p:cond evt="onClick" delay="0">
                  <p:tgtEl>
                    <p:spTgt spid="21"/>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1" presetClass="emph" presetSubtype="2" fill="hold" nodeType="clickEffect">
                                  <p:stCondLst>
                                    <p:cond delay="0"/>
                                  </p:stCondLst>
                                  <p:childTnLst>
                                    <p:animClr clrSpc="rgb" dir="cw">
                                      <p:cBhvr>
                                        <p:cTn id="84" dur="500" fill="hold"/>
                                        <p:tgtEl>
                                          <p:spTgt spid="22"/>
                                        </p:tgtEl>
                                        <p:attrNameLst>
                                          <p:attrName>fillcolor</p:attrName>
                                        </p:attrNameLst>
                                      </p:cBhvr>
                                      <p:to>
                                        <a:srgbClr val="FF0000"/>
                                      </p:to>
                                    </p:animClr>
                                    <p:set>
                                      <p:cBhvr>
                                        <p:cTn id="85" dur="500" fill="hold"/>
                                        <p:tgtEl>
                                          <p:spTgt spid="22"/>
                                        </p:tgtEl>
                                        <p:attrNameLst>
                                          <p:attrName>fill.type</p:attrName>
                                        </p:attrNameLst>
                                      </p:cBhvr>
                                      <p:to>
                                        <p:strVal val="solid"/>
                                      </p:to>
                                    </p:set>
                                    <p:set>
                                      <p:cBhvr>
                                        <p:cTn id="86" dur="500" fill="hold"/>
                                        <p:tgtEl>
                                          <p:spTgt spid="22"/>
                                        </p:tgtEl>
                                        <p:attrNameLst>
                                          <p:attrName>fill.on</p:attrName>
                                        </p:attrNameLst>
                                      </p:cBhvr>
                                      <p:to>
                                        <p:strVal val="true"/>
                                      </p:to>
                                    </p:set>
                                  </p:childTnLst>
                                </p:cTn>
                              </p:par>
                              <p:par>
                                <p:cTn id="87" presetID="1" presetClass="mediacall" presetSubtype="0" fill="hold" nodeType="withEffect">
                                  <p:stCondLst>
                                    <p:cond delay="0"/>
                                  </p:stCondLst>
                                  <p:childTnLst>
                                    <p:cmd type="call" cmd="playFrom(0.0)">
                                      <p:cBhvr>
                                        <p:cTn id="88" dur="783" fill="hold"/>
                                        <p:tgtEl>
                                          <p:spTgt spid="11"/>
                                        </p:tgtEl>
                                      </p:cBhvr>
                                    </p:cmd>
                                  </p:childTnLst>
                                </p:cTn>
                              </p:par>
                              <p:par>
                                <p:cTn id="89" presetID="23" presetClass="entr" presetSubtype="32" fill="hold" nodeType="with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500" fill="hold"/>
                                        <p:tgtEl>
                                          <p:spTgt spid="25"/>
                                        </p:tgtEl>
                                        <p:attrNameLst>
                                          <p:attrName>ppt_w</p:attrName>
                                        </p:attrNameLst>
                                      </p:cBhvr>
                                      <p:tavLst>
                                        <p:tav tm="0">
                                          <p:val>
                                            <p:strVal val="4*#ppt_w"/>
                                          </p:val>
                                        </p:tav>
                                        <p:tav tm="100000">
                                          <p:val>
                                            <p:strVal val="#ppt_w"/>
                                          </p:val>
                                        </p:tav>
                                      </p:tavLst>
                                    </p:anim>
                                    <p:anim calcmode="lin" valueType="num">
                                      <p:cBhvr>
                                        <p:cTn id="92" dur="500" fill="hold"/>
                                        <p:tgtEl>
                                          <p:spTgt spid="25"/>
                                        </p:tgtEl>
                                        <p:attrNameLst>
                                          <p:attrName>ppt_h</p:attrName>
                                        </p:attrNameLst>
                                      </p:cBhvr>
                                      <p:tavLst>
                                        <p:tav tm="0">
                                          <p:val>
                                            <p:strVal val="4*#ppt_h"/>
                                          </p:val>
                                        </p:tav>
                                        <p:tav tm="100000">
                                          <p:val>
                                            <p:strVal val="#ppt_h"/>
                                          </p:val>
                                        </p:tav>
                                      </p:tavLst>
                                    </p:anim>
                                  </p:childTnLst>
                                </p:cTn>
                              </p:par>
                              <p:par>
                                <p:cTn id="93" presetID="26" presetClass="emph" presetSubtype="0" repeatCount="4000" fill="hold" grpId="1" nodeType="withEffect">
                                  <p:stCondLst>
                                    <p:cond delay="0"/>
                                  </p:stCondLst>
                                  <p:childTnLst>
                                    <p:animEffect transition="out" filter="fade">
                                      <p:cBhvr>
                                        <p:cTn id="94" dur="250" tmFilter="0, 0; .2, .5; .8, .5; 1, 0"/>
                                        <p:tgtEl>
                                          <p:spTgt spid="22"/>
                                        </p:tgtEl>
                                      </p:cBhvr>
                                    </p:animEffect>
                                    <p:animScale>
                                      <p:cBhvr>
                                        <p:cTn id="95" dur="125" autoRev="1" fill="hold"/>
                                        <p:tgtEl>
                                          <p:spTgt spid="22"/>
                                        </p:tgtEl>
                                      </p:cBhvr>
                                      <p:by x="105000" y="105000"/>
                                    </p:animScale>
                                  </p:childTnLst>
                                </p:cTn>
                              </p:par>
                            </p:childTnLst>
                          </p:cTn>
                        </p:par>
                      </p:childTnLst>
                    </p:cTn>
                  </p:par>
                </p:childTnLst>
              </p:cTn>
              <p:nextCondLst>
                <p:cond evt="onClick" delay="0">
                  <p:tgtEl>
                    <p:spTgt spid="22"/>
                  </p:tgtEl>
                </p:cond>
              </p:nextCondLst>
            </p:seq>
          </p:childTnLst>
        </p:cTn>
      </p:par>
    </p:tnLst>
    <p:bldLst>
      <p:bldP spid="2" grpId="0" animBg="1"/>
      <p:bldP spid="19" grpId="0" animBg="1"/>
      <p:bldP spid="19" grpId="1" animBg="1"/>
      <p:bldP spid="20" grpId="0" animBg="1"/>
      <p:bldP spid="20" grpId="1" animBg="1"/>
      <p:bldP spid="21" grpId="0" animBg="1"/>
      <p:bldP spid="21" grpId="1" animBg="1"/>
      <p:bldP spid="22" grpId="0" animBg="1"/>
      <p:bldP spid="2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D6C46B7B-3DE5-451A-8E7D-8A1F7C190A7B}"/>
              </a:ext>
            </a:extLst>
          </p:cNvPr>
          <p:cNvSpPr/>
          <p:nvPr/>
        </p:nvSpPr>
        <p:spPr>
          <a:xfrm>
            <a:off x="334978" y="253498"/>
            <a:ext cx="11506955" cy="974170"/>
          </a:xfrm>
          <a:prstGeom prst="round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solidFill>
                <a:latin typeface="Times New Roman" panose="02020603050405020304" pitchFamily="18" charset="0"/>
                <a:cs typeface="Times New Roman" panose="02020603050405020304" pitchFamily="18" charset="0"/>
              </a:rPr>
              <a:t>Câu 5: Theo em. nếu không có các cụm từ được tách ra bởi dấu gạch ngang thì nội dung của câu văn trên sẽ thay đổi như thế nào?</a:t>
            </a:r>
          </a:p>
        </p:txBody>
      </p:sp>
      <p:sp>
        <p:nvSpPr>
          <p:cNvPr id="19" name="đáp án đúng">
            <a:extLst>
              <a:ext uri="{FF2B5EF4-FFF2-40B4-BE49-F238E27FC236}">
                <a16:creationId xmlns:a16="http://schemas.microsoft.com/office/drawing/2014/main" id="{E4BA62E5-4034-4118-A916-65D9FE11EAAA}"/>
              </a:ext>
            </a:extLst>
          </p:cNvPr>
          <p:cNvSpPr/>
          <p:nvPr/>
        </p:nvSpPr>
        <p:spPr>
          <a:xfrm>
            <a:off x="1059990" y="3859916"/>
            <a:ext cx="6623383" cy="624689"/>
          </a:xfrm>
          <a:prstGeom prst="round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en-US" sz="2400">
                <a:solidFill>
                  <a:schemeClr val="tx1"/>
                </a:solidFill>
                <a:latin typeface="Times New Roman" panose="02020603050405020304" pitchFamily="18" charset="0"/>
                <a:cs typeface="Times New Roman" panose="02020603050405020304" pitchFamily="18" charset="0"/>
              </a:rPr>
              <a:t>C. Ý nghĩa của câu sẽ không rõ ràng</a:t>
            </a:r>
            <a:r>
              <a:rPr lang="en-US" sz="2400" b="1">
                <a:solidFill>
                  <a:schemeClr val="tx1"/>
                </a:solidFill>
                <a:latin typeface="Times New Roman" panose="02020603050405020304" pitchFamily="18" charset="0"/>
                <a:cs typeface="Times New Roman" panose="02020603050405020304" pitchFamily="18" charset="0"/>
              </a:rPr>
              <a:t>.</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20" name="đáp án sai 1">
            <a:extLst>
              <a:ext uri="{FF2B5EF4-FFF2-40B4-BE49-F238E27FC236}">
                <a16:creationId xmlns:a16="http://schemas.microsoft.com/office/drawing/2014/main" id="{7829A953-F854-423A-8362-0E2BEE2A8FF4}"/>
              </a:ext>
            </a:extLst>
          </p:cNvPr>
          <p:cNvSpPr/>
          <p:nvPr/>
        </p:nvSpPr>
        <p:spPr>
          <a:xfrm>
            <a:off x="1059990" y="2868886"/>
            <a:ext cx="4749979" cy="624689"/>
          </a:xfrm>
          <a:prstGeom prst="round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en-US" sz="2400">
                <a:solidFill>
                  <a:schemeClr val="tx1"/>
                </a:solidFill>
                <a:latin typeface="Times New Roman" panose="02020603050405020304" pitchFamily="18" charset="0"/>
                <a:cs typeface="Times New Roman" panose="02020603050405020304" pitchFamily="18" charset="0"/>
              </a:rPr>
              <a:t>B. Ý nghĩa của câu sẽ thay đổi.</a:t>
            </a:r>
          </a:p>
        </p:txBody>
      </p:sp>
      <p:sp>
        <p:nvSpPr>
          <p:cNvPr id="21" name="đáp án sai 2">
            <a:extLst>
              <a:ext uri="{FF2B5EF4-FFF2-40B4-BE49-F238E27FC236}">
                <a16:creationId xmlns:a16="http://schemas.microsoft.com/office/drawing/2014/main" id="{FE9294FE-9562-4BB4-87A8-6EE56264E5DF}"/>
              </a:ext>
            </a:extLst>
          </p:cNvPr>
          <p:cNvSpPr/>
          <p:nvPr/>
        </p:nvSpPr>
        <p:spPr>
          <a:xfrm>
            <a:off x="1059990" y="1800745"/>
            <a:ext cx="5305332" cy="624689"/>
          </a:xfrm>
          <a:prstGeom prst="round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en-US" sz="2400">
                <a:solidFill>
                  <a:schemeClr val="tx1"/>
                </a:solidFill>
                <a:latin typeface="Times New Roman" panose="02020603050405020304" pitchFamily="18" charset="0"/>
                <a:cs typeface="Times New Roman" panose="02020603050405020304" pitchFamily="18" charset="0"/>
              </a:rPr>
              <a:t>A</a:t>
            </a:r>
            <a:r>
              <a:rPr lang="en-US" sz="28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Ý nghĩa của câu sẽ không đầy đủ.</a:t>
            </a:r>
          </a:p>
        </p:txBody>
      </p:sp>
      <p:sp>
        <p:nvSpPr>
          <p:cNvPr id="22" name="đáp án sai 3">
            <a:extLst>
              <a:ext uri="{FF2B5EF4-FFF2-40B4-BE49-F238E27FC236}">
                <a16:creationId xmlns:a16="http://schemas.microsoft.com/office/drawing/2014/main" id="{B0D998A5-B493-4E5B-9591-2B0728E1234E}"/>
              </a:ext>
            </a:extLst>
          </p:cNvPr>
          <p:cNvSpPr/>
          <p:nvPr/>
        </p:nvSpPr>
        <p:spPr>
          <a:xfrm>
            <a:off x="1059990" y="4928057"/>
            <a:ext cx="7136339" cy="624689"/>
          </a:xfrm>
          <a:prstGeom prst="roundRect">
            <a:avLst/>
          </a:prstGeom>
          <a:solidFill>
            <a:schemeClr val="bg2"/>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en-US" sz="2400">
                <a:solidFill>
                  <a:schemeClr val="tx1"/>
                </a:solidFill>
                <a:latin typeface="Times New Roman" panose="02020603050405020304" pitchFamily="18" charset="0"/>
                <a:cs typeface="Times New Roman" panose="02020603050405020304" pitchFamily="18" charset="0"/>
              </a:rPr>
              <a:t>D.</a:t>
            </a:r>
            <a:r>
              <a:rPr lang="vi-VN"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Ý nghĩa của câu sẽ khó hiểu.</a:t>
            </a:r>
          </a:p>
        </p:txBody>
      </p:sp>
      <p:pic>
        <p:nvPicPr>
          <p:cNvPr id="3" name="dung">
            <a:hlinkClick r:id="" action="ppaction://media"/>
            <a:extLst>
              <a:ext uri="{FF2B5EF4-FFF2-40B4-BE49-F238E27FC236}">
                <a16:creationId xmlns:a16="http://schemas.microsoft.com/office/drawing/2014/main" id="{7E2F1CF0-3005-4D7C-B9E6-6FB5C28D907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83373" y="-609600"/>
            <a:ext cx="609600" cy="609600"/>
          </a:xfrm>
          <a:prstGeom prst="rect">
            <a:avLst/>
          </a:prstGeom>
        </p:spPr>
      </p:pic>
      <p:pic>
        <p:nvPicPr>
          <p:cNvPr id="10" name="Picture 9">
            <a:extLst>
              <a:ext uri="{FF2B5EF4-FFF2-40B4-BE49-F238E27FC236}">
                <a16:creationId xmlns:a16="http://schemas.microsoft.com/office/drawing/2014/main" id="{42B4B1B6-9AEA-4745-A0A2-31A4878295D0}"/>
              </a:ext>
            </a:extLst>
          </p:cNvPr>
          <p:cNvPicPr>
            <a:picLocks noChangeAspect="1"/>
          </p:cNvPicPr>
          <p:nvPr/>
        </p:nvPicPr>
        <p:blipFill rotWithShape="1">
          <a:blip r:embed="rId7">
            <a:extLst>
              <a:ext uri="{28A0092B-C50C-407E-A947-70E740481C1C}">
                <a14:useLocalDpi xmlns:a14="http://schemas.microsoft.com/office/drawing/2010/main" val="0"/>
              </a:ext>
            </a:extLst>
          </a:blip>
          <a:srcRect r="50000"/>
          <a:stretch/>
        </p:blipFill>
        <p:spPr>
          <a:xfrm>
            <a:off x="1221067" y="3989540"/>
            <a:ext cx="371704" cy="365439"/>
          </a:xfrm>
          <a:prstGeom prst="rect">
            <a:avLst/>
          </a:prstGeom>
        </p:spPr>
      </p:pic>
      <p:pic>
        <p:nvPicPr>
          <p:cNvPr id="11" name="Sai">
            <a:hlinkClick r:id="" action="ppaction://media"/>
            <a:extLst>
              <a:ext uri="{FF2B5EF4-FFF2-40B4-BE49-F238E27FC236}">
                <a16:creationId xmlns:a16="http://schemas.microsoft.com/office/drawing/2014/main" id="{E1B919E5-1012-4235-990E-97231046D20B}"/>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8887485" y="-629971"/>
            <a:ext cx="609600" cy="609600"/>
          </a:xfrm>
          <a:prstGeom prst="rect">
            <a:avLst/>
          </a:prstGeom>
        </p:spPr>
      </p:pic>
      <p:pic>
        <p:nvPicPr>
          <p:cNvPr id="23" name="Picture 22">
            <a:extLst>
              <a:ext uri="{FF2B5EF4-FFF2-40B4-BE49-F238E27FC236}">
                <a16:creationId xmlns:a16="http://schemas.microsoft.com/office/drawing/2014/main" id="{2BA3046E-04B9-4057-8E94-A04602FD58AE}"/>
              </a:ext>
            </a:extLst>
          </p:cNvPr>
          <p:cNvPicPr>
            <a:picLocks noChangeAspect="1"/>
          </p:cNvPicPr>
          <p:nvPr/>
        </p:nvPicPr>
        <p:blipFill rotWithShape="1">
          <a:blip r:embed="rId7">
            <a:extLst>
              <a:ext uri="{28A0092B-C50C-407E-A947-70E740481C1C}">
                <a14:useLocalDpi xmlns:a14="http://schemas.microsoft.com/office/drawing/2010/main" val="0"/>
              </a:ext>
            </a:extLst>
          </a:blip>
          <a:srcRect l="48123" r="1877"/>
          <a:stretch/>
        </p:blipFill>
        <p:spPr>
          <a:xfrm>
            <a:off x="1221067" y="2998511"/>
            <a:ext cx="371704" cy="365439"/>
          </a:xfrm>
          <a:prstGeom prst="rect">
            <a:avLst/>
          </a:prstGeom>
        </p:spPr>
      </p:pic>
      <p:pic>
        <p:nvPicPr>
          <p:cNvPr id="24" name="Picture 23">
            <a:extLst>
              <a:ext uri="{FF2B5EF4-FFF2-40B4-BE49-F238E27FC236}">
                <a16:creationId xmlns:a16="http://schemas.microsoft.com/office/drawing/2014/main" id="{1A899704-FBFA-4430-A28E-3309D5D04037}"/>
              </a:ext>
            </a:extLst>
          </p:cNvPr>
          <p:cNvPicPr>
            <a:picLocks noChangeAspect="1"/>
          </p:cNvPicPr>
          <p:nvPr/>
        </p:nvPicPr>
        <p:blipFill rotWithShape="1">
          <a:blip r:embed="rId7">
            <a:extLst>
              <a:ext uri="{28A0092B-C50C-407E-A947-70E740481C1C}">
                <a14:useLocalDpi xmlns:a14="http://schemas.microsoft.com/office/drawing/2010/main" val="0"/>
              </a:ext>
            </a:extLst>
          </a:blip>
          <a:srcRect l="48123" r="1877"/>
          <a:stretch/>
        </p:blipFill>
        <p:spPr>
          <a:xfrm>
            <a:off x="1200063" y="1930370"/>
            <a:ext cx="371704" cy="365439"/>
          </a:xfrm>
          <a:prstGeom prst="rect">
            <a:avLst/>
          </a:prstGeom>
        </p:spPr>
      </p:pic>
      <p:pic>
        <p:nvPicPr>
          <p:cNvPr id="25" name="Picture 24">
            <a:extLst>
              <a:ext uri="{FF2B5EF4-FFF2-40B4-BE49-F238E27FC236}">
                <a16:creationId xmlns:a16="http://schemas.microsoft.com/office/drawing/2014/main" id="{1336AE28-19FF-48BE-A0F0-498E8C87F869}"/>
              </a:ext>
            </a:extLst>
          </p:cNvPr>
          <p:cNvPicPr>
            <a:picLocks noChangeAspect="1"/>
          </p:cNvPicPr>
          <p:nvPr/>
        </p:nvPicPr>
        <p:blipFill rotWithShape="1">
          <a:blip r:embed="rId7">
            <a:extLst>
              <a:ext uri="{28A0092B-C50C-407E-A947-70E740481C1C}">
                <a14:useLocalDpi xmlns:a14="http://schemas.microsoft.com/office/drawing/2010/main" val="0"/>
              </a:ext>
            </a:extLst>
          </a:blip>
          <a:srcRect l="48123" r="1877"/>
          <a:stretch/>
        </p:blipFill>
        <p:spPr>
          <a:xfrm>
            <a:off x="1221067" y="5057681"/>
            <a:ext cx="371704" cy="365439"/>
          </a:xfrm>
          <a:prstGeom prst="rect">
            <a:avLst/>
          </a:prstGeom>
        </p:spPr>
      </p:pic>
    </p:spTree>
    <p:extLst>
      <p:ext uri="{BB962C8B-B14F-4D97-AF65-F5344CB8AC3E}">
        <p14:creationId xmlns:p14="http://schemas.microsoft.com/office/powerpoint/2010/main" val="22856168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9"/>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19"/>
                                        </p:tgtEl>
                                        <p:attrNameLst>
                                          <p:attrName>fillcolor</p:attrName>
                                        </p:attrNameLst>
                                      </p:cBhvr>
                                      <p:to>
                                        <a:srgbClr val="92D050"/>
                                      </p:to>
                                    </p:animClr>
                                    <p:set>
                                      <p:cBhvr>
                                        <p:cTn id="34" dur="500" fill="hold"/>
                                        <p:tgtEl>
                                          <p:spTgt spid="19"/>
                                        </p:tgtEl>
                                        <p:attrNameLst>
                                          <p:attrName>fill.type</p:attrName>
                                        </p:attrNameLst>
                                      </p:cBhvr>
                                      <p:to>
                                        <p:strVal val="solid"/>
                                      </p:to>
                                    </p:set>
                                    <p:set>
                                      <p:cBhvr>
                                        <p:cTn id="35" dur="500" fill="hold"/>
                                        <p:tgtEl>
                                          <p:spTgt spid="19"/>
                                        </p:tgtEl>
                                        <p:attrNameLst>
                                          <p:attrName>fill.on</p:attrName>
                                        </p:attrNameLst>
                                      </p:cBhvr>
                                      <p:to>
                                        <p:strVal val="true"/>
                                      </p:to>
                                    </p:set>
                                  </p:childTnLst>
                                </p:cTn>
                              </p:par>
                              <p:par>
                                <p:cTn id="36" presetID="1" presetClass="mediacall" presetSubtype="0" fill="hold" nodeType="withEffect">
                                  <p:stCondLst>
                                    <p:cond delay="0"/>
                                  </p:stCondLst>
                                  <p:childTnLst>
                                    <p:cmd type="call" cmd="playFrom(0.0)">
                                      <p:cBhvr>
                                        <p:cTn id="37" dur="731" fill="hold"/>
                                        <p:tgtEl>
                                          <p:spTgt spid="3"/>
                                        </p:tgtEl>
                                      </p:cBhvr>
                                    </p:cmd>
                                  </p:childTnLst>
                                </p:cTn>
                              </p:par>
                              <p:par>
                                <p:cTn id="38" presetID="23" presetClass="entr" presetSubtype="32"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strVal val="4*#ppt_w"/>
                                          </p:val>
                                        </p:tav>
                                        <p:tav tm="100000">
                                          <p:val>
                                            <p:strVal val="#ppt_w"/>
                                          </p:val>
                                        </p:tav>
                                      </p:tavLst>
                                    </p:anim>
                                    <p:anim calcmode="lin" valueType="num">
                                      <p:cBhvr>
                                        <p:cTn id="41" dur="500" fill="hold"/>
                                        <p:tgtEl>
                                          <p:spTgt spid="10"/>
                                        </p:tgtEl>
                                        <p:attrNameLst>
                                          <p:attrName>ppt_h</p:attrName>
                                        </p:attrNameLst>
                                      </p:cBhvr>
                                      <p:tavLst>
                                        <p:tav tm="0">
                                          <p:val>
                                            <p:strVal val="4*#ppt_h"/>
                                          </p:val>
                                        </p:tav>
                                        <p:tav tm="100000">
                                          <p:val>
                                            <p:strVal val="#ppt_h"/>
                                          </p:val>
                                        </p:tav>
                                      </p:tavLst>
                                    </p:anim>
                                  </p:childTnLst>
                                </p:cTn>
                              </p:par>
                              <p:par>
                                <p:cTn id="42" presetID="26" presetClass="emph" presetSubtype="0" repeatCount="4000" fill="hold" grpId="1" nodeType="withEffect">
                                  <p:stCondLst>
                                    <p:cond delay="0"/>
                                  </p:stCondLst>
                                  <p:childTnLst>
                                    <p:animEffect transition="out" filter="fade">
                                      <p:cBhvr>
                                        <p:cTn id="43" dur="250" tmFilter="0, 0; .2, .5; .8, .5; 1, 0"/>
                                        <p:tgtEl>
                                          <p:spTgt spid="19"/>
                                        </p:tgtEl>
                                      </p:cBhvr>
                                    </p:animEffect>
                                    <p:animScale>
                                      <p:cBhvr>
                                        <p:cTn id="44" dur="125" autoRev="1" fill="hold"/>
                                        <p:tgtEl>
                                          <p:spTgt spid="19"/>
                                        </p:tgtEl>
                                      </p:cBhvr>
                                      <p:by x="105000" y="105000"/>
                                    </p:animScale>
                                  </p:childTnLst>
                                </p:cTn>
                              </p:par>
                            </p:childTnLst>
                          </p:cTn>
                        </p:par>
                      </p:childTnLst>
                    </p:cTn>
                  </p:par>
                </p:childTnLst>
              </p:cTn>
              <p:nextCondLst>
                <p:cond evt="onClick" delay="0">
                  <p:tgtEl>
                    <p:spTgt spid="19"/>
                  </p:tgtEl>
                </p:cond>
              </p:nextCondLst>
            </p:seq>
            <p:audio>
              <p:cMediaNode vol="80000">
                <p:cTn id="45" fill="hold" display="0">
                  <p:stCondLst>
                    <p:cond delay="indefinite"/>
                  </p:stCondLst>
                  <p:endCondLst>
                    <p:cond evt="onStopAudio" delay="0">
                      <p:tgtEl>
                        <p:sldTgt/>
                      </p:tgtEl>
                    </p:cond>
                  </p:endCondLst>
                </p:cTn>
                <p:tgtEl>
                  <p:spTgt spid="3"/>
                </p:tgtEl>
              </p:cMediaNode>
            </p:audio>
            <p:seq concurrent="1" nextAc="seek">
              <p:cTn id="46" restart="whenNotActive" fill="hold" evtFilter="cancelBubble" nodeType="interactiveSeq">
                <p:stCondLst>
                  <p:cond evt="onClick" delay="0">
                    <p:tgtEl>
                      <p:spTgt spid="20"/>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20"/>
                                        </p:tgtEl>
                                        <p:attrNameLst>
                                          <p:attrName>fillcolor</p:attrName>
                                        </p:attrNameLst>
                                      </p:cBhvr>
                                      <p:to>
                                        <a:srgbClr val="FF0000"/>
                                      </p:to>
                                    </p:animClr>
                                    <p:set>
                                      <p:cBhvr>
                                        <p:cTn id="51" dur="500" fill="hold"/>
                                        <p:tgtEl>
                                          <p:spTgt spid="20"/>
                                        </p:tgtEl>
                                        <p:attrNameLst>
                                          <p:attrName>fill.type</p:attrName>
                                        </p:attrNameLst>
                                      </p:cBhvr>
                                      <p:to>
                                        <p:strVal val="solid"/>
                                      </p:to>
                                    </p:set>
                                    <p:set>
                                      <p:cBhvr>
                                        <p:cTn id="52" dur="500" fill="hold"/>
                                        <p:tgtEl>
                                          <p:spTgt spid="20"/>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783" fill="hold"/>
                                        <p:tgtEl>
                                          <p:spTgt spid="11"/>
                                        </p:tgtEl>
                                      </p:cBhvr>
                                    </p:cmd>
                                  </p:childTnLst>
                                </p:cTn>
                              </p:par>
                              <p:par>
                                <p:cTn id="55" presetID="23" presetClass="entr" presetSubtype="32"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4*#ppt_w"/>
                                          </p:val>
                                        </p:tav>
                                        <p:tav tm="100000">
                                          <p:val>
                                            <p:strVal val="#ppt_w"/>
                                          </p:val>
                                        </p:tav>
                                      </p:tavLst>
                                    </p:anim>
                                    <p:anim calcmode="lin" valueType="num">
                                      <p:cBhvr>
                                        <p:cTn id="58" dur="500" fill="hold"/>
                                        <p:tgtEl>
                                          <p:spTgt spid="23"/>
                                        </p:tgtEl>
                                        <p:attrNameLst>
                                          <p:attrName>ppt_h</p:attrName>
                                        </p:attrNameLst>
                                      </p:cBhvr>
                                      <p:tavLst>
                                        <p:tav tm="0">
                                          <p:val>
                                            <p:strVal val="4*#ppt_h"/>
                                          </p:val>
                                        </p:tav>
                                        <p:tav tm="100000">
                                          <p:val>
                                            <p:strVal val="#ppt_h"/>
                                          </p:val>
                                        </p:tav>
                                      </p:tavLst>
                                    </p:anim>
                                  </p:childTnLst>
                                </p:cTn>
                              </p:par>
                            </p:childTnLst>
                          </p:cTn>
                        </p:par>
                        <p:par>
                          <p:cTn id="59" fill="hold">
                            <p:stCondLst>
                              <p:cond delay="783"/>
                            </p:stCondLst>
                            <p:childTnLst>
                              <p:par>
                                <p:cTn id="60" presetID="26" presetClass="emph" presetSubtype="0" repeatCount="4000" fill="hold" grpId="1" nodeType="afterEffect">
                                  <p:stCondLst>
                                    <p:cond delay="0"/>
                                  </p:stCondLst>
                                  <p:childTnLst>
                                    <p:animEffect transition="out" filter="fade">
                                      <p:cBhvr>
                                        <p:cTn id="61" dur="250" tmFilter="0, 0; .2, .5; .8, .5; 1, 0"/>
                                        <p:tgtEl>
                                          <p:spTgt spid="20"/>
                                        </p:tgtEl>
                                      </p:cBhvr>
                                    </p:animEffect>
                                    <p:animScale>
                                      <p:cBhvr>
                                        <p:cTn id="62" dur="125" autoRev="1" fill="hold"/>
                                        <p:tgtEl>
                                          <p:spTgt spid="20"/>
                                        </p:tgtEl>
                                      </p:cBhvr>
                                      <p:by x="105000" y="105000"/>
                                    </p:animScale>
                                  </p:childTnLst>
                                </p:cTn>
                              </p:par>
                            </p:childTnLst>
                          </p:cTn>
                        </p:par>
                      </p:childTnLst>
                    </p:cTn>
                  </p:par>
                </p:childTnLst>
              </p:cTn>
              <p:nextCondLst>
                <p:cond evt="onClick" delay="0">
                  <p:tgtEl>
                    <p:spTgt spid="20"/>
                  </p:tgtEl>
                </p:cond>
              </p:nextCondLst>
            </p:seq>
            <p:audio>
              <p:cMediaNode vol="80000">
                <p:cTn id="63" fill="hold" display="0">
                  <p:stCondLst>
                    <p:cond delay="indefinite"/>
                  </p:stCondLst>
                  <p:endCondLst>
                    <p:cond evt="onStopAudio" delay="0">
                      <p:tgtEl>
                        <p:sldTgt/>
                      </p:tgtEl>
                    </p:cond>
                  </p:endCondLst>
                </p:cTn>
                <p:tgtEl>
                  <p:spTgt spid="11"/>
                </p:tgtEl>
              </p:cMediaNode>
            </p:audio>
            <p:seq concurrent="1" nextAc="seek">
              <p:cTn id="64" restart="whenNotActive" fill="hold" evtFilter="cancelBubble" nodeType="interactiveSeq">
                <p:stCondLst>
                  <p:cond evt="onClick" delay="0">
                    <p:tgtEl>
                      <p:spTgt spid="21"/>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21"/>
                                        </p:tgtEl>
                                        <p:attrNameLst>
                                          <p:attrName>fillcolor</p:attrName>
                                        </p:attrNameLst>
                                      </p:cBhvr>
                                      <p:to>
                                        <a:srgbClr val="FF0000"/>
                                      </p:to>
                                    </p:animClr>
                                    <p:set>
                                      <p:cBhvr>
                                        <p:cTn id="69" dur="500" fill="hold"/>
                                        <p:tgtEl>
                                          <p:spTgt spid="21"/>
                                        </p:tgtEl>
                                        <p:attrNameLst>
                                          <p:attrName>fill.type</p:attrName>
                                        </p:attrNameLst>
                                      </p:cBhvr>
                                      <p:to>
                                        <p:strVal val="solid"/>
                                      </p:to>
                                    </p:set>
                                    <p:set>
                                      <p:cBhvr>
                                        <p:cTn id="70" dur="500" fill="hold"/>
                                        <p:tgtEl>
                                          <p:spTgt spid="21"/>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783" fill="hold"/>
                                        <p:tgtEl>
                                          <p:spTgt spid="11"/>
                                        </p:tgtEl>
                                      </p:cBhvr>
                                    </p:cmd>
                                  </p:childTnLst>
                                </p:cTn>
                              </p:par>
                              <p:par>
                                <p:cTn id="73" presetID="23" presetClass="entr" presetSubtype="32"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strVal val="4*#ppt_w"/>
                                          </p:val>
                                        </p:tav>
                                        <p:tav tm="100000">
                                          <p:val>
                                            <p:strVal val="#ppt_w"/>
                                          </p:val>
                                        </p:tav>
                                      </p:tavLst>
                                    </p:anim>
                                    <p:anim calcmode="lin" valueType="num">
                                      <p:cBhvr>
                                        <p:cTn id="76" dur="500" fill="hold"/>
                                        <p:tgtEl>
                                          <p:spTgt spid="24"/>
                                        </p:tgtEl>
                                        <p:attrNameLst>
                                          <p:attrName>ppt_h</p:attrName>
                                        </p:attrNameLst>
                                      </p:cBhvr>
                                      <p:tavLst>
                                        <p:tav tm="0">
                                          <p:val>
                                            <p:strVal val="4*#ppt_h"/>
                                          </p:val>
                                        </p:tav>
                                        <p:tav tm="100000">
                                          <p:val>
                                            <p:strVal val="#ppt_h"/>
                                          </p:val>
                                        </p:tav>
                                      </p:tavLst>
                                    </p:anim>
                                  </p:childTnLst>
                                </p:cTn>
                              </p:par>
                              <p:par>
                                <p:cTn id="77" presetID="26" presetClass="emph" presetSubtype="0" repeatCount="4000" fill="hold" grpId="1" nodeType="withEffect">
                                  <p:stCondLst>
                                    <p:cond delay="0"/>
                                  </p:stCondLst>
                                  <p:childTnLst>
                                    <p:animEffect transition="out" filter="fade">
                                      <p:cBhvr>
                                        <p:cTn id="78" dur="250" tmFilter="0, 0; .2, .5; .8, .5; 1, 0"/>
                                        <p:tgtEl>
                                          <p:spTgt spid="21"/>
                                        </p:tgtEl>
                                      </p:cBhvr>
                                    </p:animEffect>
                                    <p:animScale>
                                      <p:cBhvr>
                                        <p:cTn id="79" dur="125" autoRev="1" fill="hold"/>
                                        <p:tgtEl>
                                          <p:spTgt spid="21"/>
                                        </p:tgtEl>
                                      </p:cBhvr>
                                      <p:by x="105000" y="105000"/>
                                    </p:animScale>
                                  </p:childTnLst>
                                </p:cTn>
                              </p:par>
                            </p:childTnLst>
                          </p:cTn>
                        </p:par>
                      </p:childTnLst>
                    </p:cTn>
                  </p:par>
                </p:childTnLst>
              </p:cTn>
              <p:nextCondLst>
                <p:cond evt="onClick" delay="0">
                  <p:tgtEl>
                    <p:spTgt spid="21"/>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1" presetClass="emph" presetSubtype="2" fill="hold" nodeType="clickEffect">
                                  <p:stCondLst>
                                    <p:cond delay="0"/>
                                  </p:stCondLst>
                                  <p:childTnLst>
                                    <p:animClr clrSpc="rgb" dir="cw">
                                      <p:cBhvr>
                                        <p:cTn id="84" dur="500" fill="hold"/>
                                        <p:tgtEl>
                                          <p:spTgt spid="22"/>
                                        </p:tgtEl>
                                        <p:attrNameLst>
                                          <p:attrName>fillcolor</p:attrName>
                                        </p:attrNameLst>
                                      </p:cBhvr>
                                      <p:to>
                                        <a:srgbClr val="FF0000"/>
                                      </p:to>
                                    </p:animClr>
                                    <p:set>
                                      <p:cBhvr>
                                        <p:cTn id="85" dur="500" fill="hold"/>
                                        <p:tgtEl>
                                          <p:spTgt spid="22"/>
                                        </p:tgtEl>
                                        <p:attrNameLst>
                                          <p:attrName>fill.type</p:attrName>
                                        </p:attrNameLst>
                                      </p:cBhvr>
                                      <p:to>
                                        <p:strVal val="solid"/>
                                      </p:to>
                                    </p:set>
                                    <p:set>
                                      <p:cBhvr>
                                        <p:cTn id="86" dur="500" fill="hold"/>
                                        <p:tgtEl>
                                          <p:spTgt spid="22"/>
                                        </p:tgtEl>
                                        <p:attrNameLst>
                                          <p:attrName>fill.on</p:attrName>
                                        </p:attrNameLst>
                                      </p:cBhvr>
                                      <p:to>
                                        <p:strVal val="true"/>
                                      </p:to>
                                    </p:set>
                                  </p:childTnLst>
                                </p:cTn>
                              </p:par>
                              <p:par>
                                <p:cTn id="87" presetID="1" presetClass="mediacall" presetSubtype="0" fill="hold" nodeType="withEffect">
                                  <p:stCondLst>
                                    <p:cond delay="0"/>
                                  </p:stCondLst>
                                  <p:childTnLst>
                                    <p:cmd type="call" cmd="playFrom(0.0)">
                                      <p:cBhvr>
                                        <p:cTn id="88" dur="783" fill="hold"/>
                                        <p:tgtEl>
                                          <p:spTgt spid="11"/>
                                        </p:tgtEl>
                                      </p:cBhvr>
                                    </p:cmd>
                                  </p:childTnLst>
                                </p:cTn>
                              </p:par>
                              <p:par>
                                <p:cTn id="89" presetID="23" presetClass="entr" presetSubtype="32" fill="hold" nodeType="with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500" fill="hold"/>
                                        <p:tgtEl>
                                          <p:spTgt spid="25"/>
                                        </p:tgtEl>
                                        <p:attrNameLst>
                                          <p:attrName>ppt_w</p:attrName>
                                        </p:attrNameLst>
                                      </p:cBhvr>
                                      <p:tavLst>
                                        <p:tav tm="0">
                                          <p:val>
                                            <p:strVal val="4*#ppt_w"/>
                                          </p:val>
                                        </p:tav>
                                        <p:tav tm="100000">
                                          <p:val>
                                            <p:strVal val="#ppt_w"/>
                                          </p:val>
                                        </p:tav>
                                      </p:tavLst>
                                    </p:anim>
                                    <p:anim calcmode="lin" valueType="num">
                                      <p:cBhvr>
                                        <p:cTn id="92" dur="500" fill="hold"/>
                                        <p:tgtEl>
                                          <p:spTgt spid="25"/>
                                        </p:tgtEl>
                                        <p:attrNameLst>
                                          <p:attrName>ppt_h</p:attrName>
                                        </p:attrNameLst>
                                      </p:cBhvr>
                                      <p:tavLst>
                                        <p:tav tm="0">
                                          <p:val>
                                            <p:strVal val="4*#ppt_h"/>
                                          </p:val>
                                        </p:tav>
                                        <p:tav tm="100000">
                                          <p:val>
                                            <p:strVal val="#ppt_h"/>
                                          </p:val>
                                        </p:tav>
                                      </p:tavLst>
                                    </p:anim>
                                  </p:childTnLst>
                                </p:cTn>
                              </p:par>
                              <p:par>
                                <p:cTn id="93" presetID="26" presetClass="emph" presetSubtype="0" repeatCount="4000" fill="hold" grpId="1" nodeType="withEffect">
                                  <p:stCondLst>
                                    <p:cond delay="0"/>
                                  </p:stCondLst>
                                  <p:childTnLst>
                                    <p:animEffect transition="out" filter="fade">
                                      <p:cBhvr>
                                        <p:cTn id="94" dur="250" tmFilter="0, 0; .2, .5; .8, .5; 1, 0"/>
                                        <p:tgtEl>
                                          <p:spTgt spid="22"/>
                                        </p:tgtEl>
                                      </p:cBhvr>
                                    </p:animEffect>
                                    <p:animScale>
                                      <p:cBhvr>
                                        <p:cTn id="95" dur="125" autoRev="1" fill="hold"/>
                                        <p:tgtEl>
                                          <p:spTgt spid="22"/>
                                        </p:tgtEl>
                                      </p:cBhvr>
                                      <p:by x="105000" y="105000"/>
                                    </p:animScale>
                                  </p:childTnLst>
                                </p:cTn>
                              </p:par>
                            </p:childTnLst>
                          </p:cTn>
                        </p:par>
                      </p:childTnLst>
                    </p:cTn>
                  </p:par>
                </p:childTnLst>
              </p:cTn>
              <p:nextCondLst>
                <p:cond evt="onClick" delay="0">
                  <p:tgtEl>
                    <p:spTgt spid="22"/>
                  </p:tgtEl>
                </p:cond>
              </p:nextCondLst>
            </p:seq>
          </p:childTnLst>
        </p:cTn>
      </p:par>
    </p:tnLst>
    <p:bldLst>
      <p:bldP spid="2" grpId="0" animBg="1"/>
      <p:bldP spid="19" grpId="0" animBg="1"/>
      <p:bldP spid="19" grpId="1" animBg="1"/>
      <p:bldP spid="20" grpId="0" animBg="1"/>
      <p:bldP spid="20" grpId="1" animBg="1"/>
      <p:bldP spid="21" grpId="0" animBg="1"/>
      <p:bldP spid="21" grpId="1" animBg="1"/>
      <p:bldP spid="22" grpId="0" animBg="1"/>
      <p:bldP spid="2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D6C46B7B-3DE5-451A-8E7D-8A1F7C190A7B}"/>
              </a:ext>
            </a:extLst>
          </p:cNvPr>
          <p:cNvSpPr/>
          <p:nvPr/>
        </p:nvSpPr>
        <p:spPr>
          <a:xfrm>
            <a:off x="334978" y="253497"/>
            <a:ext cx="11506955" cy="1267485"/>
          </a:xfrm>
          <a:prstGeom prst="round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solidFill>
                <a:latin typeface="Times New Roman" panose="02020603050405020304" pitchFamily="18" charset="0"/>
                <a:cs typeface="Times New Roman" panose="02020603050405020304" pitchFamily="18" charset="0"/>
              </a:rPr>
              <a:t>Câu 6: Hãy chỉ ra biện pháp tu từ được dùng trong câu văn sau: Chàng trai kia yêu mùa xuân, phải chăng là tại lúc đôi mùa giao tiễn nhau, chàng tưởng như nghe thấy đồi núi chuyển mình, sông hồ rung động trong cuộc đổi thay thường xuyên của cuộc đời?</a:t>
            </a:r>
          </a:p>
        </p:txBody>
      </p:sp>
      <p:sp>
        <p:nvSpPr>
          <p:cNvPr id="19" name="đáp án đúng">
            <a:extLst>
              <a:ext uri="{FF2B5EF4-FFF2-40B4-BE49-F238E27FC236}">
                <a16:creationId xmlns:a16="http://schemas.microsoft.com/office/drawing/2014/main" id="{E4BA62E5-4034-4118-A916-65D9FE11EAAA}"/>
              </a:ext>
            </a:extLst>
          </p:cNvPr>
          <p:cNvSpPr/>
          <p:nvPr/>
        </p:nvSpPr>
        <p:spPr>
          <a:xfrm>
            <a:off x="1043057" y="3187651"/>
            <a:ext cx="2653365" cy="624689"/>
          </a:xfrm>
          <a:prstGeom prst="round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en-US" sz="2400">
                <a:solidFill>
                  <a:schemeClr val="tx1"/>
                </a:solidFill>
                <a:latin typeface="Times New Roman" panose="02020603050405020304" pitchFamily="18" charset="0"/>
                <a:cs typeface="Times New Roman" panose="02020603050405020304" pitchFamily="18" charset="0"/>
              </a:rPr>
              <a:t>B. Nhân hóa</a:t>
            </a:r>
          </a:p>
        </p:txBody>
      </p:sp>
      <p:sp>
        <p:nvSpPr>
          <p:cNvPr id="20" name="đáp án sai 1">
            <a:extLst>
              <a:ext uri="{FF2B5EF4-FFF2-40B4-BE49-F238E27FC236}">
                <a16:creationId xmlns:a16="http://schemas.microsoft.com/office/drawing/2014/main" id="{7829A953-F854-423A-8362-0E2BEE2A8FF4}"/>
              </a:ext>
            </a:extLst>
          </p:cNvPr>
          <p:cNvSpPr/>
          <p:nvPr/>
        </p:nvSpPr>
        <p:spPr>
          <a:xfrm>
            <a:off x="1043057" y="2070010"/>
            <a:ext cx="2653365" cy="624689"/>
          </a:xfrm>
          <a:prstGeom prst="round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endParaRPr lang="en-US" sz="2400">
              <a:solidFill>
                <a:schemeClr val="tx1"/>
              </a:solidFill>
              <a:latin typeface="Times New Roman" panose="02020603050405020304" pitchFamily="18" charset="0"/>
              <a:cs typeface="Times New Roman" panose="02020603050405020304" pitchFamily="18" charset="0"/>
            </a:endParaRPr>
          </a:p>
          <a:p>
            <a:pPr marL="540000"/>
            <a:r>
              <a:rPr lang="en-US" sz="2400">
                <a:solidFill>
                  <a:schemeClr val="tx1"/>
                </a:solidFill>
                <a:latin typeface="Times New Roman" panose="02020603050405020304" pitchFamily="18" charset="0"/>
                <a:cs typeface="Times New Roman" panose="02020603050405020304" pitchFamily="18" charset="0"/>
              </a:rPr>
              <a:t>A. So Sánh</a:t>
            </a:r>
          </a:p>
          <a:p>
            <a:pPr marL="540000"/>
            <a:endParaRPr lang="en-US" sz="2400">
              <a:solidFill>
                <a:schemeClr val="tx1"/>
              </a:solidFill>
              <a:latin typeface="Times New Roman" panose="02020603050405020304" pitchFamily="18" charset="0"/>
              <a:cs typeface="Times New Roman" panose="02020603050405020304" pitchFamily="18" charset="0"/>
            </a:endParaRPr>
          </a:p>
        </p:txBody>
      </p:sp>
      <p:sp>
        <p:nvSpPr>
          <p:cNvPr id="21" name="đáp án sai 2">
            <a:extLst>
              <a:ext uri="{FF2B5EF4-FFF2-40B4-BE49-F238E27FC236}">
                <a16:creationId xmlns:a16="http://schemas.microsoft.com/office/drawing/2014/main" id="{FE9294FE-9562-4BB4-87A8-6EE56264E5DF}"/>
              </a:ext>
            </a:extLst>
          </p:cNvPr>
          <p:cNvSpPr/>
          <p:nvPr/>
        </p:nvSpPr>
        <p:spPr>
          <a:xfrm>
            <a:off x="1043057" y="4319888"/>
            <a:ext cx="2653365" cy="624689"/>
          </a:xfrm>
          <a:prstGeom prst="round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endParaRPr lang="en-US" sz="2400">
              <a:solidFill>
                <a:schemeClr val="tx1"/>
              </a:solidFill>
              <a:latin typeface="Times New Roman" panose="02020603050405020304" pitchFamily="18" charset="0"/>
              <a:cs typeface="Times New Roman" panose="02020603050405020304" pitchFamily="18" charset="0"/>
            </a:endParaRPr>
          </a:p>
          <a:p>
            <a:pPr marL="540000"/>
            <a:r>
              <a:rPr lang="en-US" sz="2400">
                <a:solidFill>
                  <a:schemeClr val="tx1"/>
                </a:solidFill>
                <a:latin typeface="Times New Roman" panose="02020603050405020304" pitchFamily="18" charset="0"/>
                <a:cs typeface="Times New Roman" panose="02020603050405020304" pitchFamily="18" charset="0"/>
              </a:rPr>
              <a:t>C</a:t>
            </a:r>
            <a:r>
              <a:rPr lang="en-US" sz="28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Điệp ngữ</a:t>
            </a:r>
          </a:p>
          <a:p>
            <a:pPr marL="540000"/>
            <a:endParaRPr lang="en-US" sz="2800">
              <a:solidFill>
                <a:schemeClr val="tx1"/>
              </a:solidFill>
              <a:latin typeface="Times New Roman" panose="02020603050405020304" pitchFamily="18" charset="0"/>
              <a:cs typeface="Times New Roman" panose="02020603050405020304" pitchFamily="18" charset="0"/>
            </a:endParaRPr>
          </a:p>
        </p:txBody>
      </p:sp>
      <p:sp>
        <p:nvSpPr>
          <p:cNvPr id="22" name="đáp án sai 3">
            <a:extLst>
              <a:ext uri="{FF2B5EF4-FFF2-40B4-BE49-F238E27FC236}">
                <a16:creationId xmlns:a16="http://schemas.microsoft.com/office/drawing/2014/main" id="{B0D998A5-B493-4E5B-9591-2B0728E1234E}"/>
              </a:ext>
            </a:extLst>
          </p:cNvPr>
          <p:cNvSpPr/>
          <p:nvPr/>
        </p:nvSpPr>
        <p:spPr>
          <a:xfrm>
            <a:off x="1043057" y="5452125"/>
            <a:ext cx="3516966" cy="624689"/>
          </a:xfrm>
          <a:prstGeom prst="roundRect">
            <a:avLst/>
          </a:prstGeom>
          <a:solidFill>
            <a:schemeClr val="bg2"/>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endParaRPr lang="en-US" sz="2400">
              <a:solidFill>
                <a:schemeClr val="tx1"/>
              </a:solidFill>
              <a:latin typeface="Times New Roman" panose="02020603050405020304" pitchFamily="18" charset="0"/>
              <a:cs typeface="Times New Roman" panose="02020603050405020304" pitchFamily="18" charset="0"/>
            </a:endParaRPr>
          </a:p>
          <a:p>
            <a:pPr marL="540000"/>
            <a:r>
              <a:rPr lang="en-US" sz="2400">
                <a:solidFill>
                  <a:schemeClr val="tx1"/>
                </a:solidFill>
                <a:latin typeface="Times New Roman" panose="02020603050405020304" pitchFamily="18" charset="0"/>
                <a:cs typeface="Times New Roman" panose="02020603050405020304" pitchFamily="18" charset="0"/>
              </a:rPr>
              <a:t>D.</a:t>
            </a:r>
            <a:r>
              <a:rPr lang="vi-VN"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Nói giản nói tránh</a:t>
            </a:r>
          </a:p>
          <a:p>
            <a:pPr marL="540000"/>
            <a:endParaRPr lang="en-US" sz="2800">
              <a:solidFill>
                <a:schemeClr val="tx1"/>
              </a:solidFill>
              <a:latin typeface="Times New Roman" panose="02020603050405020304" pitchFamily="18" charset="0"/>
              <a:cs typeface="Times New Roman" panose="02020603050405020304" pitchFamily="18" charset="0"/>
            </a:endParaRPr>
          </a:p>
        </p:txBody>
      </p:sp>
      <p:pic>
        <p:nvPicPr>
          <p:cNvPr id="3" name="dung">
            <a:hlinkClick r:id="" action="ppaction://media"/>
            <a:extLst>
              <a:ext uri="{FF2B5EF4-FFF2-40B4-BE49-F238E27FC236}">
                <a16:creationId xmlns:a16="http://schemas.microsoft.com/office/drawing/2014/main" id="{7E2F1CF0-3005-4D7C-B9E6-6FB5C28D907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83373" y="-609600"/>
            <a:ext cx="609600" cy="609600"/>
          </a:xfrm>
          <a:prstGeom prst="rect">
            <a:avLst/>
          </a:prstGeom>
        </p:spPr>
      </p:pic>
      <p:pic>
        <p:nvPicPr>
          <p:cNvPr id="10" name="Picture 9">
            <a:extLst>
              <a:ext uri="{FF2B5EF4-FFF2-40B4-BE49-F238E27FC236}">
                <a16:creationId xmlns:a16="http://schemas.microsoft.com/office/drawing/2014/main" id="{42B4B1B6-9AEA-4745-A0A2-31A4878295D0}"/>
              </a:ext>
            </a:extLst>
          </p:cNvPr>
          <p:cNvPicPr>
            <a:picLocks noChangeAspect="1"/>
          </p:cNvPicPr>
          <p:nvPr/>
        </p:nvPicPr>
        <p:blipFill rotWithShape="1">
          <a:blip r:embed="rId7">
            <a:extLst>
              <a:ext uri="{28A0092B-C50C-407E-A947-70E740481C1C}">
                <a14:useLocalDpi xmlns:a14="http://schemas.microsoft.com/office/drawing/2010/main" val="0"/>
              </a:ext>
            </a:extLst>
          </a:blip>
          <a:srcRect r="50000"/>
          <a:stretch/>
        </p:blipFill>
        <p:spPr>
          <a:xfrm>
            <a:off x="1204134" y="3317275"/>
            <a:ext cx="371704" cy="365439"/>
          </a:xfrm>
          <a:prstGeom prst="rect">
            <a:avLst/>
          </a:prstGeom>
        </p:spPr>
      </p:pic>
      <p:pic>
        <p:nvPicPr>
          <p:cNvPr id="11" name="Sai">
            <a:hlinkClick r:id="" action="ppaction://media"/>
            <a:extLst>
              <a:ext uri="{FF2B5EF4-FFF2-40B4-BE49-F238E27FC236}">
                <a16:creationId xmlns:a16="http://schemas.microsoft.com/office/drawing/2014/main" id="{E1B919E5-1012-4235-990E-97231046D20B}"/>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8887485" y="-629971"/>
            <a:ext cx="609600" cy="609600"/>
          </a:xfrm>
          <a:prstGeom prst="rect">
            <a:avLst/>
          </a:prstGeom>
        </p:spPr>
      </p:pic>
      <p:pic>
        <p:nvPicPr>
          <p:cNvPr id="23" name="Picture 22">
            <a:extLst>
              <a:ext uri="{FF2B5EF4-FFF2-40B4-BE49-F238E27FC236}">
                <a16:creationId xmlns:a16="http://schemas.microsoft.com/office/drawing/2014/main" id="{2BA3046E-04B9-4057-8E94-A04602FD58AE}"/>
              </a:ext>
            </a:extLst>
          </p:cNvPr>
          <p:cNvPicPr>
            <a:picLocks noChangeAspect="1"/>
          </p:cNvPicPr>
          <p:nvPr/>
        </p:nvPicPr>
        <p:blipFill rotWithShape="1">
          <a:blip r:embed="rId7">
            <a:extLst>
              <a:ext uri="{28A0092B-C50C-407E-A947-70E740481C1C}">
                <a14:useLocalDpi xmlns:a14="http://schemas.microsoft.com/office/drawing/2010/main" val="0"/>
              </a:ext>
            </a:extLst>
          </a:blip>
          <a:srcRect l="48123" r="1877"/>
          <a:stretch/>
        </p:blipFill>
        <p:spPr>
          <a:xfrm>
            <a:off x="1204133" y="2199635"/>
            <a:ext cx="352734" cy="365439"/>
          </a:xfrm>
          <a:prstGeom prst="rect">
            <a:avLst/>
          </a:prstGeom>
        </p:spPr>
      </p:pic>
      <p:pic>
        <p:nvPicPr>
          <p:cNvPr id="24" name="Picture 23">
            <a:extLst>
              <a:ext uri="{FF2B5EF4-FFF2-40B4-BE49-F238E27FC236}">
                <a16:creationId xmlns:a16="http://schemas.microsoft.com/office/drawing/2014/main" id="{1A899704-FBFA-4430-A28E-3309D5D04037}"/>
              </a:ext>
            </a:extLst>
          </p:cNvPr>
          <p:cNvPicPr>
            <a:picLocks noChangeAspect="1"/>
          </p:cNvPicPr>
          <p:nvPr/>
        </p:nvPicPr>
        <p:blipFill rotWithShape="1">
          <a:blip r:embed="rId7">
            <a:extLst>
              <a:ext uri="{28A0092B-C50C-407E-A947-70E740481C1C}">
                <a14:useLocalDpi xmlns:a14="http://schemas.microsoft.com/office/drawing/2010/main" val="0"/>
              </a:ext>
            </a:extLst>
          </a:blip>
          <a:srcRect l="48123" r="1877"/>
          <a:stretch/>
        </p:blipFill>
        <p:spPr>
          <a:xfrm>
            <a:off x="1183130" y="4449513"/>
            <a:ext cx="371704" cy="365439"/>
          </a:xfrm>
          <a:prstGeom prst="rect">
            <a:avLst/>
          </a:prstGeom>
        </p:spPr>
      </p:pic>
      <p:pic>
        <p:nvPicPr>
          <p:cNvPr id="25" name="Picture 24">
            <a:extLst>
              <a:ext uri="{FF2B5EF4-FFF2-40B4-BE49-F238E27FC236}">
                <a16:creationId xmlns:a16="http://schemas.microsoft.com/office/drawing/2014/main" id="{1336AE28-19FF-48BE-A0F0-498E8C87F869}"/>
              </a:ext>
            </a:extLst>
          </p:cNvPr>
          <p:cNvPicPr>
            <a:picLocks noChangeAspect="1"/>
          </p:cNvPicPr>
          <p:nvPr/>
        </p:nvPicPr>
        <p:blipFill rotWithShape="1">
          <a:blip r:embed="rId7">
            <a:extLst>
              <a:ext uri="{28A0092B-C50C-407E-A947-70E740481C1C}">
                <a14:useLocalDpi xmlns:a14="http://schemas.microsoft.com/office/drawing/2010/main" val="0"/>
              </a:ext>
            </a:extLst>
          </a:blip>
          <a:srcRect l="48123" r="1877"/>
          <a:stretch/>
        </p:blipFill>
        <p:spPr>
          <a:xfrm>
            <a:off x="1204133" y="5581749"/>
            <a:ext cx="371704" cy="365439"/>
          </a:xfrm>
          <a:prstGeom prst="rect">
            <a:avLst/>
          </a:prstGeom>
        </p:spPr>
      </p:pic>
    </p:spTree>
    <p:extLst>
      <p:ext uri="{BB962C8B-B14F-4D97-AF65-F5344CB8AC3E}">
        <p14:creationId xmlns:p14="http://schemas.microsoft.com/office/powerpoint/2010/main" val="126461085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9"/>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19"/>
                                        </p:tgtEl>
                                        <p:attrNameLst>
                                          <p:attrName>fillcolor</p:attrName>
                                        </p:attrNameLst>
                                      </p:cBhvr>
                                      <p:to>
                                        <a:srgbClr val="92D050"/>
                                      </p:to>
                                    </p:animClr>
                                    <p:set>
                                      <p:cBhvr>
                                        <p:cTn id="34" dur="500" fill="hold"/>
                                        <p:tgtEl>
                                          <p:spTgt spid="19"/>
                                        </p:tgtEl>
                                        <p:attrNameLst>
                                          <p:attrName>fill.type</p:attrName>
                                        </p:attrNameLst>
                                      </p:cBhvr>
                                      <p:to>
                                        <p:strVal val="solid"/>
                                      </p:to>
                                    </p:set>
                                    <p:set>
                                      <p:cBhvr>
                                        <p:cTn id="35" dur="500" fill="hold"/>
                                        <p:tgtEl>
                                          <p:spTgt spid="19"/>
                                        </p:tgtEl>
                                        <p:attrNameLst>
                                          <p:attrName>fill.on</p:attrName>
                                        </p:attrNameLst>
                                      </p:cBhvr>
                                      <p:to>
                                        <p:strVal val="true"/>
                                      </p:to>
                                    </p:set>
                                  </p:childTnLst>
                                </p:cTn>
                              </p:par>
                              <p:par>
                                <p:cTn id="36" presetID="1" presetClass="mediacall" presetSubtype="0" fill="hold" nodeType="withEffect">
                                  <p:stCondLst>
                                    <p:cond delay="0"/>
                                  </p:stCondLst>
                                  <p:childTnLst>
                                    <p:cmd type="call" cmd="playFrom(0.0)">
                                      <p:cBhvr>
                                        <p:cTn id="37" dur="731" fill="hold"/>
                                        <p:tgtEl>
                                          <p:spTgt spid="3"/>
                                        </p:tgtEl>
                                      </p:cBhvr>
                                    </p:cmd>
                                  </p:childTnLst>
                                </p:cTn>
                              </p:par>
                              <p:par>
                                <p:cTn id="38" presetID="23" presetClass="entr" presetSubtype="32"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strVal val="4*#ppt_w"/>
                                          </p:val>
                                        </p:tav>
                                        <p:tav tm="100000">
                                          <p:val>
                                            <p:strVal val="#ppt_w"/>
                                          </p:val>
                                        </p:tav>
                                      </p:tavLst>
                                    </p:anim>
                                    <p:anim calcmode="lin" valueType="num">
                                      <p:cBhvr>
                                        <p:cTn id="41" dur="500" fill="hold"/>
                                        <p:tgtEl>
                                          <p:spTgt spid="10"/>
                                        </p:tgtEl>
                                        <p:attrNameLst>
                                          <p:attrName>ppt_h</p:attrName>
                                        </p:attrNameLst>
                                      </p:cBhvr>
                                      <p:tavLst>
                                        <p:tav tm="0">
                                          <p:val>
                                            <p:strVal val="4*#ppt_h"/>
                                          </p:val>
                                        </p:tav>
                                        <p:tav tm="100000">
                                          <p:val>
                                            <p:strVal val="#ppt_h"/>
                                          </p:val>
                                        </p:tav>
                                      </p:tavLst>
                                    </p:anim>
                                  </p:childTnLst>
                                </p:cTn>
                              </p:par>
                              <p:par>
                                <p:cTn id="42" presetID="26" presetClass="emph" presetSubtype="0" repeatCount="4000" fill="hold" grpId="1" nodeType="withEffect">
                                  <p:stCondLst>
                                    <p:cond delay="0"/>
                                  </p:stCondLst>
                                  <p:childTnLst>
                                    <p:animEffect transition="out" filter="fade">
                                      <p:cBhvr>
                                        <p:cTn id="43" dur="250" tmFilter="0, 0; .2, .5; .8, .5; 1, 0"/>
                                        <p:tgtEl>
                                          <p:spTgt spid="19"/>
                                        </p:tgtEl>
                                      </p:cBhvr>
                                    </p:animEffect>
                                    <p:animScale>
                                      <p:cBhvr>
                                        <p:cTn id="44" dur="125" autoRev="1" fill="hold"/>
                                        <p:tgtEl>
                                          <p:spTgt spid="19"/>
                                        </p:tgtEl>
                                      </p:cBhvr>
                                      <p:by x="105000" y="105000"/>
                                    </p:animScale>
                                  </p:childTnLst>
                                </p:cTn>
                              </p:par>
                            </p:childTnLst>
                          </p:cTn>
                        </p:par>
                      </p:childTnLst>
                    </p:cTn>
                  </p:par>
                </p:childTnLst>
              </p:cTn>
              <p:nextCondLst>
                <p:cond evt="onClick" delay="0">
                  <p:tgtEl>
                    <p:spTgt spid="19"/>
                  </p:tgtEl>
                </p:cond>
              </p:nextCondLst>
            </p:seq>
            <p:audio>
              <p:cMediaNode vol="80000">
                <p:cTn id="45" fill="hold" display="0">
                  <p:stCondLst>
                    <p:cond delay="indefinite"/>
                  </p:stCondLst>
                  <p:endCondLst>
                    <p:cond evt="onStopAudio" delay="0">
                      <p:tgtEl>
                        <p:sldTgt/>
                      </p:tgtEl>
                    </p:cond>
                  </p:endCondLst>
                </p:cTn>
                <p:tgtEl>
                  <p:spTgt spid="3"/>
                </p:tgtEl>
              </p:cMediaNode>
            </p:audio>
            <p:seq concurrent="1" nextAc="seek">
              <p:cTn id="46" restart="whenNotActive" fill="hold" evtFilter="cancelBubble" nodeType="interactiveSeq">
                <p:stCondLst>
                  <p:cond evt="onClick" delay="0">
                    <p:tgtEl>
                      <p:spTgt spid="20"/>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20"/>
                                        </p:tgtEl>
                                        <p:attrNameLst>
                                          <p:attrName>fillcolor</p:attrName>
                                        </p:attrNameLst>
                                      </p:cBhvr>
                                      <p:to>
                                        <a:srgbClr val="FF0000"/>
                                      </p:to>
                                    </p:animClr>
                                    <p:set>
                                      <p:cBhvr>
                                        <p:cTn id="51" dur="500" fill="hold"/>
                                        <p:tgtEl>
                                          <p:spTgt spid="20"/>
                                        </p:tgtEl>
                                        <p:attrNameLst>
                                          <p:attrName>fill.type</p:attrName>
                                        </p:attrNameLst>
                                      </p:cBhvr>
                                      <p:to>
                                        <p:strVal val="solid"/>
                                      </p:to>
                                    </p:set>
                                    <p:set>
                                      <p:cBhvr>
                                        <p:cTn id="52" dur="500" fill="hold"/>
                                        <p:tgtEl>
                                          <p:spTgt spid="20"/>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783" fill="hold"/>
                                        <p:tgtEl>
                                          <p:spTgt spid="11"/>
                                        </p:tgtEl>
                                      </p:cBhvr>
                                    </p:cmd>
                                  </p:childTnLst>
                                </p:cTn>
                              </p:par>
                              <p:par>
                                <p:cTn id="55" presetID="23" presetClass="entr" presetSubtype="32"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4*#ppt_w"/>
                                          </p:val>
                                        </p:tav>
                                        <p:tav tm="100000">
                                          <p:val>
                                            <p:strVal val="#ppt_w"/>
                                          </p:val>
                                        </p:tav>
                                      </p:tavLst>
                                    </p:anim>
                                    <p:anim calcmode="lin" valueType="num">
                                      <p:cBhvr>
                                        <p:cTn id="58" dur="500" fill="hold"/>
                                        <p:tgtEl>
                                          <p:spTgt spid="23"/>
                                        </p:tgtEl>
                                        <p:attrNameLst>
                                          <p:attrName>ppt_h</p:attrName>
                                        </p:attrNameLst>
                                      </p:cBhvr>
                                      <p:tavLst>
                                        <p:tav tm="0">
                                          <p:val>
                                            <p:strVal val="4*#ppt_h"/>
                                          </p:val>
                                        </p:tav>
                                        <p:tav tm="100000">
                                          <p:val>
                                            <p:strVal val="#ppt_h"/>
                                          </p:val>
                                        </p:tav>
                                      </p:tavLst>
                                    </p:anim>
                                  </p:childTnLst>
                                </p:cTn>
                              </p:par>
                            </p:childTnLst>
                          </p:cTn>
                        </p:par>
                        <p:par>
                          <p:cTn id="59" fill="hold">
                            <p:stCondLst>
                              <p:cond delay="783"/>
                            </p:stCondLst>
                            <p:childTnLst>
                              <p:par>
                                <p:cTn id="60" presetID="26" presetClass="emph" presetSubtype="0" repeatCount="4000" fill="hold" grpId="1" nodeType="afterEffect">
                                  <p:stCondLst>
                                    <p:cond delay="0"/>
                                  </p:stCondLst>
                                  <p:childTnLst>
                                    <p:animEffect transition="out" filter="fade">
                                      <p:cBhvr>
                                        <p:cTn id="61" dur="250" tmFilter="0, 0; .2, .5; .8, .5; 1, 0"/>
                                        <p:tgtEl>
                                          <p:spTgt spid="20"/>
                                        </p:tgtEl>
                                      </p:cBhvr>
                                    </p:animEffect>
                                    <p:animScale>
                                      <p:cBhvr>
                                        <p:cTn id="62" dur="125" autoRev="1" fill="hold"/>
                                        <p:tgtEl>
                                          <p:spTgt spid="20"/>
                                        </p:tgtEl>
                                      </p:cBhvr>
                                      <p:by x="105000" y="105000"/>
                                    </p:animScale>
                                  </p:childTnLst>
                                </p:cTn>
                              </p:par>
                            </p:childTnLst>
                          </p:cTn>
                        </p:par>
                      </p:childTnLst>
                    </p:cTn>
                  </p:par>
                </p:childTnLst>
              </p:cTn>
              <p:nextCondLst>
                <p:cond evt="onClick" delay="0">
                  <p:tgtEl>
                    <p:spTgt spid="20"/>
                  </p:tgtEl>
                </p:cond>
              </p:nextCondLst>
            </p:seq>
            <p:audio>
              <p:cMediaNode vol="80000">
                <p:cTn id="63" fill="hold" display="0">
                  <p:stCondLst>
                    <p:cond delay="indefinite"/>
                  </p:stCondLst>
                  <p:endCondLst>
                    <p:cond evt="onStopAudio" delay="0">
                      <p:tgtEl>
                        <p:sldTgt/>
                      </p:tgtEl>
                    </p:cond>
                  </p:endCondLst>
                </p:cTn>
                <p:tgtEl>
                  <p:spTgt spid="11"/>
                </p:tgtEl>
              </p:cMediaNode>
            </p:audio>
            <p:seq concurrent="1" nextAc="seek">
              <p:cTn id="64" restart="whenNotActive" fill="hold" evtFilter="cancelBubble" nodeType="interactiveSeq">
                <p:stCondLst>
                  <p:cond evt="onClick" delay="0">
                    <p:tgtEl>
                      <p:spTgt spid="21"/>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21"/>
                                        </p:tgtEl>
                                        <p:attrNameLst>
                                          <p:attrName>fillcolor</p:attrName>
                                        </p:attrNameLst>
                                      </p:cBhvr>
                                      <p:to>
                                        <a:srgbClr val="FF0000"/>
                                      </p:to>
                                    </p:animClr>
                                    <p:set>
                                      <p:cBhvr>
                                        <p:cTn id="69" dur="500" fill="hold"/>
                                        <p:tgtEl>
                                          <p:spTgt spid="21"/>
                                        </p:tgtEl>
                                        <p:attrNameLst>
                                          <p:attrName>fill.type</p:attrName>
                                        </p:attrNameLst>
                                      </p:cBhvr>
                                      <p:to>
                                        <p:strVal val="solid"/>
                                      </p:to>
                                    </p:set>
                                    <p:set>
                                      <p:cBhvr>
                                        <p:cTn id="70" dur="500" fill="hold"/>
                                        <p:tgtEl>
                                          <p:spTgt spid="21"/>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783" fill="hold"/>
                                        <p:tgtEl>
                                          <p:spTgt spid="11"/>
                                        </p:tgtEl>
                                      </p:cBhvr>
                                    </p:cmd>
                                  </p:childTnLst>
                                </p:cTn>
                              </p:par>
                              <p:par>
                                <p:cTn id="73" presetID="23" presetClass="entr" presetSubtype="32"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strVal val="4*#ppt_w"/>
                                          </p:val>
                                        </p:tav>
                                        <p:tav tm="100000">
                                          <p:val>
                                            <p:strVal val="#ppt_w"/>
                                          </p:val>
                                        </p:tav>
                                      </p:tavLst>
                                    </p:anim>
                                    <p:anim calcmode="lin" valueType="num">
                                      <p:cBhvr>
                                        <p:cTn id="76" dur="500" fill="hold"/>
                                        <p:tgtEl>
                                          <p:spTgt spid="24"/>
                                        </p:tgtEl>
                                        <p:attrNameLst>
                                          <p:attrName>ppt_h</p:attrName>
                                        </p:attrNameLst>
                                      </p:cBhvr>
                                      <p:tavLst>
                                        <p:tav tm="0">
                                          <p:val>
                                            <p:strVal val="4*#ppt_h"/>
                                          </p:val>
                                        </p:tav>
                                        <p:tav tm="100000">
                                          <p:val>
                                            <p:strVal val="#ppt_h"/>
                                          </p:val>
                                        </p:tav>
                                      </p:tavLst>
                                    </p:anim>
                                  </p:childTnLst>
                                </p:cTn>
                              </p:par>
                              <p:par>
                                <p:cTn id="77" presetID="26" presetClass="emph" presetSubtype="0" repeatCount="4000" fill="hold" grpId="1" nodeType="withEffect">
                                  <p:stCondLst>
                                    <p:cond delay="0"/>
                                  </p:stCondLst>
                                  <p:childTnLst>
                                    <p:animEffect transition="out" filter="fade">
                                      <p:cBhvr>
                                        <p:cTn id="78" dur="250" tmFilter="0, 0; .2, .5; .8, .5; 1, 0"/>
                                        <p:tgtEl>
                                          <p:spTgt spid="21"/>
                                        </p:tgtEl>
                                      </p:cBhvr>
                                    </p:animEffect>
                                    <p:animScale>
                                      <p:cBhvr>
                                        <p:cTn id="79" dur="125" autoRev="1" fill="hold"/>
                                        <p:tgtEl>
                                          <p:spTgt spid="21"/>
                                        </p:tgtEl>
                                      </p:cBhvr>
                                      <p:by x="105000" y="105000"/>
                                    </p:animScale>
                                  </p:childTnLst>
                                </p:cTn>
                              </p:par>
                            </p:childTnLst>
                          </p:cTn>
                        </p:par>
                      </p:childTnLst>
                    </p:cTn>
                  </p:par>
                </p:childTnLst>
              </p:cTn>
              <p:nextCondLst>
                <p:cond evt="onClick" delay="0">
                  <p:tgtEl>
                    <p:spTgt spid="21"/>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1" presetClass="emph" presetSubtype="2" fill="hold" nodeType="clickEffect">
                                  <p:stCondLst>
                                    <p:cond delay="0"/>
                                  </p:stCondLst>
                                  <p:childTnLst>
                                    <p:animClr clrSpc="rgb" dir="cw">
                                      <p:cBhvr>
                                        <p:cTn id="84" dur="500" fill="hold"/>
                                        <p:tgtEl>
                                          <p:spTgt spid="22"/>
                                        </p:tgtEl>
                                        <p:attrNameLst>
                                          <p:attrName>fillcolor</p:attrName>
                                        </p:attrNameLst>
                                      </p:cBhvr>
                                      <p:to>
                                        <a:srgbClr val="FF0000"/>
                                      </p:to>
                                    </p:animClr>
                                    <p:set>
                                      <p:cBhvr>
                                        <p:cTn id="85" dur="500" fill="hold"/>
                                        <p:tgtEl>
                                          <p:spTgt spid="22"/>
                                        </p:tgtEl>
                                        <p:attrNameLst>
                                          <p:attrName>fill.type</p:attrName>
                                        </p:attrNameLst>
                                      </p:cBhvr>
                                      <p:to>
                                        <p:strVal val="solid"/>
                                      </p:to>
                                    </p:set>
                                    <p:set>
                                      <p:cBhvr>
                                        <p:cTn id="86" dur="500" fill="hold"/>
                                        <p:tgtEl>
                                          <p:spTgt spid="22"/>
                                        </p:tgtEl>
                                        <p:attrNameLst>
                                          <p:attrName>fill.on</p:attrName>
                                        </p:attrNameLst>
                                      </p:cBhvr>
                                      <p:to>
                                        <p:strVal val="true"/>
                                      </p:to>
                                    </p:set>
                                  </p:childTnLst>
                                </p:cTn>
                              </p:par>
                              <p:par>
                                <p:cTn id="87" presetID="1" presetClass="mediacall" presetSubtype="0" fill="hold" nodeType="withEffect">
                                  <p:stCondLst>
                                    <p:cond delay="0"/>
                                  </p:stCondLst>
                                  <p:childTnLst>
                                    <p:cmd type="call" cmd="playFrom(0.0)">
                                      <p:cBhvr>
                                        <p:cTn id="88" dur="783" fill="hold"/>
                                        <p:tgtEl>
                                          <p:spTgt spid="11"/>
                                        </p:tgtEl>
                                      </p:cBhvr>
                                    </p:cmd>
                                  </p:childTnLst>
                                </p:cTn>
                              </p:par>
                              <p:par>
                                <p:cTn id="89" presetID="23" presetClass="entr" presetSubtype="32" fill="hold" nodeType="with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500" fill="hold"/>
                                        <p:tgtEl>
                                          <p:spTgt spid="25"/>
                                        </p:tgtEl>
                                        <p:attrNameLst>
                                          <p:attrName>ppt_w</p:attrName>
                                        </p:attrNameLst>
                                      </p:cBhvr>
                                      <p:tavLst>
                                        <p:tav tm="0">
                                          <p:val>
                                            <p:strVal val="4*#ppt_w"/>
                                          </p:val>
                                        </p:tav>
                                        <p:tav tm="100000">
                                          <p:val>
                                            <p:strVal val="#ppt_w"/>
                                          </p:val>
                                        </p:tav>
                                      </p:tavLst>
                                    </p:anim>
                                    <p:anim calcmode="lin" valueType="num">
                                      <p:cBhvr>
                                        <p:cTn id="92" dur="500" fill="hold"/>
                                        <p:tgtEl>
                                          <p:spTgt spid="25"/>
                                        </p:tgtEl>
                                        <p:attrNameLst>
                                          <p:attrName>ppt_h</p:attrName>
                                        </p:attrNameLst>
                                      </p:cBhvr>
                                      <p:tavLst>
                                        <p:tav tm="0">
                                          <p:val>
                                            <p:strVal val="4*#ppt_h"/>
                                          </p:val>
                                        </p:tav>
                                        <p:tav tm="100000">
                                          <p:val>
                                            <p:strVal val="#ppt_h"/>
                                          </p:val>
                                        </p:tav>
                                      </p:tavLst>
                                    </p:anim>
                                  </p:childTnLst>
                                </p:cTn>
                              </p:par>
                              <p:par>
                                <p:cTn id="93" presetID="26" presetClass="emph" presetSubtype="0" repeatCount="4000" fill="hold" grpId="1" nodeType="withEffect">
                                  <p:stCondLst>
                                    <p:cond delay="0"/>
                                  </p:stCondLst>
                                  <p:childTnLst>
                                    <p:animEffect transition="out" filter="fade">
                                      <p:cBhvr>
                                        <p:cTn id="94" dur="250" tmFilter="0, 0; .2, .5; .8, .5; 1, 0"/>
                                        <p:tgtEl>
                                          <p:spTgt spid="22"/>
                                        </p:tgtEl>
                                      </p:cBhvr>
                                    </p:animEffect>
                                    <p:animScale>
                                      <p:cBhvr>
                                        <p:cTn id="95" dur="125" autoRev="1" fill="hold"/>
                                        <p:tgtEl>
                                          <p:spTgt spid="22"/>
                                        </p:tgtEl>
                                      </p:cBhvr>
                                      <p:by x="105000" y="105000"/>
                                    </p:animScale>
                                  </p:childTnLst>
                                </p:cTn>
                              </p:par>
                            </p:childTnLst>
                          </p:cTn>
                        </p:par>
                      </p:childTnLst>
                    </p:cTn>
                  </p:par>
                </p:childTnLst>
              </p:cTn>
              <p:nextCondLst>
                <p:cond evt="onClick" delay="0">
                  <p:tgtEl>
                    <p:spTgt spid="22"/>
                  </p:tgtEl>
                </p:cond>
              </p:nextCondLst>
            </p:seq>
          </p:childTnLst>
        </p:cTn>
      </p:par>
    </p:tnLst>
    <p:bldLst>
      <p:bldP spid="2" grpId="0" animBg="1"/>
      <p:bldP spid="19" grpId="0" animBg="1"/>
      <p:bldP spid="19" grpId="1" animBg="1"/>
      <p:bldP spid="20" grpId="0" animBg="1"/>
      <p:bldP spid="20" grpId="1" animBg="1"/>
      <p:bldP spid="21" grpId="0" animBg="1"/>
      <p:bldP spid="21" grpId="1" animBg="1"/>
      <p:bldP spid="22" grpId="0" animBg="1"/>
      <p:bldP spid="2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D6C46B7B-3DE5-451A-8E7D-8A1F7C190A7B}"/>
              </a:ext>
            </a:extLst>
          </p:cNvPr>
          <p:cNvSpPr/>
          <p:nvPr/>
        </p:nvSpPr>
        <p:spPr>
          <a:xfrm>
            <a:off x="334979" y="253498"/>
            <a:ext cx="9799622" cy="703236"/>
          </a:xfrm>
          <a:prstGeom prst="round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latin typeface="Times New Roman" panose="02020603050405020304" pitchFamily="18" charset="0"/>
                <a:cs typeface="Times New Roman" panose="02020603050405020304" pitchFamily="18" charset="0"/>
              </a:rPr>
              <a:t>Câu 7: Nêu tác dụng của biện pháp tu từ em vừa tìm đựơc trong câu văn trên.</a:t>
            </a:r>
          </a:p>
        </p:txBody>
      </p:sp>
      <p:sp>
        <p:nvSpPr>
          <p:cNvPr id="19" name="đáp án đúng">
            <a:extLst>
              <a:ext uri="{FF2B5EF4-FFF2-40B4-BE49-F238E27FC236}">
                <a16:creationId xmlns:a16="http://schemas.microsoft.com/office/drawing/2014/main" id="{E4BA62E5-4034-4118-A916-65D9FE11EAAA}"/>
              </a:ext>
            </a:extLst>
          </p:cNvPr>
          <p:cNvSpPr/>
          <p:nvPr/>
        </p:nvSpPr>
        <p:spPr>
          <a:xfrm>
            <a:off x="877233" y="3918907"/>
            <a:ext cx="10781942" cy="874758"/>
          </a:xfrm>
          <a:prstGeom prst="round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en-US" sz="2400">
                <a:solidFill>
                  <a:schemeClr val="tx1"/>
                </a:solidFill>
                <a:latin typeface="Times New Roman" panose="02020603050405020304" pitchFamily="18" charset="0"/>
                <a:cs typeface="Times New Roman" panose="02020603050405020304" pitchFamily="18" charset="0"/>
              </a:rPr>
              <a:t>C. T</a:t>
            </a:r>
            <a:r>
              <a:rPr lang="vi-VN" sz="2400">
                <a:solidFill>
                  <a:schemeClr val="tx1"/>
                </a:solidFill>
                <a:latin typeface="Times New Roman" panose="02020603050405020304" pitchFamily="18" charset="0"/>
                <a:cs typeface="Times New Roman" panose="02020603050405020304" pitchFamily="18" charset="0"/>
              </a:rPr>
              <a:t>hể hiện những rung động của nhà văn lan toả vào cảnh vật, thiên nhiên </a:t>
            </a:r>
            <a:r>
              <a:rPr lang="en-US" sz="2400">
                <a:solidFill>
                  <a:schemeClr val="tx1"/>
                </a:solidFill>
                <a:latin typeface="Times New Roman" panose="02020603050405020304" pitchFamily="18" charset="0"/>
                <a:cs typeface="Times New Roman" panose="02020603050405020304" pitchFamily="18" charset="0"/>
              </a:rPr>
              <a:t>mang</a:t>
            </a:r>
            <a:r>
              <a:rPr lang="vi-VN" sz="2400">
                <a:solidFill>
                  <a:schemeClr val="tx1"/>
                </a:solidFill>
                <a:latin typeface="Times New Roman" panose="02020603050405020304" pitchFamily="18" charset="0"/>
                <a:cs typeface="Times New Roman" panose="02020603050405020304" pitchFamily="18" charset="0"/>
              </a:rPr>
              <a:t> nội t</a:t>
            </a:r>
            <a:r>
              <a:rPr lang="en-US" sz="2400">
                <a:solidFill>
                  <a:schemeClr val="tx1"/>
                </a:solidFill>
                <a:latin typeface="Times New Roman" panose="02020603050405020304" pitchFamily="18" charset="0"/>
                <a:cs typeface="Times New Roman" panose="02020603050405020304" pitchFamily="18" charset="0"/>
              </a:rPr>
              <a:t>â</a:t>
            </a:r>
            <a:r>
              <a:rPr lang="vi-VN" sz="2400">
                <a:solidFill>
                  <a:schemeClr val="tx1"/>
                </a:solidFill>
                <a:latin typeface="Times New Roman" panose="02020603050405020304" pitchFamily="18" charset="0"/>
                <a:cs typeface="Times New Roman" panose="02020603050405020304" pitchFamily="18" charset="0"/>
              </a:rPr>
              <a:t>m con người.</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20" name="đáp án sai 1">
            <a:extLst>
              <a:ext uri="{FF2B5EF4-FFF2-40B4-BE49-F238E27FC236}">
                <a16:creationId xmlns:a16="http://schemas.microsoft.com/office/drawing/2014/main" id="{7829A953-F854-423A-8362-0E2BEE2A8FF4}"/>
              </a:ext>
            </a:extLst>
          </p:cNvPr>
          <p:cNvSpPr/>
          <p:nvPr/>
        </p:nvSpPr>
        <p:spPr>
          <a:xfrm>
            <a:off x="877233" y="2754791"/>
            <a:ext cx="10781942" cy="874758"/>
          </a:xfrm>
          <a:prstGeom prst="round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endParaRPr lang="en-US" sz="2400">
              <a:solidFill>
                <a:schemeClr val="tx1"/>
              </a:solidFill>
              <a:latin typeface="Times New Roman" panose="02020603050405020304" pitchFamily="18" charset="0"/>
              <a:cs typeface="Times New Roman" panose="02020603050405020304" pitchFamily="18" charset="0"/>
            </a:endParaRPr>
          </a:p>
          <a:p>
            <a:pPr marL="540000"/>
            <a:r>
              <a:rPr lang="en-US" sz="2400">
                <a:solidFill>
                  <a:schemeClr val="tx1"/>
                </a:solidFill>
                <a:latin typeface="Times New Roman" panose="02020603050405020304" pitchFamily="18" charset="0"/>
                <a:cs typeface="Times New Roman" panose="02020603050405020304" pitchFamily="18" charset="0"/>
              </a:rPr>
              <a:t>B. Bộc lộ những tư tưởng tình cảm của con người, làm cho thiên nhiên mùa xuân sống động</a:t>
            </a:r>
            <a:r>
              <a:rPr lang="en-US">
                <a:solidFill>
                  <a:schemeClr val="tx1"/>
                </a:solidFill>
              </a:rPr>
              <a:t>.</a:t>
            </a:r>
          </a:p>
          <a:p>
            <a:pPr marL="540000"/>
            <a:endParaRPr lang="en-US" sz="2400">
              <a:solidFill>
                <a:schemeClr val="tx1"/>
              </a:solidFill>
              <a:latin typeface="Times New Roman" panose="02020603050405020304" pitchFamily="18" charset="0"/>
              <a:cs typeface="Times New Roman" panose="02020603050405020304" pitchFamily="18" charset="0"/>
            </a:endParaRPr>
          </a:p>
        </p:txBody>
      </p:sp>
      <p:sp>
        <p:nvSpPr>
          <p:cNvPr id="21" name="đáp án sai 2">
            <a:extLst>
              <a:ext uri="{FF2B5EF4-FFF2-40B4-BE49-F238E27FC236}">
                <a16:creationId xmlns:a16="http://schemas.microsoft.com/office/drawing/2014/main" id="{FE9294FE-9562-4BB4-87A8-6EE56264E5DF}"/>
              </a:ext>
            </a:extLst>
          </p:cNvPr>
          <p:cNvSpPr/>
          <p:nvPr/>
        </p:nvSpPr>
        <p:spPr>
          <a:xfrm>
            <a:off x="877233" y="1565160"/>
            <a:ext cx="10781942" cy="900273"/>
          </a:xfrm>
          <a:prstGeom prst="round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endParaRPr lang="en-US" sz="2400">
              <a:solidFill>
                <a:schemeClr val="tx1"/>
              </a:solidFill>
              <a:latin typeface="Times New Roman" panose="02020603050405020304" pitchFamily="18" charset="0"/>
              <a:cs typeface="Times New Roman" panose="02020603050405020304" pitchFamily="18" charset="0"/>
            </a:endParaRPr>
          </a:p>
          <a:p>
            <a:pPr marL="540000"/>
            <a:r>
              <a:rPr lang="en-US" sz="2400">
                <a:solidFill>
                  <a:schemeClr val="tx1"/>
                </a:solidFill>
                <a:latin typeface="Times New Roman" panose="02020603050405020304" pitchFamily="18" charset="0"/>
                <a:cs typeface="Times New Roman" panose="02020603050405020304" pitchFamily="18" charset="0"/>
              </a:rPr>
              <a:t>A. Nhấn mạnh những cảm xúc đặc biệt của tác giả, tình yêu thiên nhiên, yêu mùa xuân say mê</a:t>
            </a:r>
            <a:r>
              <a:rPr lang="en-US">
                <a:solidFill>
                  <a:schemeClr val="tx1"/>
                </a:solidFill>
              </a:rPr>
              <a:t>.</a:t>
            </a:r>
          </a:p>
          <a:p>
            <a:pPr marL="540000"/>
            <a:endParaRPr lang="en-US" sz="2800">
              <a:solidFill>
                <a:schemeClr val="tx1"/>
              </a:solidFill>
              <a:latin typeface="Times New Roman" panose="02020603050405020304" pitchFamily="18" charset="0"/>
              <a:cs typeface="Times New Roman" panose="02020603050405020304" pitchFamily="18" charset="0"/>
            </a:endParaRPr>
          </a:p>
        </p:txBody>
      </p:sp>
      <p:sp>
        <p:nvSpPr>
          <p:cNvPr id="22" name="đáp án sai 3">
            <a:extLst>
              <a:ext uri="{FF2B5EF4-FFF2-40B4-BE49-F238E27FC236}">
                <a16:creationId xmlns:a16="http://schemas.microsoft.com/office/drawing/2014/main" id="{B0D998A5-B493-4E5B-9591-2B0728E1234E}"/>
              </a:ext>
            </a:extLst>
          </p:cNvPr>
          <p:cNvSpPr/>
          <p:nvPr/>
        </p:nvSpPr>
        <p:spPr>
          <a:xfrm>
            <a:off x="877233" y="5083023"/>
            <a:ext cx="10781942" cy="882099"/>
          </a:xfrm>
          <a:prstGeom prst="roundRect">
            <a:avLst/>
          </a:prstGeom>
          <a:solidFill>
            <a:schemeClr val="bg2"/>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endParaRPr lang="en-US" sz="2400">
              <a:solidFill>
                <a:schemeClr val="tx1"/>
              </a:solidFill>
              <a:latin typeface="Times New Roman" panose="02020603050405020304" pitchFamily="18" charset="0"/>
              <a:cs typeface="Times New Roman" panose="02020603050405020304" pitchFamily="18" charset="0"/>
            </a:endParaRPr>
          </a:p>
          <a:p>
            <a:pPr marL="540000"/>
            <a:r>
              <a:rPr lang="en-US" sz="2400">
                <a:solidFill>
                  <a:schemeClr val="tx1"/>
                </a:solidFill>
                <a:latin typeface="Times New Roman" panose="02020603050405020304" pitchFamily="18" charset="0"/>
                <a:cs typeface="Times New Roman" panose="02020603050405020304" pitchFamily="18" charset="0"/>
              </a:rPr>
              <a:t>D.</a:t>
            </a:r>
            <a:r>
              <a:rPr lang="vi-VN"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Khẳng định sức sống của mùa xuân khiến thiên nhiên chuyển mình, rung động, đổi thay.</a:t>
            </a:r>
          </a:p>
          <a:p>
            <a:pPr marL="540000"/>
            <a:endParaRPr lang="en-US" sz="2800">
              <a:solidFill>
                <a:schemeClr val="tx1"/>
              </a:solidFill>
              <a:latin typeface="Times New Roman" panose="02020603050405020304" pitchFamily="18" charset="0"/>
              <a:cs typeface="Times New Roman" panose="02020603050405020304" pitchFamily="18" charset="0"/>
            </a:endParaRPr>
          </a:p>
        </p:txBody>
      </p:sp>
      <p:pic>
        <p:nvPicPr>
          <p:cNvPr id="3" name="dung">
            <a:hlinkClick r:id="" action="ppaction://media"/>
            <a:extLst>
              <a:ext uri="{FF2B5EF4-FFF2-40B4-BE49-F238E27FC236}">
                <a16:creationId xmlns:a16="http://schemas.microsoft.com/office/drawing/2014/main" id="{7E2F1CF0-3005-4D7C-B9E6-6FB5C28D907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83373" y="-609600"/>
            <a:ext cx="609600" cy="609600"/>
          </a:xfrm>
          <a:prstGeom prst="rect">
            <a:avLst/>
          </a:prstGeom>
        </p:spPr>
      </p:pic>
      <p:pic>
        <p:nvPicPr>
          <p:cNvPr id="10" name="Picture 9">
            <a:extLst>
              <a:ext uri="{FF2B5EF4-FFF2-40B4-BE49-F238E27FC236}">
                <a16:creationId xmlns:a16="http://schemas.microsoft.com/office/drawing/2014/main" id="{42B4B1B6-9AEA-4745-A0A2-31A4878295D0}"/>
              </a:ext>
            </a:extLst>
          </p:cNvPr>
          <p:cNvPicPr>
            <a:picLocks noChangeAspect="1"/>
          </p:cNvPicPr>
          <p:nvPr/>
        </p:nvPicPr>
        <p:blipFill rotWithShape="1">
          <a:blip r:embed="rId7">
            <a:extLst>
              <a:ext uri="{28A0092B-C50C-407E-A947-70E740481C1C}">
                <a14:useLocalDpi xmlns:a14="http://schemas.microsoft.com/office/drawing/2010/main" val="0"/>
              </a:ext>
            </a:extLst>
          </a:blip>
          <a:srcRect r="50000"/>
          <a:stretch/>
        </p:blipFill>
        <p:spPr>
          <a:xfrm>
            <a:off x="1051739" y="4173566"/>
            <a:ext cx="371704" cy="365439"/>
          </a:xfrm>
          <a:prstGeom prst="rect">
            <a:avLst/>
          </a:prstGeom>
        </p:spPr>
      </p:pic>
      <p:pic>
        <p:nvPicPr>
          <p:cNvPr id="11" name="Sai">
            <a:hlinkClick r:id="" action="ppaction://media"/>
            <a:extLst>
              <a:ext uri="{FF2B5EF4-FFF2-40B4-BE49-F238E27FC236}">
                <a16:creationId xmlns:a16="http://schemas.microsoft.com/office/drawing/2014/main" id="{E1B919E5-1012-4235-990E-97231046D20B}"/>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8887485" y="-629971"/>
            <a:ext cx="609600" cy="609600"/>
          </a:xfrm>
          <a:prstGeom prst="rect">
            <a:avLst/>
          </a:prstGeom>
        </p:spPr>
      </p:pic>
      <p:pic>
        <p:nvPicPr>
          <p:cNvPr id="23" name="Picture 22">
            <a:extLst>
              <a:ext uri="{FF2B5EF4-FFF2-40B4-BE49-F238E27FC236}">
                <a16:creationId xmlns:a16="http://schemas.microsoft.com/office/drawing/2014/main" id="{2BA3046E-04B9-4057-8E94-A04602FD58AE}"/>
              </a:ext>
            </a:extLst>
          </p:cNvPr>
          <p:cNvPicPr>
            <a:picLocks noChangeAspect="1"/>
          </p:cNvPicPr>
          <p:nvPr/>
        </p:nvPicPr>
        <p:blipFill rotWithShape="1">
          <a:blip r:embed="rId7">
            <a:extLst>
              <a:ext uri="{28A0092B-C50C-407E-A947-70E740481C1C}">
                <a14:useLocalDpi xmlns:a14="http://schemas.microsoft.com/office/drawing/2010/main" val="0"/>
              </a:ext>
            </a:extLst>
          </a:blip>
          <a:srcRect l="48123" r="1877"/>
          <a:stretch/>
        </p:blipFill>
        <p:spPr>
          <a:xfrm>
            <a:off x="1038310" y="3009450"/>
            <a:ext cx="371704" cy="365439"/>
          </a:xfrm>
          <a:prstGeom prst="rect">
            <a:avLst/>
          </a:prstGeom>
        </p:spPr>
      </p:pic>
      <p:pic>
        <p:nvPicPr>
          <p:cNvPr id="24" name="Picture 23">
            <a:extLst>
              <a:ext uri="{FF2B5EF4-FFF2-40B4-BE49-F238E27FC236}">
                <a16:creationId xmlns:a16="http://schemas.microsoft.com/office/drawing/2014/main" id="{1A899704-FBFA-4430-A28E-3309D5D04037}"/>
              </a:ext>
            </a:extLst>
          </p:cNvPr>
          <p:cNvPicPr>
            <a:picLocks noChangeAspect="1"/>
          </p:cNvPicPr>
          <p:nvPr/>
        </p:nvPicPr>
        <p:blipFill rotWithShape="1">
          <a:blip r:embed="rId7">
            <a:extLst>
              <a:ext uri="{28A0092B-C50C-407E-A947-70E740481C1C}">
                <a14:useLocalDpi xmlns:a14="http://schemas.microsoft.com/office/drawing/2010/main" val="0"/>
              </a:ext>
            </a:extLst>
          </a:blip>
          <a:srcRect l="48123" r="1877"/>
          <a:stretch/>
        </p:blipFill>
        <p:spPr>
          <a:xfrm>
            <a:off x="1051739" y="1832576"/>
            <a:ext cx="371704" cy="365439"/>
          </a:xfrm>
          <a:prstGeom prst="rect">
            <a:avLst/>
          </a:prstGeom>
        </p:spPr>
      </p:pic>
      <p:pic>
        <p:nvPicPr>
          <p:cNvPr id="25" name="Picture 24">
            <a:extLst>
              <a:ext uri="{FF2B5EF4-FFF2-40B4-BE49-F238E27FC236}">
                <a16:creationId xmlns:a16="http://schemas.microsoft.com/office/drawing/2014/main" id="{1336AE28-19FF-48BE-A0F0-498E8C87F869}"/>
              </a:ext>
            </a:extLst>
          </p:cNvPr>
          <p:cNvPicPr>
            <a:picLocks noChangeAspect="1"/>
          </p:cNvPicPr>
          <p:nvPr/>
        </p:nvPicPr>
        <p:blipFill rotWithShape="1">
          <a:blip r:embed="rId7">
            <a:extLst>
              <a:ext uri="{28A0092B-C50C-407E-A947-70E740481C1C}">
                <a14:useLocalDpi xmlns:a14="http://schemas.microsoft.com/office/drawing/2010/main" val="0"/>
              </a:ext>
            </a:extLst>
          </a:blip>
          <a:srcRect l="48123" r="1877"/>
          <a:stretch/>
        </p:blipFill>
        <p:spPr>
          <a:xfrm>
            <a:off x="1038310" y="5341352"/>
            <a:ext cx="371704" cy="365439"/>
          </a:xfrm>
          <a:prstGeom prst="rect">
            <a:avLst/>
          </a:prstGeom>
        </p:spPr>
      </p:pic>
    </p:spTree>
    <p:extLst>
      <p:ext uri="{BB962C8B-B14F-4D97-AF65-F5344CB8AC3E}">
        <p14:creationId xmlns:p14="http://schemas.microsoft.com/office/powerpoint/2010/main" val="1487925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9"/>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19"/>
                                        </p:tgtEl>
                                        <p:attrNameLst>
                                          <p:attrName>fillcolor</p:attrName>
                                        </p:attrNameLst>
                                      </p:cBhvr>
                                      <p:to>
                                        <a:srgbClr val="92D050"/>
                                      </p:to>
                                    </p:animClr>
                                    <p:set>
                                      <p:cBhvr>
                                        <p:cTn id="34" dur="500" fill="hold"/>
                                        <p:tgtEl>
                                          <p:spTgt spid="19"/>
                                        </p:tgtEl>
                                        <p:attrNameLst>
                                          <p:attrName>fill.type</p:attrName>
                                        </p:attrNameLst>
                                      </p:cBhvr>
                                      <p:to>
                                        <p:strVal val="solid"/>
                                      </p:to>
                                    </p:set>
                                    <p:set>
                                      <p:cBhvr>
                                        <p:cTn id="35" dur="500" fill="hold"/>
                                        <p:tgtEl>
                                          <p:spTgt spid="19"/>
                                        </p:tgtEl>
                                        <p:attrNameLst>
                                          <p:attrName>fill.on</p:attrName>
                                        </p:attrNameLst>
                                      </p:cBhvr>
                                      <p:to>
                                        <p:strVal val="true"/>
                                      </p:to>
                                    </p:set>
                                  </p:childTnLst>
                                </p:cTn>
                              </p:par>
                              <p:par>
                                <p:cTn id="36" presetID="1" presetClass="mediacall" presetSubtype="0" fill="hold" nodeType="withEffect">
                                  <p:stCondLst>
                                    <p:cond delay="0"/>
                                  </p:stCondLst>
                                  <p:childTnLst>
                                    <p:cmd type="call" cmd="playFrom(0.0)">
                                      <p:cBhvr>
                                        <p:cTn id="37" dur="731" fill="hold"/>
                                        <p:tgtEl>
                                          <p:spTgt spid="3"/>
                                        </p:tgtEl>
                                      </p:cBhvr>
                                    </p:cmd>
                                  </p:childTnLst>
                                </p:cTn>
                              </p:par>
                              <p:par>
                                <p:cTn id="38" presetID="23" presetClass="entr" presetSubtype="32"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strVal val="4*#ppt_w"/>
                                          </p:val>
                                        </p:tav>
                                        <p:tav tm="100000">
                                          <p:val>
                                            <p:strVal val="#ppt_w"/>
                                          </p:val>
                                        </p:tav>
                                      </p:tavLst>
                                    </p:anim>
                                    <p:anim calcmode="lin" valueType="num">
                                      <p:cBhvr>
                                        <p:cTn id="41" dur="500" fill="hold"/>
                                        <p:tgtEl>
                                          <p:spTgt spid="10"/>
                                        </p:tgtEl>
                                        <p:attrNameLst>
                                          <p:attrName>ppt_h</p:attrName>
                                        </p:attrNameLst>
                                      </p:cBhvr>
                                      <p:tavLst>
                                        <p:tav tm="0">
                                          <p:val>
                                            <p:strVal val="4*#ppt_h"/>
                                          </p:val>
                                        </p:tav>
                                        <p:tav tm="100000">
                                          <p:val>
                                            <p:strVal val="#ppt_h"/>
                                          </p:val>
                                        </p:tav>
                                      </p:tavLst>
                                    </p:anim>
                                  </p:childTnLst>
                                </p:cTn>
                              </p:par>
                              <p:par>
                                <p:cTn id="42" presetID="26" presetClass="emph" presetSubtype="0" repeatCount="4000" fill="hold" grpId="1" nodeType="withEffect">
                                  <p:stCondLst>
                                    <p:cond delay="0"/>
                                  </p:stCondLst>
                                  <p:childTnLst>
                                    <p:animEffect transition="out" filter="fade">
                                      <p:cBhvr>
                                        <p:cTn id="43" dur="250" tmFilter="0, 0; .2, .5; .8, .5; 1, 0"/>
                                        <p:tgtEl>
                                          <p:spTgt spid="19"/>
                                        </p:tgtEl>
                                      </p:cBhvr>
                                    </p:animEffect>
                                    <p:animScale>
                                      <p:cBhvr>
                                        <p:cTn id="44" dur="125" autoRev="1" fill="hold"/>
                                        <p:tgtEl>
                                          <p:spTgt spid="19"/>
                                        </p:tgtEl>
                                      </p:cBhvr>
                                      <p:by x="105000" y="105000"/>
                                    </p:animScale>
                                  </p:childTnLst>
                                </p:cTn>
                              </p:par>
                            </p:childTnLst>
                          </p:cTn>
                        </p:par>
                      </p:childTnLst>
                    </p:cTn>
                  </p:par>
                </p:childTnLst>
              </p:cTn>
              <p:nextCondLst>
                <p:cond evt="onClick" delay="0">
                  <p:tgtEl>
                    <p:spTgt spid="19"/>
                  </p:tgtEl>
                </p:cond>
              </p:nextCondLst>
            </p:seq>
            <p:audio>
              <p:cMediaNode vol="80000">
                <p:cTn id="45" fill="hold" display="0">
                  <p:stCondLst>
                    <p:cond delay="indefinite"/>
                  </p:stCondLst>
                  <p:endCondLst>
                    <p:cond evt="onStopAudio" delay="0">
                      <p:tgtEl>
                        <p:sldTgt/>
                      </p:tgtEl>
                    </p:cond>
                  </p:endCondLst>
                </p:cTn>
                <p:tgtEl>
                  <p:spTgt spid="3"/>
                </p:tgtEl>
              </p:cMediaNode>
            </p:audio>
            <p:seq concurrent="1" nextAc="seek">
              <p:cTn id="46" restart="whenNotActive" fill="hold" evtFilter="cancelBubble" nodeType="interactiveSeq">
                <p:stCondLst>
                  <p:cond evt="onClick" delay="0">
                    <p:tgtEl>
                      <p:spTgt spid="20"/>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20"/>
                                        </p:tgtEl>
                                        <p:attrNameLst>
                                          <p:attrName>fillcolor</p:attrName>
                                        </p:attrNameLst>
                                      </p:cBhvr>
                                      <p:to>
                                        <a:srgbClr val="FF0000"/>
                                      </p:to>
                                    </p:animClr>
                                    <p:set>
                                      <p:cBhvr>
                                        <p:cTn id="51" dur="500" fill="hold"/>
                                        <p:tgtEl>
                                          <p:spTgt spid="20"/>
                                        </p:tgtEl>
                                        <p:attrNameLst>
                                          <p:attrName>fill.type</p:attrName>
                                        </p:attrNameLst>
                                      </p:cBhvr>
                                      <p:to>
                                        <p:strVal val="solid"/>
                                      </p:to>
                                    </p:set>
                                    <p:set>
                                      <p:cBhvr>
                                        <p:cTn id="52" dur="500" fill="hold"/>
                                        <p:tgtEl>
                                          <p:spTgt spid="20"/>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783" fill="hold"/>
                                        <p:tgtEl>
                                          <p:spTgt spid="11"/>
                                        </p:tgtEl>
                                      </p:cBhvr>
                                    </p:cmd>
                                  </p:childTnLst>
                                </p:cTn>
                              </p:par>
                              <p:par>
                                <p:cTn id="55" presetID="23" presetClass="entr" presetSubtype="32"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4*#ppt_w"/>
                                          </p:val>
                                        </p:tav>
                                        <p:tav tm="100000">
                                          <p:val>
                                            <p:strVal val="#ppt_w"/>
                                          </p:val>
                                        </p:tav>
                                      </p:tavLst>
                                    </p:anim>
                                    <p:anim calcmode="lin" valueType="num">
                                      <p:cBhvr>
                                        <p:cTn id="58" dur="500" fill="hold"/>
                                        <p:tgtEl>
                                          <p:spTgt spid="23"/>
                                        </p:tgtEl>
                                        <p:attrNameLst>
                                          <p:attrName>ppt_h</p:attrName>
                                        </p:attrNameLst>
                                      </p:cBhvr>
                                      <p:tavLst>
                                        <p:tav tm="0">
                                          <p:val>
                                            <p:strVal val="4*#ppt_h"/>
                                          </p:val>
                                        </p:tav>
                                        <p:tav tm="100000">
                                          <p:val>
                                            <p:strVal val="#ppt_h"/>
                                          </p:val>
                                        </p:tav>
                                      </p:tavLst>
                                    </p:anim>
                                  </p:childTnLst>
                                </p:cTn>
                              </p:par>
                            </p:childTnLst>
                          </p:cTn>
                        </p:par>
                        <p:par>
                          <p:cTn id="59" fill="hold">
                            <p:stCondLst>
                              <p:cond delay="783"/>
                            </p:stCondLst>
                            <p:childTnLst>
                              <p:par>
                                <p:cTn id="60" presetID="26" presetClass="emph" presetSubtype="0" repeatCount="4000" fill="hold" grpId="1" nodeType="afterEffect">
                                  <p:stCondLst>
                                    <p:cond delay="0"/>
                                  </p:stCondLst>
                                  <p:childTnLst>
                                    <p:animEffect transition="out" filter="fade">
                                      <p:cBhvr>
                                        <p:cTn id="61" dur="250" tmFilter="0, 0; .2, .5; .8, .5; 1, 0"/>
                                        <p:tgtEl>
                                          <p:spTgt spid="20"/>
                                        </p:tgtEl>
                                      </p:cBhvr>
                                    </p:animEffect>
                                    <p:animScale>
                                      <p:cBhvr>
                                        <p:cTn id="62" dur="125" autoRev="1" fill="hold"/>
                                        <p:tgtEl>
                                          <p:spTgt spid="20"/>
                                        </p:tgtEl>
                                      </p:cBhvr>
                                      <p:by x="105000" y="105000"/>
                                    </p:animScale>
                                  </p:childTnLst>
                                </p:cTn>
                              </p:par>
                            </p:childTnLst>
                          </p:cTn>
                        </p:par>
                      </p:childTnLst>
                    </p:cTn>
                  </p:par>
                </p:childTnLst>
              </p:cTn>
              <p:nextCondLst>
                <p:cond evt="onClick" delay="0">
                  <p:tgtEl>
                    <p:spTgt spid="20"/>
                  </p:tgtEl>
                </p:cond>
              </p:nextCondLst>
            </p:seq>
            <p:audio>
              <p:cMediaNode vol="80000">
                <p:cTn id="63" fill="hold" display="0">
                  <p:stCondLst>
                    <p:cond delay="indefinite"/>
                  </p:stCondLst>
                  <p:endCondLst>
                    <p:cond evt="onStopAudio" delay="0">
                      <p:tgtEl>
                        <p:sldTgt/>
                      </p:tgtEl>
                    </p:cond>
                  </p:endCondLst>
                </p:cTn>
                <p:tgtEl>
                  <p:spTgt spid="11"/>
                </p:tgtEl>
              </p:cMediaNode>
            </p:audio>
            <p:seq concurrent="1" nextAc="seek">
              <p:cTn id="64" restart="whenNotActive" fill="hold" evtFilter="cancelBubble" nodeType="interactiveSeq">
                <p:stCondLst>
                  <p:cond evt="onClick" delay="0">
                    <p:tgtEl>
                      <p:spTgt spid="21"/>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21"/>
                                        </p:tgtEl>
                                        <p:attrNameLst>
                                          <p:attrName>fillcolor</p:attrName>
                                        </p:attrNameLst>
                                      </p:cBhvr>
                                      <p:to>
                                        <a:srgbClr val="FF0000"/>
                                      </p:to>
                                    </p:animClr>
                                    <p:set>
                                      <p:cBhvr>
                                        <p:cTn id="69" dur="500" fill="hold"/>
                                        <p:tgtEl>
                                          <p:spTgt spid="21"/>
                                        </p:tgtEl>
                                        <p:attrNameLst>
                                          <p:attrName>fill.type</p:attrName>
                                        </p:attrNameLst>
                                      </p:cBhvr>
                                      <p:to>
                                        <p:strVal val="solid"/>
                                      </p:to>
                                    </p:set>
                                    <p:set>
                                      <p:cBhvr>
                                        <p:cTn id="70" dur="500" fill="hold"/>
                                        <p:tgtEl>
                                          <p:spTgt spid="21"/>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783" fill="hold"/>
                                        <p:tgtEl>
                                          <p:spTgt spid="11"/>
                                        </p:tgtEl>
                                      </p:cBhvr>
                                    </p:cmd>
                                  </p:childTnLst>
                                </p:cTn>
                              </p:par>
                              <p:par>
                                <p:cTn id="73" presetID="23" presetClass="entr" presetSubtype="32"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strVal val="4*#ppt_w"/>
                                          </p:val>
                                        </p:tav>
                                        <p:tav tm="100000">
                                          <p:val>
                                            <p:strVal val="#ppt_w"/>
                                          </p:val>
                                        </p:tav>
                                      </p:tavLst>
                                    </p:anim>
                                    <p:anim calcmode="lin" valueType="num">
                                      <p:cBhvr>
                                        <p:cTn id="76" dur="500" fill="hold"/>
                                        <p:tgtEl>
                                          <p:spTgt spid="24"/>
                                        </p:tgtEl>
                                        <p:attrNameLst>
                                          <p:attrName>ppt_h</p:attrName>
                                        </p:attrNameLst>
                                      </p:cBhvr>
                                      <p:tavLst>
                                        <p:tav tm="0">
                                          <p:val>
                                            <p:strVal val="4*#ppt_h"/>
                                          </p:val>
                                        </p:tav>
                                        <p:tav tm="100000">
                                          <p:val>
                                            <p:strVal val="#ppt_h"/>
                                          </p:val>
                                        </p:tav>
                                      </p:tavLst>
                                    </p:anim>
                                  </p:childTnLst>
                                </p:cTn>
                              </p:par>
                              <p:par>
                                <p:cTn id="77" presetID="26" presetClass="emph" presetSubtype="0" repeatCount="4000" fill="hold" grpId="1" nodeType="withEffect">
                                  <p:stCondLst>
                                    <p:cond delay="0"/>
                                  </p:stCondLst>
                                  <p:childTnLst>
                                    <p:animEffect transition="out" filter="fade">
                                      <p:cBhvr>
                                        <p:cTn id="78" dur="250" tmFilter="0, 0; .2, .5; .8, .5; 1, 0"/>
                                        <p:tgtEl>
                                          <p:spTgt spid="21"/>
                                        </p:tgtEl>
                                      </p:cBhvr>
                                    </p:animEffect>
                                    <p:animScale>
                                      <p:cBhvr>
                                        <p:cTn id="79" dur="125" autoRev="1" fill="hold"/>
                                        <p:tgtEl>
                                          <p:spTgt spid="21"/>
                                        </p:tgtEl>
                                      </p:cBhvr>
                                      <p:by x="105000" y="105000"/>
                                    </p:animScale>
                                  </p:childTnLst>
                                </p:cTn>
                              </p:par>
                            </p:childTnLst>
                          </p:cTn>
                        </p:par>
                      </p:childTnLst>
                    </p:cTn>
                  </p:par>
                </p:childTnLst>
              </p:cTn>
              <p:nextCondLst>
                <p:cond evt="onClick" delay="0">
                  <p:tgtEl>
                    <p:spTgt spid="21"/>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1" presetClass="emph" presetSubtype="2" fill="hold" nodeType="clickEffect">
                                  <p:stCondLst>
                                    <p:cond delay="0"/>
                                  </p:stCondLst>
                                  <p:childTnLst>
                                    <p:animClr clrSpc="rgb" dir="cw">
                                      <p:cBhvr>
                                        <p:cTn id="84" dur="500" fill="hold"/>
                                        <p:tgtEl>
                                          <p:spTgt spid="22"/>
                                        </p:tgtEl>
                                        <p:attrNameLst>
                                          <p:attrName>fillcolor</p:attrName>
                                        </p:attrNameLst>
                                      </p:cBhvr>
                                      <p:to>
                                        <a:srgbClr val="FF0000"/>
                                      </p:to>
                                    </p:animClr>
                                    <p:set>
                                      <p:cBhvr>
                                        <p:cTn id="85" dur="500" fill="hold"/>
                                        <p:tgtEl>
                                          <p:spTgt spid="22"/>
                                        </p:tgtEl>
                                        <p:attrNameLst>
                                          <p:attrName>fill.type</p:attrName>
                                        </p:attrNameLst>
                                      </p:cBhvr>
                                      <p:to>
                                        <p:strVal val="solid"/>
                                      </p:to>
                                    </p:set>
                                    <p:set>
                                      <p:cBhvr>
                                        <p:cTn id="86" dur="500" fill="hold"/>
                                        <p:tgtEl>
                                          <p:spTgt spid="22"/>
                                        </p:tgtEl>
                                        <p:attrNameLst>
                                          <p:attrName>fill.on</p:attrName>
                                        </p:attrNameLst>
                                      </p:cBhvr>
                                      <p:to>
                                        <p:strVal val="true"/>
                                      </p:to>
                                    </p:set>
                                  </p:childTnLst>
                                </p:cTn>
                              </p:par>
                              <p:par>
                                <p:cTn id="87" presetID="1" presetClass="mediacall" presetSubtype="0" fill="hold" nodeType="withEffect">
                                  <p:stCondLst>
                                    <p:cond delay="0"/>
                                  </p:stCondLst>
                                  <p:childTnLst>
                                    <p:cmd type="call" cmd="playFrom(0.0)">
                                      <p:cBhvr>
                                        <p:cTn id="88" dur="783" fill="hold"/>
                                        <p:tgtEl>
                                          <p:spTgt spid="11"/>
                                        </p:tgtEl>
                                      </p:cBhvr>
                                    </p:cmd>
                                  </p:childTnLst>
                                </p:cTn>
                              </p:par>
                              <p:par>
                                <p:cTn id="89" presetID="23" presetClass="entr" presetSubtype="32" fill="hold" nodeType="with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500" fill="hold"/>
                                        <p:tgtEl>
                                          <p:spTgt spid="25"/>
                                        </p:tgtEl>
                                        <p:attrNameLst>
                                          <p:attrName>ppt_w</p:attrName>
                                        </p:attrNameLst>
                                      </p:cBhvr>
                                      <p:tavLst>
                                        <p:tav tm="0">
                                          <p:val>
                                            <p:strVal val="4*#ppt_w"/>
                                          </p:val>
                                        </p:tav>
                                        <p:tav tm="100000">
                                          <p:val>
                                            <p:strVal val="#ppt_w"/>
                                          </p:val>
                                        </p:tav>
                                      </p:tavLst>
                                    </p:anim>
                                    <p:anim calcmode="lin" valueType="num">
                                      <p:cBhvr>
                                        <p:cTn id="92" dur="500" fill="hold"/>
                                        <p:tgtEl>
                                          <p:spTgt spid="25"/>
                                        </p:tgtEl>
                                        <p:attrNameLst>
                                          <p:attrName>ppt_h</p:attrName>
                                        </p:attrNameLst>
                                      </p:cBhvr>
                                      <p:tavLst>
                                        <p:tav tm="0">
                                          <p:val>
                                            <p:strVal val="4*#ppt_h"/>
                                          </p:val>
                                        </p:tav>
                                        <p:tav tm="100000">
                                          <p:val>
                                            <p:strVal val="#ppt_h"/>
                                          </p:val>
                                        </p:tav>
                                      </p:tavLst>
                                    </p:anim>
                                  </p:childTnLst>
                                </p:cTn>
                              </p:par>
                              <p:par>
                                <p:cTn id="93" presetID="26" presetClass="emph" presetSubtype="0" repeatCount="4000" fill="hold" grpId="1" nodeType="withEffect">
                                  <p:stCondLst>
                                    <p:cond delay="0"/>
                                  </p:stCondLst>
                                  <p:childTnLst>
                                    <p:animEffect transition="out" filter="fade">
                                      <p:cBhvr>
                                        <p:cTn id="94" dur="250" tmFilter="0, 0; .2, .5; .8, .5; 1, 0"/>
                                        <p:tgtEl>
                                          <p:spTgt spid="22"/>
                                        </p:tgtEl>
                                      </p:cBhvr>
                                    </p:animEffect>
                                    <p:animScale>
                                      <p:cBhvr>
                                        <p:cTn id="95" dur="125" autoRev="1" fill="hold"/>
                                        <p:tgtEl>
                                          <p:spTgt spid="22"/>
                                        </p:tgtEl>
                                      </p:cBhvr>
                                      <p:by x="105000" y="105000"/>
                                    </p:animScale>
                                  </p:childTnLst>
                                </p:cTn>
                              </p:par>
                            </p:childTnLst>
                          </p:cTn>
                        </p:par>
                      </p:childTnLst>
                    </p:cTn>
                  </p:par>
                </p:childTnLst>
              </p:cTn>
              <p:nextCondLst>
                <p:cond evt="onClick" delay="0">
                  <p:tgtEl>
                    <p:spTgt spid="22"/>
                  </p:tgtEl>
                </p:cond>
              </p:nextCondLst>
            </p:seq>
          </p:childTnLst>
        </p:cTn>
      </p:par>
    </p:tnLst>
    <p:bldLst>
      <p:bldP spid="2" grpId="0" animBg="1"/>
      <p:bldP spid="19" grpId="0" animBg="1"/>
      <p:bldP spid="19" grpId="1" animBg="1"/>
      <p:bldP spid="20" grpId="0" animBg="1"/>
      <p:bldP spid="20" grpId="1" animBg="1"/>
      <p:bldP spid="21" grpId="0" animBg="1"/>
      <p:bldP spid="21" grpId="1" animBg="1"/>
      <p:bldP spid="22" grpId="0" animBg="1"/>
      <p:bldP spid="2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D6C46B7B-3DE5-451A-8E7D-8A1F7C190A7B}"/>
              </a:ext>
            </a:extLst>
          </p:cNvPr>
          <p:cNvSpPr/>
          <p:nvPr/>
        </p:nvSpPr>
        <p:spPr>
          <a:xfrm>
            <a:off x="334978" y="253497"/>
            <a:ext cx="11506955" cy="1870094"/>
          </a:xfrm>
          <a:prstGeom prst="round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solidFill>
                <a:latin typeface="Times New Roman" panose="02020603050405020304" pitchFamily="18" charset="0"/>
                <a:cs typeface="Times New Roman" panose="02020603050405020304" pitchFamily="18" charset="0"/>
              </a:rPr>
              <a:t>Câu 8: Ý nào sau đây không phải là tác dụng của biện pháp tu từ điệp ngữ trong các cụm từ in đậm sau?</a:t>
            </a:r>
          </a:p>
          <a:p>
            <a:pPr algn="just"/>
            <a:r>
              <a:rPr lang="en-US" sz="2400">
                <a:solidFill>
                  <a:schemeClr val="tx1"/>
                </a:solidFill>
                <a:latin typeface="Times New Roman" panose="02020603050405020304" pitchFamily="18" charset="0"/>
                <a:cs typeface="Times New Roman" panose="02020603050405020304" pitchFamily="18" charset="0"/>
              </a:rPr>
              <a:t>Ai bảo được non </a:t>
            </a:r>
            <a:r>
              <a:rPr lang="en-US" sz="2400" b="1">
                <a:solidFill>
                  <a:schemeClr val="tx1"/>
                </a:solidFill>
                <a:latin typeface="Times New Roman" panose="02020603050405020304" pitchFamily="18" charset="0"/>
                <a:cs typeface="Times New Roman" panose="02020603050405020304" pitchFamily="18" charset="0"/>
              </a:rPr>
              <a:t>đừng thương</a:t>
            </a:r>
            <a:r>
              <a:rPr lang="en-US" sz="2400">
                <a:solidFill>
                  <a:schemeClr val="tx1"/>
                </a:solidFill>
                <a:latin typeface="Times New Roman" panose="02020603050405020304" pitchFamily="18" charset="0"/>
                <a:cs typeface="Times New Roman" panose="02020603050405020304" pitchFamily="18" charset="0"/>
              </a:rPr>
              <a:t> nước, bướm </a:t>
            </a:r>
            <a:r>
              <a:rPr lang="en-US" sz="2400" b="1">
                <a:solidFill>
                  <a:schemeClr val="tx1"/>
                </a:solidFill>
                <a:latin typeface="Times New Roman" panose="02020603050405020304" pitchFamily="18" charset="0"/>
                <a:cs typeface="Times New Roman" panose="02020603050405020304" pitchFamily="18" charset="0"/>
              </a:rPr>
              <a:t>đừng thương</a:t>
            </a:r>
            <a:r>
              <a:rPr lang="en-US" sz="2400">
                <a:solidFill>
                  <a:schemeClr val="tx1"/>
                </a:solidFill>
                <a:latin typeface="Times New Roman" panose="02020603050405020304" pitchFamily="18" charset="0"/>
                <a:cs typeface="Times New Roman" panose="02020603050405020304" pitchFamily="18" charset="0"/>
              </a:rPr>
              <a:t> hoa, trăng </a:t>
            </a:r>
            <a:r>
              <a:rPr lang="en-US" sz="2400" b="1">
                <a:solidFill>
                  <a:schemeClr val="tx1"/>
                </a:solidFill>
                <a:latin typeface="Times New Roman" panose="02020603050405020304" pitchFamily="18" charset="0"/>
                <a:cs typeface="Times New Roman" panose="02020603050405020304" pitchFamily="18" charset="0"/>
              </a:rPr>
              <a:t>đừng thương</a:t>
            </a:r>
            <a:r>
              <a:rPr lang="en-US" sz="2400">
                <a:solidFill>
                  <a:schemeClr val="tx1"/>
                </a:solidFill>
                <a:latin typeface="Times New Roman" panose="02020603050405020304" pitchFamily="18" charset="0"/>
                <a:cs typeface="Times New Roman" panose="02020603050405020304" pitchFamily="18" charset="0"/>
              </a:rPr>
              <a:t> gió; </a:t>
            </a:r>
            <a:r>
              <a:rPr lang="en-US" sz="2400" b="1">
                <a:solidFill>
                  <a:schemeClr val="tx1"/>
                </a:solidFill>
                <a:latin typeface="Times New Roman" panose="02020603050405020304" pitchFamily="18" charset="0"/>
                <a:cs typeface="Times New Roman" panose="02020603050405020304" pitchFamily="18" charset="0"/>
              </a:rPr>
              <a:t>ai cấm được</a:t>
            </a:r>
            <a:r>
              <a:rPr lang="en-US" sz="2400">
                <a:solidFill>
                  <a:schemeClr val="tx1"/>
                </a:solidFill>
                <a:latin typeface="Times New Roman" panose="02020603050405020304" pitchFamily="18" charset="0"/>
                <a:cs typeface="Times New Roman" panose="02020603050405020304" pitchFamily="18" charset="0"/>
              </a:rPr>
              <a:t> trai thương gái, </a:t>
            </a:r>
            <a:r>
              <a:rPr lang="en-US" sz="2400" b="1">
                <a:solidFill>
                  <a:schemeClr val="tx1"/>
                </a:solidFill>
                <a:latin typeface="Times New Roman" panose="02020603050405020304" pitchFamily="18" charset="0"/>
                <a:cs typeface="Times New Roman" panose="02020603050405020304" pitchFamily="18" charset="0"/>
              </a:rPr>
              <a:t>ai cấm được</a:t>
            </a:r>
            <a:r>
              <a:rPr lang="en-US" sz="2400">
                <a:solidFill>
                  <a:schemeClr val="tx1"/>
                </a:solidFill>
                <a:latin typeface="Times New Roman" panose="02020603050405020304" pitchFamily="18" charset="0"/>
                <a:cs typeface="Times New Roman" panose="02020603050405020304" pitchFamily="18" charset="0"/>
              </a:rPr>
              <a:t> mẹ yêu con, </a:t>
            </a:r>
            <a:r>
              <a:rPr lang="en-US" sz="2400" b="1">
                <a:solidFill>
                  <a:schemeClr val="tx1"/>
                </a:solidFill>
                <a:latin typeface="Times New Roman" panose="02020603050405020304" pitchFamily="18" charset="0"/>
                <a:cs typeface="Times New Roman" panose="02020603050405020304" pitchFamily="18" charset="0"/>
              </a:rPr>
              <a:t>ai cấm được </a:t>
            </a:r>
            <a:r>
              <a:rPr lang="en-US" sz="2400">
                <a:solidFill>
                  <a:schemeClr val="tx1"/>
                </a:solidFill>
                <a:latin typeface="Times New Roman" panose="02020603050405020304" pitchFamily="18" charset="0"/>
                <a:cs typeface="Times New Roman" panose="02020603050405020304" pitchFamily="18" charset="0"/>
              </a:rPr>
              <a:t>cô gái còn son nhớ chổng thì mới hết được người mê luyến mùa xuân.</a:t>
            </a:r>
          </a:p>
        </p:txBody>
      </p:sp>
      <p:sp>
        <p:nvSpPr>
          <p:cNvPr id="19" name="đáp án đúng">
            <a:extLst>
              <a:ext uri="{FF2B5EF4-FFF2-40B4-BE49-F238E27FC236}">
                <a16:creationId xmlns:a16="http://schemas.microsoft.com/office/drawing/2014/main" id="{E4BA62E5-4034-4118-A916-65D9FE11EAAA}"/>
              </a:ext>
            </a:extLst>
          </p:cNvPr>
          <p:cNvSpPr/>
          <p:nvPr/>
        </p:nvSpPr>
        <p:spPr>
          <a:xfrm>
            <a:off x="1156634" y="4521979"/>
            <a:ext cx="7555566" cy="624689"/>
          </a:xfrm>
          <a:prstGeom prst="round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endParaRPr lang="en-US" sz="2400">
              <a:solidFill>
                <a:schemeClr val="tx1"/>
              </a:solidFill>
              <a:latin typeface="Times New Roman" panose="02020603050405020304" pitchFamily="18" charset="0"/>
              <a:cs typeface="Times New Roman" panose="02020603050405020304" pitchFamily="18" charset="0"/>
            </a:endParaRPr>
          </a:p>
          <a:p>
            <a:pPr marL="540000"/>
            <a:r>
              <a:rPr lang="en-US" sz="2400">
                <a:solidFill>
                  <a:schemeClr val="tx1"/>
                </a:solidFill>
                <a:latin typeface="Times New Roman" panose="02020603050405020304" pitchFamily="18" charset="0"/>
                <a:cs typeface="Times New Roman" panose="02020603050405020304" pitchFamily="18" charset="0"/>
              </a:rPr>
              <a:t>C. Khẳng định tình yêu mùa xuân luôn là qui luật tự </a:t>
            </a:r>
            <a:r>
              <a:rPr lang="en-US" b="1"/>
              <a:t>nhiên.</a:t>
            </a:r>
            <a:endParaRPr lang="en-US"/>
          </a:p>
        </p:txBody>
      </p:sp>
      <p:sp>
        <p:nvSpPr>
          <p:cNvPr id="20" name="đáp án sai 1">
            <a:extLst>
              <a:ext uri="{FF2B5EF4-FFF2-40B4-BE49-F238E27FC236}">
                <a16:creationId xmlns:a16="http://schemas.microsoft.com/office/drawing/2014/main" id="{7829A953-F854-423A-8362-0E2BEE2A8FF4}"/>
              </a:ext>
            </a:extLst>
          </p:cNvPr>
          <p:cNvSpPr/>
          <p:nvPr/>
        </p:nvSpPr>
        <p:spPr>
          <a:xfrm>
            <a:off x="1156635" y="3487269"/>
            <a:ext cx="7555566" cy="624689"/>
          </a:xfrm>
          <a:prstGeom prst="round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endParaRPr lang="en-US" sz="2400">
              <a:solidFill>
                <a:schemeClr val="tx1"/>
              </a:solidFill>
              <a:latin typeface="Times New Roman" panose="02020603050405020304" pitchFamily="18" charset="0"/>
              <a:cs typeface="Times New Roman" panose="02020603050405020304" pitchFamily="18" charset="0"/>
            </a:endParaRPr>
          </a:p>
          <a:p>
            <a:pPr marL="540000"/>
            <a:r>
              <a:rPr lang="en-US" sz="2400">
                <a:solidFill>
                  <a:schemeClr val="tx1"/>
                </a:solidFill>
                <a:latin typeface="Times New Roman" panose="02020603050405020304" pitchFamily="18" charset="0"/>
                <a:cs typeface="Times New Roman" panose="02020603050405020304" pitchFamily="18" charset="0"/>
              </a:rPr>
              <a:t>B. Nhấn mạnh tình yêu mùa xuân tha thiết của </a:t>
            </a:r>
            <a:r>
              <a:rPr lang="en-US"/>
              <a:t>tác giả.  </a:t>
            </a:r>
          </a:p>
          <a:p>
            <a:pPr marL="540000"/>
            <a:endParaRPr lang="en-US" sz="2400">
              <a:solidFill>
                <a:schemeClr val="tx1"/>
              </a:solidFill>
              <a:latin typeface="Times New Roman" panose="02020603050405020304" pitchFamily="18" charset="0"/>
              <a:cs typeface="Times New Roman" panose="02020603050405020304" pitchFamily="18" charset="0"/>
            </a:endParaRPr>
          </a:p>
        </p:txBody>
      </p:sp>
      <p:sp>
        <p:nvSpPr>
          <p:cNvPr id="21" name="đáp án sai 2">
            <a:extLst>
              <a:ext uri="{FF2B5EF4-FFF2-40B4-BE49-F238E27FC236}">
                <a16:creationId xmlns:a16="http://schemas.microsoft.com/office/drawing/2014/main" id="{FE9294FE-9562-4BB4-87A8-6EE56264E5DF}"/>
              </a:ext>
            </a:extLst>
          </p:cNvPr>
          <p:cNvSpPr/>
          <p:nvPr/>
        </p:nvSpPr>
        <p:spPr>
          <a:xfrm>
            <a:off x="1157661" y="2521489"/>
            <a:ext cx="7554539" cy="624689"/>
          </a:xfrm>
          <a:prstGeom prst="round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en-US" sz="2400">
                <a:solidFill>
                  <a:schemeClr val="tx1"/>
                </a:solidFill>
                <a:latin typeface="Times New Roman" panose="02020603050405020304" pitchFamily="18" charset="0"/>
                <a:cs typeface="Times New Roman" panose="02020603050405020304" pitchFamily="18" charset="0"/>
              </a:rPr>
              <a:t>A. Tạo</a:t>
            </a:r>
            <a:r>
              <a:rPr lang="vi-VN" sz="2400">
                <a:solidFill>
                  <a:schemeClr val="tx1"/>
                </a:solidFill>
                <a:latin typeface="Times New Roman" panose="02020603050405020304" pitchFamily="18" charset="0"/>
                <a:cs typeface="Times New Roman" panose="02020603050405020304" pitchFamily="18" charset="0"/>
              </a:rPr>
              <a:t> nhịp điệu c</a:t>
            </a:r>
            <a:r>
              <a:rPr lang="en-US" sz="2400">
                <a:solidFill>
                  <a:schemeClr val="tx1"/>
                </a:solidFill>
                <a:latin typeface="Times New Roman" panose="02020603050405020304" pitchFamily="18" charset="0"/>
                <a:cs typeface="Times New Roman" panose="02020603050405020304" pitchFamily="18" charset="0"/>
              </a:rPr>
              <a:t>â</a:t>
            </a:r>
            <a:r>
              <a:rPr lang="vi-VN" sz="2400">
                <a:solidFill>
                  <a:schemeClr val="tx1"/>
                </a:solidFill>
                <a:latin typeface="Times New Roman" panose="02020603050405020304" pitchFamily="18" charset="0"/>
                <a:cs typeface="Times New Roman" panose="02020603050405020304" pitchFamily="18" charset="0"/>
              </a:rPr>
              <a:t>u văn</a:t>
            </a:r>
            <a:r>
              <a:rPr lang="en-US" sz="2400">
                <a:solidFill>
                  <a:schemeClr val="tx1"/>
                </a:solidFill>
                <a:latin typeface="Times New Roman" panose="02020603050405020304" pitchFamily="18" charset="0"/>
                <a:cs typeface="Times New Roman" panose="02020603050405020304" pitchFamily="18" charset="0"/>
              </a:rPr>
              <a:t>, </a:t>
            </a:r>
            <a:r>
              <a:rPr lang="vi-VN" sz="2400">
                <a:solidFill>
                  <a:schemeClr val="tx1"/>
                </a:solidFill>
                <a:latin typeface="Times New Roman" panose="02020603050405020304" pitchFamily="18" charset="0"/>
                <a:cs typeface="Times New Roman" panose="02020603050405020304" pitchFamily="18" charset="0"/>
              </a:rPr>
              <a:t>tạo cảm xúc cho người </a:t>
            </a:r>
            <a:r>
              <a:rPr lang="vi-VN"/>
              <a:t>đọc</a:t>
            </a:r>
            <a:r>
              <a:rPr lang="en-US"/>
              <a:t>. </a:t>
            </a:r>
          </a:p>
        </p:txBody>
      </p:sp>
      <p:sp>
        <p:nvSpPr>
          <p:cNvPr id="22" name="đáp án sai 3">
            <a:extLst>
              <a:ext uri="{FF2B5EF4-FFF2-40B4-BE49-F238E27FC236}">
                <a16:creationId xmlns:a16="http://schemas.microsoft.com/office/drawing/2014/main" id="{B0D998A5-B493-4E5B-9591-2B0728E1234E}"/>
              </a:ext>
            </a:extLst>
          </p:cNvPr>
          <p:cNvSpPr/>
          <p:nvPr/>
        </p:nvSpPr>
        <p:spPr>
          <a:xfrm>
            <a:off x="1156634" y="5475637"/>
            <a:ext cx="7555566" cy="624689"/>
          </a:xfrm>
          <a:prstGeom prst="roundRect">
            <a:avLst/>
          </a:prstGeom>
          <a:solidFill>
            <a:schemeClr val="bg2"/>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endParaRPr lang="en-US" sz="2400">
              <a:solidFill>
                <a:schemeClr val="tx1"/>
              </a:solidFill>
              <a:latin typeface="Times New Roman" panose="02020603050405020304" pitchFamily="18" charset="0"/>
              <a:cs typeface="Times New Roman" panose="02020603050405020304" pitchFamily="18" charset="0"/>
            </a:endParaRPr>
          </a:p>
          <a:p>
            <a:pPr marL="540000"/>
            <a:r>
              <a:rPr lang="en-US" sz="2400">
                <a:solidFill>
                  <a:schemeClr val="tx1"/>
                </a:solidFill>
                <a:latin typeface="Times New Roman" panose="02020603050405020304" pitchFamily="18" charset="0"/>
                <a:cs typeface="Times New Roman" panose="02020603050405020304" pitchFamily="18" charset="0"/>
              </a:rPr>
              <a:t>D.</a:t>
            </a:r>
            <a:r>
              <a:rPr lang="vi-VN"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Làm câu văn sinh động, gợi cảm, có hồn</a:t>
            </a:r>
            <a:r>
              <a:rPr lang="en-US"/>
              <a:t>.</a:t>
            </a:r>
            <a:endParaRPr lang="en-US" sz="2400">
              <a:solidFill>
                <a:schemeClr val="tx1"/>
              </a:solidFill>
              <a:latin typeface="Times New Roman" panose="02020603050405020304" pitchFamily="18" charset="0"/>
              <a:cs typeface="Times New Roman" panose="02020603050405020304" pitchFamily="18" charset="0"/>
            </a:endParaRPr>
          </a:p>
          <a:p>
            <a:pPr marL="540000"/>
            <a:endParaRPr lang="en-US" sz="2800">
              <a:solidFill>
                <a:schemeClr val="tx1"/>
              </a:solidFill>
              <a:latin typeface="Times New Roman" panose="02020603050405020304" pitchFamily="18" charset="0"/>
              <a:cs typeface="Times New Roman" panose="02020603050405020304" pitchFamily="18" charset="0"/>
            </a:endParaRPr>
          </a:p>
        </p:txBody>
      </p:sp>
      <p:pic>
        <p:nvPicPr>
          <p:cNvPr id="3" name="dung">
            <a:hlinkClick r:id="" action="ppaction://media"/>
            <a:extLst>
              <a:ext uri="{FF2B5EF4-FFF2-40B4-BE49-F238E27FC236}">
                <a16:creationId xmlns:a16="http://schemas.microsoft.com/office/drawing/2014/main" id="{7E2F1CF0-3005-4D7C-B9E6-6FB5C28D907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83373" y="-609600"/>
            <a:ext cx="609600" cy="609600"/>
          </a:xfrm>
          <a:prstGeom prst="rect">
            <a:avLst/>
          </a:prstGeom>
        </p:spPr>
      </p:pic>
      <p:pic>
        <p:nvPicPr>
          <p:cNvPr id="10" name="Picture 9">
            <a:extLst>
              <a:ext uri="{FF2B5EF4-FFF2-40B4-BE49-F238E27FC236}">
                <a16:creationId xmlns:a16="http://schemas.microsoft.com/office/drawing/2014/main" id="{42B4B1B6-9AEA-4745-A0A2-31A4878295D0}"/>
              </a:ext>
            </a:extLst>
          </p:cNvPr>
          <p:cNvPicPr>
            <a:picLocks noChangeAspect="1"/>
          </p:cNvPicPr>
          <p:nvPr/>
        </p:nvPicPr>
        <p:blipFill rotWithShape="1">
          <a:blip r:embed="rId7">
            <a:extLst>
              <a:ext uri="{28A0092B-C50C-407E-A947-70E740481C1C}">
                <a14:useLocalDpi xmlns:a14="http://schemas.microsoft.com/office/drawing/2010/main" val="0"/>
              </a:ext>
            </a:extLst>
          </a:blip>
          <a:srcRect r="50000"/>
          <a:stretch/>
        </p:blipFill>
        <p:spPr>
          <a:xfrm>
            <a:off x="1317711" y="4651603"/>
            <a:ext cx="371704" cy="365439"/>
          </a:xfrm>
          <a:prstGeom prst="rect">
            <a:avLst/>
          </a:prstGeom>
        </p:spPr>
      </p:pic>
      <p:pic>
        <p:nvPicPr>
          <p:cNvPr id="11" name="Sai">
            <a:hlinkClick r:id="" action="ppaction://media"/>
            <a:extLst>
              <a:ext uri="{FF2B5EF4-FFF2-40B4-BE49-F238E27FC236}">
                <a16:creationId xmlns:a16="http://schemas.microsoft.com/office/drawing/2014/main" id="{E1B919E5-1012-4235-990E-97231046D20B}"/>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8887485" y="-629971"/>
            <a:ext cx="609600" cy="609600"/>
          </a:xfrm>
          <a:prstGeom prst="rect">
            <a:avLst/>
          </a:prstGeom>
        </p:spPr>
      </p:pic>
      <p:pic>
        <p:nvPicPr>
          <p:cNvPr id="23" name="Picture 22">
            <a:extLst>
              <a:ext uri="{FF2B5EF4-FFF2-40B4-BE49-F238E27FC236}">
                <a16:creationId xmlns:a16="http://schemas.microsoft.com/office/drawing/2014/main" id="{2BA3046E-04B9-4057-8E94-A04602FD58AE}"/>
              </a:ext>
            </a:extLst>
          </p:cNvPr>
          <p:cNvPicPr>
            <a:picLocks noChangeAspect="1"/>
          </p:cNvPicPr>
          <p:nvPr/>
        </p:nvPicPr>
        <p:blipFill rotWithShape="1">
          <a:blip r:embed="rId7">
            <a:extLst>
              <a:ext uri="{28A0092B-C50C-407E-A947-70E740481C1C}">
                <a14:useLocalDpi xmlns:a14="http://schemas.microsoft.com/office/drawing/2010/main" val="0"/>
              </a:ext>
            </a:extLst>
          </a:blip>
          <a:srcRect l="48123" r="1877"/>
          <a:stretch/>
        </p:blipFill>
        <p:spPr>
          <a:xfrm>
            <a:off x="1317711" y="3616894"/>
            <a:ext cx="371704" cy="365439"/>
          </a:xfrm>
          <a:prstGeom prst="rect">
            <a:avLst/>
          </a:prstGeom>
        </p:spPr>
      </p:pic>
      <p:pic>
        <p:nvPicPr>
          <p:cNvPr id="24" name="Picture 23">
            <a:extLst>
              <a:ext uri="{FF2B5EF4-FFF2-40B4-BE49-F238E27FC236}">
                <a16:creationId xmlns:a16="http://schemas.microsoft.com/office/drawing/2014/main" id="{1A899704-FBFA-4430-A28E-3309D5D04037}"/>
              </a:ext>
            </a:extLst>
          </p:cNvPr>
          <p:cNvPicPr>
            <a:picLocks noChangeAspect="1"/>
          </p:cNvPicPr>
          <p:nvPr/>
        </p:nvPicPr>
        <p:blipFill rotWithShape="1">
          <a:blip r:embed="rId7">
            <a:extLst>
              <a:ext uri="{28A0092B-C50C-407E-A947-70E740481C1C}">
                <a14:useLocalDpi xmlns:a14="http://schemas.microsoft.com/office/drawing/2010/main" val="0"/>
              </a:ext>
            </a:extLst>
          </a:blip>
          <a:srcRect l="48123" r="1877"/>
          <a:stretch/>
        </p:blipFill>
        <p:spPr>
          <a:xfrm>
            <a:off x="1297735" y="2651114"/>
            <a:ext cx="371704" cy="365439"/>
          </a:xfrm>
          <a:prstGeom prst="rect">
            <a:avLst/>
          </a:prstGeom>
        </p:spPr>
      </p:pic>
      <p:pic>
        <p:nvPicPr>
          <p:cNvPr id="25" name="Picture 24">
            <a:extLst>
              <a:ext uri="{FF2B5EF4-FFF2-40B4-BE49-F238E27FC236}">
                <a16:creationId xmlns:a16="http://schemas.microsoft.com/office/drawing/2014/main" id="{1336AE28-19FF-48BE-A0F0-498E8C87F869}"/>
              </a:ext>
            </a:extLst>
          </p:cNvPr>
          <p:cNvPicPr>
            <a:picLocks noChangeAspect="1"/>
          </p:cNvPicPr>
          <p:nvPr/>
        </p:nvPicPr>
        <p:blipFill rotWithShape="1">
          <a:blip r:embed="rId7">
            <a:extLst>
              <a:ext uri="{28A0092B-C50C-407E-A947-70E740481C1C}">
                <a14:useLocalDpi xmlns:a14="http://schemas.microsoft.com/office/drawing/2010/main" val="0"/>
              </a:ext>
            </a:extLst>
          </a:blip>
          <a:srcRect l="48123" r="1877"/>
          <a:stretch/>
        </p:blipFill>
        <p:spPr>
          <a:xfrm>
            <a:off x="1317711" y="5605261"/>
            <a:ext cx="371704" cy="365439"/>
          </a:xfrm>
          <a:prstGeom prst="rect">
            <a:avLst/>
          </a:prstGeom>
        </p:spPr>
      </p:pic>
    </p:spTree>
    <p:extLst>
      <p:ext uri="{BB962C8B-B14F-4D97-AF65-F5344CB8AC3E}">
        <p14:creationId xmlns:p14="http://schemas.microsoft.com/office/powerpoint/2010/main" val="380755965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9"/>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19"/>
                                        </p:tgtEl>
                                        <p:attrNameLst>
                                          <p:attrName>fillcolor</p:attrName>
                                        </p:attrNameLst>
                                      </p:cBhvr>
                                      <p:to>
                                        <a:srgbClr val="92D050"/>
                                      </p:to>
                                    </p:animClr>
                                    <p:set>
                                      <p:cBhvr>
                                        <p:cTn id="34" dur="500" fill="hold"/>
                                        <p:tgtEl>
                                          <p:spTgt spid="19"/>
                                        </p:tgtEl>
                                        <p:attrNameLst>
                                          <p:attrName>fill.type</p:attrName>
                                        </p:attrNameLst>
                                      </p:cBhvr>
                                      <p:to>
                                        <p:strVal val="solid"/>
                                      </p:to>
                                    </p:set>
                                    <p:set>
                                      <p:cBhvr>
                                        <p:cTn id="35" dur="500" fill="hold"/>
                                        <p:tgtEl>
                                          <p:spTgt spid="19"/>
                                        </p:tgtEl>
                                        <p:attrNameLst>
                                          <p:attrName>fill.on</p:attrName>
                                        </p:attrNameLst>
                                      </p:cBhvr>
                                      <p:to>
                                        <p:strVal val="true"/>
                                      </p:to>
                                    </p:set>
                                  </p:childTnLst>
                                </p:cTn>
                              </p:par>
                              <p:par>
                                <p:cTn id="36" presetID="1" presetClass="mediacall" presetSubtype="0" fill="hold" nodeType="withEffect">
                                  <p:stCondLst>
                                    <p:cond delay="0"/>
                                  </p:stCondLst>
                                  <p:childTnLst>
                                    <p:cmd type="call" cmd="playFrom(0.0)">
                                      <p:cBhvr>
                                        <p:cTn id="37" dur="731" fill="hold"/>
                                        <p:tgtEl>
                                          <p:spTgt spid="3"/>
                                        </p:tgtEl>
                                      </p:cBhvr>
                                    </p:cmd>
                                  </p:childTnLst>
                                </p:cTn>
                              </p:par>
                              <p:par>
                                <p:cTn id="38" presetID="23" presetClass="entr" presetSubtype="32"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strVal val="4*#ppt_w"/>
                                          </p:val>
                                        </p:tav>
                                        <p:tav tm="100000">
                                          <p:val>
                                            <p:strVal val="#ppt_w"/>
                                          </p:val>
                                        </p:tav>
                                      </p:tavLst>
                                    </p:anim>
                                    <p:anim calcmode="lin" valueType="num">
                                      <p:cBhvr>
                                        <p:cTn id="41" dur="500" fill="hold"/>
                                        <p:tgtEl>
                                          <p:spTgt spid="10"/>
                                        </p:tgtEl>
                                        <p:attrNameLst>
                                          <p:attrName>ppt_h</p:attrName>
                                        </p:attrNameLst>
                                      </p:cBhvr>
                                      <p:tavLst>
                                        <p:tav tm="0">
                                          <p:val>
                                            <p:strVal val="4*#ppt_h"/>
                                          </p:val>
                                        </p:tav>
                                        <p:tav tm="100000">
                                          <p:val>
                                            <p:strVal val="#ppt_h"/>
                                          </p:val>
                                        </p:tav>
                                      </p:tavLst>
                                    </p:anim>
                                  </p:childTnLst>
                                </p:cTn>
                              </p:par>
                              <p:par>
                                <p:cTn id="42" presetID="26" presetClass="emph" presetSubtype="0" repeatCount="4000" fill="hold" grpId="1" nodeType="withEffect">
                                  <p:stCondLst>
                                    <p:cond delay="0"/>
                                  </p:stCondLst>
                                  <p:childTnLst>
                                    <p:animEffect transition="out" filter="fade">
                                      <p:cBhvr>
                                        <p:cTn id="43" dur="250" tmFilter="0, 0; .2, .5; .8, .5; 1, 0"/>
                                        <p:tgtEl>
                                          <p:spTgt spid="19"/>
                                        </p:tgtEl>
                                      </p:cBhvr>
                                    </p:animEffect>
                                    <p:animScale>
                                      <p:cBhvr>
                                        <p:cTn id="44" dur="125" autoRev="1" fill="hold"/>
                                        <p:tgtEl>
                                          <p:spTgt spid="19"/>
                                        </p:tgtEl>
                                      </p:cBhvr>
                                      <p:by x="105000" y="105000"/>
                                    </p:animScale>
                                  </p:childTnLst>
                                </p:cTn>
                              </p:par>
                            </p:childTnLst>
                          </p:cTn>
                        </p:par>
                      </p:childTnLst>
                    </p:cTn>
                  </p:par>
                </p:childTnLst>
              </p:cTn>
              <p:nextCondLst>
                <p:cond evt="onClick" delay="0">
                  <p:tgtEl>
                    <p:spTgt spid="19"/>
                  </p:tgtEl>
                </p:cond>
              </p:nextCondLst>
            </p:seq>
            <p:audio>
              <p:cMediaNode vol="80000">
                <p:cTn id="45" fill="hold" display="0">
                  <p:stCondLst>
                    <p:cond delay="indefinite"/>
                  </p:stCondLst>
                  <p:endCondLst>
                    <p:cond evt="onStopAudio" delay="0">
                      <p:tgtEl>
                        <p:sldTgt/>
                      </p:tgtEl>
                    </p:cond>
                  </p:endCondLst>
                </p:cTn>
                <p:tgtEl>
                  <p:spTgt spid="3"/>
                </p:tgtEl>
              </p:cMediaNode>
            </p:audio>
            <p:seq concurrent="1" nextAc="seek">
              <p:cTn id="46" restart="whenNotActive" fill="hold" evtFilter="cancelBubble" nodeType="interactiveSeq">
                <p:stCondLst>
                  <p:cond evt="onClick" delay="0">
                    <p:tgtEl>
                      <p:spTgt spid="20"/>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20"/>
                                        </p:tgtEl>
                                        <p:attrNameLst>
                                          <p:attrName>fillcolor</p:attrName>
                                        </p:attrNameLst>
                                      </p:cBhvr>
                                      <p:to>
                                        <a:srgbClr val="FF0000"/>
                                      </p:to>
                                    </p:animClr>
                                    <p:set>
                                      <p:cBhvr>
                                        <p:cTn id="51" dur="500" fill="hold"/>
                                        <p:tgtEl>
                                          <p:spTgt spid="20"/>
                                        </p:tgtEl>
                                        <p:attrNameLst>
                                          <p:attrName>fill.type</p:attrName>
                                        </p:attrNameLst>
                                      </p:cBhvr>
                                      <p:to>
                                        <p:strVal val="solid"/>
                                      </p:to>
                                    </p:set>
                                    <p:set>
                                      <p:cBhvr>
                                        <p:cTn id="52" dur="500" fill="hold"/>
                                        <p:tgtEl>
                                          <p:spTgt spid="20"/>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783" fill="hold"/>
                                        <p:tgtEl>
                                          <p:spTgt spid="11"/>
                                        </p:tgtEl>
                                      </p:cBhvr>
                                    </p:cmd>
                                  </p:childTnLst>
                                </p:cTn>
                              </p:par>
                              <p:par>
                                <p:cTn id="55" presetID="23" presetClass="entr" presetSubtype="32"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4*#ppt_w"/>
                                          </p:val>
                                        </p:tav>
                                        <p:tav tm="100000">
                                          <p:val>
                                            <p:strVal val="#ppt_w"/>
                                          </p:val>
                                        </p:tav>
                                      </p:tavLst>
                                    </p:anim>
                                    <p:anim calcmode="lin" valueType="num">
                                      <p:cBhvr>
                                        <p:cTn id="58" dur="500" fill="hold"/>
                                        <p:tgtEl>
                                          <p:spTgt spid="23"/>
                                        </p:tgtEl>
                                        <p:attrNameLst>
                                          <p:attrName>ppt_h</p:attrName>
                                        </p:attrNameLst>
                                      </p:cBhvr>
                                      <p:tavLst>
                                        <p:tav tm="0">
                                          <p:val>
                                            <p:strVal val="4*#ppt_h"/>
                                          </p:val>
                                        </p:tav>
                                        <p:tav tm="100000">
                                          <p:val>
                                            <p:strVal val="#ppt_h"/>
                                          </p:val>
                                        </p:tav>
                                      </p:tavLst>
                                    </p:anim>
                                  </p:childTnLst>
                                </p:cTn>
                              </p:par>
                            </p:childTnLst>
                          </p:cTn>
                        </p:par>
                        <p:par>
                          <p:cTn id="59" fill="hold">
                            <p:stCondLst>
                              <p:cond delay="783"/>
                            </p:stCondLst>
                            <p:childTnLst>
                              <p:par>
                                <p:cTn id="60" presetID="26" presetClass="emph" presetSubtype="0" repeatCount="4000" fill="hold" grpId="1" nodeType="afterEffect">
                                  <p:stCondLst>
                                    <p:cond delay="0"/>
                                  </p:stCondLst>
                                  <p:childTnLst>
                                    <p:animEffect transition="out" filter="fade">
                                      <p:cBhvr>
                                        <p:cTn id="61" dur="250" tmFilter="0, 0; .2, .5; .8, .5; 1, 0"/>
                                        <p:tgtEl>
                                          <p:spTgt spid="20"/>
                                        </p:tgtEl>
                                      </p:cBhvr>
                                    </p:animEffect>
                                    <p:animScale>
                                      <p:cBhvr>
                                        <p:cTn id="62" dur="125" autoRev="1" fill="hold"/>
                                        <p:tgtEl>
                                          <p:spTgt spid="20"/>
                                        </p:tgtEl>
                                      </p:cBhvr>
                                      <p:by x="105000" y="105000"/>
                                    </p:animScale>
                                  </p:childTnLst>
                                </p:cTn>
                              </p:par>
                            </p:childTnLst>
                          </p:cTn>
                        </p:par>
                      </p:childTnLst>
                    </p:cTn>
                  </p:par>
                </p:childTnLst>
              </p:cTn>
              <p:nextCondLst>
                <p:cond evt="onClick" delay="0">
                  <p:tgtEl>
                    <p:spTgt spid="20"/>
                  </p:tgtEl>
                </p:cond>
              </p:nextCondLst>
            </p:seq>
            <p:audio>
              <p:cMediaNode vol="80000">
                <p:cTn id="63" fill="hold" display="0">
                  <p:stCondLst>
                    <p:cond delay="indefinite"/>
                  </p:stCondLst>
                  <p:endCondLst>
                    <p:cond evt="onStopAudio" delay="0">
                      <p:tgtEl>
                        <p:sldTgt/>
                      </p:tgtEl>
                    </p:cond>
                  </p:endCondLst>
                </p:cTn>
                <p:tgtEl>
                  <p:spTgt spid="11"/>
                </p:tgtEl>
              </p:cMediaNode>
            </p:audio>
            <p:seq concurrent="1" nextAc="seek">
              <p:cTn id="64" restart="whenNotActive" fill="hold" evtFilter="cancelBubble" nodeType="interactiveSeq">
                <p:stCondLst>
                  <p:cond evt="onClick" delay="0">
                    <p:tgtEl>
                      <p:spTgt spid="21"/>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21"/>
                                        </p:tgtEl>
                                        <p:attrNameLst>
                                          <p:attrName>fillcolor</p:attrName>
                                        </p:attrNameLst>
                                      </p:cBhvr>
                                      <p:to>
                                        <a:srgbClr val="FF0000"/>
                                      </p:to>
                                    </p:animClr>
                                    <p:set>
                                      <p:cBhvr>
                                        <p:cTn id="69" dur="500" fill="hold"/>
                                        <p:tgtEl>
                                          <p:spTgt spid="21"/>
                                        </p:tgtEl>
                                        <p:attrNameLst>
                                          <p:attrName>fill.type</p:attrName>
                                        </p:attrNameLst>
                                      </p:cBhvr>
                                      <p:to>
                                        <p:strVal val="solid"/>
                                      </p:to>
                                    </p:set>
                                    <p:set>
                                      <p:cBhvr>
                                        <p:cTn id="70" dur="500" fill="hold"/>
                                        <p:tgtEl>
                                          <p:spTgt spid="21"/>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783" fill="hold"/>
                                        <p:tgtEl>
                                          <p:spTgt spid="11"/>
                                        </p:tgtEl>
                                      </p:cBhvr>
                                    </p:cmd>
                                  </p:childTnLst>
                                </p:cTn>
                              </p:par>
                              <p:par>
                                <p:cTn id="73" presetID="23" presetClass="entr" presetSubtype="32"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strVal val="4*#ppt_w"/>
                                          </p:val>
                                        </p:tav>
                                        <p:tav tm="100000">
                                          <p:val>
                                            <p:strVal val="#ppt_w"/>
                                          </p:val>
                                        </p:tav>
                                      </p:tavLst>
                                    </p:anim>
                                    <p:anim calcmode="lin" valueType="num">
                                      <p:cBhvr>
                                        <p:cTn id="76" dur="500" fill="hold"/>
                                        <p:tgtEl>
                                          <p:spTgt spid="24"/>
                                        </p:tgtEl>
                                        <p:attrNameLst>
                                          <p:attrName>ppt_h</p:attrName>
                                        </p:attrNameLst>
                                      </p:cBhvr>
                                      <p:tavLst>
                                        <p:tav tm="0">
                                          <p:val>
                                            <p:strVal val="4*#ppt_h"/>
                                          </p:val>
                                        </p:tav>
                                        <p:tav tm="100000">
                                          <p:val>
                                            <p:strVal val="#ppt_h"/>
                                          </p:val>
                                        </p:tav>
                                      </p:tavLst>
                                    </p:anim>
                                  </p:childTnLst>
                                </p:cTn>
                              </p:par>
                              <p:par>
                                <p:cTn id="77" presetID="26" presetClass="emph" presetSubtype="0" repeatCount="4000" fill="hold" grpId="1" nodeType="withEffect">
                                  <p:stCondLst>
                                    <p:cond delay="0"/>
                                  </p:stCondLst>
                                  <p:childTnLst>
                                    <p:animEffect transition="out" filter="fade">
                                      <p:cBhvr>
                                        <p:cTn id="78" dur="250" tmFilter="0, 0; .2, .5; .8, .5; 1, 0"/>
                                        <p:tgtEl>
                                          <p:spTgt spid="21"/>
                                        </p:tgtEl>
                                      </p:cBhvr>
                                    </p:animEffect>
                                    <p:animScale>
                                      <p:cBhvr>
                                        <p:cTn id="79" dur="125" autoRev="1" fill="hold"/>
                                        <p:tgtEl>
                                          <p:spTgt spid="21"/>
                                        </p:tgtEl>
                                      </p:cBhvr>
                                      <p:by x="105000" y="105000"/>
                                    </p:animScale>
                                  </p:childTnLst>
                                </p:cTn>
                              </p:par>
                            </p:childTnLst>
                          </p:cTn>
                        </p:par>
                      </p:childTnLst>
                    </p:cTn>
                  </p:par>
                </p:childTnLst>
              </p:cTn>
              <p:nextCondLst>
                <p:cond evt="onClick" delay="0">
                  <p:tgtEl>
                    <p:spTgt spid="21"/>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1" presetClass="emph" presetSubtype="2" fill="hold" nodeType="clickEffect">
                                  <p:stCondLst>
                                    <p:cond delay="0"/>
                                  </p:stCondLst>
                                  <p:childTnLst>
                                    <p:animClr clrSpc="rgb" dir="cw">
                                      <p:cBhvr>
                                        <p:cTn id="84" dur="500" fill="hold"/>
                                        <p:tgtEl>
                                          <p:spTgt spid="22"/>
                                        </p:tgtEl>
                                        <p:attrNameLst>
                                          <p:attrName>fillcolor</p:attrName>
                                        </p:attrNameLst>
                                      </p:cBhvr>
                                      <p:to>
                                        <a:srgbClr val="FF0000"/>
                                      </p:to>
                                    </p:animClr>
                                    <p:set>
                                      <p:cBhvr>
                                        <p:cTn id="85" dur="500" fill="hold"/>
                                        <p:tgtEl>
                                          <p:spTgt spid="22"/>
                                        </p:tgtEl>
                                        <p:attrNameLst>
                                          <p:attrName>fill.type</p:attrName>
                                        </p:attrNameLst>
                                      </p:cBhvr>
                                      <p:to>
                                        <p:strVal val="solid"/>
                                      </p:to>
                                    </p:set>
                                    <p:set>
                                      <p:cBhvr>
                                        <p:cTn id="86" dur="500" fill="hold"/>
                                        <p:tgtEl>
                                          <p:spTgt spid="22"/>
                                        </p:tgtEl>
                                        <p:attrNameLst>
                                          <p:attrName>fill.on</p:attrName>
                                        </p:attrNameLst>
                                      </p:cBhvr>
                                      <p:to>
                                        <p:strVal val="true"/>
                                      </p:to>
                                    </p:set>
                                  </p:childTnLst>
                                </p:cTn>
                              </p:par>
                              <p:par>
                                <p:cTn id="87" presetID="1" presetClass="mediacall" presetSubtype="0" fill="hold" nodeType="withEffect">
                                  <p:stCondLst>
                                    <p:cond delay="0"/>
                                  </p:stCondLst>
                                  <p:childTnLst>
                                    <p:cmd type="call" cmd="playFrom(0.0)">
                                      <p:cBhvr>
                                        <p:cTn id="88" dur="783" fill="hold"/>
                                        <p:tgtEl>
                                          <p:spTgt spid="11"/>
                                        </p:tgtEl>
                                      </p:cBhvr>
                                    </p:cmd>
                                  </p:childTnLst>
                                </p:cTn>
                              </p:par>
                              <p:par>
                                <p:cTn id="89" presetID="23" presetClass="entr" presetSubtype="32" fill="hold" nodeType="with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500" fill="hold"/>
                                        <p:tgtEl>
                                          <p:spTgt spid="25"/>
                                        </p:tgtEl>
                                        <p:attrNameLst>
                                          <p:attrName>ppt_w</p:attrName>
                                        </p:attrNameLst>
                                      </p:cBhvr>
                                      <p:tavLst>
                                        <p:tav tm="0">
                                          <p:val>
                                            <p:strVal val="4*#ppt_w"/>
                                          </p:val>
                                        </p:tav>
                                        <p:tav tm="100000">
                                          <p:val>
                                            <p:strVal val="#ppt_w"/>
                                          </p:val>
                                        </p:tav>
                                      </p:tavLst>
                                    </p:anim>
                                    <p:anim calcmode="lin" valueType="num">
                                      <p:cBhvr>
                                        <p:cTn id="92" dur="500" fill="hold"/>
                                        <p:tgtEl>
                                          <p:spTgt spid="25"/>
                                        </p:tgtEl>
                                        <p:attrNameLst>
                                          <p:attrName>ppt_h</p:attrName>
                                        </p:attrNameLst>
                                      </p:cBhvr>
                                      <p:tavLst>
                                        <p:tav tm="0">
                                          <p:val>
                                            <p:strVal val="4*#ppt_h"/>
                                          </p:val>
                                        </p:tav>
                                        <p:tav tm="100000">
                                          <p:val>
                                            <p:strVal val="#ppt_h"/>
                                          </p:val>
                                        </p:tav>
                                      </p:tavLst>
                                    </p:anim>
                                  </p:childTnLst>
                                </p:cTn>
                              </p:par>
                              <p:par>
                                <p:cTn id="93" presetID="26" presetClass="emph" presetSubtype="0" repeatCount="4000" fill="hold" grpId="1" nodeType="withEffect">
                                  <p:stCondLst>
                                    <p:cond delay="0"/>
                                  </p:stCondLst>
                                  <p:childTnLst>
                                    <p:animEffect transition="out" filter="fade">
                                      <p:cBhvr>
                                        <p:cTn id="94" dur="250" tmFilter="0, 0; .2, .5; .8, .5; 1, 0"/>
                                        <p:tgtEl>
                                          <p:spTgt spid="22"/>
                                        </p:tgtEl>
                                      </p:cBhvr>
                                    </p:animEffect>
                                    <p:animScale>
                                      <p:cBhvr>
                                        <p:cTn id="95" dur="125" autoRev="1" fill="hold"/>
                                        <p:tgtEl>
                                          <p:spTgt spid="22"/>
                                        </p:tgtEl>
                                      </p:cBhvr>
                                      <p:by x="105000" y="105000"/>
                                    </p:animScale>
                                  </p:childTnLst>
                                </p:cTn>
                              </p:par>
                            </p:childTnLst>
                          </p:cTn>
                        </p:par>
                      </p:childTnLst>
                    </p:cTn>
                  </p:par>
                </p:childTnLst>
              </p:cTn>
              <p:nextCondLst>
                <p:cond evt="onClick" delay="0">
                  <p:tgtEl>
                    <p:spTgt spid="22"/>
                  </p:tgtEl>
                </p:cond>
              </p:nextCondLst>
            </p:seq>
          </p:childTnLst>
        </p:cTn>
      </p:par>
    </p:tnLst>
    <p:bldLst>
      <p:bldP spid="2" grpId="0" animBg="1"/>
      <p:bldP spid="19" grpId="0" animBg="1"/>
      <p:bldP spid="19" grpId="1" animBg="1"/>
      <p:bldP spid="20" grpId="0" animBg="1"/>
      <p:bldP spid="20" grpId="1" animBg="1"/>
      <p:bldP spid="21" grpId="0" animBg="1"/>
      <p:bldP spid="21" grpId="1" animBg="1"/>
      <p:bldP spid="22" grpId="0" animBg="1"/>
      <p:bldP spid="2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D6C46B7B-3DE5-451A-8E7D-8A1F7C190A7B}"/>
              </a:ext>
            </a:extLst>
          </p:cNvPr>
          <p:cNvSpPr/>
          <p:nvPr/>
        </p:nvSpPr>
        <p:spPr>
          <a:xfrm>
            <a:off x="334978" y="253497"/>
            <a:ext cx="11506955" cy="1870092"/>
          </a:xfrm>
          <a:prstGeom prst="round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solidFill>
                <a:latin typeface="Times New Roman" panose="02020603050405020304" pitchFamily="18" charset="0"/>
                <a:cs typeface="Times New Roman" panose="02020603050405020304" pitchFamily="18" charset="0"/>
              </a:rPr>
              <a:t>Câu 9: Hãy nêu tác dụng của biện pháp tu từ so sánh trong câu văn sau:</a:t>
            </a:r>
          </a:p>
          <a:p>
            <a:pPr algn="just"/>
            <a:r>
              <a:rPr lang="en-US" sz="2400">
                <a:solidFill>
                  <a:schemeClr val="tx1"/>
                </a:solidFill>
                <a:latin typeface="Times New Roman" panose="02020603050405020304" pitchFamily="18" charset="0"/>
                <a:cs typeface="Times New Roman" panose="02020603050405020304" pitchFamily="18" charset="0"/>
              </a:rPr>
              <a:t>Nhựa sống ở trong người căng lên như máu cũng căng lên trong lộc của loài nai, như mầm non của cây cối, nằm im mãi không chịu được, phải trỗi ra thành những cái lá nhỏ ti ti giơ tay vẫy những cặp uyên ương đứng cạnh..</a:t>
            </a:r>
          </a:p>
        </p:txBody>
      </p:sp>
      <p:sp>
        <p:nvSpPr>
          <p:cNvPr id="19" name="đáp án đúng">
            <a:extLst>
              <a:ext uri="{FF2B5EF4-FFF2-40B4-BE49-F238E27FC236}">
                <a16:creationId xmlns:a16="http://schemas.microsoft.com/office/drawing/2014/main" id="{E4BA62E5-4034-4118-A916-65D9FE11EAAA}"/>
              </a:ext>
            </a:extLst>
          </p:cNvPr>
          <p:cNvSpPr/>
          <p:nvPr/>
        </p:nvSpPr>
        <p:spPr>
          <a:xfrm>
            <a:off x="902634" y="5490953"/>
            <a:ext cx="10664295" cy="831268"/>
          </a:xfrm>
          <a:prstGeom prst="round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lgn="just"/>
            <a:r>
              <a:rPr lang="en-US" sz="2400">
                <a:solidFill>
                  <a:schemeClr val="tx1"/>
                </a:solidFill>
                <a:latin typeface="Times New Roman" panose="02020603050405020304" pitchFamily="18" charset="0"/>
                <a:cs typeface="Times New Roman" panose="02020603050405020304" pitchFamily="18" charset="0"/>
              </a:rPr>
              <a:t>D. Gợi lên sự tươi trẻ, nhiệt huyết, tình yêu tha thiết trong tâm hồn tác giả và những người yêu mùa xuân.</a:t>
            </a:r>
          </a:p>
        </p:txBody>
      </p:sp>
      <p:sp>
        <p:nvSpPr>
          <p:cNvPr id="20" name="đáp án sai 1">
            <a:extLst>
              <a:ext uri="{FF2B5EF4-FFF2-40B4-BE49-F238E27FC236}">
                <a16:creationId xmlns:a16="http://schemas.microsoft.com/office/drawing/2014/main" id="{7829A953-F854-423A-8362-0E2BEE2A8FF4}"/>
              </a:ext>
            </a:extLst>
          </p:cNvPr>
          <p:cNvSpPr/>
          <p:nvPr/>
        </p:nvSpPr>
        <p:spPr>
          <a:xfrm>
            <a:off x="902634" y="3415257"/>
            <a:ext cx="10685299" cy="831268"/>
          </a:xfrm>
          <a:prstGeom prst="round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lgn="just"/>
            <a:r>
              <a:rPr lang="en-US" sz="2400">
                <a:solidFill>
                  <a:schemeClr val="tx1"/>
                </a:solidFill>
                <a:latin typeface="Times New Roman" panose="02020603050405020304" pitchFamily="18" charset="0"/>
                <a:cs typeface="Times New Roman" panose="02020603050405020304" pitchFamily="18" charset="0"/>
              </a:rPr>
              <a:t>B. Khẳng định sức sống  mãnh liệt của mùa xuân, khiến con người khao khát sống, khao khát yêu thương.</a:t>
            </a:r>
          </a:p>
        </p:txBody>
      </p:sp>
      <p:sp>
        <p:nvSpPr>
          <p:cNvPr id="21" name="đáp án sai 2">
            <a:extLst>
              <a:ext uri="{FF2B5EF4-FFF2-40B4-BE49-F238E27FC236}">
                <a16:creationId xmlns:a16="http://schemas.microsoft.com/office/drawing/2014/main" id="{FE9294FE-9562-4BB4-87A8-6EE56264E5DF}"/>
              </a:ext>
            </a:extLst>
          </p:cNvPr>
          <p:cNvSpPr/>
          <p:nvPr/>
        </p:nvSpPr>
        <p:spPr>
          <a:xfrm>
            <a:off x="902634" y="4453105"/>
            <a:ext cx="10664295" cy="831268"/>
          </a:xfrm>
          <a:prstGeom prst="round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lgn="just"/>
            <a:r>
              <a:rPr lang="en-US" sz="2400">
                <a:solidFill>
                  <a:schemeClr val="tx1"/>
                </a:solidFill>
                <a:latin typeface="Times New Roman" panose="02020603050405020304" pitchFamily="18" charset="0"/>
                <a:cs typeface="Times New Roman" panose="02020603050405020304" pitchFamily="18" charset="0"/>
              </a:rPr>
              <a:t>C. Miêu tả sinh động cảm xúc của con người giống như sức sống của mùa xuân, rạo rực, say mê.</a:t>
            </a:r>
          </a:p>
        </p:txBody>
      </p:sp>
      <p:sp>
        <p:nvSpPr>
          <p:cNvPr id="22" name="đáp án sai 3">
            <a:extLst>
              <a:ext uri="{FF2B5EF4-FFF2-40B4-BE49-F238E27FC236}">
                <a16:creationId xmlns:a16="http://schemas.microsoft.com/office/drawing/2014/main" id="{B0D998A5-B493-4E5B-9591-2B0728E1234E}"/>
              </a:ext>
            </a:extLst>
          </p:cNvPr>
          <p:cNvSpPr/>
          <p:nvPr/>
        </p:nvSpPr>
        <p:spPr>
          <a:xfrm>
            <a:off x="881630" y="2424920"/>
            <a:ext cx="10685299" cy="806796"/>
          </a:xfrm>
          <a:prstGeom prst="roundRect">
            <a:avLst/>
          </a:prstGeom>
          <a:solidFill>
            <a:schemeClr val="bg2"/>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lgn="just"/>
            <a:r>
              <a:rPr lang="en-US" sz="2400">
                <a:solidFill>
                  <a:schemeClr val="tx1"/>
                </a:solidFill>
                <a:latin typeface="Times New Roman" panose="02020603050405020304" pitchFamily="18" charset="0"/>
                <a:cs typeface="Times New Roman" panose="02020603050405020304" pitchFamily="18" charset="0"/>
              </a:rPr>
              <a:t>A.</a:t>
            </a:r>
            <a:r>
              <a:rPr lang="vi-VN"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Khơi dậy trong lòng người đọc tình yêu với mùa xuân, cảm nhận sức sống mãnh liệt trong chồi non mùa xuân.</a:t>
            </a:r>
          </a:p>
        </p:txBody>
      </p:sp>
      <p:pic>
        <p:nvPicPr>
          <p:cNvPr id="3" name="dung">
            <a:hlinkClick r:id="" action="ppaction://media"/>
            <a:extLst>
              <a:ext uri="{FF2B5EF4-FFF2-40B4-BE49-F238E27FC236}">
                <a16:creationId xmlns:a16="http://schemas.microsoft.com/office/drawing/2014/main" id="{7E2F1CF0-3005-4D7C-B9E6-6FB5C28D907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83373" y="-609600"/>
            <a:ext cx="609600" cy="609600"/>
          </a:xfrm>
          <a:prstGeom prst="rect">
            <a:avLst/>
          </a:prstGeom>
        </p:spPr>
      </p:pic>
      <p:pic>
        <p:nvPicPr>
          <p:cNvPr id="10" name="Picture 9">
            <a:extLst>
              <a:ext uri="{FF2B5EF4-FFF2-40B4-BE49-F238E27FC236}">
                <a16:creationId xmlns:a16="http://schemas.microsoft.com/office/drawing/2014/main" id="{42B4B1B6-9AEA-4745-A0A2-31A4878295D0}"/>
              </a:ext>
            </a:extLst>
          </p:cNvPr>
          <p:cNvPicPr>
            <a:picLocks noChangeAspect="1"/>
          </p:cNvPicPr>
          <p:nvPr/>
        </p:nvPicPr>
        <p:blipFill rotWithShape="1">
          <a:blip r:embed="rId7">
            <a:extLst>
              <a:ext uri="{28A0092B-C50C-407E-A947-70E740481C1C}">
                <a14:useLocalDpi xmlns:a14="http://schemas.microsoft.com/office/drawing/2010/main" val="0"/>
              </a:ext>
            </a:extLst>
          </a:blip>
          <a:srcRect r="50000"/>
          <a:stretch/>
        </p:blipFill>
        <p:spPr>
          <a:xfrm>
            <a:off x="1063711" y="5722177"/>
            <a:ext cx="371704" cy="365439"/>
          </a:xfrm>
          <a:prstGeom prst="rect">
            <a:avLst/>
          </a:prstGeom>
        </p:spPr>
      </p:pic>
      <p:pic>
        <p:nvPicPr>
          <p:cNvPr id="11" name="Sai">
            <a:hlinkClick r:id="" action="ppaction://media"/>
            <a:extLst>
              <a:ext uri="{FF2B5EF4-FFF2-40B4-BE49-F238E27FC236}">
                <a16:creationId xmlns:a16="http://schemas.microsoft.com/office/drawing/2014/main" id="{E1B919E5-1012-4235-990E-97231046D20B}"/>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8887485" y="-629971"/>
            <a:ext cx="609600" cy="609600"/>
          </a:xfrm>
          <a:prstGeom prst="rect">
            <a:avLst/>
          </a:prstGeom>
        </p:spPr>
      </p:pic>
      <p:pic>
        <p:nvPicPr>
          <p:cNvPr id="23" name="Picture 22">
            <a:extLst>
              <a:ext uri="{FF2B5EF4-FFF2-40B4-BE49-F238E27FC236}">
                <a16:creationId xmlns:a16="http://schemas.microsoft.com/office/drawing/2014/main" id="{2BA3046E-04B9-4057-8E94-A04602FD58AE}"/>
              </a:ext>
            </a:extLst>
          </p:cNvPr>
          <p:cNvPicPr>
            <a:picLocks noChangeAspect="1"/>
          </p:cNvPicPr>
          <p:nvPr/>
        </p:nvPicPr>
        <p:blipFill rotWithShape="1">
          <a:blip r:embed="rId7">
            <a:extLst>
              <a:ext uri="{28A0092B-C50C-407E-A947-70E740481C1C}">
                <a14:useLocalDpi xmlns:a14="http://schemas.microsoft.com/office/drawing/2010/main" val="0"/>
              </a:ext>
            </a:extLst>
          </a:blip>
          <a:srcRect l="48123" r="1877"/>
          <a:stretch/>
        </p:blipFill>
        <p:spPr>
          <a:xfrm>
            <a:off x="1063711" y="3648171"/>
            <a:ext cx="371704" cy="365439"/>
          </a:xfrm>
          <a:prstGeom prst="rect">
            <a:avLst/>
          </a:prstGeom>
        </p:spPr>
      </p:pic>
      <p:pic>
        <p:nvPicPr>
          <p:cNvPr id="24" name="Picture 23">
            <a:extLst>
              <a:ext uri="{FF2B5EF4-FFF2-40B4-BE49-F238E27FC236}">
                <a16:creationId xmlns:a16="http://schemas.microsoft.com/office/drawing/2014/main" id="{1A899704-FBFA-4430-A28E-3309D5D04037}"/>
              </a:ext>
            </a:extLst>
          </p:cNvPr>
          <p:cNvPicPr>
            <a:picLocks noChangeAspect="1"/>
          </p:cNvPicPr>
          <p:nvPr/>
        </p:nvPicPr>
        <p:blipFill rotWithShape="1">
          <a:blip r:embed="rId7">
            <a:extLst>
              <a:ext uri="{28A0092B-C50C-407E-A947-70E740481C1C}">
                <a14:useLocalDpi xmlns:a14="http://schemas.microsoft.com/office/drawing/2010/main" val="0"/>
              </a:ext>
            </a:extLst>
          </a:blip>
          <a:srcRect l="48123" r="1877"/>
          <a:stretch/>
        </p:blipFill>
        <p:spPr>
          <a:xfrm>
            <a:off x="1042707" y="4686019"/>
            <a:ext cx="371704" cy="365439"/>
          </a:xfrm>
          <a:prstGeom prst="rect">
            <a:avLst/>
          </a:prstGeom>
        </p:spPr>
      </p:pic>
      <p:pic>
        <p:nvPicPr>
          <p:cNvPr id="25" name="Picture 24">
            <a:extLst>
              <a:ext uri="{FF2B5EF4-FFF2-40B4-BE49-F238E27FC236}">
                <a16:creationId xmlns:a16="http://schemas.microsoft.com/office/drawing/2014/main" id="{1336AE28-19FF-48BE-A0F0-498E8C87F869}"/>
              </a:ext>
            </a:extLst>
          </p:cNvPr>
          <p:cNvPicPr>
            <a:picLocks noChangeAspect="1"/>
          </p:cNvPicPr>
          <p:nvPr/>
        </p:nvPicPr>
        <p:blipFill rotWithShape="1">
          <a:blip r:embed="rId7">
            <a:extLst>
              <a:ext uri="{28A0092B-C50C-407E-A947-70E740481C1C}">
                <a14:useLocalDpi xmlns:a14="http://schemas.microsoft.com/office/drawing/2010/main" val="0"/>
              </a:ext>
            </a:extLst>
          </a:blip>
          <a:srcRect l="48123" r="1877"/>
          <a:stretch/>
        </p:blipFill>
        <p:spPr>
          <a:xfrm>
            <a:off x="1042707" y="2621021"/>
            <a:ext cx="371704" cy="365439"/>
          </a:xfrm>
          <a:prstGeom prst="rect">
            <a:avLst/>
          </a:prstGeom>
        </p:spPr>
      </p:pic>
    </p:spTree>
    <p:extLst>
      <p:ext uri="{BB962C8B-B14F-4D97-AF65-F5344CB8AC3E}">
        <p14:creationId xmlns:p14="http://schemas.microsoft.com/office/powerpoint/2010/main" val="38104537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9"/>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19"/>
                                        </p:tgtEl>
                                        <p:attrNameLst>
                                          <p:attrName>fillcolor</p:attrName>
                                        </p:attrNameLst>
                                      </p:cBhvr>
                                      <p:to>
                                        <a:srgbClr val="92D050"/>
                                      </p:to>
                                    </p:animClr>
                                    <p:set>
                                      <p:cBhvr>
                                        <p:cTn id="34" dur="500" fill="hold"/>
                                        <p:tgtEl>
                                          <p:spTgt spid="19"/>
                                        </p:tgtEl>
                                        <p:attrNameLst>
                                          <p:attrName>fill.type</p:attrName>
                                        </p:attrNameLst>
                                      </p:cBhvr>
                                      <p:to>
                                        <p:strVal val="solid"/>
                                      </p:to>
                                    </p:set>
                                    <p:set>
                                      <p:cBhvr>
                                        <p:cTn id="35" dur="500" fill="hold"/>
                                        <p:tgtEl>
                                          <p:spTgt spid="19"/>
                                        </p:tgtEl>
                                        <p:attrNameLst>
                                          <p:attrName>fill.on</p:attrName>
                                        </p:attrNameLst>
                                      </p:cBhvr>
                                      <p:to>
                                        <p:strVal val="true"/>
                                      </p:to>
                                    </p:set>
                                  </p:childTnLst>
                                </p:cTn>
                              </p:par>
                              <p:par>
                                <p:cTn id="36" presetID="1" presetClass="mediacall" presetSubtype="0" fill="hold" nodeType="withEffect">
                                  <p:stCondLst>
                                    <p:cond delay="0"/>
                                  </p:stCondLst>
                                  <p:childTnLst>
                                    <p:cmd type="call" cmd="playFrom(0.0)">
                                      <p:cBhvr>
                                        <p:cTn id="37" dur="731" fill="hold"/>
                                        <p:tgtEl>
                                          <p:spTgt spid="3"/>
                                        </p:tgtEl>
                                      </p:cBhvr>
                                    </p:cmd>
                                  </p:childTnLst>
                                </p:cTn>
                              </p:par>
                              <p:par>
                                <p:cTn id="38" presetID="23" presetClass="entr" presetSubtype="32"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strVal val="4*#ppt_w"/>
                                          </p:val>
                                        </p:tav>
                                        <p:tav tm="100000">
                                          <p:val>
                                            <p:strVal val="#ppt_w"/>
                                          </p:val>
                                        </p:tav>
                                      </p:tavLst>
                                    </p:anim>
                                    <p:anim calcmode="lin" valueType="num">
                                      <p:cBhvr>
                                        <p:cTn id="41" dur="500" fill="hold"/>
                                        <p:tgtEl>
                                          <p:spTgt spid="10"/>
                                        </p:tgtEl>
                                        <p:attrNameLst>
                                          <p:attrName>ppt_h</p:attrName>
                                        </p:attrNameLst>
                                      </p:cBhvr>
                                      <p:tavLst>
                                        <p:tav tm="0">
                                          <p:val>
                                            <p:strVal val="4*#ppt_h"/>
                                          </p:val>
                                        </p:tav>
                                        <p:tav tm="100000">
                                          <p:val>
                                            <p:strVal val="#ppt_h"/>
                                          </p:val>
                                        </p:tav>
                                      </p:tavLst>
                                    </p:anim>
                                  </p:childTnLst>
                                </p:cTn>
                              </p:par>
                              <p:par>
                                <p:cTn id="42" presetID="26" presetClass="emph" presetSubtype="0" repeatCount="4000" fill="hold" grpId="1" nodeType="withEffect">
                                  <p:stCondLst>
                                    <p:cond delay="0"/>
                                  </p:stCondLst>
                                  <p:childTnLst>
                                    <p:animEffect transition="out" filter="fade">
                                      <p:cBhvr>
                                        <p:cTn id="43" dur="250" tmFilter="0, 0; .2, .5; .8, .5; 1, 0"/>
                                        <p:tgtEl>
                                          <p:spTgt spid="19"/>
                                        </p:tgtEl>
                                      </p:cBhvr>
                                    </p:animEffect>
                                    <p:animScale>
                                      <p:cBhvr>
                                        <p:cTn id="44" dur="125" autoRev="1" fill="hold"/>
                                        <p:tgtEl>
                                          <p:spTgt spid="19"/>
                                        </p:tgtEl>
                                      </p:cBhvr>
                                      <p:by x="105000" y="105000"/>
                                    </p:animScale>
                                  </p:childTnLst>
                                </p:cTn>
                              </p:par>
                            </p:childTnLst>
                          </p:cTn>
                        </p:par>
                      </p:childTnLst>
                    </p:cTn>
                  </p:par>
                </p:childTnLst>
              </p:cTn>
              <p:nextCondLst>
                <p:cond evt="onClick" delay="0">
                  <p:tgtEl>
                    <p:spTgt spid="19"/>
                  </p:tgtEl>
                </p:cond>
              </p:nextCondLst>
            </p:seq>
            <p:audio>
              <p:cMediaNode vol="80000">
                <p:cTn id="45" fill="hold" display="0">
                  <p:stCondLst>
                    <p:cond delay="indefinite"/>
                  </p:stCondLst>
                  <p:endCondLst>
                    <p:cond evt="onStopAudio" delay="0">
                      <p:tgtEl>
                        <p:sldTgt/>
                      </p:tgtEl>
                    </p:cond>
                  </p:endCondLst>
                </p:cTn>
                <p:tgtEl>
                  <p:spTgt spid="3"/>
                </p:tgtEl>
              </p:cMediaNode>
            </p:audio>
            <p:seq concurrent="1" nextAc="seek">
              <p:cTn id="46" restart="whenNotActive" fill="hold" evtFilter="cancelBubble" nodeType="interactiveSeq">
                <p:stCondLst>
                  <p:cond evt="onClick" delay="0">
                    <p:tgtEl>
                      <p:spTgt spid="20"/>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20"/>
                                        </p:tgtEl>
                                        <p:attrNameLst>
                                          <p:attrName>fillcolor</p:attrName>
                                        </p:attrNameLst>
                                      </p:cBhvr>
                                      <p:to>
                                        <a:srgbClr val="FF0000"/>
                                      </p:to>
                                    </p:animClr>
                                    <p:set>
                                      <p:cBhvr>
                                        <p:cTn id="51" dur="500" fill="hold"/>
                                        <p:tgtEl>
                                          <p:spTgt spid="20"/>
                                        </p:tgtEl>
                                        <p:attrNameLst>
                                          <p:attrName>fill.type</p:attrName>
                                        </p:attrNameLst>
                                      </p:cBhvr>
                                      <p:to>
                                        <p:strVal val="solid"/>
                                      </p:to>
                                    </p:set>
                                    <p:set>
                                      <p:cBhvr>
                                        <p:cTn id="52" dur="500" fill="hold"/>
                                        <p:tgtEl>
                                          <p:spTgt spid="20"/>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783" fill="hold"/>
                                        <p:tgtEl>
                                          <p:spTgt spid="11"/>
                                        </p:tgtEl>
                                      </p:cBhvr>
                                    </p:cmd>
                                  </p:childTnLst>
                                </p:cTn>
                              </p:par>
                              <p:par>
                                <p:cTn id="55" presetID="23" presetClass="entr" presetSubtype="32"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4*#ppt_w"/>
                                          </p:val>
                                        </p:tav>
                                        <p:tav tm="100000">
                                          <p:val>
                                            <p:strVal val="#ppt_w"/>
                                          </p:val>
                                        </p:tav>
                                      </p:tavLst>
                                    </p:anim>
                                    <p:anim calcmode="lin" valueType="num">
                                      <p:cBhvr>
                                        <p:cTn id="58" dur="500" fill="hold"/>
                                        <p:tgtEl>
                                          <p:spTgt spid="23"/>
                                        </p:tgtEl>
                                        <p:attrNameLst>
                                          <p:attrName>ppt_h</p:attrName>
                                        </p:attrNameLst>
                                      </p:cBhvr>
                                      <p:tavLst>
                                        <p:tav tm="0">
                                          <p:val>
                                            <p:strVal val="4*#ppt_h"/>
                                          </p:val>
                                        </p:tav>
                                        <p:tav tm="100000">
                                          <p:val>
                                            <p:strVal val="#ppt_h"/>
                                          </p:val>
                                        </p:tav>
                                      </p:tavLst>
                                    </p:anim>
                                  </p:childTnLst>
                                </p:cTn>
                              </p:par>
                            </p:childTnLst>
                          </p:cTn>
                        </p:par>
                        <p:par>
                          <p:cTn id="59" fill="hold">
                            <p:stCondLst>
                              <p:cond delay="783"/>
                            </p:stCondLst>
                            <p:childTnLst>
                              <p:par>
                                <p:cTn id="60" presetID="26" presetClass="emph" presetSubtype="0" repeatCount="4000" fill="hold" grpId="1" nodeType="afterEffect">
                                  <p:stCondLst>
                                    <p:cond delay="0"/>
                                  </p:stCondLst>
                                  <p:childTnLst>
                                    <p:animEffect transition="out" filter="fade">
                                      <p:cBhvr>
                                        <p:cTn id="61" dur="250" tmFilter="0, 0; .2, .5; .8, .5; 1, 0"/>
                                        <p:tgtEl>
                                          <p:spTgt spid="20"/>
                                        </p:tgtEl>
                                      </p:cBhvr>
                                    </p:animEffect>
                                    <p:animScale>
                                      <p:cBhvr>
                                        <p:cTn id="62" dur="125" autoRev="1" fill="hold"/>
                                        <p:tgtEl>
                                          <p:spTgt spid="20"/>
                                        </p:tgtEl>
                                      </p:cBhvr>
                                      <p:by x="105000" y="105000"/>
                                    </p:animScale>
                                  </p:childTnLst>
                                </p:cTn>
                              </p:par>
                            </p:childTnLst>
                          </p:cTn>
                        </p:par>
                      </p:childTnLst>
                    </p:cTn>
                  </p:par>
                </p:childTnLst>
              </p:cTn>
              <p:nextCondLst>
                <p:cond evt="onClick" delay="0">
                  <p:tgtEl>
                    <p:spTgt spid="20"/>
                  </p:tgtEl>
                </p:cond>
              </p:nextCondLst>
            </p:seq>
            <p:audio>
              <p:cMediaNode vol="80000">
                <p:cTn id="63" fill="hold" display="0">
                  <p:stCondLst>
                    <p:cond delay="indefinite"/>
                  </p:stCondLst>
                  <p:endCondLst>
                    <p:cond evt="onStopAudio" delay="0">
                      <p:tgtEl>
                        <p:sldTgt/>
                      </p:tgtEl>
                    </p:cond>
                  </p:endCondLst>
                </p:cTn>
                <p:tgtEl>
                  <p:spTgt spid="11"/>
                </p:tgtEl>
              </p:cMediaNode>
            </p:audio>
            <p:seq concurrent="1" nextAc="seek">
              <p:cTn id="64" restart="whenNotActive" fill="hold" evtFilter="cancelBubble" nodeType="interactiveSeq">
                <p:stCondLst>
                  <p:cond evt="onClick" delay="0">
                    <p:tgtEl>
                      <p:spTgt spid="21"/>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21"/>
                                        </p:tgtEl>
                                        <p:attrNameLst>
                                          <p:attrName>fillcolor</p:attrName>
                                        </p:attrNameLst>
                                      </p:cBhvr>
                                      <p:to>
                                        <a:srgbClr val="FF0000"/>
                                      </p:to>
                                    </p:animClr>
                                    <p:set>
                                      <p:cBhvr>
                                        <p:cTn id="69" dur="500" fill="hold"/>
                                        <p:tgtEl>
                                          <p:spTgt spid="21"/>
                                        </p:tgtEl>
                                        <p:attrNameLst>
                                          <p:attrName>fill.type</p:attrName>
                                        </p:attrNameLst>
                                      </p:cBhvr>
                                      <p:to>
                                        <p:strVal val="solid"/>
                                      </p:to>
                                    </p:set>
                                    <p:set>
                                      <p:cBhvr>
                                        <p:cTn id="70" dur="500" fill="hold"/>
                                        <p:tgtEl>
                                          <p:spTgt spid="21"/>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783" fill="hold"/>
                                        <p:tgtEl>
                                          <p:spTgt spid="11"/>
                                        </p:tgtEl>
                                      </p:cBhvr>
                                    </p:cmd>
                                  </p:childTnLst>
                                </p:cTn>
                              </p:par>
                              <p:par>
                                <p:cTn id="73" presetID="23" presetClass="entr" presetSubtype="32"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strVal val="4*#ppt_w"/>
                                          </p:val>
                                        </p:tav>
                                        <p:tav tm="100000">
                                          <p:val>
                                            <p:strVal val="#ppt_w"/>
                                          </p:val>
                                        </p:tav>
                                      </p:tavLst>
                                    </p:anim>
                                    <p:anim calcmode="lin" valueType="num">
                                      <p:cBhvr>
                                        <p:cTn id="76" dur="500" fill="hold"/>
                                        <p:tgtEl>
                                          <p:spTgt spid="24"/>
                                        </p:tgtEl>
                                        <p:attrNameLst>
                                          <p:attrName>ppt_h</p:attrName>
                                        </p:attrNameLst>
                                      </p:cBhvr>
                                      <p:tavLst>
                                        <p:tav tm="0">
                                          <p:val>
                                            <p:strVal val="4*#ppt_h"/>
                                          </p:val>
                                        </p:tav>
                                        <p:tav tm="100000">
                                          <p:val>
                                            <p:strVal val="#ppt_h"/>
                                          </p:val>
                                        </p:tav>
                                      </p:tavLst>
                                    </p:anim>
                                  </p:childTnLst>
                                </p:cTn>
                              </p:par>
                              <p:par>
                                <p:cTn id="77" presetID="26" presetClass="emph" presetSubtype="0" repeatCount="4000" fill="hold" grpId="1" nodeType="withEffect">
                                  <p:stCondLst>
                                    <p:cond delay="0"/>
                                  </p:stCondLst>
                                  <p:childTnLst>
                                    <p:animEffect transition="out" filter="fade">
                                      <p:cBhvr>
                                        <p:cTn id="78" dur="250" tmFilter="0, 0; .2, .5; .8, .5; 1, 0"/>
                                        <p:tgtEl>
                                          <p:spTgt spid="21"/>
                                        </p:tgtEl>
                                      </p:cBhvr>
                                    </p:animEffect>
                                    <p:animScale>
                                      <p:cBhvr>
                                        <p:cTn id="79" dur="125" autoRev="1" fill="hold"/>
                                        <p:tgtEl>
                                          <p:spTgt spid="21"/>
                                        </p:tgtEl>
                                      </p:cBhvr>
                                      <p:by x="105000" y="105000"/>
                                    </p:animScale>
                                  </p:childTnLst>
                                </p:cTn>
                              </p:par>
                            </p:childTnLst>
                          </p:cTn>
                        </p:par>
                      </p:childTnLst>
                    </p:cTn>
                  </p:par>
                </p:childTnLst>
              </p:cTn>
              <p:nextCondLst>
                <p:cond evt="onClick" delay="0">
                  <p:tgtEl>
                    <p:spTgt spid="21"/>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1" presetClass="emph" presetSubtype="2" fill="hold" nodeType="clickEffect">
                                  <p:stCondLst>
                                    <p:cond delay="0"/>
                                  </p:stCondLst>
                                  <p:childTnLst>
                                    <p:animClr clrSpc="rgb" dir="cw">
                                      <p:cBhvr>
                                        <p:cTn id="84" dur="500" fill="hold"/>
                                        <p:tgtEl>
                                          <p:spTgt spid="22"/>
                                        </p:tgtEl>
                                        <p:attrNameLst>
                                          <p:attrName>fillcolor</p:attrName>
                                        </p:attrNameLst>
                                      </p:cBhvr>
                                      <p:to>
                                        <a:srgbClr val="FF0000"/>
                                      </p:to>
                                    </p:animClr>
                                    <p:set>
                                      <p:cBhvr>
                                        <p:cTn id="85" dur="500" fill="hold"/>
                                        <p:tgtEl>
                                          <p:spTgt spid="22"/>
                                        </p:tgtEl>
                                        <p:attrNameLst>
                                          <p:attrName>fill.type</p:attrName>
                                        </p:attrNameLst>
                                      </p:cBhvr>
                                      <p:to>
                                        <p:strVal val="solid"/>
                                      </p:to>
                                    </p:set>
                                    <p:set>
                                      <p:cBhvr>
                                        <p:cTn id="86" dur="500" fill="hold"/>
                                        <p:tgtEl>
                                          <p:spTgt spid="22"/>
                                        </p:tgtEl>
                                        <p:attrNameLst>
                                          <p:attrName>fill.on</p:attrName>
                                        </p:attrNameLst>
                                      </p:cBhvr>
                                      <p:to>
                                        <p:strVal val="true"/>
                                      </p:to>
                                    </p:set>
                                  </p:childTnLst>
                                </p:cTn>
                              </p:par>
                              <p:par>
                                <p:cTn id="87" presetID="1" presetClass="mediacall" presetSubtype="0" fill="hold" nodeType="withEffect">
                                  <p:stCondLst>
                                    <p:cond delay="0"/>
                                  </p:stCondLst>
                                  <p:childTnLst>
                                    <p:cmd type="call" cmd="playFrom(0.0)">
                                      <p:cBhvr>
                                        <p:cTn id="88" dur="783" fill="hold"/>
                                        <p:tgtEl>
                                          <p:spTgt spid="11"/>
                                        </p:tgtEl>
                                      </p:cBhvr>
                                    </p:cmd>
                                  </p:childTnLst>
                                </p:cTn>
                              </p:par>
                              <p:par>
                                <p:cTn id="89" presetID="23" presetClass="entr" presetSubtype="32" fill="hold" nodeType="with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500" fill="hold"/>
                                        <p:tgtEl>
                                          <p:spTgt spid="25"/>
                                        </p:tgtEl>
                                        <p:attrNameLst>
                                          <p:attrName>ppt_w</p:attrName>
                                        </p:attrNameLst>
                                      </p:cBhvr>
                                      <p:tavLst>
                                        <p:tav tm="0">
                                          <p:val>
                                            <p:strVal val="4*#ppt_w"/>
                                          </p:val>
                                        </p:tav>
                                        <p:tav tm="100000">
                                          <p:val>
                                            <p:strVal val="#ppt_w"/>
                                          </p:val>
                                        </p:tav>
                                      </p:tavLst>
                                    </p:anim>
                                    <p:anim calcmode="lin" valueType="num">
                                      <p:cBhvr>
                                        <p:cTn id="92" dur="500" fill="hold"/>
                                        <p:tgtEl>
                                          <p:spTgt spid="25"/>
                                        </p:tgtEl>
                                        <p:attrNameLst>
                                          <p:attrName>ppt_h</p:attrName>
                                        </p:attrNameLst>
                                      </p:cBhvr>
                                      <p:tavLst>
                                        <p:tav tm="0">
                                          <p:val>
                                            <p:strVal val="4*#ppt_h"/>
                                          </p:val>
                                        </p:tav>
                                        <p:tav tm="100000">
                                          <p:val>
                                            <p:strVal val="#ppt_h"/>
                                          </p:val>
                                        </p:tav>
                                      </p:tavLst>
                                    </p:anim>
                                  </p:childTnLst>
                                </p:cTn>
                              </p:par>
                              <p:par>
                                <p:cTn id="93" presetID="26" presetClass="emph" presetSubtype="0" repeatCount="4000" fill="hold" grpId="1" nodeType="withEffect">
                                  <p:stCondLst>
                                    <p:cond delay="0"/>
                                  </p:stCondLst>
                                  <p:childTnLst>
                                    <p:animEffect transition="out" filter="fade">
                                      <p:cBhvr>
                                        <p:cTn id="94" dur="250" tmFilter="0, 0; .2, .5; .8, .5; 1, 0"/>
                                        <p:tgtEl>
                                          <p:spTgt spid="22"/>
                                        </p:tgtEl>
                                      </p:cBhvr>
                                    </p:animEffect>
                                    <p:animScale>
                                      <p:cBhvr>
                                        <p:cTn id="95" dur="125" autoRev="1" fill="hold"/>
                                        <p:tgtEl>
                                          <p:spTgt spid="22"/>
                                        </p:tgtEl>
                                      </p:cBhvr>
                                      <p:by x="105000" y="105000"/>
                                    </p:animScale>
                                  </p:childTnLst>
                                </p:cTn>
                              </p:par>
                            </p:childTnLst>
                          </p:cTn>
                        </p:par>
                      </p:childTnLst>
                    </p:cTn>
                  </p:par>
                </p:childTnLst>
              </p:cTn>
              <p:nextCondLst>
                <p:cond evt="onClick" delay="0">
                  <p:tgtEl>
                    <p:spTgt spid="22"/>
                  </p:tgtEl>
                </p:cond>
              </p:nextCondLst>
            </p:seq>
          </p:childTnLst>
        </p:cTn>
      </p:par>
    </p:tnLst>
    <p:bldLst>
      <p:bldP spid="2" grpId="0" animBg="1"/>
      <p:bldP spid="19" grpId="0" animBg="1"/>
      <p:bldP spid="19" grpId="1" animBg="1"/>
      <p:bldP spid="20" grpId="0" animBg="1"/>
      <p:bldP spid="20" grpId="1" animBg="1"/>
      <p:bldP spid="21" grpId="0" animBg="1"/>
      <p:bldP spid="21" grpId="1" animBg="1"/>
      <p:bldP spid="22" grpId="0" animBg="1"/>
      <p:bldP spid="2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A68A652-9B56-8ECB-44B6-FD9F395799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506" y="1906"/>
            <a:ext cx="10968990" cy="685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1">
            <a:extLst>
              <a:ext uri="{FF2B5EF4-FFF2-40B4-BE49-F238E27FC236}">
                <a16:creationId xmlns:a16="http://schemas.microsoft.com/office/drawing/2014/main" id="{9DD8D999-C08C-CABF-9DC1-BC0CBF267E20}"/>
              </a:ext>
            </a:extLst>
          </p:cNvPr>
          <p:cNvGrpSpPr>
            <a:grpSpLocks/>
          </p:cNvGrpSpPr>
          <p:nvPr/>
        </p:nvGrpSpPr>
        <p:grpSpPr bwMode="auto">
          <a:xfrm>
            <a:off x="3444240" y="1051561"/>
            <a:ext cx="5166454" cy="1744695"/>
            <a:chOff x="3149600" y="1079093"/>
            <a:chExt cx="5739892" cy="1745452"/>
          </a:xfrm>
        </p:grpSpPr>
        <p:sp>
          <p:nvSpPr>
            <p:cNvPr id="64517" name="文本框 283">
              <a:extLst>
                <a:ext uri="{FF2B5EF4-FFF2-40B4-BE49-F238E27FC236}">
                  <a16:creationId xmlns:a16="http://schemas.microsoft.com/office/drawing/2014/main" id="{B6406763-8FF4-DABD-296B-EFCF170CF612}"/>
                </a:ext>
              </a:extLst>
            </p:cNvPr>
            <p:cNvSpPr txBox="1">
              <a:spLocks noChangeArrowheads="1"/>
            </p:cNvSpPr>
            <p:nvPr/>
          </p:nvSpPr>
          <p:spPr bwMode="auto">
            <a:xfrm>
              <a:off x="3473344" y="1262051"/>
              <a:ext cx="5416148" cy="103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127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127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127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127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127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127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127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127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127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zh-CN" sz="6120" b="1">
                  <a:solidFill>
                    <a:srgbClr val="C00000"/>
                  </a:solidFill>
                  <a:latin typeface="Times New Roman" panose="02020603050405020304" pitchFamily="18" charset="0"/>
                  <a:ea typeface="华文新魏" panose="02010800040101010101" pitchFamily="2" charset="-122"/>
                  <a:cs typeface="Times New Roman" panose="02020603050405020304" pitchFamily="18" charset="0"/>
                </a:rPr>
                <a:t>KHỞI ĐỘNG</a:t>
              </a:r>
              <a:endParaRPr lang="zh-CN" altLang="en-US" sz="6120" b="1">
                <a:solidFill>
                  <a:srgbClr val="C0000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64518" name="组合 13">
              <a:extLst>
                <a:ext uri="{FF2B5EF4-FFF2-40B4-BE49-F238E27FC236}">
                  <a16:creationId xmlns:a16="http://schemas.microsoft.com/office/drawing/2014/main" id="{A90D1B3B-5A53-9069-61FD-DA3B41906832}"/>
                </a:ext>
              </a:extLst>
            </p:cNvPr>
            <p:cNvGrpSpPr>
              <a:grpSpLocks/>
            </p:cNvGrpSpPr>
            <p:nvPr/>
          </p:nvGrpSpPr>
          <p:grpSpPr bwMode="auto">
            <a:xfrm>
              <a:off x="3149600" y="1079093"/>
              <a:ext cx="5715000" cy="1189236"/>
              <a:chOff x="3111500" y="1079093"/>
              <a:chExt cx="5715000" cy="1189236"/>
            </a:xfrm>
          </p:grpSpPr>
          <p:cxnSp>
            <p:nvCxnSpPr>
              <p:cNvPr id="16" name="直接连接符 15">
                <a:extLst>
                  <a:ext uri="{FF2B5EF4-FFF2-40B4-BE49-F238E27FC236}">
                    <a16:creationId xmlns:a16="http://schemas.microsoft.com/office/drawing/2014/main" id="{1D6E0BF3-B624-D815-0E61-837242380DC4}"/>
                  </a:ext>
                </a:extLst>
              </p:cNvPr>
              <p:cNvCxnSpPr/>
              <p:nvPr/>
            </p:nvCxnSpPr>
            <p:spPr>
              <a:xfrm>
                <a:off x="3111500" y="1079093"/>
                <a:ext cx="571439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6F07EEC8-0B60-0230-A724-969574069732}"/>
                  </a:ext>
                </a:extLst>
              </p:cNvPr>
              <p:cNvCxnSpPr/>
              <p:nvPr/>
            </p:nvCxnSpPr>
            <p:spPr>
              <a:xfrm>
                <a:off x="3111500" y="2268329"/>
                <a:ext cx="5714391"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a16="http://schemas.microsoft.com/office/drawing/2014/main" id="{2DBFCD9D-1008-9F30-8946-461E12C75D8A}"/>
                </a:ext>
              </a:extLst>
            </p:cNvPr>
            <p:cNvSpPr txBox="1"/>
            <p:nvPr/>
          </p:nvSpPr>
          <p:spPr>
            <a:xfrm>
              <a:off x="6048096" y="1789967"/>
              <a:ext cx="205235" cy="1034578"/>
            </a:xfrm>
            <a:prstGeom prst="rect">
              <a:avLst/>
            </a:prstGeom>
            <a:noFill/>
          </p:spPr>
          <p:txBody>
            <a:bodyPr wrap="none">
              <a:spAutoFit/>
            </a:bodyPr>
            <a:lstStyle/>
            <a:p>
              <a:pPr algn="ctr" defTabSz="855707">
                <a:defRPr/>
              </a:pPr>
              <a:endParaRPr lang="zh-CN" altLang="en-US" sz="6120" b="1" spc="562"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
        <p:nvSpPr>
          <p:cNvPr id="9" name="TextBox 1">
            <a:extLst>
              <a:ext uri="{FF2B5EF4-FFF2-40B4-BE49-F238E27FC236}">
                <a16:creationId xmlns:a16="http://schemas.microsoft.com/office/drawing/2014/main" id="{4459AFBD-64F6-E309-C591-05A8064A78B4}"/>
              </a:ext>
            </a:extLst>
          </p:cNvPr>
          <p:cNvSpPr txBox="1">
            <a:spLocks noChangeArrowheads="1"/>
          </p:cNvSpPr>
          <p:nvPr/>
        </p:nvSpPr>
        <p:spPr bwMode="auto">
          <a:xfrm>
            <a:off x="3261360" y="2514600"/>
            <a:ext cx="6400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a:t>Mở sách giáo khoa trang 90, 91, bài thơ “Mùa xuân nho nhỏ” của Thanh Hải</a:t>
            </a:r>
            <a:r>
              <a:rPr lang="en-US" altLang="en-US" sz="2400" b="1">
                <a:solidFill>
                  <a:srgbClr val="7030A0"/>
                </a:solidFill>
                <a:latin typeface="Times New Roman" panose="02020603050405020304" pitchFamily="18" charset="0"/>
                <a:cs typeface="Times New Roman" panose="02020603050405020304" pitchFamily="18" charset="0"/>
              </a:rPr>
              <a:t>, lắng nghe bài hát và </a:t>
            </a:r>
            <a:r>
              <a:rPr lang="en-US" altLang="en-US" sz="2400" b="1">
                <a:solidFill>
                  <a:srgbClr val="00B050"/>
                </a:solidFill>
                <a:latin typeface="Times New Roman" panose="02020603050405020304" pitchFamily="18" charset="0"/>
                <a:cs typeface="Times New Roman" panose="02020603050405020304" pitchFamily="18" charset="0"/>
              </a:rPr>
              <a:t>tìm ít nhất một phép điệp ngữ</a:t>
            </a:r>
            <a:r>
              <a:rPr lang="en-US" altLang="en-US" sz="2400" b="1">
                <a:solidFill>
                  <a:srgbClr val="7030A0"/>
                </a:solidFill>
                <a:latin typeface="Times New Roman" panose="02020603050405020304" pitchFamily="18" charset="0"/>
                <a:cs typeface="Times New Roman" panose="02020603050405020304" pitchFamily="18" charset="0"/>
              </a:rPr>
              <a:t> ghi vào giấy note và trình bày kết quả em vừa tìm được.</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nodeType="afterGroup">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250"/>
                                        <p:tgtEl>
                                          <p:spTgt spid="2"/>
                                        </p:tgtEl>
                                        <p:attrNameLst>
                                          <p:attrName>ppt_y</p:attrName>
                                        </p:attrNameLst>
                                      </p:cBhvr>
                                      <p:tavLst>
                                        <p:tav tm="0">
                                          <p:val>
                                            <p:strVal val="#ppt_y+#ppt_h*1.125000"/>
                                          </p:val>
                                        </p:tav>
                                        <p:tav tm="100000">
                                          <p:val>
                                            <p:strVal val="#ppt_y"/>
                                          </p:val>
                                        </p:tav>
                                      </p:tavLst>
                                    </p:anim>
                                    <p:animEffect transition="in" filter="wipe(up)">
                                      <p:cBhvr>
                                        <p:cTn id="12" dur="125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D6C46B7B-3DE5-451A-8E7D-8A1F7C190A7B}"/>
              </a:ext>
            </a:extLst>
          </p:cNvPr>
          <p:cNvSpPr/>
          <p:nvPr/>
        </p:nvSpPr>
        <p:spPr>
          <a:xfrm>
            <a:off x="334978" y="253498"/>
            <a:ext cx="11506955" cy="650134"/>
          </a:xfrm>
          <a:prstGeom prst="round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en-US" sz="2400">
                <a:solidFill>
                  <a:schemeClr val="tx1"/>
                </a:solidFill>
                <a:latin typeface="Times New Roman" panose="02020603050405020304" pitchFamily="18" charset="0"/>
                <a:cs typeface="Times New Roman" panose="02020603050405020304" pitchFamily="18" charset="0"/>
              </a:rPr>
              <a:t>Câu 10: Cách so sánh trong câu 9 có gì khác so với cách so sánh trong câu 1</a:t>
            </a:r>
            <a:r>
              <a:rPr lang="en-US"/>
              <a:t>?</a:t>
            </a:r>
          </a:p>
        </p:txBody>
      </p:sp>
      <p:sp>
        <p:nvSpPr>
          <p:cNvPr id="19" name="đáp án đúng">
            <a:extLst>
              <a:ext uri="{FF2B5EF4-FFF2-40B4-BE49-F238E27FC236}">
                <a16:creationId xmlns:a16="http://schemas.microsoft.com/office/drawing/2014/main" id="{E4BA62E5-4034-4118-A916-65D9FE11EAAA}"/>
              </a:ext>
            </a:extLst>
          </p:cNvPr>
          <p:cNvSpPr/>
          <p:nvPr/>
        </p:nvSpPr>
        <p:spPr>
          <a:xfrm>
            <a:off x="887025" y="1543323"/>
            <a:ext cx="10501966" cy="936418"/>
          </a:xfrm>
          <a:prstGeom prst="round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r>
              <a:rPr lang="en-US" sz="2400">
                <a:solidFill>
                  <a:schemeClr val="tx1"/>
                </a:solidFill>
                <a:latin typeface="Times New Roman" panose="02020603050405020304" pitchFamily="18" charset="0"/>
                <a:cs typeface="Times New Roman" panose="02020603050405020304" pitchFamily="18" charset="0"/>
              </a:rPr>
              <a:t>A. C</a:t>
            </a:r>
            <a:r>
              <a:rPr lang="vi-VN" sz="2400">
                <a:solidFill>
                  <a:schemeClr val="tx1"/>
                </a:solidFill>
                <a:latin typeface="Times New Roman" panose="02020603050405020304" pitchFamily="18" charset="0"/>
                <a:cs typeface="Times New Roman" panose="02020603050405020304" pitchFamily="18" charset="0"/>
              </a:rPr>
              <a:t>ó </a:t>
            </a:r>
            <a:r>
              <a:rPr lang="en-US" sz="2400">
                <a:solidFill>
                  <a:schemeClr val="tx1"/>
                </a:solidFill>
                <a:latin typeface="Times New Roman" panose="02020603050405020304" pitchFamily="18" charset="0"/>
                <a:cs typeface="Times New Roman" panose="02020603050405020304" pitchFamily="18" charset="0"/>
              </a:rPr>
              <a:t>nhiều </a:t>
            </a:r>
            <a:r>
              <a:rPr lang="vi-VN" sz="2400">
                <a:solidFill>
                  <a:schemeClr val="tx1"/>
                </a:solidFill>
                <a:latin typeface="Times New Roman" panose="02020603050405020304" pitchFamily="18" charset="0"/>
                <a:cs typeface="Times New Roman" panose="02020603050405020304" pitchFamily="18" charset="0"/>
              </a:rPr>
              <a:t>vế so sánh, làm cho đối tượng được so sánh hiện lên đa dạng, phong phú, sâu sắc hơn.</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20" name="đáp án sai 1">
            <a:extLst>
              <a:ext uri="{FF2B5EF4-FFF2-40B4-BE49-F238E27FC236}">
                <a16:creationId xmlns:a16="http://schemas.microsoft.com/office/drawing/2014/main" id="{7829A953-F854-423A-8362-0E2BEE2A8FF4}"/>
              </a:ext>
            </a:extLst>
          </p:cNvPr>
          <p:cNvSpPr/>
          <p:nvPr/>
        </p:nvSpPr>
        <p:spPr>
          <a:xfrm>
            <a:off x="887025" y="2800005"/>
            <a:ext cx="10501966" cy="936418"/>
          </a:xfrm>
          <a:prstGeom prst="round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endParaRPr lang="en-US" sz="2400">
              <a:solidFill>
                <a:schemeClr val="tx1"/>
              </a:solidFill>
              <a:latin typeface="Times New Roman" panose="02020603050405020304" pitchFamily="18" charset="0"/>
              <a:cs typeface="Times New Roman" panose="02020603050405020304" pitchFamily="18" charset="0"/>
            </a:endParaRPr>
          </a:p>
          <a:p>
            <a:pPr marL="540000"/>
            <a:r>
              <a:rPr lang="en-US" sz="2400">
                <a:solidFill>
                  <a:schemeClr val="tx1"/>
                </a:solidFill>
                <a:latin typeface="Times New Roman" panose="02020603050405020304" pitchFamily="18" charset="0"/>
                <a:cs typeface="Times New Roman" panose="02020603050405020304" pitchFamily="18" charset="0"/>
              </a:rPr>
              <a:t>B. Có nhiều hình ảnh thiên nhiên làm cho đối tượng được so sánh thêm sinh động, gợi cảm.</a:t>
            </a:r>
          </a:p>
          <a:p>
            <a:pPr marL="540000"/>
            <a:endParaRPr lang="en-US" sz="2400">
              <a:solidFill>
                <a:schemeClr val="tx1"/>
              </a:solidFill>
              <a:latin typeface="Times New Roman" panose="02020603050405020304" pitchFamily="18" charset="0"/>
              <a:cs typeface="Times New Roman" panose="02020603050405020304" pitchFamily="18" charset="0"/>
            </a:endParaRPr>
          </a:p>
        </p:txBody>
      </p:sp>
      <p:sp>
        <p:nvSpPr>
          <p:cNvPr id="21" name="đáp án sai 2">
            <a:extLst>
              <a:ext uri="{FF2B5EF4-FFF2-40B4-BE49-F238E27FC236}">
                <a16:creationId xmlns:a16="http://schemas.microsoft.com/office/drawing/2014/main" id="{FE9294FE-9562-4BB4-87A8-6EE56264E5DF}"/>
              </a:ext>
            </a:extLst>
          </p:cNvPr>
          <p:cNvSpPr/>
          <p:nvPr/>
        </p:nvSpPr>
        <p:spPr>
          <a:xfrm>
            <a:off x="887025" y="4024349"/>
            <a:ext cx="10501966" cy="936418"/>
          </a:xfrm>
          <a:prstGeom prst="round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endParaRPr lang="en-US" sz="2400">
              <a:solidFill>
                <a:schemeClr val="tx1"/>
              </a:solidFill>
              <a:latin typeface="Times New Roman" panose="02020603050405020304" pitchFamily="18" charset="0"/>
              <a:cs typeface="Times New Roman" panose="02020603050405020304" pitchFamily="18" charset="0"/>
            </a:endParaRPr>
          </a:p>
          <a:p>
            <a:pPr marL="540000"/>
            <a:r>
              <a:rPr lang="en-US" sz="2400">
                <a:solidFill>
                  <a:schemeClr val="tx1"/>
                </a:solidFill>
                <a:latin typeface="Times New Roman" panose="02020603050405020304" pitchFamily="18" charset="0"/>
                <a:cs typeface="Times New Roman" panose="02020603050405020304" pitchFamily="18" charset="0"/>
              </a:rPr>
              <a:t>C</a:t>
            </a:r>
            <a:r>
              <a:rPr lang="en-US" sz="28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Có nhiều động từ gợi cảm làm cho đối tượng được so sánh sinh động, có hồn.</a:t>
            </a:r>
          </a:p>
          <a:p>
            <a:pPr marL="540000"/>
            <a:endParaRPr lang="en-US" sz="2800">
              <a:solidFill>
                <a:schemeClr val="tx1"/>
              </a:solidFill>
              <a:latin typeface="Times New Roman" panose="02020603050405020304" pitchFamily="18" charset="0"/>
              <a:cs typeface="Times New Roman" panose="02020603050405020304" pitchFamily="18" charset="0"/>
            </a:endParaRPr>
          </a:p>
        </p:txBody>
      </p:sp>
      <p:sp>
        <p:nvSpPr>
          <p:cNvPr id="22" name="đáp án sai 3">
            <a:extLst>
              <a:ext uri="{FF2B5EF4-FFF2-40B4-BE49-F238E27FC236}">
                <a16:creationId xmlns:a16="http://schemas.microsoft.com/office/drawing/2014/main" id="{B0D998A5-B493-4E5B-9591-2B0728E1234E}"/>
              </a:ext>
            </a:extLst>
          </p:cNvPr>
          <p:cNvSpPr/>
          <p:nvPr/>
        </p:nvSpPr>
        <p:spPr>
          <a:xfrm>
            <a:off x="866021" y="5267685"/>
            <a:ext cx="10522970" cy="936418"/>
          </a:xfrm>
          <a:prstGeom prst="roundRect">
            <a:avLst/>
          </a:prstGeom>
          <a:solidFill>
            <a:schemeClr val="bg2"/>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0"/>
            <a:endParaRPr lang="en-US" sz="2400">
              <a:solidFill>
                <a:schemeClr val="tx1"/>
              </a:solidFill>
              <a:latin typeface="Times New Roman" panose="02020603050405020304" pitchFamily="18" charset="0"/>
              <a:cs typeface="Times New Roman" panose="02020603050405020304" pitchFamily="18" charset="0"/>
            </a:endParaRPr>
          </a:p>
          <a:p>
            <a:pPr marL="540000"/>
            <a:r>
              <a:rPr lang="en-US" sz="2400">
                <a:solidFill>
                  <a:schemeClr val="tx1"/>
                </a:solidFill>
                <a:latin typeface="Times New Roman" panose="02020603050405020304" pitchFamily="18" charset="0"/>
                <a:cs typeface="Times New Roman" panose="02020603050405020304" pitchFamily="18" charset="0"/>
              </a:rPr>
              <a:t>D.</a:t>
            </a:r>
            <a:r>
              <a:rPr lang="vi-VN"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Có nhiều danh từ dùng so sánh, làm cho đối tượng được so sánh cụ thể, dễ hình dung.</a:t>
            </a:r>
          </a:p>
          <a:p>
            <a:pPr marL="540000"/>
            <a:endParaRPr lang="en-US" sz="2800">
              <a:solidFill>
                <a:schemeClr val="tx1"/>
              </a:solidFill>
              <a:latin typeface="Times New Roman" panose="02020603050405020304" pitchFamily="18" charset="0"/>
              <a:cs typeface="Times New Roman" panose="02020603050405020304" pitchFamily="18" charset="0"/>
            </a:endParaRPr>
          </a:p>
        </p:txBody>
      </p:sp>
      <p:pic>
        <p:nvPicPr>
          <p:cNvPr id="3" name="dung">
            <a:hlinkClick r:id="" action="ppaction://media"/>
            <a:extLst>
              <a:ext uri="{FF2B5EF4-FFF2-40B4-BE49-F238E27FC236}">
                <a16:creationId xmlns:a16="http://schemas.microsoft.com/office/drawing/2014/main" id="{7E2F1CF0-3005-4D7C-B9E6-6FB5C28D907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83373" y="-609600"/>
            <a:ext cx="609600" cy="609600"/>
          </a:xfrm>
          <a:prstGeom prst="rect">
            <a:avLst/>
          </a:prstGeom>
        </p:spPr>
      </p:pic>
      <p:pic>
        <p:nvPicPr>
          <p:cNvPr id="10" name="Picture 9">
            <a:extLst>
              <a:ext uri="{FF2B5EF4-FFF2-40B4-BE49-F238E27FC236}">
                <a16:creationId xmlns:a16="http://schemas.microsoft.com/office/drawing/2014/main" id="{42B4B1B6-9AEA-4745-A0A2-31A4878295D0}"/>
              </a:ext>
            </a:extLst>
          </p:cNvPr>
          <p:cNvPicPr>
            <a:picLocks noChangeAspect="1"/>
          </p:cNvPicPr>
          <p:nvPr/>
        </p:nvPicPr>
        <p:blipFill rotWithShape="1">
          <a:blip r:embed="rId7">
            <a:extLst>
              <a:ext uri="{28A0092B-C50C-407E-A947-70E740481C1C}">
                <a14:useLocalDpi xmlns:a14="http://schemas.microsoft.com/office/drawing/2010/main" val="0"/>
              </a:ext>
            </a:extLst>
          </a:blip>
          <a:srcRect r="50000"/>
          <a:stretch/>
        </p:blipFill>
        <p:spPr>
          <a:xfrm>
            <a:off x="1006094" y="1851655"/>
            <a:ext cx="371704" cy="365439"/>
          </a:xfrm>
          <a:prstGeom prst="rect">
            <a:avLst/>
          </a:prstGeom>
        </p:spPr>
      </p:pic>
      <p:pic>
        <p:nvPicPr>
          <p:cNvPr id="11" name="Sai">
            <a:hlinkClick r:id="" action="ppaction://media"/>
            <a:extLst>
              <a:ext uri="{FF2B5EF4-FFF2-40B4-BE49-F238E27FC236}">
                <a16:creationId xmlns:a16="http://schemas.microsoft.com/office/drawing/2014/main" id="{E1B919E5-1012-4235-990E-97231046D20B}"/>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8887485" y="-629971"/>
            <a:ext cx="609600" cy="609600"/>
          </a:xfrm>
          <a:prstGeom prst="rect">
            <a:avLst/>
          </a:prstGeom>
        </p:spPr>
      </p:pic>
      <p:pic>
        <p:nvPicPr>
          <p:cNvPr id="23" name="Picture 22">
            <a:extLst>
              <a:ext uri="{FF2B5EF4-FFF2-40B4-BE49-F238E27FC236}">
                <a16:creationId xmlns:a16="http://schemas.microsoft.com/office/drawing/2014/main" id="{2BA3046E-04B9-4057-8E94-A04602FD58AE}"/>
              </a:ext>
            </a:extLst>
          </p:cNvPr>
          <p:cNvPicPr>
            <a:picLocks noChangeAspect="1"/>
          </p:cNvPicPr>
          <p:nvPr/>
        </p:nvPicPr>
        <p:blipFill rotWithShape="1">
          <a:blip r:embed="rId7">
            <a:extLst>
              <a:ext uri="{28A0092B-C50C-407E-A947-70E740481C1C}">
                <a14:useLocalDpi xmlns:a14="http://schemas.microsoft.com/office/drawing/2010/main" val="0"/>
              </a:ext>
            </a:extLst>
          </a:blip>
          <a:srcRect l="48123" r="1877"/>
          <a:stretch/>
        </p:blipFill>
        <p:spPr>
          <a:xfrm>
            <a:off x="1006094" y="3075999"/>
            <a:ext cx="371704" cy="365439"/>
          </a:xfrm>
          <a:prstGeom prst="rect">
            <a:avLst/>
          </a:prstGeom>
        </p:spPr>
      </p:pic>
      <p:pic>
        <p:nvPicPr>
          <p:cNvPr id="24" name="Picture 23">
            <a:extLst>
              <a:ext uri="{FF2B5EF4-FFF2-40B4-BE49-F238E27FC236}">
                <a16:creationId xmlns:a16="http://schemas.microsoft.com/office/drawing/2014/main" id="{1A899704-FBFA-4430-A28E-3309D5D04037}"/>
              </a:ext>
            </a:extLst>
          </p:cNvPr>
          <p:cNvPicPr>
            <a:picLocks noChangeAspect="1"/>
          </p:cNvPicPr>
          <p:nvPr/>
        </p:nvPicPr>
        <p:blipFill rotWithShape="1">
          <a:blip r:embed="rId7">
            <a:extLst>
              <a:ext uri="{28A0092B-C50C-407E-A947-70E740481C1C}">
                <a14:useLocalDpi xmlns:a14="http://schemas.microsoft.com/office/drawing/2010/main" val="0"/>
              </a:ext>
            </a:extLst>
          </a:blip>
          <a:srcRect l="48123" r="1877"/>
          <a:stretch/>
        </p:blipFill>
        <p:spPr>
          <a:xfrm>
            <a:off x="1006094" y="4348708"/>
            <a:ext cx="371704" cy="365439"/>
          </a:xfrm>
          <a:prstGeom prst="rect">
            <a:avLst/>
          </a:prstGeom>
        </p:spPr>
      </p:pic>
      <p:pic>
        <p:nvPicPr>
          <p:cNvPr id="25" name="Picture 24">
            <a:extLst>
              <a:ext uri="{FF2B5EF4-FFF2-40B4-BE49-F238E27FC236}">
                <a16:creationId xmlns:a16="http://schemas.microsoft.com/office/drawing/2014/main" id="{1336AE28-19FF-48BE-A0F0-498E8C87F869}"/>
              </a:ext>
            </a:extLst>
          </p:cNvPr>
          <p:cNvPicPr>
            <a:picLocks noChangeAspect="1"/>
          </p:cNvPicPr>
          <p:nvPr/>
        </p:nvPicPr>
        <p:blipFill rotWithShape="1">
          <a:blip r:embed="rId7">
            <a:extLst>
              <a:ext uri="{28A0092B-C50C-407E-A947-70E740481C1C}">
                <a14:useLocalDpi xmlns:a14="http://schemas.microsoft.com/office/drawing/2010/main" val="0"/>
              </a:ext>
            </a:extLst>
          </a:blip>
          <a:srcRect l="48123" r="1877"/>
          <a:stretch/>
        </p:blipFill>
        <p:spPr>
          <a:xfrm>
            <a:off x="1006094" y="5555837"/>
            <a:ext cx="371704" cy="365439"/>
          </a:xfrm>
          <a:prstGeom prst="rect">
            <a:avLst/>
          </a:prstGeom>
        </p:spPr>
      </p:pic>
    </p:spTree>
    <p:extLst>
      <p:ext uri="{BB962C8B-B14F-4D97-AF65-F5344CB8AC3E}">
        <p14:creationId xmlns:p14="http://schemas.microsoft.com/office/powerpoint/2010/main" val="15884261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9"/>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19"/>
                                        </p:tgtEl>
                                        <p:attrNameLst>
                                          <p:attrName>fillcolor</p:attrName>
                                        </p:attrNameLst>
                                      </p:cBhvr>
                                      <p:to>
                                        <a:srgbClr val="92D050"/>
                                      </p:to>
                                    </p:animClr>
                                    <p:set>
                                      <p:cBhvr>
                                        <p:cTn id="34" dur="500" fill="hold"/>
                                        <p:tgtEl>
                                          <p:spTgt spid="19"/>
                                        </p:tgtEl>
                                        <p:attrNameLst>
                                          <p:attrName>fill.type</p:attrName>
                                        </p:attrNameLst>
                                      </p:cBhvr>
                                      <p:to>
                                        <p:strVal val="solid"/>
                                      </p:to>
                                    </p:set>
                                    <p:set>
                                      <p:cBhvr>
                                        <p:cTn id="35" dur="500" fill="hold"/>
                                        <p:tgtEl>
                                          <p:spTgt spid="19"/>
                                        </p:tgtEl>
                                        <p:attrNameLst>
                                          <p:attrName>fill.on</p:attrName>
                                        </p:attrNameLst>
                                      </p:cBhvr>
                                      <p:to>
                                        <p:strVal val="true"/>
                                      </p:to>
                                    </p:set>
                                  </p:childTnLst>
                                </p:cTn>
                              </p:par>
                              <p:par>
                                <p:cTn id="36" presetID="1" presetClass="mediacall" presetSubtype="0" fill="hold" nodeType="withEffect">
                                  <p:stCondLst>
                                    <p:cond delay="0"/>
                                  </p:stCondLst>
                                  <p:childTnLst>
                                    <p:cmd type="call" cmd="playFrom(0.0)">
                                      <p:cBhvr>
                                        <p:cTn id="37" dur="731" fill="hold"/>
                                        <p:tgtEl>
                                          <p:spTgt spid="3"/>
                                        </p:tgtEl>
                                      </p:cBhvr>
                                    </p:cmd>
                                  </p:childTnLst>
                                </p:cTn>
                              </p:par>
                              <p:par>
                                <p:cTn id="38" presetID="23" presetClass="entr" presetSubtype="32"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strVal val="4*#ppt_w"/>
                                          </p:val>
                                        </p:tav>
                                        <p:tav tm="100000">
                                          <p:val>
                                            <p:strVal val="#ppt_w"/>
                                          </p:val>
                                        </p:tav>
                                      </p:tavLst>
                                    </p:anim>
                                    <p:anim calcmode="lin" valueType="num">
                                      <p:cBhvr>
                                        <p:cTn id="41" dur="500" fill="hold"/>
                                        <p:tgtEl>
                                          <p:spTgt spid="10"/>
                                        </p:tgtEl>
                                        <p:attrNameLst>
                                          <p:attrName>ppt_h</p:attrName>
                                        </p:attrNameLst>
                                      </p:cBhvr>
                                      <p:tavLst>
                                        <p:tav tm="0">
                                          <p:val>
                                            <p:strVal val="4*#ppt_h"/>
                                          </p:val>
                                        </p:tav>
                                        <p:tav tm="100000">
                                          <p:val>
                                            <p:strVal val="#ppt_h"/>
                                          </p:val>
                                        </p:tav>
                                      </p:tavLst>
                                    </p:anim>
                                  </p:childTnLst>
                                </p:cTn>
                              </p:par>
                              <p:par>
                                <p:cTn id="42" presetID="26" presetClass="emph" presetSubtype="0" repeatCount="4000" fill="hold" grpId="1" nodeType="withEffect">
                                  <p:stCondLst>
                                    <p:cond delay="0"/>
                                  </p:stCondLst>
                                  <p:childTnLst>
                                    <p:animEffect transition="out" filter="fade">
                                      <p:cBhvr>
                                        <p:cTn id="43" dur="250" tmFilter="0, 0; .2, .5; .8, .5; 1, 0"/>
                                        <p:tgtEl>
                                          <p:spTgt spid="19"/>
                                        </p:tgtEl>
                                      </p:cBhvr>
                                    </p:animEffect>
                                    <p:animScale>
                                      <p:cBhvr>
                                        <p:cTn id="44" dur="125" autoRev="1" fill="hold"/>
                                        <p:tgtEl>
                                          <p:spTgt spid="19"/>
                                        </p:tgtEl>
                                      </p:cBhvr>
                                      <p:by x="105000" y="105000"/>
                                    </p:animScale>
                                  </p:childTnLst>
                                </p:cTn>
                              </p:par>
                            </p:childTnLst>
                          </p:cTn>
                        </p:par>
                      </p:childTnLst>
                    </p:cTn>
                  </p:par>
                </p:childTnLst>
              </p:cTn>
              <p:nextCondLst>
                <p:cond evt="onClick" delay="0">
                  <p:tgtEl>
                    <p:spTgt spid="19"/>
                  </p:tgtEl>
                </p:cond>
              </p:nextCondLst>
            </p:seq>
            <p:audio>
              <p:cMediaNode vol="80000">
                <p:cTn id="45" fill="hold" display="0">
                  <p:stCondLst>
                    <p:cond delay="indefinite"/>
                  </p:stCondLst>
                  <p:endCondLst>
                    <p:cond evt="onStopAudio" delay="0">
                      <p:tgtEl>
                        <p:sldTgt/>
                      </p:tgtEl>
                    </p:cond>
                  </p:endCondLst>
                </p:cTn>
                <p:tgtEl>
                  <p:spTgt spid="3"/>
                </p:tgtEl>
              </p:cMediaNode>
            </p:audio>
            <p:seq concurrent="1" nextAc="seek">
              <p:cTn id="46" restart="whenNotActive" fill="hold" evtFilter="cancelBubble" nodeType="interactiveSeq">
                <p:stCondLst>
                  <p:cond evt="onClick" delay="0">
                    <p:tgtEl>
                      <p:spTgt spid="20"/>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20"/>
                                        </p:tgtEl>
                                        <p:attrNameLst>
                                          <p:attrName>fillcolor</p:attrName>
                                        </p:attrNameLst>
                                      </p:cBhvr>
                                      <p:to>
                                        <a:srgbClr val="FF0000"/>
                                      </p:to>
                                    </p:animClr>
                                    <p:set>
                                      <p:cBhvr>
                                        <p:cTn id="51" dur="500" fill="hold"/>
                                        <p:tgtEl>
                                          <p:spTgt spid="20"/>
                                        </p:tgtEl>
                                        <p:attrNameLst>
                                          <p:attrName>fill.type</p:attrName>
                                        </p:attrNameLst>
                                      </p:cBhvr>
                                      <p:to>
                                        <p:strVal val="solid"/>
                                      </p:to>
                                    </p:set>
                                    <p:set>
                                      <p:cBhvr>
                                        <p:cTn id="52" dur="500" fill="hold"/>
                                        <p:tgtEl>
                                          <p:spTgt spid="20"/>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783" fill="hold"/>
                                        <p:tgtEl>
                                          <p:spTgt spid="11"/>
                                        </p:tgtEl>
                                      </p:cBhvr>
                                    </p:cmd>
                                  </p:childTnLst>
                                </p:cTn>
                              </p:par>
                              <p:par>
                                <p:cTn id="55" presetID="23" presetClass="entr" presetSubtype="32"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4*#ppt_w"/>
                                          </p:val>
                                        </p:tav>
                                        <p:tav tm="100000">
                                          <p:val>
                                            <p:strVal val="#ppt_w"/>
                                          </p:val>
                                        </p:tav>
                                      </p:tavLst>
                                    </p:anim>
                                    <p:anim calcmode="lin" valueType="num">
                                      <p:cBhvr>
                                        <p:cTn id="58" dur="500" fill="hold"/>
                                        <p:tgtEl>
                                          <p:spTgt spid="23"/>
                                        </p:tgtEl>
                                        <p:attrNameLst>
                                          <p:attrName>ppt_h</p:attrName>
                                        </p:attrNameLst>
                                      </p:cBhvr>
                                      <p:tavLst>
                                        <p:tav tm="0">
                                          <p:val>
                                            <p:strVal val="4*#ppt_h"/>
                                          </p:val>
                                        </p:tav>
                                        <p:tav tm="100000">
                                          <p:val>
                                            <p:strVal val="#ppt_h"/>
                                          </p:val>
                                        </p:tav>
                                      </p:tavLst>
                                    </p:anim>
                                  </p:childTnLst>
                                </p:cTn>
                              </p:par>
                            </p:childTnLst>
                          </p:cTn>
                        </p:par>
                        <p:par>
                          <p:cTn id="59" fill="hold">
                            <p:stCondLst>
                              <p:cond delay="783"/>
                            </p:stCondLst>
                            <p:childTnLst>
                              <p:par>
                                <p:cTn id="60" presetID="26" presetClass="emph" presetSubtype="0" repeatCount="4000" fill="hold" grpId="1" nodeType="afterEffect">
                                  <p:stCondLst>
                                    <p:cond delay="0"/>
                                  </p:stCondLst>
                                  <p:childTnLst>
                                    <p:animEffect transition="out" filter="fade">
                                      <p:cBhvr>
                                        <p:cTn id="61" dur="250" tmFilter="0, 0; .2, .5; .8, .5; 1, 0"/>
                                        <p:tgtEl>
                                          <p:spTgt spid="20"/>
                                        </p:tgtEl>
                                      </p:cBhvr>
                                    </p:animEffect>
                                    <p:animScale>
                                      <p:cBhvr>
                                        <p:cTn id="62" dur="125" autoRev="1" fill="hold"/>
                                        <p:tgtEl>
                                          <p:spTgt spid="20"/>
                                        </p:tgtEl>
                                      </p:cBhvr>
                                      <p:by x="105000" y="105000"/>
                                    </p:animScale>
                                  </p:childTnLst>
                                </p:cTn>
                              </p:par>
                            </p:childTnLst>
                          </p:cTn>
                        </p:par>
                      </p:childTnLst>
                    </p:cTn>
                  </p:par>
                </p:childTnLst>
              </p:cTn>
              <p:nextCondLst>
                <p:cond evt="onClick" delay="0">
                  <p:tgtEl>
                    <p:spTgt spid="20"/>
                  </p:tgtEl>
                </p:cond>
              </p:nextCondLst>
            </p:seq>
            <p:audio>
              <p:cMediaNode vol="80000">
                <p:cTn id="63" fill="hold" display="0">
                  <p:stCondLst>
                    <p:cond delay="indefinite"/>
                  </p:stCondLst>
                  <p:endCondLst>
                    <p:cond evt="onStopAudio" delay="0">
                      <p:tgtEl>
                        <p:sldTgt/>
                      </p:tgtEl>
                    </p:cond>
                  </p:endCondLst>
                </p:cTn>
                <p:tgtEl>
                  <p:spTgt spid="11"/>
                </p:tgtEl>
              </p:cMediaNode>
            </p:audio>
            <p:seq concurrent="1" nextAc="seek">
              <p:cTn id="64" restart="whenNotActive" fill="hold" evtFilter="cancelBubble" nodeType="interactiveSeq">
                <p:stCondLst>
                  <p:cond evt="onClick" delay="0">
                    <p:tgtEl>
                      <p:spTgt spid="21"/>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21"/>
                                        </p:tgtEl>
                                        <p:attrNameLst>
                                          <p:attrName>fillcolor</p:attrName>
                                        </p:attrNameLst>
                                      </p:cBhvr>
                                      <p:to>
                                        <a:srgbClr val="FF0000"/>
                                      </p:to>
                                    </p:animClr>
                                    <p:set>
                                      <p:cBhvr>
                                        <p:cTn id="69" dur="500" fill="hold"/>
                                        <p:tgtEl>
                                          <p:spTgt spid="21"/>
                                        </p:tgtEl>
                                        <p:attrNameLst>
                                          <p:attrName>fill.type</p:attrName>
                                        </p:attrNameLst>
                                      </p:cBhvr>
                                      <p:to>
                                        <p:strVal val="solid"/>
                                      </p:to>
                                    </p:set>
                                    <p:set>
                                      <p:cBhvr>
                                        <p:cTn id="70" dur="500" fill="hold"/>
                                        <p:tgtEl>
                                          <p:spTgt spid="21"/>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783" fill="hold"/>
                                        <p:tgtEl>
                                          <p:spTgt spid="11"/>
                                        </p:tgtEl>
                                      </p:cBhvr>
                                    </p:cmd>
                                  </p:childTnLst>
                                </p:cTn>
                              </p:par>
                              <p:par>
                                <p:cTn id="73" presetID="23" presetClass="entr" presetSubtype="32"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strVal val="4*#ppt_w"/>
                                          </p:val>
                                        </p:tav>
                                        <p:tav tm="100000">
                                          <p:val>
                                            <p:strVal val="#ppt_w"/>
                                          </p:val>
                                        </p:tav>
                                      </p:tavLst>
                                    </p:anim>
                                    <p:anim calcmode="lin" valueType="num">
                                      <p:cBhvr>
                                        <p:cTn id="76" dur="500" fill="hold"/>
                                        <p:tgtEl>
                                          <p:spTgt spid="24"/>
                                        </p:tgtEl>
                                        <p:attrNameLst>
                                          <p:attrName>ppt_h</p:attrName>
                                        </p:attrNameLst>
                                      </p:cBhvr>
                                      <p:tavLst>
                                        <p:tav tm="0">
                                          <p:val>
                                            <p:strVal val="4*#ppt_h"/>
                                          </p:val>
                                        </p:tav>
                                        <p:tav tm="100000">
                                          <p:val>
                                            <p:strVal val="#ppt_h"/>
                                          </p:val>
                                        </p:tav>
                                      </p:tavLst>
                                    </p:anim>
                                  </p:childTnLst>
                                </p:cTn>
                              </p:par>
                              <p:par>
                                <p:cTn id="77" presetID="26" presetClass="emph" presetSubtype="0" repeatCount="4000" fill="hold" grpId="1" nodeType="withEffect">
                                  <p:stCondLst>
                                    <p:cond delay="0"/>
                                  </p:stCondLst>
                                  <p:childTnLst>
                                    <p:animEffect transition="out" filter="fade">
                                      <p:cBhvr>
                                        <p:cTn id="78" dur="250" tmFilter="0, 0; .2, .5; .8, .5; 1, 0"/>
                                        <p:tgtEl>
                                          <p:spTgt spid="21"/>
                                        </p:tgtEl>
                                      </p:cBhvr>
                                    </p:animEffect>
                                    <p:animScale>
                                      <p:cBhvr>
                                        <p:cTn id="79" dur="125" autoRev="1" fill="hold"/>
                                        <p:tgtEl>
                                          <p:spTgt spid="21"/>
                                        </p:tgtEl>
                                      </p:cBhvr>
                                      <p:by x="105000" y="105000"/>
                                    </p:animScale>
                                  </p:childTnLst>
                                </p:cTn>
                              </p:par>
                            </p:childTnLst>
                          </p:cTn>
                        </p:par>
                      </p:childTnLst>
                    </p:cTn>
                  </p:par>
                </p:childTnLst>
              </p:cTn>
              <p:nextCondLst>
                <p:cond evt="onClick" delay="0">
                  <p:tgtEl>
                    <p:spTgt spid="21"/>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1" presetClass="emph" presetSubtype="2" fill="hold" nodeType="clickEffect">
                                  <p:stCondLst>
                                    <p:cond delay="0"/>
                                  </p:stCondLst>
                                  <p:childTnLst>
                                    <p:animClr clrSpc="rgb" dir="cw">
                                      <p:cBhvr>
                                        <p:cTn id="84" dur="500" fill="hold"/>
                                        <p:tgtEl>
                                          <p:spTgt spid="22"/>
                                        </p:tgtEl>
                                        <p:attrNameLst>
                                          <p:attrName>fillcolor</p:attrName>
                                        </p:attrNameLst>
                                      </p:cBhvr>
                                      <p:to>
                                        <a:srgbClr val="FF0000"/>
                                      </p:to>
                                    </p:animClr>
                                    <p:set>
                                      <p:cBhvr>
                                        <p:cTn id="85" dur="500" fill="hold"/>
                                        <p:tgtEl>
                                          <p:spTgt spid="22"/>
                                        </p:tgtEl>
                                        <p:attrNameLst>
                                          <p:attrName>fill.type</p:attrName>
                                        </p:attrNameLst>
                                      </p:cBhvr>
                                      <p:to>
                                        <p:strVal val="solid"/>
                                      </p:to>
                                    </p:set>
                                    <p:set>
                                      <p:cBhvr>
                                        <p:cTn id="86" dur="500" fill="hold"/>
                                        <p:tgtEl>
                                          <p:spTgt spid="22"/>
                                        </p:tgtEl>
                                        <p:attrNameLst>
                                          <p:attrName>fill.on</p:attrName>
                                        </p:attrNameLst>
                                      </p:cBhvr>
                                      <p:to>
                                        <p:strVal val="true"/>
                                      </p:to>
                                    </p:set>
                                  </p:childTnLst>
                                </p:cTn>
                              </p:par>
                              <p:par>
                                <p:cTn id="87" presetID="1" presetClass="mediacall" presetSubtype="0" fill="hold" nodeType="withEffect">
                                  <p:stCondLst>
                                    <p:cond delay="0"/>
                                  </p:stCondLst>
                                  <p:childTnLst>
                                    <p:cmd type="call" cmd="playFrom(0.0)">
                                      <p:cBhvr>
                                        <p:cTn id="88" dur="783" fill="hold"/>
                                        <p:tgtEl>
                                          <p:spTgt spid="11"/>
                                        </p:tgtEl>
                                      </p:cBhvr>
                                    </p:cmd>
                                  </p:childTnLst>
                                </p:cTn>
                              </p:par>
                              <p:par>
                                <p:cTn id="89" presetID="23" presetClass="entr" presetSubtype="32" fill="hold" nodeType="with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500" fill="hold"/>
                                        <p:tgtEl>
                                          <p:spTgt spid="25"/>
                                        </p:tgtEl>
                                        <p:attrNameLst>
                                          <p:attrName>ppt_w</p:attrName>
                                        </p:attrNameLst>
                                      </p:cBhvr>
                                      <p:tavLst>
                                        <p:tav tm="0">
                                          <p:val>
                                            <p:strVal val="4*#ppt_w"/>
                                          </p:val>
                                        </p:tav>
                                        <p:tav tm="100000">
                                          <p:val>
                                            <p:strVal val="#ppt_w"/>
                                          </p:val>
                                        </p:tav>
                                      </p:tavLst>
                                    </p:anim>
                                    <p:anim calcmode="lin" valueType="num">
                                      <p:cBhvr>
                                        <p:cTn id="92" dur="500" fill="hold"/>
                                        <p:tgtEl>
                                          <p:spTgt spid="25"/>
                                        </p:tgtEl>
                                        <p:attrNameLst>
                                          <p:attrName>ppt_h</p:attrName>
                                        </p:attrNameLst>
                                      </p:cBhvr>
                                      <p:tavLst>
                                        <p:tav tm="0">
                                          <p:val>
                                            <p:strVal val="4*#ppt_h"/>
                                          </p:val>
                                        </p:tav>
                                        <p:tav tm="100000">
                                          <p:val>
                                            <p:strVal val="#ppt_h"/>
                                          </p:val>
                                        </p:tav>
                                      </p:tavLst>
                                    </p:anim>
                                  </p:childTnLst>
                                </p:cTn>
                              </p:par>
                              <p:par>
                                <p:cTn id="93" presetID="26" presetClass="emph" presetSubtype="0" repeatCount="4000" fill="hold" grpId="1" nodeType="withEffect">
                                  <p:stCondLst>
                                    <p:cond delay="0"/>
                                  </p:stCondLst>
                                  <p:childTnLst>
                                    <p:animEffect transition="out" filter="fade">
                                      <p:cBhvr>
                                        <p:cTn id="94" dur="250" tmFilter="0, 0; .2, .5; .8, .5; 1, 0"/>
                                        <p:tgtEl>
                                          <p:spTgt spid="22"/>
                                        </p:tgtEl>
                                      </p:cBhvr>
                                    </p:animEffect>
                                    <p:animScale>
                                      <p:cBhvr>
                                        <p:cTn id="95" dur="125" autoRev="1" fill="hold"/>
                                        <p:tgtEl>
                                          <p:spTgt spid="22"/>
                                        </p:tgtEl>
                                      </p:cBhvr>
                                      <p:by x="105000" y="105000"/>
                                    </p:animScale>
                                  </p:childTnLst>
                                </p:cTn>
                              </p:par>
                            </p:childTnLst>
                          </p:cTn>
                        </p:par>
                      </p:childTnLst>
                    </p:cTn>
                  </p:par>
                </p:childTnLst>
              </p:cTn>
              <p:nextCondLst>
                <p:cond evt="onClick" delay="0">
                  <p:tgtEl>
                    <p:spTgt spid="22"/>
                  </p:tgtEl>
                </p:cond>
              </p:nextCondLst>
            </p:seq>
          </p:childTnLst>
        </p:cTn>
      </p:par>
    </p:tnLst>
    <p:bldLst>
      <p:bldP spid="2" grpId="0" animBg="1"/>
      <p:bldP spid="19" grpId="0" animBg="1"/>
      <p:bldP spid="19" grpId="1" animBg="1"/>
      <p:bldP spid="20" grpId="0" animBg="1"/>
      <p:bldP spid="20" grpId="1" animBg="1"/>
      <p:bldP spid="21" grpId="0" animBg="1"/>
      <p:bldP spid="21" grpId="1" animBg="1"/>
      <p:bldP spid="22" grpId="0" animBg="1"/>
      <p:bldP spid="2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6">
            <a:extLst>
              <a:ext uri="{FF2B5EF4-FFF2-40B4-BE49-F238E27FC236}">
                <a16:creationId xmlns:a16="http://schemas.microsoft.com/office/drawing/2014/main" id="{E0292DB4-A536-0E66-ADAE-3B4DCB0728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793" b="36540"/>
          <a:stretch>
            <a:fillRect/>
          </a:stretch>
        </p:blipFill>
        <p:spPr bwMode="auto">
          <a:xfrm>
            <a:off x="1146811" y="260986"/>
            <a:ext cx="3059430" cy="2314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5" name="Picture 8" descr="Ảnh động Powerpoint CTU">
            <a:extLst>
              <a:ext uri="{FF2B5EF4-FFF2-40B4-BE49-F238E27FC236}">
                <a16:creationId xmlns:a16="http://schemas.microsoft.com/office/drawing/2014/main" id="{23D7D56A-1F69-811E-F416-6E01C2A939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432981">
            <a:off x="2651761" y="1674496"/>
            <a:ext cx="63627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8" descr="Ảnh động Powerpoint CTU">
            <a:extLst>
              <a:ext uri="{FF2B5EF4-FFF2-40B4-BE49-F238E27FC236}">
                <a16:creationId xmlns:a16="http://schemas.microsoft.com/office/drawing/2014/main" id="{A76988D6-924F-11DB-6357-593F7CB041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432981">
            <a:off x="1751648" y="673418"/>
            <a:ext cx="634364"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8" descr="Ảnh động Powerpoint CTU">
            <a:extLst>
              <a:ext uri="{FF2B5EF4-FFF2-40B4-BE49-F238E27FC236}">
                <a16:creationId xmlns:a16="http://schemas.microsoft.com/office/drawing/2014/main" id="{B9E4B87F-8274-EBB2-E7E4-2CC7BE7820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432981">
            <a:off x="902018" y="1538288"/>
            <a:ext cx="634364"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Rectangle 67">
            <a:extLst>
              <a:ext uri="{FF2B5EF4-FFF2-40B4-BE49-F238E27FC236}">
                <a16:creationId xmlns:a16="http://schemas.microsoft.com/office/drawing/2014/main" id="{4EF0C152-F4DC-AC23-E1C4-297CA55AEF39}"/>
              </a:ext>
            </a:extLst>
          </p:cNvPr>
          <p:cNvSpPr/>
          <p:nvPr/>
        </p:nvSpPr>
        <p:spPr>
          <a:xfrm>
            <a:off x="2355908" y="2272141"/>
            <a:ext cx="4578490" cy="1440356"/>
          </a:xfrm>
          <a:prstGeom prst="rect">
            <a:avLst/>
          </a:prstGeom>
          <a:noFill/>
        </p:spPr>
        <p:txBody>
          <a:bodyPr wrap="none" lIns="109693" tIns="54845" rIns="109693" bIns="54845">
            <a:spAutoFit/>
          </a:bodyPr>
          <a:lstStyle/>
          <a:p>
            <a:pPr algn="ctr">
              <a:buClr>
                <a:srgbClr val="000000"/>
              </a:buClr>
              <a:defRPr/>
            </a:pPr>
            <a:r>
              <a:rPr lang="en-US" sz="8640" b="1" kern="0" dirty="0" err="1">
                <a:ln w="0"/>
                <a:solidFill>
                  <a:srgbClr val="FF0000"/>
                </a:solidFill>
                <a:effectLst>
                  <a:reflection blurRad="6350" stA="53000" endA="300" endPos="35500" dir="5400000" sy="-90000" algn="bl" rotWithShape="0"/>
                </a:effectLst>
                <a:ea typeface="Times New Roman" panose="02020603050405020304" pitchFamily="18" charset="0"/>
                <a:sym typeface="Arial"/>
              </a:rPr>
              <a:t>Vận</a:t>
            </a:r>
            <a:r>
              <a:rPr lang="en-US" sz="8640" b="1" kern="0" dirty="0">
                <a:ln w="0"/>
                <a:solidFill>
                  <a:srgbClr val="FF0000"/>
                </a:solidFill>
                <a:effectLst>
                  <a:reflection blurRad="6350" stA="53000" endA="300" endPos="35500" dir="5400000" sy="-90000" algn="bl" rotWithShape="0"/>
                </a:effectLst>
                <a:ea typeface="Times New Roman" panose="02020603050405020304" pitchFamily="18" charset="0"/>
                <a:sym typeface="Arial"/>
              </a:rPr>
              <a:t> </a:t>
            </a:r>
            <a:r>
              <a:rPr lang="en-US" sz="8640" b="1" kern="0" dirty="0" err="1">
                <a:ln w="0"/>
                <a:solidFill>
                  <a:srgbClr val="FF0000"/>
                </a:solidFill>
                <a:effectLst>
                  <a:reflection blurRad="6350" stA="53000" endA="300" endPos="35500" dir="5400000" sy="-90000" algn="bl" rotWithShape="0"/>
                </a:effectLst>
                <a:ea typeface="Times New Roman" panose="02020603050405020304" pitchFamily="18" charset="0"/>
                <a:sym typeface="Arial"/>
              </a:rPr>
              <a:t>dụng</a:t>
            </a:r>
            <a:endParaRPr lang="x-none" sz="8640" b="1" kern="0" dirty="0">
              <a:ln w="0"/>
              <a:solidFill>
                <a:srgbClr val="FF0000"/>
              </a:solidFill>
              <a:effectLst>
                <a:reflection blurRad="6350" stA="53000" endA="300" endPos="35500" dir="5400000" sy="-90000" algn="bl" rotWithShape="0"/>
              </a:effectLst>
              <a:sym typeface="Arial"/>
            </a:endParaRPr>
          </a:p>
        </p:txBody>
      </p:sp>
      <p:pic>
        <p:nvPicPr>
          <p:cNvPr id="79879" name="Picture 68">
            <a:extLst>
              <a:ext uri="{FF2B5EF4-FFF2-40B4-BE49-F238E27FC236}">
                <a16:creationId xmlns:a16="http://schemas.microsoft.com/office/drawing/2014/main" id="{A3E0B131-49C9-4775-B73D-8F438F55C59C}"/>
              </a:ext>
            </a:extLst>
          </p:cNvPr>
          <p:cNvPicPr>
            <a:picLocks noChangeAspect="1"/>
          </p:cNvPicPr>
          <p:nvPr/>
        </p:nvPicPr>
        <p:blipFill>
          <a:blip r:embed="rId5">
            <a:extLst>
              <a:ext uri="{28A0092B-C50C-407E-A947-70E740481C1C}">
                <a14:useLocalDpi xmlns:a14="http://schemas.microsoft.com/office/drawing/2010/main" val="0"/>
              </a:ext>
            </a:extLst>
          </a:blip>
          <a:srcRect l="17728" t="4074" r="13882" b="6451"/>
          <a:stretch>
            <a:fillRect/>
          </a:stretch>
        </p:blipFill>
        <p:spPr bwMode="auto">
          <a:xfrm>
            <a:off x="7919086" y="344806"/>
            <a:ext cx="3061334" cy="608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6DE1EDA-4239-B0D9-3286-A17C9E89B7A8}"/>
              </a:ext>
            </a:extLst>
          </p:cNvPr>
          <p:cNvSpPr txBox="1"/>
          <p:nvPr/>
        </p:nvSpPr>
        <p:spPr>
          <a:xfrm>
            <a:off x="1413162" y="4366646"/>
            <a:ext cx="6096000" cy="1384995"/>
          </a:xfrm>
          <a:prstGeom prst="rect">
            <a:avLst/>
          </a:prstGeom>
          <a:noFill/>
        </p:spPr>
        <p:txBody>
          <a:bodyPr wrap="square">
            <a:spAutoFit/>
          </a:bodyPr>
          <a:lstStyle/>
          <a:p>
            <a:r>
              <a:rPr lang="en-US" altLang="en-US" sz="2800" b="1">
                <a:latin typeface="Times New Roman" panose="02020603050405020304" pitchFamily="18" charset="0"/>
                <a:cs typeface="Times New Roman" panose="02020603050405020304" pitchFamily="18" charset="0"/>
              </a:rPr>
              <a:t>Cùng hát bài: “Ba ngọn nến lung linh”, của Ngọc Lễ, Phương Thảo. Em thích câu hát nào? Vì sao?</a:t>
            </a:r>
            <a:endParaRPr lang="en-US" altLang="en-US" sz="280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3000" fill="hold" nodeType="withEffect">
                                  <p:stCondLst>
                                    <p:cond delay="0"/>
                                  </p:stCondLst>
                                  <p:iterate type="lt">
                                    <p:tmPct val="10000"/>
                                  </p:iterate>
                                  <p:childTnLst>
                                    <p:animScale>
                                      <p:cBhvr>
                                        <p:cTn id="6" dur="250" autoRev="1" fill="hold">
                                          <p:stCondLst>
                                            <p:cond delay="0"/>
                                          </p:stCondLst>
                                        </p:cTn>
                                        <p:tgtEl>
                                          <p:spTgt spid="68">
                                            <p:txEl>
                                              <p:pRg st="0" end="0"/>
                                            </p:txEl>
                                          </p:spTgt>
                                        </p:tgtEl>
                                      </p:cBhvr>
                                      <p:to x="80000" y="100000"/>
                                    </p:animScale>
                                    <p:anim by="(#ppt_w*0.10)" calcmode="lin" valueType="num">
                                      <p:cBhvr>
                                        <p:cTn id="7" dur="250" autoRev="1" fill="hold">
                                          <p:stCondLst>
                                            <p:cond delay="0"/>
                                          </p:stCondLst>
                                        </p:cTn>
                                        <p:tgtEl>
                                          <p:spTgt spid="68">
                                            <p:txEl>
                                              <p:pRg st="0" end="0"/>
                                            </p:txEl>
                                          </p:spTgt>
                                        </p:tgtEl>
                                        <p:attrNameLst>
                                          <p:attrName>ppt_x</p:attrName>
                                        </p:attrNameLst>
                                      </p:cBhvr>
                                    </p:anim>
                                    <p:anim by="(-#ppt_w*0.10)" calcmode="lin" valueType="num">
                                      <p:cBhvr>
                                        <p:cTn id="8" dur="250" autoRev="1" fill="hold">
                                          <p:stCondLst>
                                            <p:cond delay="0"/>
                                          </p:stCondLst>
                                        </p:cTn>
                                        <p:tgtEl>
                                          <p:spTgt spid="68">
                                            <p:txEl>
                                              <p:pRg st="0" end="0"/>
                                            </p:txEl>
                                          </p:spTgt>
                                        </p:tgtEl>
                                        <p:attrNameLst>
                                          <p:attrName>ppt_y</p:attrName>
                                        </p:attrNameLst>
                                      </p:cBhvr>
                                    </p:anim>
                                    <p:animRot by="-480000">
                                      <p:cBhvr>
                                        <p:cTn id="9" dur="250" autoRev="1" fill="hold">
                                          <p:stCondLst>
                                            <p:cond delay="0"/>
                                          </p:stCondLst>
                                        </p:cTn>
                                        <p:tgtEl>
                                          <p:spTgt spid="6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88"/>
            <a:ext cx="12192000" cy="685762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7"/>
          </a:p>
        </p:txBody>
      </p:sp>
      <p:sp>
        <p:nvSpPr>
          <p:cNvPr id="6" name="Text Box 5"/>
          <p:cNvSpPr txBox="1">
            <a:spLocks noChangeArrowheads="1"/>
          </p:cNvSpPr>
          <p:nvPr/>
        </p:nvSpPr>
        <p:spPr bwMode="auto">
          <a:xfrm>
            <a:off x="2650631" y="184028"/>
            <a:ext cx="3469451" cy="6394058"/>
          </a:xfrm>
          <a:prstGeom prst="rect">
            <a:avLst/>
          </a:prstGeom>
          <a:noFill/>
          <a:ln w="9525">
            <a:noFill/>
            <a:miter lim="800000"/>
            <a:headEnd/>
            <a:tailEnd/>
          </a:ln>
          <a:effectLst/>
        </p:spPr>
        <p:txBody>
          <a:bodyPr wrap="square">
            <a:spAutoFit/>
          </a:bodyPr>
          <a:lstStyle/>
          <a:p>
            <a:r>
              <a:rPr lang="vi-VN" sz="2275" dirty="0">
                <a:latin typeface="+mj-lt"/>
              </a:rPr>
              <a:t>Mọc giữa dòng sông xanh </a:t>
            </a:r>
            <a:br>
              <a:rPr lang="vi-VN" sz="2275" dirty="0">
                <a:latin typeface="+mj-lt"/>
              </a:rPr>
            </a:br>
            <a:r>
              <a:rPr lang="vi-VN" sz="2275" dirty="0">
                <a:latin typeface="+mj-lt"/>
              </a:rPr>
              <a:t>Một bông hoa tím biếc </a:t>
            </a:r>
            <a:br>
              <a:rPr lang="vi-VN" sz="2275" dirty="0">
                <a:latin typeface="+mj-lt"/>
              </a:rPr>
            </a:br>
            <a:r>
              <a:rPr lang="vi-VN" sz="2275" dirty="0">
                <a:latin typeface="+mj-lt"/>
              </a:rPr>
              <a:t>Ơi con chim chiền chiện </a:t>
            </a:r>
            <a:br>
              <a:rPr lang="vi-VN" sz="2275" dirty="0">
                <a:latin typeface="+mj-lt"/>
              </a:rPr>
            </a:br>
            <a:r>
              <a:rPr lang="vi-VN" sz="2275" dirty="0">
                <a:latin typeface="+mj-lt"/>
              </a:rPr>
              <a:t>Hót chi mà vang trời </a:t>
            </a:r>
            <a:br>
              <a:rPr lang="vi-VN" sz="2275" dirty="0">
                <a:latin typeface="+mj-lt"/>
              </a:rPr>
            </a:br>
            <a:r>
              <a:rPr lang="vi-VN" sz="2275" dirty="0">
                <a:latin typeface="+mj-lt"/>
              </a:rPr>
              <a:t>Từng giọt long lanh rơi </a:t>
            </a:r>
            <a:br>
              <a:rPr lang="vi-VN" sz="2275" dirty="0">
                <a:latin typeface="+mj-lt"/>
              </a:rPr>
            </a:br>
            <a:r>
              <a:rPr lang="vi-VN" sz="2275" dirty="0">
                <a:latin typeface="+mj-lt"/>
              </a:rPr>
              <a:t>Tôi đưa tay tôi hứng. </a:t>
            </a:r>
            <a:br>
              <a:rPr lang="vi-VN" sz="2275" dirty="0">
                <a:latin typeface="+mj-lt"/>
              </a:rPr>
            </a:br>
            <a:br>
              <a:rPr lang="vi-VN" sz="2275" dirty="0">
                <a:latin typeface="+mj-lt"/>
              </a:rPr>
            </a:br>
            <a:r>
              <a:rPr lang="vi-VN" sz="2275" b="1" dirty="0">
                <a:latin typeface="+mj-lt"/>
              </a:rPr>
              <a:t>Mùa xuân </a:t>
            </a:r>
            <a:r>
              <a:rPr lang="vi-VN" sz="2275" dirty="0">
                <a:latin typeface="+mj-lt"/>
              </a:rPr>
              <a:t>người cầm súng </a:t>
            </a:r>
            <a:br>
              <a:rPr lang="vi-VN" sz="2275" dirty="0">
                <a:latin typeface="+mj-lt"/>
              </a:rPr>
            </a:br>
            <a:r>
              <a:rPr lang="vi-VN" sz="2275" b="1" dirty="0">
                <a:latin typeface="+mj-lt"/>
              </a:rPr>
              <a:t>Lộc</a:t>
            </a:r>
            <a:r>
              <a:rPr lang="vi-VN" sz="2275" dirty="0">
                <a:latin typeface="+mj-lt"/>
              </a:rPr>
              <a:t> giắt đầy quanh lưng </a:t>
            </a:r>
            <a:br>
              <a:rPr lang="vi-VN" sz="2275" dirty="0">
                <a:latin typeface="+mj-lt"/>
              </a:rPr>
            </a:br>
            <a:r>
              <a:rPr lang="vi-VN" sz="2275" b="1" dirty="0">
                <a:latin typeface="+mj-lt"/>
              </a:rPr>
              <a:t>Mùa xuân </a:t>
            </a:r>
            <a:r>
              <a:rPr lang="vi-VN" sz="2275" dirty="0">
                <a:latin typeface="+mj-lt"/>
              </a:rPr>
              <a:t>người ra đồng </a:t>
            </a:r>
            <a:br>
              <a:rPr lang="vi-VN" sz="2275" dirty="0">
                <a:latin typeface="+mj-lt"/>
              </a:rPr>
            </a:br>
            <a:r>
              <a:rPr lang="vi-VN" sz="2275" b="1" dirty="0">
                <a:latin typeface="+mj-lt"/>
              </a:rPr>
              <a:t>Lộc </a:t>
            </a:r>
            <a:r>
              <a:rPr lang="vi-VN" sz="2275" dirty="0">
                <a:latin typeface="+mj-lt"/>
              </a:rPr>
              <a:t>trải dài nương mạ </a:t>
            </a:r>
            <a:br>
              <a:rPr lang="vi-VN" sz="2275" dirty="0">
                <a:latin typeface="+mj-lt"/>
              </a:rPr>
            </a:br>
            <a:r>
              <a:rPr lang="vi-VN" sz="2275" b="1" dirty="0">
                <a:latin typeface="+mj-lt"/>
              </a:rPr>
              <a:t>Tất cả như </a:t>
            </a:r>
            <a:r>
              <a:rPr lang="vi-VN" sz="2275" dirty="0">
                <a:latin typeface="+mj-lt"/>
              </a:rPr>
              <a:t>hối hả </a:t>
            </a:r>
            <a:br>
              <a:rPr lang="vi-VN" sz="2275" dirty="0">
                <a:latin typeface="+mj-lt"/>
              </a:rPr>
            </a:br>
            <a:r>
              <a:rPr lang="vi-VN" sz="2275" b="1" dirty="0">
                <a:latin typeface="+mj-lt"/>
              </a:rPr>
              <a:t>Tất cả như </a:t>
            </a:r>
            <a:r>
              <a:rPr lang="vi-VN" sz="2275" dirty="0">
                <a:latin typeface="+mj-lt"/>
              </a:rPr>
              <a:t>xôn xao </a:t>
            </a:r>
            <a:br>
              <a:rPr lang="vi-VN" sz="2275" dirty="0">
                <a:latin typeface="+mj-lt"/>
              </a:rPr>
            </a:br>
            <a:br>
              <a:rPr lang="vi-VN" sz="2275" dirty="0">
                <a:latin typeface="+mj-lt"/>
              </a:rPr>
            </a:br>
            <a:r>
              <a:rPr lang="vi-VN" sz="2275" dirty="0">
                <a:latin typeface="+mj-lt"/>
              </a:rPr>
              <a:t>Ðất nước bốn nghìn năm </a:t>
            </a:r>
            <a:br>
              <a:rPr lang="vi-VN" sz="2275" dirty="0">
                <a:latin typeface="+mj-lt"/>
              </a:rPr>
            </a:br>
            <a:r>
              <a:rPr lang="vi-VN" sz="2275" dirty="0">
                <a:latin typeface="+mj-lt"/>
              </a:rPr>
              <a:t>Vất vả và gian lao </a:t>
            </a:r>
            <a:br>
              <a:rPr lang="vi-VN" sz="2275" dirty="0">
                <a:latin typeface="+mj-lt"/>
              </a:rPr>
            </a:br>
            <a:r>
              <a:rPr lang="vi-VN" sz="2275" dirty="0">
                <a:latin typeface="+mj-lt"/>
              </a:rPr>
              <a:t>Ðất nước như vì sao </a:t>
            </a:r>
            <a:br>
              <a:rPr lang="vi-VN" sz="2275" dirty="0">
                <a:latin typeface="+mj-lt"/>
              </a:rPr>
            </a:br>
            <a:r>
              <a:rPr lang="vi-VN" sz="2275" dirty="0">
                <a:latin typeface="+mj-lt"/>
              </a:rPr>
              <a:t>Cứ đi lên phía trước. </a:t>
            </a:r>
          </a:p>
        </p:txBody>
      </p:sp>
      <p:sp>
        <p:nvSpPr>
          <p:cNvPr id="8" name="Text Box 6"/>
          <p:cNvSpPr txBox="1">
            <a:spLocks noChangeArrowheads="1"/>
          </p:cNvSpPr>
          <p:nvPr/>
        </p:nvSpPr>
        <p:spPr bwMode="auto">
          <a:xfrm>
            <a:off x="6698074" y="814663"/>
            <a:ext cx="3877357" cy="5868914"/>
          </a:xfrm>
          <a:prstGeom prst="rect">
            <a:avLst/>
          </a:prstGeom>
          <a:noFill/>
          <a:ln w="9525">
            <a:noFill/>
            <a:miter lim="800000"/>
            <a:headEnd/>
            <a:tailEnd/>
          </a:ln>
          <a:effectLst/>
        </p:spPr>
        <p:txBody>
          <a:bodyPr>
            <a:spAutoFit/>
          </a:bodyPr>
          <a:lstStyle/>
          <a:p>
            <a:pPr marL="170078" lvl="1"/>
            <a:r>
              <a:rPr lang="en-US" sz="2275" dirty="0">
                <a:latin typeface="+mj-lt"/>
              </a:rPr>
              <a:t>  </a:t>
            </a:r>
            <a:r>
              <a:rPr lang="vi-VN" sz="2275" b="1" dirty="0">
                <a:latin typeface="+mj-lt"/>
              </a:rPr>
              <a:t>Ta làm </a:t>
            </a:r>
            <a:r>
              <a:rPr lang="vi-VN" sz="2275" dirty="0">
                <a:latin typeface="+mj-lt"/>
              </a:rPr>
              <a:t>con chim hót </a:t>
            </a:r>
            <a:br>
              <a:rPr lang="vi-VN" sz="2275" dirty="0">
                <a:latin typeface="+mj-lt"/>
              </a:rPr>
            </a:br>
            <a:r>
              <a:rPr lang="vi-VN" sz="2275" b="1" dirty="0">
                <a:latin typeface="+mj-lt"/>
              </a:rPr>
              <a:t>Ta làm </a:t>
            </a:r>
            <a:r>
              <a:rPr lang="vi-VN" sz="2275" dirty="0">
                <a:latin typeface="+mj-lt"/>
              </a:rPr>
              <a:t>một cành hoa </a:t>
            </a:r>
            <a:br>
              <a:rPr lang="vi-VN" sz="2275" dirty="0">
                <a:latin typeface="+mj-lt"/>
              </a:rPr>
            </a:br>
            <a:r>
              <a:rPr lang="vi-VN" sz="2275" dirty="0">
                <a:latin typeface="+mj-lt"/>
              </a:rPr>
              <a:t>Ta nhập vào hoà ca </a:t>
            </a:r>
            <a:br>
              <a:rPr lang="vi-VN" sz="2275" dirty="0">
                <a:latin typeface="+mj-lt"/>
              </a:rPr>
            </a:br>
            <a:r>
              <a:rPr lang="vi-VN" sz="2275" dirty="0">
                <a:latin typeface="+mj-lt"/>
              </a:rPr>
              <a:t>Một nốt trầm xao xuyến. </a:t>
            </a:r>
            <a:br>
              <a:rPr lang="vi-VN" sz="2275" dirty="0">
                <a:latin typeface="+mj-lt"/>
              </a:rPr>
            </a:br>
            <a:br>
              <a:rPr lang="vi-VN" sz="2275" dirty="0">
                <a:latin typeface="+mj-lt"/>
              </a:rPr>
            </a:br>
            <a:r>
              <a:rPr lang="vi-VN" sz="2275" dirty="0">
                <a:latin typeface="+mj-lt"/>
              </a:rPr>
              <a:t>Một mùa xuân nho nhỏ </a:t>
            </a:r>
            <a:br>
              <a:rPr lang="vi-VN" sz="2275" dirty="0">
                <a:latin typeface="+mj-lt"/>
              </a:rPr>
            </a:br>
            <a:r>
              <a:rPr lang="vi-VN" sz="2275" dirty="0">
                <a:latin typeface="+mj-lt"/>
              </a:rPr>
              <a:t>Lặng lẽ dâng cho đời </a:t>
            </a:r>
            <a:br>
              <a:rPr lang="vi-VN" sz="2275" dirty="0">
                <a:latin typeface="+mj-lt"/>
              </a:rPr>
            </a:br>
            <a:r>
              <a:rPr lang="vi-VN" sz="2275" b="1" dirty="0">
                <a:latin typeface="+mj-lt"/>
              </a:rPr>
              <a:t>Dù là </a:t>
            </a:r>
            <a:r>
              <a:rPr lang="vi-VN" sz="2275" dirty="0">
                <a:latin typeface="+mj-lt"/>
              </a:rPr>
              <a:t>tuổi hai mươi </a:t>
            </a:r>
            <a:br>
              <a:rPr lang="vi-VN" sz="2275" dirty="0">
                <a:latin typeface="+mj-lt"/>
              </a:rPr>
            </a:br>
            <a:r>
              <a:rPr lang="vi-VN" sz="2275" b="1" dirty="0">
                <a:latin typeface="+mj-lt"/>
              </a:rPr>
              <a:t>Dù là </a:t>
            </a:r>
            <a:r>
              <a:rPr lang="vi-VN" sz="2275" dirty="0">
                <a:latin typeface="+mj-lt"/>
              </a:rPr>
              <a:t>khi tóc bạc. </a:t>
            </a:r>
            <a:br>
              <a:rPr lang="vi-VN" sz="2275" dirty="0">
                <a:latin typeface="+mj-lt"/>
              </a:rPr>
            </a:br>
            <a:br>
              <a:rPr lang="vi-VN" sz="2275" dirty="0">
                <a:latin typeface="+mj-lt"/>
              </a:rPr>
            </a:br>
            <a:r>
              <a:rPr lang="vi-VN" sz="2275" dirty="0">
                <a:latin typeface="+mj-lt"/>
              </a:rPr>
              <a:t>Mùa xuân ta xin hát </a:t>
            </a:r>
            <a:br>
              <a:rPr lang="vi-VN" sz="2275" dirty="0">
                <a:latin typeface="+mj-lt"/>
              </a:rPr>
            </a:br>
            <a:r>
              <a:rPr lang="vi-VN" sz="2275" dirty="0">
                <a:latin typeface="+mj-lt"/>
              </a:rPr>
              <a:t>Câu Nam ai, Nam bình </a:t>
            </a:r>
            <a:br>
              <a:rPr lang="vi-VN" sz="2275" dirty="0">
                <a:latin typeface="+mj-lt"/>
              </a:rPr>
            </a:br>
            <a:r>
              <a:rPr lang="vi-VN" sz="2275" b="1" dirty="0">
                <a:latin typeface="+mj-lt"/>
              </a:rPr>
              <a:t>Nước non ngàn dặm </a:t>
            </a:r>
            <a:r>
              <a:rPr lang="vi-VN" sz="2275" dirty="0">
                <a:latin typeface="+mj-lt"/>
              </a:rPr>
              <a:t>mình </a:t>
            </a:r>
            <a:br>
              <a:rPr lang="vi-VN" sz="2275" dirty="0">
                <a:latin typeface="+mj-lt"/>
              </a:rPr>
            </a:br>
            <a:r>
              <a:rPr lang="vi-VN" sz="2275" b="1" dirty="0">
                <a:latin typeface="+mj-lt"/>
              </a:rPr>
              <a:t>Nước non ngàn dặm </a:t>
            </a:r>
            <a:r>
              <a:rPr lang="vi-VN" sz="2275" dirty="0">
                <a:latin typeface="+mj-lt"/>
              </a:rPr>
              <a:t>tình </a:t>
            </a:r>
            <a:br>
              <a:rPr lang="vi-VN" sz="2275" dirty="0">
                <a:latin typeface="+mj-lt"/>
              </a:rPr>
            </a:br>
            <a:r>
              <a:rPr lang="vi-VN" sz="2275" dirty="0">
                <a:latin typeface="+mj-lt"/>
              </a:rPr>
              <a:t>Nhịp phách tiền đất Huế... </a:t>
            </a:r>
          </a:p>
          <a:p>
            <a:pPr>
              <a:spcBef>
                <a:spcPct val="50000"/>
              </a:spcBef>
            </a:pPr>
            <a:endParaRPr lang="vi-VN" sz="2275" dirty="0">
              <a:latin typeface="+mj-lt"/>
            </a:endParaRPr>
          </a:p>
        </p:txBody>
      </p:sp>
    </p:spTree>
    <p:extLst>
      <p:ext uri="{BB962C8B-B14F-4D97-AF65-F5344CB8AC3E}">
        <p14:creationId xmlns:p14="http://schemas.microsoft.com/office/powerpoint/2010/main" val="5227204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strVal val="#ppt_w*0.70"/>
                                          </p:val>
                                        </p:tav>
                                        <p:tav tm="100000">
                                          <p:val>
                                            <p:strVal val="#ppt_w"/>
                                          </p:val>
                                        </p:tav>
                                      </p:tavLst>
                                    </p:anim>
                                    <p:anim calcmode="lin" valueType="num">
                                      <p:cBhvr>
                                        <p:cTn id="19" dur="1000" fill="hold"/>
                                        <p:tgtEl>
                                          <p:spTgt spid="8"/>
                                        </p:tgtEl>
                                        <p:attrNameLst>
                                          <p:attrName>ppt_h</p:attrName>
                                        </p:attrNameLst>
                                      </p:cBhvr>
                                      <p:tavLst>
                                        <p:tav tm="0">
                                          <p:val>
                                            <p:strVal val="#ppt_h"/>
                                          </p:val>
                                        </p:tav>
                                        <p:tav tm="100000">
                                          <p:val>
                                            <p:strVal val="#ppt_h"/>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DE57AA-00CA-6332-A265-1E868F26154D}"/>
              </a:ext>
            </a:extLst>
          </p:cNvPr>
          <p:cNvSpPr txBox="1"/>
          <p:nvPr/>
        </p:nvSpPr>
        <p:spPr>
          <a:xfrm>
            <a:off x="1158240" y="320040"/>
            <a:ext cx="9692640" cy="5509200"/>
          </a:xfrm>
          <a:prstGeom prst="rect">
            <a:avLst/>
          </a:prstGeom>
          <a:noFill/>
        </p:spPr>
        <p:txBody>
          <a:bodyPr>
            <a:spAutoFit/>
          </a:bodyPr>
          <a:lstStyle/>
          <a:p>
            <a:pPr algn="ctr">
              <a:defRPr/>
            </a:pPr>
            <a:r>
              <a:rPr lang="en-US" sz="3200">
                <a:solidFill>
                  <a:srgbClr val="FF0000"/>
                </a:solidFill>
                <a:latin typeface="Times New Roman" panose="02020603050405020304" pitchFamily="18" charset="0"/>
                <a:cs typeface="Times New Roman" panose="02020603050405020304" pitchFamily="18" charset="0"/>
              </a:rPr>
              <a:t>HOẠT ĐỘNG HÌNH THÀNH KIẾN THỨC: </a:t>
            </a:r>
          </a:p>
          <a:p>
            <a:pPr algn="ctr">
              <a:defRPr/>
            </a:pPr>
            <a:r>
              <a:rPr lang="en-US" sz="3200">
                <a:solidFill>
                  <a:srgbClr val="0000CC"/>
                </a:solidFill>
                <a:latin typeface="Times New Roman" panose="02020603050405020304" pitchFamily="18" charset="0"/>
                <a:cs typeface="Times New Roman" panose="02020603050405020304" pitchFamily="18" charset="0"/>
              </a:rPr>
              <a:t>THI THUYẾT TRÌNH</a:t>
            </a:r>
          </a:p>
          <a:p>
            <a:pPr>
              <a:defRPr/>
            </a:pPr>
            <a:r>
              <a:rPr lang="en-US" sz="3200" b="1">
                <a:solidFill>
                  <a:srgbClr val="F5644B"/>
                </a:solidFill>
                <a:latin typeface="Times New Roman" panose="02020603050405020304" pitchFamily="18" charset="0"/>
                <a:cs typeface="Times New Roman" panose="02020603050405020304" pitchFamily="18" charset="0"/>
              </a:rPr>
              <a:t>Chủ đề:</a:t>
            </a: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công dụng của dấu gạch ngang, khái niệm và công dụng của 3 biện pháp tu từ so sánh, nhân hóa, điệp ngữ. </a:t>
            </a:r>
          </a:p>
          <a:p>
            <a:pPr>
              <a:defRPr/>
            </a:pPr>
            <a:r>
              <a:rPr lang="en-US" sz="3200" b="1">
                <a:solidFill>
                  <a:srgbClr val="F5644B"/>
                </a:solidFill>
                <a:latin typeface="Times New Roman" panose="02020603050405020304" pitchFamily="18" charset="0"/>
                <a:cs typeface="Times New Roman" panose="02020603050405020304" pitchFamily="18" charset="0"/>
              </a:rPr>
              <a:t>Thời gian </a:t>
            </a:r>
            <a:r>
              <a:rPr lang="en-US" sz="3200">
                <a:latin typeface="Times New Roman" panose="02020603050405020304" pitchFamily="18" charset="0"/>
                <a:cs typeface="Times New Roman" panose="02020603050405020304" pitchFamily="18" charset="0"/>
              </a:rPr>
              <a:t>tối đa không quá 1 phút.</a:t>
            </a:r>
          </a:p>
          <a:p>
            <a:pPr>
              <a:defRPr/>
            </a:pPr>
            <a:r>
              <a:rPr lang="en-US" sz="3200" b="1">
                <a:solidFill>
                  <a:srgbClr val="F5644B"/>
                </a:solidFill>
                <a:latin typeface="Times New Roman" panose="02020603050405020304" pitchFamily="18" charset="0"/>
                <a:cs typeface="Times New Roman" panose="02020603050405020304" pitchFamily="18" charset="0"/>
              </a:rPr>
              <a:t>Tiêu chí </a:t>
            </a:r>
            <a:r>
              <a:rPr lang="en-US" sz="3200">
                <a:latin typeface="Times New Roman" panose="02020603050405020304" pitchFamily="18" charset="0"/>
                <a:cs typeface="Times New Roman" panose="02020603050405020304" pitchFamily="18" charset="0"/>
              </a:rPr>
              <a:t>đánh giá phần thuyết trình:</a:t>
            </a:r>
          </a:p>
          <a:p>
            <a:pPr marL="411480" indent="-411480">
              <a:buFontTx/>
              <a:buAutoNum type="arabicPeriod"/>
              <a:defRPr/>
            </a:pPr>
            <a:r>
              <a:rPr lang="en-US" sz="3200">
                <a:latin typeface="Times New Roman" panose="02020603050405020304" pitchFamily="18" charset="0"/>
                <a:cs typeface="Times New Roman" panose="02020603050405020304" pitchFamily="18" charset="0"/>
              </a:rPr>
              <a:t>Đảm bảo thời gian: 1 điểm</a:t>
            </a:r>
          </a:p>
          <a:p>
            <a:pPr marL="411480" indent="-411480">
              <a:buFontTx/>
              <a:buAutoNum type="arabicPeriod"/>
              <a:defRPr/>
            </a:pPr>
            <a:r>
              <a:rPr lang="en-US" sz="3200">
                <a:latin typeface="Times New Roman" panose="02020603050405020304" pitchFamily="18" charset="0"/>
                <a:cs typeface="Times New Roman" panose="02020603050405020304" pitchFamily="18" charset="0"/>
              </a:rPr>
              <a:t>Đúng nội dung: 4 điểm</a:t>
            </a:r>
          </a:p>
          <a:p>
            <a:pPr marL="411480" indent="-411480">
              <a:buFontTx/>
              <a:buAutoNum type="arabicPeriod"/>
              <a:defRPr/>
            </a:pPr>
            <a:r>
              <a:rPr lang="en-US" sz="3200">
                <a:latin typeface="Times New Roman" panose="02020603050405020304" pitchFamily="18" charset="0"/>
                <a:cs typeface="Times New Roman" panose="02020603050405020304" pitchFamily="18" charset="0"/>
              </a:rPr>
              <a:t>Có ví dụ minh họa: 4 điểm</a:t>
            </a:r>
          </a:p>
          <a:p>
            <a:pPr marL="411480" indent="-411480">
              <a:buFontTx/>
              <a:buAutoNum type="arabicPeriod"/>
              <a:defRPr/>
            </a:pPr>
            <a:r>
              <a:rPr lang="en-US" sz="3200">
                <a:latin typeface="Times New Roman" panose="02020603050405020304" pitchFamily="18" charset="0"/>
                <a:cs typeface="Times New Roman" panose="02020603050405020304" pitchFamily="18" charset="0"/>
              </a:rPr>
              <a:t>Phong cách tự tin, ngôn ngữ rõ ràng: 1 điểm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CDCD2BC-DFC8-93B3-BBC5-CB843700811F}"/>
              </a:ext>
            </a:extLst>
          </p:cNvPr>
          <p:cNvSpPr/>
          <p:nvPr/>
        </p:nvSpPr>
        <p:spPr>
          <a:xfrm>
            <a:off x="3726180" y="85726"/>
            <a:ext cx="5092066" cy="678180"/>
          </a:xfrm>
          <a:prstGeom prst="roundRect">
            <a:avLst/>
          </a:prstGeom>
          <a:solidFill>
            <a:srgbClr val="DF7070"/>
          </a:solidFill>
          <a:ln>
            <a:noFill/>
          </a:ln>
        </p:spPr>
        <p:style>
          <a:lnRef idx="2">
            <a:schemeClr val="accent1">
              <a:shade val="50000"/>
            </a:schemeClr>
          </a:lnRef>
          <a:fillRef idx="1">
            <a:schemeClr val="accent1"/>
          </a:fillRef>
          <a:effectRef idx="0">
            <a:schemeClr val="accent1"/>
          </a:effectRef>
          <a:fontRef idx="minor">
            <a:schemeClr val="lt1"/>
          </a:fontRef>
        </p:style>
        <p:txBody>
          <a:bodyPr lIns="85588" tIns="42794" rIns="85588" bIns="42794" anchor="ctr"/>
          <a:lstStyle/>
          <a:p>
            <a:pPr algn="ctr">
              <a:defRPr/>
            </a:pPr>
            <a:endParaRPr lang="en-US" sz="2160"/>
          </a:p>
        </p:txBody>
      </p:sp>
      <p:sp>
        <p:nvSpPr>
          <p:cNvPr id="75779" name="TextBox 2">
            <a:extLst>
              <a:ext uri="{FF2B5EF4-FFF2-40B4-BE49-F238E27FC236}">
                <a16:creationId xmlns:a16="http://schemas.microsoft.com/office/drawing/2014/main" id="{311E9243-412A-D32D-0F62-7C5261F20ADA}"/>
              </a:ext>
            </a:extLst>
          </p:cNvPr>
          <p:cNvSpPr txBox="1">
            <a:spLocks noChangeArrowheads="1"/>
          </p:cNvSpPr>
          <p:nvPr/>
        </p:nvSpPr>
        <p:spPr bwMode="auto">
          <a:xfrm>
            <a:off x="3726180" y="85726"/>
            <a:ext cx="5358766" cy="437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88" tIns="42794" rIns="85588" bIns="42794">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280" b="1">
                <a:solidFill>
                  <a:srgbClr val="002060"/>
                </a:solidFill>
                <a:latin typeface="Times New Roman" panose="02020603050405020304" pitchFamily="18" charset="0"/>
                <a:cs typeface="Times New Roman" panose="02020603050405020304" pitchFamily="18" charset="0"/>
              </a:rPr>
              <a:t>HÌNH THÀNH KIẾN THỨC</a:t>
            </a:r>
          </a:p>
        </p:txBody>
      </p:sp>
      <p:sp>
        <p:nvSpPr>
          <p:cNvPr id="75780" name="TextBox 3">
            <a:extLst>
              <a:ext uri="{FF2B5EF4-FFF2-40B4-BE49-F238E27FC236}">
                <a16:creationId xmlns:a16="http://schemas.microsoft.com/office/drawing/2014/main" id="{0B825EC8-C151-17A8-C32A-C047A83AA118}"/>
              </a:ext>
            </a:extLst>
          </p:cNvPr>
          <p:cNvSpPr txBox="1">
            <a:spLocks noChangeArrowheads="1"/>
          </p:cNvSpPr>
          <p:nvPr/>
        </p:nvSpPr>
        <p:spPr bwMode="auto">
          <a:xfrm>
            <a:off x="1007746" y="767716"/>
            <a:ext cx="4766310" cy="60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88" tIns="42794" rIns="85588" bIns="42794">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360" b="1">
                <a:solidFill>
                  <a:srgbClr val="002060"/>
                </a:solidFill>
                <a:latin typeface="Times New Roman" panose="02020603050405020304" pitchFamily="18" charset="0"/>
                <a:cs typeface="Times New Roman" panose="02020603050405020304" pitchFamily="18" charset="0"/>
              </a:rPr>
              <a:t>I. ÔN TẬP LÍ THUYẾT</a:t>
            </a:r>
          </a:p>
        </p:txBody>
      </p:sp>
      <p:sp>
        <p:nvSpPr>
          <p:cNvPr id="29" name="TextBox 28">
            <a:extLst>
              <a:ext uri="{FF2B5EF4-FFF2-40B4-BE49-F238E27FC236}">
                <a16:creationId xmlns:a16="http://schemas.microsoft.com/office/drawing/2014/main" id="{0F3B7CA6-A7EF-85A0-F2D1-686D6C321837}"/>
              </a:ext>
            </a:extLst>
          </p:cNvPr>
          <p:cNvSpPr txBox="1">
            <a:spLocks noChangeArrowheads="1"/>
          </p:cNvSpPr>
          <p:nvPr/>
        </p:nvSpPr>
        <p:spPr bwMode="auto">
          <a:xfrm>
            <a:off x="1179196" y="1417320"/>
            <a:ext cx="4173854" cy="60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88" tIns="42794" rIns="85588" bIns="42794">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360">
                <a:latin typeface="Times New Roman" panose="02020603050405020304" pitchFamily="18" charset="0"/>
                <a:cs typeface="Times New Roman" panose="02020603050405020304" pitchFamily="18" charset="0"/>
              </a:rPr>
              <a:t> 1. </a:t>
            </a:r>
            <a:r>
              <a:rPr lang="en-US" altLang="en-US" sz="3360" b="1">
                <a:latin typeface="Times New Roman" panose="02020603050405020304" pitchFamily="18" charset="0"/>
                <a:cs typeface="Times New Roman" panose="02020603050405020304" pitchFamily="18" charset="0"/>
              </a:rPr>
              <a:t>Dấu gạch ngang</a:t>
            </a:r>
          </a:p>
        </p:txBody>
      </p:sp>
      <p:sp>
        <p:nvSpPr>
          <p:cNvPr id="35" name="TextBox 34">
            <a:extLst>
              <a:ext uri="{FF2B5EF4-FFF2-40B4-BE49-F238E27FC236}">
                <a16:creationId xmlns:a16="http://schemas.microsoft.com/office/drawing/2014/main" id="{0FD23655-CF82-4065-F356-2ED220DA8355}"/>
              </a:ext>
            </a:extLst>
          </p:cNvPr>
          <p:cNvSpPr txBox="1">
            <a:spLocks noChangeArrowheads="1"/>
          </p:cNvSpPr>
          <p:nvPr/>
        </p:nvSpPr>
        <p:spPr bwMode="auto">
          <a:xfrm>
            <a:off x="6417946" y="878206"/>
            <a:ext cx="4867274" cy="112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88" tIns="42794" rIns="85588" bIns="42794">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360" b="1">
                <a:solidFill>
                  <a:srgbClr val="002060"/>
                </a:solidFill>
                <a:latin typeface="Times New Roman" panose="02020603050405020304" pitchFamily="18" charset="0"/>
                <a:cs typeface="Times New Roman" panose="02020603050405020304" pitchFamily="18" charset="0"/>
              </a:rPr>
              <a:t>2. Các biện pháp tu từ cần nhớ:</a:t>
            </a:r>
            <a:endParaRPr lang="en-US" altLang="en-US" sz="3360">
              <a:solidFill>
                <a:srgbClr val="002060"/>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5CBCE3AB-515D-F93A-26FA-931408976244}"/>
              </a:ext>
            </a:extLst>
          </p:cNvPr>
          <p:cNvSpPr txBox="1">
            <a:spLocks noChangeArrowheads="1"/>
          </p:cNvSpPr>
          <p:nvPr/>
        </p:nvSpPr>
        <p:spPr bwMode="auto">
          <a:xfrm>
            <a:off x="1030606" y="1965960"/>
            <a:ext cx="4766310"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88" tIns="42794" rIns="85588" bIns="42794">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80">
                <a:solidFill>
                  <a:srgbClr val="C00000"/>
                </a:solidFill>
                <a:latin typeface="Times New Roman" panose="02020603050405020304" pitchFamily="18" charset="0"/>
                <a:cs typeface="Times New Roman" panose="02020603050405020304" pitchFamily="18" charset="0"/>
              </a:rPr>
              <a:t> </a:t>
            </a:r>
            <a:r>
              <a:rPr lang="en-US" altLang="en-US" sz="2880">
                <a:latin typeface="Times New Roman" panose="02020603050405020304" pitchFamily="18" charset="0"/>
                <a:cs typeface="Times New Roman" panose="02020603050405020304" pitchFamily="18" charset="0"/>
              </a:rPr>
              <a:t>+</a:t>
            </a:r>
            <a:r>
              <a:rPr lang="vi-VN" altLang="en-US" sz="2880">
                <a:latin typeface="Times New Roman" panose="02020603050405020304" pitchFamily="18" charset="0"/>
                <a:cs typeface="Times New Roman" panose="02020603050405020304" pitchFamily="18" charset="0"/>
              </a:rPr>
              <a:t> </a:t>
            </a:r>
            <a:r>
              <a:rPr lang="en-US" altLang="en-US" sz="2880">
                <a:latin typeface="Times New Roman" panose="02020603050405020304" pitchFamily="18" charset="0"/>
                <a:cs typeface="Times New Roman" panose="02020603050405020304" pitchFamily="18" charset="0"/>
              </a:rPr>
              <a:t>T</a:t>
            </a:r>
            <a:r>
              <a:rPr lang="vi-VN" altLang="en-US" sz="2880">
                <a:latin typeface="Times New Roman" panose="02020603050405020304" pitchFamily="18" charset="0"/>
                <a:cs typeface="Times New Roman" panose="02020603050405020304" pitchFamily="18" charset="0"/>
              </a:rPr>
              <a:t>hường được đặt </a:t>
            </a:r>
            <a:r>
              <a:rPr lang="en-US" altLang="en-US" sz="2880">
                <a:latin typeface="Times New Roman" panose="02020603050405020304" pitchFamily="18" charset="0"/>
                <a:cs typeface="Times New Roman" panose="02020603050405020304" pitchFamily="18" charset="0"/>
              </a:rPr>
              <a:t>ở đầ</a:t>
            </a:r>
            <a:r>
              <a:rPr lang="vi-VN" altLang="en-US" sz="2880">
                <a:latin typeface="Times New Roman" panose="02020603050405020304" pitchFamily="18" charset="0"/>
                <a:cs typeface="Times New Roman" panose="02020603050405020304" pitchFamily="18" charset="0"/>
              </a:rPr>
              <a:t>u dòng để đánh dấu lời nói của nhân vật hoặc để liệt kê</a:t>
            </a:r>
            <a:r>
              <a:rPr lang="en-US" altLang="en-US" sz="2880">
                <a:latin typeface="Times New Roman" panose="02020603050405020304" pitchFamily="18" charset="0"/>
                <a:cs typeface="Times New Roman" panose="02020603050405020304" pitchFamily="18" charset="0"/>
              </a:rPr>
              <a:t>.</a:t>
            </a:r>
            <a:r>
              <a:rPr lang="vi-VN" altLang="en-US" sz="2880">
                <a:latin typeface="Times New Roman" panose="02020603050405020304" pitchFamily="18" charset="0"/>
                <a:cs typeface="Times New Roman" panose="02020603050405020304" pitchFamily="18" charset="0"/>
              </a:rPr>
              <a:t> </a:t>
            </a:r>
            <a:endParaRPr lang="en-US" altLang="en-US" sz="2880">
              <a:latin typeface="Times New Roman" panose="02020603050405020304" pitchFamily="18" charset="0"/>
              <a:cs typeface="Times New Roman" panose="02020603050405020304" pitchFamily="18" charset="0"/>
            </a:endParaRPr>
          </a:p>
          <a:p>
            <a:r>
              <a:rPr lang="en-US" altLang="en-US" sz="2880">
                <a:latin typeface="Times New Roman" panose="02020603050405020304" pitchFamily="18" charset="0"/>
                <a:cs typeface="Times New Roman" panose="02020603050405020304" pitchFamily="18" charset="0"/>
              </a:rPr>
              <a:t>+ Đ</a:t>
            </a:r>
            <a:r>
              <a:rPr lang="vi-VN" altLang="en-US" sz="2880">
                <a:latin typeface="Times New Roman" panose="02020603050405020304" pitchFamily="18" charset="0"/>
                <a:cs typeface="Times New Roman" panose="02020603050405020304" pitchFamily="18" charset="0"/>
              </a:rPr>
              <a:t>ặt ở giữa câu để đánh dấu bộ phận chú thích, giải thích trong c</a:t>
            </a:r>
            <a:r>
              <a:rPr lang="en-US" altLang="en-US" sz="2880">
                <a:latin typeface="Times New Roman" panose="02020603050405020304" pitchFamily="18" charset="0"/>
                <a:cs typeface="Times New Roman" panose="02020603050405020304" pitchFamily="18" charset="0"/>
              </a:rPr>
              <a:t>â</a:t>
            </a:r>
            <a:r>
              <a:rPr lang="vi-VN" altLang="en-US" sz="2880">
                <a:latin typeface="Times New Roman" panose="02020603050405020304" pitchFamily="18" charset="0"/>
                <a:cs typeface="Times New Roman" panose="02020603050405020304" pitchFamily="18" charset="0"/>
              </a:rPr>
              <a:t>u</a:t>
            </a:r>
            <a:r>
              <a:rPr lang="en-US" altLang="en-US" sz="2880">
                <a:latin typeface="Times New Roman" panose="02020603050405020304" pitchFamily="18" charset="0"/>
                <a:cs typeface="Times New Roman" panose="02020603050405020304" pitchFamily="18" charset="0"/>
              </a:rPr>
              <a:t>.</a:t>
            </a:r>
          </a:p>
          <a:p>
            <a:r>
              <a:rPr lang="en-US" altLang="en-US" sz="2880">
                <a:latin typeface="Times New Roman" panose="02020603050405020304" pitchFamily="18" charset="0"/>
                <a:cs typeface="Times New Roman" panose="02020603050405020304" pitchFamily="18" charset="0"/>
              </a:rPr>
              <a:t>+</a:t>
            </a:r>
            <a:r>
              <a:rPr lang="vi-VN" altLang="en-US" sz="2880">
                <a:latin typeface="Times New Roman" panose="02020603050405020304" pitchFamily="18" charset="0"/>
                <a:cs typeface="Times New Roman" panose="02020603050405020304" pitchFamily="18" charset="0"/>
              </a:rPr>
              <a:t> </a:t>
            </a:r>
            <a:r>
              <a:rPr lang="en-US" altLang="en-US" sz="2880">
                <a:latin typeface="Times New Roman" panose="02020603050405020304" pitchFamily="18" charset="0"/>
                <a:cs typeface="Times New Roman" panose="02020603050405020304" pitchFamily="18" charset="0"/>
              </a:rPr>
              <a:t>N</a:t>
            </a:r>
            <a:r>
              <a:rPr lang="vi-VN" altLang="en-US" sz="2880">
                <a:latin typeface="Times New Roman" panose="02020603050405020304" pitchFamily="18" charset="0"/>
                <a:cs typeface="Times New Roman" panose="02020603050405020304" pitchFamily="18" charset="0"/>
              </a:rPr>
              <a:t>ối các từ trong một liên danh</a:t>
            </a:r>
            <a:r>
              <a:rPr lang="vi-VN" altLang="en-US" sz="1920">
                <a:latin typeface="Times New Roman" panose="02020603050405020304" pitchFamily="18" charset="0"/>
                <a:cs typeface="Times New Roman" panose="02020603050405020304" pitchFamily="18" charset="0"/>
              </a:rPr>
              <a:t>.</a:t>
            </a:r>
            <a:endParaRPr lang="en-US" altLang="en-US" sz="1920">
              <a:latin typeface="Times New Roman" panose="02020603050405020304" pitchFamily="18" charset="0"/>
              <a:cs typeface="Times New Roman" panose="02020603050405020304" pitchFamily="18" charset="0"/>
            </a:endParaRPr>
          </a:p>
          <a:p>
            <a:endParaRPr lang="en-US" altLang="en-US" sz="192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DEAC590E-C0F0-B118-0091-08CBF8E321E1}"/>
              </a:ext>
            </a:extLst>
          </p:cNvPr>
          <p:cNvSpPr txBox="1">
            <a:spLocks noChangeArrowheads="1"/>
          </p:cNvSpPr>
          <p:nvPr/>
        </p:nvSpPr>
        <p:spPr bwMode="auto">
          <a:xfrm>
            <a:off x="6838950" y="2546986"/>
            <a:ext cx="3533776" cy="163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88" tIns="42794" rIns="85588" bIns="42794">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Tx/>
              <a:buChar char="-"/>
            </a:pPr>
            <a:r>
              <a:rPr lang="en-US" altLang="en-US" sz="3360">
                <a:latin typeface="Times New Roman" panose="02020603050405020304" pitchFamily="18" charset="0"/>
                <a:cs typeface="Times New Roman" panose="02020603050405020304" pitchFamily="18" charset="0"/>
              </a:rPr>
              <a:t>So sánh</a:t>
            </a:r>
          </a:p>
          <a:p>
            <a:pPr>
              <a:buFontTx/>
              <a:buChar char="-"/>
            </a:pPr>
            <a:r>
              <a:rPr lang="en-US" altLang="en-US" sz="3360">
                <a:latin typeface="Times New Roman" panose="02020603050405020304" pitchFamily="18" charset="0"/>
                <a:cs typeface="Times New Roman" panose="02020603050405020304" pitchFamily="18" charset="0"/>
              </a:rPr>
              <a:t>Nhân hoá</a:t>
            </a:r>
          </a:p>
          <a:p>
            <a:pPr>
              <a:buFontTx/>
              <a:buChar char="-"/>
            </a:pPr>
            <a:r>
              <a:rPr lang="en-US" altLang="en-US" sz="3360">
                <a:latin typeface="Times New Roman" panose="02020603050405020304" pitchFamily="18" charset="0"/>
                <a:cs typeface="Times New Roman" panose="02020603050405020304" pitchFamily="18" charset="0"/>
              </a:rPr>
              <a:t>Điệp ngữ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up)">
                                      <p:cBhvr>
                                        <p:cTn id="12" dur="500"/>
                                        <p:tgtEl>
                                          <p:spTgt spid="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up)">
                                      <p:cBhvr>
                                        <p:cTn id="17" dur="500"/>
                                        <p:tgtEl>
                                          <p:spTgt spid="3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up)">
                                      <p:cBhvr>
                                        <p:cTn id="2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P spid="36"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35">
            <a:extLst>
              <a:ext uri="{FF2B5EF4-FFF2-40B4-BE49-F238E27FC236}">
                <a16:creationId xmlns:a16="http://schemas.microsoft.com/office/drawing/2014/main" id="{B4DAD946-D71D-8CC0-136D-6F89F1DD4B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06"/>
            <a:ext cx="10982326" cy="871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AB254730-6E6E-2E7E-5B43-707F2F4D58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5370" y="901066"/>
            <a:ext cx="3467100" cy="530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5CF2C388-98A2-42BA-92F0-F86E23AA2BC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58690" y="592456"/>
            <a:ext cx="6377940" cy="2333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hlinkClick r:id="" action="ppaction://hlinkshowjump?jump=nextslide"/>
            <a:extLst>
              <a:ext uri="{FF2B5EF4-FFF2-40B4-BE49-F238E27FC236}">
                <a16:creationId xmlns:a16="http://schemas.microsoft.com/office/drawing/2014/main" id="{9DF58284-BA9A-274C-670E-62B24170435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00876" y="3166111"/>
            <a:ext cx="1765934"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A8913771-6F09-E536-379B-FD5CAB6928E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21580" y="4093846"/>
            <a:ext cx="1257300" cy="956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12">
            <a:extLst>
              <a:ext uri="{FF2B5EF4-FFF2-40B4-BE49-F238E27FC236}">
                <a16:creationId xmlns:a16="http://schemas.microsoft.com/office/drawing/2014/main" id="{A4214732-2773-6C03-DF25-ECF0888543D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71060" y="4829176"/>
            <a:ext cx="1765936" cy="58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8F18DB61-F678-CB87-9E68-C038EDFBDA3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86700" y="4093846"/>
            <a:ext cx="1255396" cy="956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7" name="Picture 30">
            <a:extLst>
              <a:ext uri="{FF2B5EF4-FFF2-40B4-BE49-F238E27FC236}">
                <a16:creationId xmlns:a16="http://schemas.microsoft.com/office/drawing/2014/main" id="{83A4D965-2EA7-C1EB-F477-CA37F5BBECF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36181" y="4829176"/>
            <a:ext cx="1764030" cy="58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a:extLst>
              <a:ext uri="{FF2B5EF4-FFF2-40B4-BE49-F238E27FC236}">
                <a16:creationId xmlns:a16="http://schemas.microsoft.com/office/drawing/2014/main" id="{FF9E01A2-EC09-2336-A97D-C1E9958AD5F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185910" y="5061586"/>
            <a:ext cx="1255396" cy="956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9" name="Picture 33">
            <a:extLst>
              <a:ext uri="{FF2B5EF4-FFF2-40B4-BE49-F238E27FC236}">
                <a16:creationId xmlns:a16="http://schemas.microsoft.com/office/drawing/2014/main" id="{E47DBA7A-F5CE-AB5C-BD14-53D314F6B83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835391" y="5796916"/>
            <a:ext cx="1764030" cy="58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0" name="Nhac nen">
            <a:hlinkClick r:id="" action="ppaction://media"/>
            <a:extLst>
              <a:ext uri="{FF2B5EF4-FFF2-40B4-BE49-F238E27FC236}">
                <a16:creationId xmlns:a16="http://schemas.microsoft.com/office/drawing/2014/main" id="{16FCD6F8-080A-EF83-89B7-F65C9341019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41096" y="5269230"/>
            <a:ext cx="440056" cy="48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4ED0A4DE-7886-E453-4DA3-7BDCDE450DFA}"/>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0751820" y="5915026"/>
            <a:ext cx="687706" cy="76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ABD67C48-7D58-4076-5842-523C512AB89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77940" y="5034916"/>
            <a:ext cx="1255396" cy="956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3" name="Picture 27">
            <a:extLst>
              <a:ext uri="{FF2B5EF4-FFF2-40B4-BE49-F238E27FC236}">
                <a16:creationId xmlns:a16="http://schemas.microsoft.com/office/drawing/2014/main" id="{E7DB3B91-685D-1F5F-F175-3CBADD8F091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27421" y="5770246"/>
            <a:ext cx="1764030" cy="58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4" name="Picture 9">
            <a:extLst>
              <a:ext uri="{FF2B5EF4-FFF2-40B4-BE49-F238E27FC236}">
                <a16:creationId xmlns:a16="http://schemas.microsoft.com/office/drawing/2014/main" id="{623AA38D-7F7B-483B-39B9-8DA2D4027AF4}"/>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6852286"/>
            <a:ext cx="10972800" cy="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5" name="TextBox 2">
            <a:extLst>
              <a:ext uri="{FF2B5EF4-FFF2-40B4-BE49-F238E27FC236}">
                <a16:creationId xmlns:a16="http://schemas.microsoft.com/office/drawing/2014/main" id="{78FD8F71-6783-7075-B527-92CB2BCC905D}"/>
              </a:ext>
            </a:extLst>
          </p:cNvPr>
          <p:cNvSpPr txBox="1">
            <a:spLocks noChangeArrowheads="1"/>
          </p:cNvSpPr>
          <p:nvPr/>
        </p:nvSpPr>
        <p:spPr bwMode="auto">
          <a:xfrm>
            <a:off x="-1405890" y="4752976"/>
            <a:ext cx="1003794" cy="35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693" tIns="54845" rIns="109693" bIns="54845">
            <a:spAutoFit/>
          </a:bodyPr>
          <a:lstStyle>
            <a:lvl1pPr defTabSz="684213">
              <a:defRPr>
                <a:solidFill>
                  <a:schemeClr val="tx1"/>
                </a:solidFill>
                <a:latin typeface="Arial" panose="020B0604020202020204" pitchFamily="34" charset="0"/>
                <a:cs typeface="Arial" panose="020B0604020202020204" pitchFamily="34" charset="0"/>
              </a:defRPr>
            </a:lvl1pPr>
            <a:lvl2pPr marL="742950" indent="-285750" defTabSz="684213">
              <a:defRPr>
                <a:solidFill>
                  <a:schemeClr val="tx1"/>
                </a:solidFill>
                <a:latin typeface="Arial" panose="020B0604020202020204" pitchFamily="34" charset="0"/>
                <a:cs typeface="Arial" panose="020B0604020202020204" pitchFamily="34" charset="0"/>
              </a:defRPr>
            </a:lvl2pPr>
            <a:lvl3pPr marL="1143000" indent="-228600" defTabSz="684213">
              <a:defRPr>
                <a:solidFill>
                  <a:schemeClr val="tx1"/>
                </a:solidFill>
                <a:latin typeface="Arial" panose="020B0604020202020204" pitchFamily="34" charset="0"/>
                <a:cs typeface="Arial" panose="020B0604020202020204" pitchFamily="34" charset="0"/>
              </a:defRPr>
            </a:lvl3pPr>
            <a:lvl4pPr marL="1600200" indent="-228600" defTabSz="684213">
              <a:defRPr>
                <a:solidFill>
                  <a:schemeClr val="tx1"/>
                </a:solidFill>
                <a:latin typeface="Arial" panose="020B0604020202020204" pitchFamily="34" charset="0"/>
                <a:cs typeface="Arial" panose="020B0604020202020204" pitchFamily="34" charset="0"/>
              </a:defRPr>
            </a:lvl4pPr>
            <a:lvl5pPr marL="2057400" indent="-228600" defTabSz="684213">
              <a:defRPr>
                <a:solidFill>
                  <a:schemeClr val="tx1"/>
                </a:solidFill>
                <a:latin typeface="Arial" panose="020B0604020202020204" pitchFamily="34" charset="0"/>
                <a:cs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560" b="1">
                <a:solidFill>
                  <a:srgbClr val="000000"/>
                </a:solidFill>
                <a:latin typeface="Calibri" panose="020F0502020204030204" pitchFamily="34" charset="0"/>
              </a:rPr>
              <a:t>Nhạc nền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nodeType="afterGroup">
                            <p:stCondLst>
                              <p:cond delay="500"/>
                            </p:stCondLst>
                            <p:childTnLst>
                              <p:par>
                                <p:cTn id="25" presetID="32" presetClass="emph" presetSubtype="0" repeatCount="indefinite" fill="hold" nodeType="afterEffect">
                                  <p:stCondLst>
                                    <p:cond delay="0"/>
                                  </p:stCondLst>
                                  <p:childTnLst>
                                    <p:animRot by="120000">
                                      <p:cBhvr>
                                        <p:cTn id="26" dur="200" fill="hold">
                                          <p:stCondLst>
                                            <p:cond delay="0"/>
                                          </p:stCondLst>
                                        </p:cTn>
                                        <p:tgtEl>
                                          <p:spTgt spid="15"/>
                                        </p:tgtEl>
                                        <p:attrNameLst>
                                          <p:attrName>r</p:attrName>
                                        </p:attrNameLst>
                                      </p:cBhvr>
                                    </p:animRot>
                                    <p:animRot by="-240000">
                                      <p:cBhvr>
                                        <p:cTn id="27" dur="400" fill="hold">
                                          <p:stCondLst>
                                            <p:cond delay="400"/>
                                          </p:stCondLst>
                                        </p:cTn>
                                        <p:tgtEl>
                                          <p:spTgt spid="15"/>
                                        </p:tgtEl>
                                        <p:attrNameLst>
                                          <p:attrName>r</p:attrName>
                                        </p:attrNameLst>
                                      </p:cBhvr>
                                    </p:animRot>
                                    <p:animRot by="240000">
                                      <p:cBhvr>
                                        <p:cTn id="28" dur="400" fill="hold">
                                          <p:stCondLst>
                                            <p:cond delay="800"/>
                                          </p:stCondLst>
                                        </p:cTn>
                                        <p:tgtEl>
                                          <p:spTgt spid="15"/>
                                        </p:tgtEl>
                                        <p:attrNameLst>
                                          <p:attrName>r</p:attrName>
                                        </p:attrNameLst>
                                      </p:cBhvr>
                                    </p:animRot>
                                    <p:animRot by="-240000">
                                      <p:cBhvr>
                                        <p:cTn id="29" dur="400" fill="hold">
                                          <p:stCondLst>
                                            <p:cond delay="1200"/>
                                          </p:stCondLst>
                                        </p:cTn>
                                        <p:tgtEl>
                                          <p:spTgt spid="15"/>
                                        </p:tgtEl>
                                        <p:attrNameLst>
                                          <p:attrName>r</p:attrName>
                                        </p:attrNameLst>
                                      </p:cBhvr>
                                    </p:animRot>
                                    <p:animRot by="120000">
                                      <p:cBhvr>
                                        <p:cTn id="30" dur="400" fill="hold">
                                          <p:stCondLst>
                                            <p:cond delay="1600"/>
                                          </p:stCondLst>
                                        </p:cTn>
                                        <p:tgtEl>
                                          <p:spTgt spid="15"/>
                                        </p:tgtEl>
                                        <p:attrNameLst>
                                          <p:attrName>r</p:attrName>
                                        </p:attrNameLst>
                                      </p:cBhvr>
                                    </p:animRot>
                                  </p:childTnLst>
                                </p:cTn>
                              </p:par>
                              <p:par>
                                <p:cTn id="31" presetID="32" presetClass="emph" presetSubtype="0" repeatCount="indefinite" fill="hold" nodeType="withEffect">
                                  <p:stCondLst>
                                    <p:cond delay="0"/>
                                  </p:stCondLst>
                                  <p:childTnLst>
                                    <p:animRot by="120000">
                                      <p:cBhvr>
                                        <p:cTn id="32" dur="200" fill="hold">
                                          <p:stCondLst>
                                            <p:cond delay="0"/>
                                          </p:stCondLst>
                                        </p:cTn>
                                        <p:tgtEl>
                                          <p:spTgt spid="27"/>
                                        </p:tgtEl>
                                        <p:attrNameLst>
                                          <p:attrName>r</p:attrName>
                                        </p:attrNameLst>
                                      </p:cBhvr>
                                    </p:animRot>
                                    <p:animRot by="-240000">
                                      <p:cBhvr>
                                        <p:cTn id="33" dur="400" fill="hold">
                                          <p:stCondLst>
                                            <p:cond delay="400"/>
                                          </p:stCondLst>
                                        </p:cTn>
                                        <p:tgtEl>
                                          <p:spTgt spid="27"/>
                                        </p:tgtEl>
                                        <p:attrNameLst>
                                          <p:attrName>r</p:attrName>
                                        </p:attrNameLst>
                                      </p:cBhvr>
                                    </p:animRot>
                                    <p:animRot by="240000">
                                      <p:cBhvr>
                                        <p:cTn id="34" dur="400" fill="hold">
                                          <p:stCondLst>
                                            <p:cond delay="800"/>
                                          </p:stCondLst>
                                        </p:cTn>
                                        <p:tgtEl>
                                          <p:spTgt spid="27"/>
                                        </p:tgtEl>
                                        <p:attrNameLst>
                                          <p:attrName>r</p:attrName>
                                        </p:attrNameLst>
                                      </p:cBhvr>
                                    </p:animRot>
                                    <p:animRot by="-240000">
                                      <p:cBhvr>
                                        <p:cTn id="35" dur="400" fill="hold">
                                          <p:stCondLst>
                                            <p:cond delay="1200"/>
                                          </p:stCondLst>
                                        </p:cTn>
                                        <p:tgtEl>
                                          <p:spTgt spid="27"/>
                                        </p:tgtEl>
                                        <p:attrNameLst>
                                          <p:attrName>r</p:attrName>
                                        </p:attrNameLst>
                                      </p:cBhvr>
                                    </p:animRot>
                                    <p:animRot by="120000">
                                      <p:cBhvr>
                                        <p:cTn id="36" dur="400" fill="hold">
                                          <p:stCondLst>
                                            <p:cond delay="1600"/>
                                          </p:stCondLst>
                                        </p:cTn>
                                        <p:tgtEl>
                                          <p:spTgt spid="27"/>
                                        </p:tgtEl>
                                        <p:attrNameLst>
                                          <p:attrName>r</p:attrName>
                                        </p:attrNameLst>
                                      </p:cBhvr>
                                    </p:animRot>
                                  </p:childTnLst>
                                </p:cTn>
                              </p:par>
                              <p:par>
                                <p:cTn id="37" presetID="32" presetClass="emph" presetSubtype="0" repeatCount="indefinite" fill="hold" nodeType="withEffect">
                                  <p:stCondLst>
                                    <p:cond delay="0"/>
                                  </p:stCondLst>
                                  <p:childTnLst>
                                    <p:animRot by="120000">
                                      <p:cBhvr>
                                        <p:cTn id="38" dur="200" fill="hold">
                                          <p:stCondLst>
                                            <p:cond delay="0"/>
                                          </p:stCondLst>
                                        </p:cTn>
                                        <p:tgtEl>
                                          <p:spTgt spid="30"/>
                                        </p:tgtEl>
                                        <p:attrNameLst>
                                          <p:attrName>r</p:attrName>
                                        </p:attrNameLst>
                                      </p:cBhvr>
                                    </p:animRot>
                                    <p:animRot by="-240000">
                                      <p:cBhvr>
                                        <p:cTn id="39" dur="400" fill="hold">
                                          <p:stCondLst>
                                            <p:cond delay="400"/>
                                          </p:stCondLst>
                                        </p:cTn>
                                        <p:tgtEl>
                                          <p:spTgt spid="30"/>
                                        </p:tgtEl>
                                        <p:attrNameLst>
                                          <p:attrName>r</p:attrName>
                                        </p:attrNameLst>
                                      </p:cBhvr>
                                    </p:animRot>
                                    <p:animRot by="240000">
                                      <p:cBhvr>
                                        <p:cTn id="40" dur="400" fill="hold">
                                          <p:stCondLst>
                                            <p:cond delay="800"/>
                                          </p:stCondLst>
                                        </p:cTn>
                                        <p:tgtEl>
                                          <p:spTgt spid="30"/>
                                        </p:tgtEl>
                                        <p:attrNameLst>
                                          <p:attrName>r</p:attrName>
                                        </p:attrNameLst>
                                      </p:cBhvr>
                                    </p:animRot>
                                    <p:animRot by="-240000">
                                      <p:cBhvr>
                                        <p:cTn id="41" dur="400" fill="hold">
                                          <p:stCondLst>
                                            <p:cond delay="1200"/>
                                          </p:stCondLst>
                                        </p:cTn>
                                        <p:tgtEl>
                                          <p:spTgt spid="30"/>
                                        </p:tgtEl>
                                        <p:attrNameLst>
                                          <p:attrName>r</p:attrName>
                                        </p:attrNameLst>
                                      </p:cBhvr>
                                    </p:animRot>
                                    <p:animRot by="120000">
                                      <p:cBhvr>
                                        <p:cTn id="42" dur="400" fill="hold">
                                          <p:stCondLst>
                                            <p:cond delay="1600"/>
                                          </p:stCondLst>
                                        </p:cTn>
                                        <p:tgtEl>
                                          <p:spTgt spid="30"/>
                                        </p:tgtEl>
                                        <p:attrNameLst>
                                          <p:attrName>r</p:attrName>
                                        </p:attrNameLst>
                                      </p:cBhvr>
                                    </p:animRot>
                                  </p:childTnLst>
                                </p:cTn>
                              </p:par>
                              <p:par>
                                <p:cTn id="43" presetID="32" presetClass="emph" presetSubtype="0" repeatCount="indefinite" fill="hold" nodeType="withEffect">
                                  <p:stCondLst>
                                    <p:cond delay="0"/>
                                  </p:stCondLst>
                                  <p:childTnLst>
                                    <p:animRot by="120000">
                                      <p:cBhvr>
                                        <p:cTn id="44" dur="200" fill="hold">
                                          <p:stCondLst>
                                            <p:cond delay="0"/>
                                          </p:stCondLst>
                                        </p:cTn>
                                        <p:tgtEl>
                                          <p:spTgt spid="33"/>
                                        </p:tgtEl>
                                        <p:attrNameLst>
                                          <p:attrName>r</p:attrName>
                                        </p:attrNameLst>
                                      </p:cBhvr>
                                    </p:animRot>
                                    <p:animRot by="-240000">
                                      <p:cBhvr>
                                        <p:cTn id="45" dur="400" fill="hold">
                                          <p:stCondLst>
                                            <p:cond delay="400"/>
                                          </p:stCondLst>
                                        </p:cTn>
                                        <p:tgtEl>
                                          <p:spTgt spid="33"/>
                                        </p:tgtEl>
                                        <p:attrNameLst>
                                          <p:attrName>r</p:attrName>
                                        </p:attrNameLst>
                                      </p:cBhvr>
                                    </p:animRot>
                                    <p:animRot by="240000">
                                      <p:cBhvr>
                                        <p:cTn id="46" dur="400" fill="hold">
                                          <p:stCondLst>
                                            <p:cond delay="800"/>
                                          </p:stCondLst>
                                        </p:cTn>
                                        <p:tgtEl>
                                          <p:spTgt spid="33"/>
                                        </p:tgtEl>
                                        <p:attrNameLst>
                                          <p:attrName>r</p:attrName>
                                        </p:attrNameLst>
                                      </p:cBhvr>
                                    </p:animRot>
                                    <p:animRot by="-240000">
                                      <p:cBhvr>
                                        <p:cTn id="47" dur="400" fill="hold">
                                          <p:stCondLst>
                                            <p:cond delay="1200"/>
                                          </p:stCondLst>
                                        </p:cTn>
                                        <p:tgtEl>
                                          <p:spTgt spid="33"/>
                                        </p:tgtEl>
                                        <p:attrNameLst>
                                          <p:attrName>r</p:attrName>
                                        </p:attrNameLst>
                                      </p:cBhvr>
                                    </p:animRot>
                                    <p:animRot by="120000">
                                      <p:cBhvr>
                                        <p:cTn id="48" dur="400" fill="hold">
                                          <p:stCondLst>
                                            <p:cond delay="1600"/>
                                          </p:stCondLst>
                                        </p:cTn>
                                        <p:tgtEl>
                                          <p:spTgt spid="33"/>
                                        </p:tgtEl>
                                        <p:attrNameLst>
                                          <p:attrName>r</p:attrName>
                                        </p:attrNameLst>
                                      </p:cBhvr>
                                    </p:animRot>
                                  </p:childTnLst>
                                </p:cTn>
                              </p:par>
                              <p:par>
                                <p:cTn id="49" presetID="42" presetClass="path" presetSubtype="0" repeatCount="indefinite" accel="50000" decel="50000" autoRev="1" fill="hold" nodeType="withEffect">
                                  <p:stCondLst>
                                    <p:cond delay="0"/>
                                  </p:stCondLst>
                                  <p:childTnLst>
                                    <p:animMotion origin="layout" path="M 2.22045E-16 -1.48148E-6 L 2.22045E-16 0.02847 " pathEditMode="relative" rAng="0" ptsTypes="AA">
                                      <p:cBhvr>
                                        <p:cTn id="50" dur="1000" fill="hold"/>
                                        <p:tgtEl>
                                          <p:spTgt spid="9"/>
                                        </p:tgtEl>
                                        <p:attrNameLst>
                                          <p:attrName>ppt_x</p:attrName>
                                          <p:attrName>ppt_y</p:attrName>
                                        </p:attrNameLst>
                                      </p:cBhvr>
                                      <p:rCtr x="0" y="1412"/>
                                    </p:animMotion>
                                  </p:childTnLst>
                                </p:cTn>
                              </p:par>
                              <p:par>
                                <p:cTn id="51" presetID="42" presetClass="path" presetSubtype="0" repeatCount="indefinite" accel="50000" decel="50000" autoRev="1" fill="hold" nodeType="withEffect">
                                  <p:stCondLst>
                                    <p:cond delay="0"/>
                                  </p:stCondLst>
                                  <p:childTnLst>
                                    <p:animMotion origin="layout" path="M 2.22045E-16 -1.48148E-6 L 2.22045E-16 0.02847 " pathEditMode="relative" rAng="0" ptsTypes="AA">
                                      <p:cBhvr>
                                        <p:cTn id="52" dur="1000" fill="hold"/>
                                        <p:tgtEl>
                                          <p:spTgt spid="11"/>
                                        </p:tgtEl>
                                        <p:attrNameLst>
                                          <p:attrName>ppt_x</p:attrName>
                                          <p:attrName>ppt_y</p:attrName>
                                        </p:attrNameLst>
                                      </p:cBhvr>
                                      <p:rCtr x="0" y="14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26" presetClass="emph" presetSubtype="0" fill="hold" nodeType="clickEffect">
                                  <p:stCondLst>
                                    <p:cond delay="0"/>
                                  </p:stCondLst>
                                  <p:childTnLst>
                                    <p:animEffect transition="out" filter="fade">
                                      <p:cBhvr>
                                        <p:cTn id="57" dur="500" tmFilter="0, 0; .2, .5; .8, .5; 1, 0"/>
                                        <p:tgtEl>
                                          <p:spTgt spid="16"/>
                                        </p:tgtEl>
                                      </p:cBhvr>
                                    </p:animEffect>
                                    <p:animScale>
                                      <p:cBhvr>
                                        <p:cTn id="58" dur="250" autoRev="1" fill="hold"/>
                                        <p:tgtEl>
                                          <p:spTgt spid="16"/>
                                        </p:tgtEl>
                                      </p:cBhvr>
                                      <p:by x="105000" y="105000"/>
                                    </p:animScale>
                                  </p:childTnLst>
                                </p:cTn>
                              </p:par>
                            </p:childTnLst>
                          </p:cTn>
                        </p:par>
                      </p:childTnLst>
                    </p:cTn>
                  </p:par>
                  <p:par>
                    <p:cTn id="59" fill="hold" nodeType="clickPar">
                      <p:stCondLst>
                        <p:cond delay="indefinite"/>
                      </p:stCondLst>
                      <p:childTnLst>
                        <p:par>
                          <p:cTn id="60" fill="hold" nodeType="withGroup">
                            <p:stCondLst>
                              <p:cond delay="0"/>
                            </p:stCondLst>
                            <p:childTnLst>
                              <p:par>
                                <p:cTn id="61" presetID="26" presetClass="emph" presetSubtype="0" fill="hold" nodeType="clickEffect">
                                  <p:stCondLst>
                                    <p:cond delay="0"/>
                                  </p:stCondLst>
                                  <p:childTnLst>
                                    <p:animEffect transition="out" filter="fade">
                                      <p:cBhvr>
                                        <p:cTn id="62" dur="500" tmFilter="0, 0; .2, .5; .8, .5; 1, 0"/>
                                        <p:tgtEl>
                                          <p:spTgt spid="16"/>
                                        </p:tgtEl>
                                      </p:cBhvr>
                                    </p:animEffect>
                                    <p:animScale>
                                      <p:cBhvr>
                                        <p:cTn id="63" dur="250" autoRev="1" fill="hold"/>
                                        <p:tgtEl>
                                          <p:spTgt spid="16"/>
                                        </p:tgtEl>
                                      </p:cBhvr>
                                      <p:by x="105000" y="105000"/>
                                    </p:animScale>
                                  </p:childTnLst>
                                </p:cTn>
                              </p:par>
                            </p:childTnLst>
                          </p:cTn>
                        </p:par>
                      </p:childTnLst>
                    </p:cTn>
                  </p:par>
                </p:childTnLst>
              </p:cTn>
              <p:nextCondLst>
                <p:cond evt="onClick" delay="0">
                  <p:tgtEl>
                    <p:spTgt spid="1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13A0314-B6A4-5D15-0323-FC4C22C0729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0074" y="-1857375"/>
            <a:ext cx="10982326" cy="871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a:extLst>
              <a:ext uri="{FF2B5EF4-FFF2-40B4-BE49-F238E27FC236}">
                <a16:creationId xmlns:a16="http://schemas.microsoft.com/office/drawing/2014/main" id="{5FC97252-1101-B667-F2BC-D20AF4D1EFD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849755"/>
            <a:ext cx="10972800" cy="870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9E8F3F87-36C7-819A-7C05-68AC21BA461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0074" y="-1859280"/>
            <a:ext cx="10982326" cy="871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3F020A49-2C3C-71E9-C4FC-F749A42E3153}"/>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56960" y="5215890"/>
            <a:ext cx="1211580" cy="96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extLst>
              <a:ext uri="{FF2B5EF4-FFF2-40B4-BE49-F238E27FC236}">
                <a16:creationId xmlns:a16="http://schemas.microsoft.com/office/drawing/2014/main" id="{86CC9C94-7A9A-C29E-DECC-69A3EDEE9695}"/>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695826" y="5215891"/>
            <a:ext cx="1213484" cy="96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31C1515F-983A-B9ED-C870-B9C780979EA8}"/>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156960" y="3055620"/>
            <a:ext cx="1211580" cy="96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3311FC15-80BE-673B-DEE2-599BC27BF6ED}"/>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695826" y="3055620"/>
            <a:ext cx="1213484" cy="96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87CB27B3-FD6C-38AB-D911-7099912BB452}"/>
              </a:ext>
            </a:extLst>
          </p:cNvPr>
          <p:cNvCxnSpPr>
            <a:cxnSpLocks/>
          </p:cNvCxnSpPr>
          <p:nvPr/>
        </p:nvCxnSpPr>
        <p:spPr>
          <a:xfrm>
            <a:off x="609600" y="0"/>
            <a:ext cx="10972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0666" name="Picture 7">
            <a:extLst>
              <a:ext uri="{FF2B5EF4-FFF2-40B4-BE49-F238E27FC236}">
                <a16:creationId xmlns:a16="http://schemas.microsoft.com/office/drawing/2014/main" id="{65069BC2-B456-F08D-315E-8AB063BDE65A}"/>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406016" y="5907406"/>
            <a:ext cx="1924050" cy="294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DEB864DE-C2E3-C82C-E2E9-40F6D64F14C9}"/>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507356" y="3752850"/>
            <a:ext cx="1053464"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5">
            <a:extLst>
              <a:ext uri="{FF2B5EF4-FFF2-40B4-BE49-F238E27FC236}">
                <a16:creationId xmlns:a16="http://schemas.microsoft.com/office/drawing/2014/main" id="{114F001D-0BED-9C14-249E-399361C552ED}"/>
              </a:ext>
            </a:extLst>
          </p:cNvPr>
          <p:cNvGrpSpPr>
            <a:grpSpLocks/>
          </p:cNvGrpSpPr>
          <p:nvPr/>
        </p:nvGrpSpPr>
        <p:grpSpPr bwMode="auto">
          <a:xfrm>
            <a:off x="699136" y="2465070"/>
            <a:ext cx="4236720" cy="1874520"/>
            <a:chOff x="99326" y="2465040"/>
            <a:chExt cx="4707773" cy="1873869"/>
          </a:xfrm>
        </p:grpSpPr>
        <p:sp>
          <p:nvSpPr>
            <p:cNvPr id="26" name="Freeform: Shape 25">
              <a:extLst>
                <a:ext uri="{FF2B5EF4-FFF2-40B4-BE49-F238E27FC236}">
                  <a16:creationId xmlns:a16="http://schemas.microsoft.com/office/drawing/2014/main" id="{3E8B9528-836A-DA02-1C58-D9B5BB0F75AE}"/>
                </a:ext>
              </a:extLst>
            </p:cNvPr>
            <p:cNvSpPr/>
            <p:nvPr/>
          </p:nvSpPr>
          <p:spPr>
            <a:xfrm flipH="1">
              <a:off x="410496" y="2474562"/>
              <a:ext cx="4396603" cy="1864347"/>
            </a:xfrm>
            <a:custGeom>
              <a:avLst/>
              <a:gdLst>
                <a:gd name="connsiteX0" fmla="*/ 708935 w 4772605"/>
                <a:gd name="connsiteY0" fmla="*/ 0 h 1863939"/>
                <a:gd name="connsiteX1" fmla="*/ 4461942 w 4772605"/>
                <a:gd name="connsiteY1" fmla="*/ 0 h 1863939"/>
                <a:gd name="connsiteX2" fmla="*/ 4772605 w 4772605"/>
                <a:gd name="connsiteY2" fmla="*/ 310663 h 1863939"/>
                <a:gd name="connsiteX3" fmla="*/ 4772605 w 4772605"/>
                <a:gd name="connsiteY3" fmla="*/ 1553276 h 1863939"/>
                <a:gd name="connsiteX4" fmla="*/ 4461942 w 4772605"/>
                <a:gd name="connsiteY4" fmla="*/ 1863939 h 1863939"/>
                <a:gd name="connsiteX5" fmla="*/ 708935 w 4772605"/>
                <a:gd name="connsiteY5" fmla="*/ 1863939 h 1863939"/>
                <a:gd name="connsiteX6" fmla="*/ 398272 w 4772605"/>
                <a:gd name="connsiteY6" fmla="*/ 1553276 h 1863939"/>
                <a:gd name="connsiteX7" fmla="*/ 398272 w 4772605"/>
                <a:gd name="connsiteY7" fmla="*/ 622317 h 1863939"/>
                <a:gd name="connsiteX8" fmla="*/ 0 w 4772605"/>
                <a:gd name="connsiteY8" fmla="*/ 622317 h 1863939"/>
                <a:gd name="connsiteX9" fmla="*/ 398272 w 4772605"/>
                <a:gd name="connsiteY9" fmla="*/ 446165 h 1863939"/>
                <a:gd name="connsiteX10" fmla="*/ 398272 w 4772605"/>
                <a:gd name="connsiteY10" fmla="*/ 310663 h 1863939"/>
                <a:gd name="connsiteX11" fmla="*/ 708935 w 4772605"/>
                <a:gd name="connsiteY11" fmla="*/ 0 h 186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72605" h="1863939">
                  <a:moveTo>
                    <a:pt x="708935" y="0"/>
                  </a:moveTo>
                  <a:lnTo>
                    <a:pt x="4461942" y="0"/>
                  </a:lnTo>
                  <a:cubicBezTo>
                    <a:pt x="4633516" y="0"/>
                    <a:pt x="4772605" y="139089"/>
                    <a:pt x="4772605" y="310663"/>
                  </a:cubicBezTo>
                  <a:lnTo>
                    <a:pt x="4772605" y="1553276"/>
                  </a:lnTo>
                  <a:cubicBezTo>
                    <a:pt x="4772605" y="1724850"/>
                    <a:pt x="4633516" y="1863939"/>
                    <a:pt x="4461942" y="1863939"/>
                  </a:cubicBezTo>
                  <a:lnTo>
                    <a:pt x="708935" y="1863939"/>
                  </a:lnTo>
                  <a:cubicBezTo>
                    <a:pt x="537361" y="1863939"/>
                    <a:pt x="398272" y="1724850"/>
                    <a:pt x="398272" y="1553276"/>
                  </a:cubicBezTo>
                  <a:lnTo>
                    <a:pt x="398272" y="622317"/>
                  </a:lnTo>
                  <a:lnTo>
                    <a:pt x="0" y="622317"/>
                  </a:lnTo>
                  <a:lnTo>
                    <a:pt x="398272" y="446165"/>
                  </a:lnTo>
                  <a:lnTo>
                    <a:pt x="398272" y="310663"/>
                  </a:lnTo>
                  <a:cubicBezTo>
                    <a:pt x="398272" y="139089"/>
                    <a:pt x="537361" y="0"/>
                    <a:pt x="708935" y="0"/>
                  </a:cubicBezTo>
                  <a:close/>
                </a:path>
              </a:pathLst>
            </a:cu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696">
                <a:defRPr/>
              </a:pPr>
              <a:endParaRPr lang="en-US" sz="3240" dirty="0">
                <a:solidFill>
                  <a:srgbClr val="FF0000"/>
                </a:solidFill>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5A51A90D-977C-237D-A876-CB70C9B2B3BC}"/>
                </a:ext>
              </a:extLst>
            </p:cNvPr>
            <p:cNvSpPr/>
            <p:nvPr/>
          </p:nvSpPr>
          <p:spPr>
            <a:xfrm>
              <a:off x="99326" y="2465040"/>
              <a:ext cx="4343683" cy="184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696">
                <a:defRPr/>
              </a:pPr>
              <a:r>
                <a:rPr lang="en-US" sz="32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Nối</a:t>
              </a:r>
              <a:r>
                <a:rPr lang="en-US" sz="32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các</a:t>
              </a:r>
              <a:r>
                <a:rPr lang="en-US" sz="32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từ</a:t>
              </a:r>
              <a:r>
                <a:rPr lang="en-US" sz="32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trong</a:t>
              </a:r>
              <a:r>
                <a:rPr lang="en-US" sz="32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một</a:t>
              </a:r>
              <a:r>
                <a:rPr lang="en-US" sz="32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liên</a:t>
              </a:r>
              <a:r>
                <a:rPr lang="en-US" sz="32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danh</a:t>
              </a:r>
              <a:endParaRPr lang="en-US" sz="32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grpSp>
      <p:grpSp>
        <p:nvGrpSpPr>
          <p:cNvPr id="8" name="Group 16">
            <a:extLst>
              <a:ext uri="{FF2B5EF4-FFF2-40B4-BE49-F238E27FC236}">
                <a16:creationId xmlns:a16="http://schemas.microsoft.com/office/drawing/2014/main" id="{30D20C4D-D763-C1C4-F428-27C652F1E4C7}"/>
              </a:ext>
            </a:extLst>
          </p:cNvPr>
          <p:cNvGrpSpPr>
            <a:grpSpLocks/>
          </p:cNvGrpSpPr>
          <p:nvPr/>
        </p:nvGrpSpPr>
        <p:grpSpPr bwMode="auto">
          <a:xfrm>
            <a:off x="979170" y="4652011"/>
            <a:ext cx="3960496" cy="1863090"/>
            <a:chOff x="413731" y="4651605"/>
            <a:chExt cx="4401306" cy="1863939"/>
          </a:xfrm>
        </p:grpSpPr>
        <p:sp>
          <p:nvSpPr>
            <p:cNvPr id="30" name="Freeform: Shape 29">
              <a:extLst>
                <a:ext uri="{FF2B5EF4-FFF2-40B4-BE49-F238E27FC236}">
                  <a16:creationId xmlns:a16="http://schemas.microsoft.com/office/drawing/2014/main" id="{183BDD1D-A405-579C-E356-8DFCEB907C0A}"/>
                </a:ext>
              </a:extLst>
            </p:cNvPr>
            <p:cNvSpPr/>
            <p:nvPr/>
          </p:nvSpPr>
          <p:spPr>
            <a:xfrm flipH="1">
              <a:off x="428551" y="4651605"/>
              <a:ext cx="4386486" cy="1863939"/>
            </a:xfrm>
            <a:custGeom>
              <a:avLst/>
              <a:gdLst>
                <a:gd name="connsiteX0" fmla="*/ 708935 w 4772605"/>
                <a:gd name="connsiteY0" fmla="*/ 0 h 1863939"/>
                <a:gd name="connsiteX1" fmla="*/ 4461942 w 4772605"/>
                <a:gd name="connsiteY1" fmla="*/ 0 h 1863939"/>
                <a:gd name="connsiteX2" fmla="*/ 4772605 w 4772605"/>
                <a:gd name="connsiteY2" fmla="*/ 310663 h 1863939"/>
                <a:gd name="connsiteX3" fmla="*/ 4772605 w 4772605"/>
                <a:gd name="connsiteY3" fmla="*/ 1553276 h 1863939"/>
                <a:gd name="connsiteX4" fmla="*/ 4461942 w 4772605"/>
                <a:gd name="connsiteY4" fmla="*/ 1863939 h 1863939"/>
                <a:gd name="connsiteX5" fmla="*/ 708935 w 4772605"/>
                <a:gd name="connsiteY5" fmla="*/ 1863939 h 1863939"/>
                <a:gd name="connsiteX6" fmla="*/ 398272 w 4772605"/>
                <a:gd name="connsiteY6" fmla="*/ 1553276 h 1863939"/>
                <a:gd name="connsiteX7" fmla="*/ 398272 w 4772605"/>
                <a:gd name="connsiteY7" fmla="*/ 622317 h 1863939"/>
                <a:gd name="connsiteX8" fmla="*/ 0 w 4772605"/>
                <a:gd name="connsiteY8" fmla="*/ 622317 h 1863939"/>
                <a:gd name="connsiteX9" fmla="*/ 398272 w 4772605"/>
                <a:gd name="connsiteY9" fmla="*/ 446165 h 1863939"/>
                <a:gd name="connsiteX10" fmla="*/ 398272 w 4772605"/>
                <a:gd name="connsiteY10" fmla="*/ 310663 h 1863939"/>
                <a:gd name="connsiteX11" fmla="*/ 708935 w 4772605"/>
                <a:gd name="connsiteY11" fmla="*/ 0 h 186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72605" h="1863939">
                  <a:moveTo>
                    <a:pt x="708935" y="0"/>
                  </a:moveTo>
                  <a:lnTo>
                    <a:pt x="4461942" y="0"/>
                  </a:lnTo>
                  <a:cubicBezTo>
                    <a:pt x="4633516" y="0"/>
                    <a:pt x="4772605" y="139089"/>
                    <a:pt x="4772605" y="310663"/>
                  </a:cubicBezTo>
                  <a:lnTo>
                    <a:pt x="4772605" y="1553276"/>
                  </a:lnTo>
                  <a:cubicBezTo>
                    <a:pt x="4772605" y="1724850"/>
                    <a:pt x="4633516" y="1863939"/>
                    <a:pt x="4461942" y="1863939"/>
                  </a:cubicBezTo>
                  <a:lnTo>
                    <a:pt x="708935" y="1863939"/>
                  </a:lnTo>
                  <a:cubicBezTo>
                    <a:pt x="537361" y="1863939"/>
                    <a:pt x="398272" y="1724850"/>
                    <a:pt x="398272" y="1553276"/>
                  </a:cubicBezTo>
                  <a:lnTo>
                    <a:pt x="398272" y="622317"/>
                  </a:lnTo>
                  <a:lnTo>
                    <a:pt x="0" y="622317"/>
                  </a:lnTo>
                  <a:lnTo>
                    <a:pt x="398272" y="446165"/>
                  </a:lnTo>
                  <a:lnTo>
                    <a:pt x="398272" y="310663"/>
                  </a:lnTo>
                  <a:cubicBezTo>
                    <a:pt x="398272" y="139089"/>
                    <a:pt x="537361" y="0"/>
                    <a:pt x="708935" y="0"/>
                  </a:cubicBezTo>
                  <a:close/>
                </a:path>
              </a:pathLst>
            </a:cu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696">
                <a:defRPr/>
              </a:pPr>
              <a:endParaRPr lang="en-US" sz="3240">
                <a:solidFill>
                  <a:srgbClr val="FF0000"/>
                </a:solidFill>
                <a:latin typeface="Times New Roman" panose="02020603050405020304" pitchFamily="18" charset="0"/>
                <a:cs typeface="Times New Roman" panose="02020603050405020304" pitchFamily="18" charset="0"/>
              </a:endParaRPr>
            </a:p>
          </p:txBody>
        </p:sp>
        <p:sp>
          <p:nvSpPr>
            <p:cNvPr id="37" name="Rectangle: Rounded Corners 36">
              <a:extLst>
                <a:ext uri="{FF2B5EF4-FFF2-40B4-BE49-F238E27FC236}">
                  <a16:creationId xmlns:a16="http://schemas.microsoft.com/office/drawing/2014/main" id="{5477D42B-E335-9BB4-7D33-626C6D9998F8}"/>
                </a:ext>
              </a:extLst>
            </p:cNvPr>
            <p:cNvSpPr/>
            <p:nvPr/>
          </p:nvSpPr>
          <p:spPr>
            <a:xfrm>
              <a:off x="413731" y="4651605"/>
              <a:ext cx="4035059" cy="1844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696">
                <a:defRPr/>
              </a:pPr>
              <a:r>
                <a:rPr lang="en-US" sz="32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Đánh</a:t>
              </a:r>
              <a:r>
                <a:rPr lang="en-US" sz="32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dấu</a:t>
              </a:r>
              <a:r>
                <a:rPr lang="en-US" sz="32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lời</a:t>
              </a:r>
              <a:r>
                <a:rPr lang="en-US" sz="32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nói</a:t>
              </a:r>
              <a:r>
                <a:rPr lang="en-US" sz="32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trực</a:t>
              </a:r>
              <a:r>
                <a:rPr lang="en-US" sz="32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tiếp</a:t>
              </a:r>
              <a:r>
                <a:rPr lang="en-US" sz="32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của</a:t>
              </a:r>
              <a:r>
                <a:rPr lang="en-US" sz="32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nhân</a:t>
              </a:r>
              <a:r>
                <a:rPr lang="en-US" sz="32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vật</a:t>
              </a:r>
              <a:endParaRPr lang="en-US" sz="32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grpSp>
      <p:grpSp>
        <p:nvGrpSpPr>
          <p:cNvPr id="9" name="Group 17">
            <a:extLst>
              <a:ext uri="{FF2B5EF4-FFF2-40B4-BE49-F238E27FC236}">
                <a16:creationId xmlns:a16="http://schemas.microsoft.com/office/drawing/2014/main" id="{BED7125E-0AEA-1A3A-A3E2-D915AF5FE01A}"/>
              </a:ext>
            </a:extLst>
          </p:cNvPr>
          <p:cNvGrpSpPr>
            <a:grpSpLocks/>
          </p:cNvGrpSpPr>
          <p:nvPr/>
        </p:nvGrpSpPr>
        <p:grpSpPr bwMode="auto">
          <a:xfrm>
            <a:off x="7248526" y="2465071"/>
            <a:ext cx="3975734" cy="1863090"/>
            <a:chOff x="7376963" y="2465042"/>
            <a:chExt cx="4416325" cy="1863939"/>
          </a:xfrm>
        </p:grpSpPr>
        <p:sp>
          <p:nvSpPr>
            <p:cNvPr id="58" name="Freeform: Shape 57">
              <a:extLst>
                <a:ext uri="{FF2B5EF4-FFF2-40B4-BE49-F238E27FC236}">
                  <a16:creationId xmlns:a16="http://schemas.microsoft.com/office/drawing/2014/main" id="{5EE1963E-B942-511A-3088-CC646E06076E}"/>
                </a:ext>
              </a:extLst>
            </p:cNvPr>
            <p:cNvSpPr/>
            <p:nvPr/>
          </p:nvSpPr>
          <p:spPr>
            <a:xfrm>
              <a:off x="7376963" y="2465042"/>
              <a:ext cx="4397281" cy="1863939"/>
            </a:xfrm>
            <a:custGeom>
              <a:avLst/>
              <a:gdLst>
                <a:gd name="connsiteX0" fmla="*/ 708935 w 4772605"/>
                <a:gd name="connsiteY0" fmla="*/ 0 h 1863939"/>
                <a:gd name="connsiteX1" fmla="*/ 4461942 w 4772605"/>
                <a:gd name="connsiteY1" fmla="*/ 0 h 1863939"/>
                <a:gd name="connsiteX2" fmla="*/ 4772605 w 4772605"/>
                <a:gd name="connsiteY2" fmla="*/ 310663 h 1863939"/>
                <a:gd name="connsiteX3" fmla="*/ 4772605 w 4772605"/>
                <a:gd name="connsiteY3" fmla="*/ 1553276 h 1863939"/>
                <a:gd name="connsiteX4" fmla="*/ 4461942 w 4772605"/>
                <a:gd name="connsiteY4" fmla="*/ 1863939 h 1863939"/>
                <a:gd name="connsiteX5" fmla="*/ 708935 w 4772605"/>
                <a:gd name="connsiteY5" fmla="*/ 1863939 h 1863939"/>
                <a:gd name="connsiteX6" fmla="*/ 398272 w 4772605"/>
                <a:gd name="connsiteY6" fmla="*/ 1553276 h 1863939"/>
                <a:gd name="connsiteX7" fmla="*/ 398272 w 4772605"/>
                <a:gd name="connsiteY7" fmla="*/ 622317 h 1863939"/>
                <a:gd name="connsiteX8" fmla="*/ 0 w 4772605"/>
                <a:gd name="connsiteY8" fmla="*/ 622317 h 1863939"/>
                <a:gd name="connsiteX9" fmla="*/ 398272 w 4772605"/>
                <a:gd name="connsiteY9" fmla="*/ 446165 h 1863939"/>
                <a:gd name="connsiteX10" fmla="*/ 398272 w 4772605"/>
                <a:gd name="connsiteY10" fmla="*/ 310663 h 1863939"/>
                <a:gd name="connsiteX11" fmla="*/ 708935 w 4772605"/>
                <a:gd name="connsiteY11" fmla="*/ 0 h 186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72605" h="1863939">
                  <a:moveTo>
                    <a:pt x="708935" y="0"/>
                  </a:moveTo>
                  <a:lnTo>
                    <a:pt x="4461942" y="0"/>
                  </a:lnTo>
                  <a:cubicBezTo>
                    <a:pt x="4633516" y="0"/>
                    <a:pt x="4772605" y="139089"/>
                    <a:pt x="4772605" y="310663"/>
                  </a:cubicBezTo>
                  <a:lnTo>
                    <a:pt x="4772605" y="1553276"/>
                  </a:lnTo>
                  <a:cubicBezTo>
                    <a:pt x="4772605" y="1724850"/>
                    <a:pt x="4633516" y="1863939"/>
                    <a:pt x="4461942" y="1863939"/>
                  </a:cubicBezTo>
                  <a:lnTo>
                    <a:pt x="708935" y="1863939"/>
                  </a:lnTo>
                  <a:cubicBezTo>
                    <a:pt x="537361" y="1863939"/>
                    <a:pt x="398272" y="1724850"/>
                    <a:pt x="398272" y="1553276"/>
                  </a:cubicBezTo>
                  <a:lnTo>
                    <a:pt x="398272" y="622317"/>
                  </a:lnTo>
                  <a:lnTo>
                    <a:pt x="0" y="622317"/>
                  </a:lnTo>
                  <a:lnTo>
                    <a:pt x="398272" y="446165"/>
                  </a:lnTo>
                  <a:lnTo>
                    <a:pt x="398272" y="310663"/>
                  </a:lnTo>
                  <a:cubicBezTo>
                    <a:pt x="398272" y="139089"/>
                    <a:pt x="537361" y="0"/>
                    <a:pt x="708935" y="0"/>
                  </a:cubicBezTo>
                  <a:close/>
                </a:path>
              </a:pathLst>
            </a:cu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696">
                <a:defRPr/>
              </a:pPr>
              <a:endParaRPr lang="en-US" sz="3240">
                <a:solidFill>
                  <a:srgbClr val="FF0000"/>
                </a:solidFill>
                <a:latin typeface="Times New Roman" panose="02020603050405020304" pitchFamily="18" charset="0"/>
                <a:cs typeface="Times New Roman" panose="02020603050405020304" pitchFamily="18" charset="0"/>
              </a:endParaRPr>
            </a:p>
          </p:txBody>
        </p:sp>
        <p:sp>
          <p:nvSpPr>
            <p:cNvPr id="38" name="Rectangle: Rounded Corners 37">
              <a:extLst>
                <a:ext uri="{FF2B5EF4-FFF2-40B4-BE49-F238E27FC236}">
                  <a16:creationId xmlns:a16="http://schemas.microsoft.com/office/drawing/2014/main" id="{D52207E4-B94E-744C-F6BF-147263640D75}"/>
                </a:ext>
              </a:extLst>
            </p:cNvPr>
            <p:cNvSpPr/>
            <p:nvPr/>
          </p:nvSpPr>
          <p:spPr>
            <a:xfrm>
              <a:off x="7757863" y="2474572"/>
              <a:ext cx="4035425" cy="1844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696">
                <a:defRPr/>
              </a:pPr>
              <a:r>
                <a:rPr lang="en-US" sz="32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Liệt</a:t>
              </a:r>
              <a:r>
                <a:rPr lang="en-US" sz="32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kê</a:t>
              </a:r>
              <a:endParaRPr lang="en-US" sz="32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grpSp>
      <p:grpSp>
        <p:nvGrpSpPr>
          <p:cNvPr id="10" name="Group 18">
            <a:extLst>
              <a:ext uri="{FF2B5EF4-FFF2-40B4-BE49-F238E27FC236}">
                <a16:creationId xmlns:a16="http://schemas.microsoft.com/office/drawing/2014/main" id="{9EC75F56-0DD9-520C-A4BD-890A92C90088}"/>
              </a:ext>
            </a:extLst>
          </p:cNvPr>
          <p:cNvGrpSpPr>
            <a:grpSpLocks/>
          </p:cNvGrpSpPr>
          <p:nvPr/>
        </p:nvGrpSpPr>
        <p:grpSpPr bwMode="auto">
          <a:xfrm>
            <a:off x="7254240" y="4652011"/>
            <a:ext cx="3964306" cy="1863090"/>
            <a:chOff x="7386970" y="4651605"/>
            <a:chExt cx="4403728" cy="1863939"/>
          </a:xfrm>
        </p:grpSpPr>
        <p:sp>
          <p:nvSpPr>
            <p:cNvPr id="59" name="Freeform: Shape 58">
              <a:extLst>
                <a:ext uri="{FF2B5EF4-FFF2-40B4-BE49-F238E27FC236}">
                  <a16:creationId xmlns:a16="http://schemas.microsoft.com/office/drawing/2014/main" id="{6944E7AE-0089-2599-9324-150F68B8D530}"/>
                </a:ext>
              </a:extLst>
            </p:cNvPr>
            <p:cNvSpPr/>
            <p:nvPr/>
          </p:nvSpPr>
          <p:spPr>
            <a:xfrm>
              <a:off x="7386970" y="4651605"/>
              <a:ext cx="4386799" cy="1863939"/>
            </a:xfrm>
            <a:custGeom>
              <a:avLst/>
              <a:gdLst>
                <a:gd name="connsiteX0" fmla="*/ 708935 w 4772605"/>
                <a:gd name="connsiteY0" fmla="*/ 0 h 1863939"/>
                <a:gd name="connsiteX1" fmla="*/ 4461942 w 4772605"/>
                <a:gd name="connsiteY1" fmla="*/ 0 h 1863939"/>
                <a:gd name="connsiteX2" fmla="*/ 4772605 w 4772605"/>
                <a:gd name="connsiteY2" fmla="*/ 310663 h 1863939"/>
                <a:gd name="connsiteX3" fmla="*/ 4772605 w 4772605"/>
                <a:gd name="connsiteY3" fmla="*/ 1553276 h 1863939"/>
                <a:gd name="connsiteX4" fmla="*/ 4461942 w 4772605"/>
                <a:gd name="connsiteY4" fmla="*/ 1863939 h 1863939"/>
                <a:gd name="connsiteX5" fmla="*/ 708935 w 4772605"/>
                <a:gd name="connsiteY5" fmla="*/ 1863939 h 1863939"/>
                <a:gd name="connsiteX6" fmla="*/ 398272 w 4772605"/>
                <a:gd name="connsiteY6" fmla="*/ 1553276 h 1863939"/>
                <a:gd name="connsiteX7" fmla="*/ 398272 w 4772605"/>
                <a:gd name="connsiteY7" fmla="*/ 622317 h 1863939"/>
                <a:gd name="connsiteX8" fmla="*/ 0 w 4772605"/>
                <a:gd name="connsiteY8" fmla="*/ 622317 h 1863939"/>
                <a:gd name="connsiteX9" fmla="*/ 398272 w 4772605"/>
                <a:gd name="connsiteY9" fmla="*/ 446165 h 1863939"/>
                <a:gd name="connsiteX10" fmla="*/ 398272 w 4772605"/>
                <a:gd name="connsiteY10" fmla="*/ 310663 h 1863939"/>
                <a:gd name="connsiteX11" fmla="*/ 708935 w 4772605"/>
                <a:gd name="connsiteY11" fmla="*/ 0 h 186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72605" h="1863939">
                  <a:moveTo>
                    <a:pt x="708935" y="0"/>
                  </a:moveTo>
                  <a:lnTo>
                    <a:pt x="4461942" y="0"/>
                  </a:lnTo>
                  <a:cubicBezTo>
                    <a:pt x="4633516" y="0"/>
                    <a:pt x="4772605" y="139089"/>
                    <a:pt x="4772605" y="310663"/>
                  </a:cubicBezTo>
                  <a:lnTo>
                    <a:pt x="4772605" y="1553276"/>
                  </a:lnTo>
                  <a:cubicBezTo>
                    <a:pt x="4772605" y="1724850"/>
                    <a:pt x="4633516" y="1863939"/>
                    <a:pt x="4461942" y="1863939"/>
                  </a:cubicBezTo>
                  <a:lnTo>
                    <a:pt x="708935" y="1863939"/>
                  </a:lnTo>
                  <a:cubicBezTo>
                    <a:pt x="537361" y="1863939"/>
                    <a:pt x="398272" y="1724850"/>
                    <a:pt x="398272" y="1553276"/>
                  </a:cubicBezTo>
                  <a:lnTo>
                    <a:pt x="398272" y="622317"/>
                  </a:lnTo>
                  <a:lnTo>
                    <a:pt x="0" y="622317"/>
                  </a:lnTo>
                  <a:lnTo>
                    <a:pt x="398272" y="446165"/>
                  </a:lnTo>
                  <a:lnTo>
                    <a:pt x="398272" y="310663"/>
                  </a:lnTo>
                  <a:cubicBezTo>
                    <a:pt x="398272" y="139089"/>
                    <a:pt x="537361" y="0"/>
                    <a:pt x="708935" y="0"/>
                  </a:cubicBezTo>
                  <a:close/>
                </a:path>
              </a:pathLst>
            </a:cu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696">
                <a:defRPr/>
              </a:pPr>
              <a:endParaRPr lang="en-US" sz="3240">
                <a:solidFill>
                  <a:srgbClr val="FF0000"/>
                </a:solidFill>
                <a:latin typeface="Times New Roman" panose="02020603050405020304" pitchFamily="18" charset="0"/>
                <a:cs typeface="Times New Roman" panose="02020603050405020304" pitchFamily="18" charset="0"/>
              </a:endParaRPr>
            </a:p>
          </p:txBody>
        </p:sp>
        <p:sp>
          <p:nvSpPr>
            <p:cNvPr id="39" name="Rectangle: Rounded Corners 38">
              <a:extLst>
                <a:ext uri="{FF2B5EF4-FFF2-40B4-BE49-F238E27FC236}">
                  <a16:creationId xmlns:a16="http://schemas.microsoft.com/office/drawing/2014/main" id="{964B3B26-A828-EB77-959C-BBE77B3FDA8A}"/>
                </a:ext>
              </a:extLst>
            </p:cNvPr>
            <p:cNvSpPr/>
            <p:nvPr/>
          </p:nvSpPr>
          <p:spPr>
            <a:xfrm>
              <a:off x="7755182" y="4651605"/>
              <a:ext cx="4035516" cy="1844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696">
                <a:defRPr/>
              </a:pPr>
              <a:r>
                <a:rPr lang="en-US" sz="32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Đánh</a:t>
              </a:r>
              <a:r>
                <a:rPr lang="en-US" sz="32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dấu</a:t>
              </a:r>
              <a:r>
                <a:rPr lang="en-US" sz="32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phần</a:t>
              </a:r>
              <a:r>
                <a:rPr lang="en-US" sz="32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chú</a:t>
              </a:r>
              <a:r>
                <a:rPr lang="en-US" sz="32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thích</a:t>
              </a:r>
              <a:r>
                <a:rPr lang="en-US" sz="32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giải</a:t>
              </a:r>
              <a:r>
                <a:rPr lang="en-US" sz="32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thích</a:t>
              </a:r>
              <a:endParaRPr lang="en-US" sz="32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grpSp>
      <p:pic>
        <p:nvPicPr>
          <p:cNvPr id="25" name="Picture 24">
            <a:hlinkClick r:id="" action="ppaction://hlinkshowjump?jump=previousslide"/>
            <a:extLst>
              <a:ext uri="{FF2B5EF4-FFF2-40B4-BE49-F238E27FC236}">
                <a16:creationId xmlns:a16="http://schemas.microsoft.com/office/drawing/2014/main" id="{DF22ADE5-8B32-B45D-DDAF-F29130FED2F4}"/>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0860406" y="1299210"/>
            <a:ext cx="565784" cy="626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a:hlinkClick r:id="" action="ppaction://hlinkshowjump?jump=nextslide"/>
            <a:extLst>
              <a:ext uri="{FF2B5EF4-FFF2-40B4-BE49-F238E27FC236}">
                <a16:creationId xmlns:a16="http://schemas.microsoft.com/office/drawing/2014/main" id="{1C764FF5-D4A3-F10D-9DBC-11D931C38E6D}"/>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0860406" y="493396"/>
            <a:ext cx="565784"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30">
            <a:extLst>
              <a:ext uri="{FF2B5EF4-FFF2-40B4-BE49-F238E27FC236}">
                <a16:creationId xmlns:a16="http://schemas.microsoft.com/office/drawing/2014/main" id="{44570147-DFEF-2DA2-C234-AE6969EBDAB6}"/>
              </a:ext>
            </a:extLst>
          </p:cNvPr>
          <p:cNvGrpSpPr>
            <a:grpSpLocks/>
          </p:cNvGrpSpPr>
          <p:nvPr/>
        </p:nvGrpSpPr>
        <p:grpSpPr bwMode="auto">
          <a:xfrm>
            <a:off x="731520" y="161926"/>
            <a:ext cx="10014586" cy="2007870"/>
            <a:chOff x="150128" y="102542"/>
            <a:chExt cx="11127473" cy="2009400"/>
          </a:xfrm>
        </p:grpSpPr>
        <p:grpSp>
          <p:nvGrpSpPr>
            <p:cNvPr id="70681" name="Group 9">
              <a:extLst>
                <a:ext uri="{FF2B5EF4-FFF2-40B4-BE49-F238E27FC236}">
                  <a16:creationId xmlns:a16="http://schemas.microsoft.com/office/drawing/2014/main" id="{F2951435-BDB6-8790-D8E8-17C6DEDD4A02}"/>
                </a:ext>
              </a:extLst>
            </p:cNvPr>
            <p:cNvGrpSpPr>
              <a:grpSpLocks/>
            </p:cNvGrpSpPr>
            <p:nvPr/>
          </p:nvGrpSpPr>
          <p:grpSpPr bwMode="auto">
            <a:xfrm>
              <a:off x="1107065" y="248000"/>
              <a:ext cx="10170536" cy="1863939"/>
              <a:chOff x="1107064" y="247999"/>
              <a:chExt cx="10404597" cy="1863939"/>
            </a:xfrm>
          </p:grpSpPr>
          <p:pic>
            <p:nvPicPr>
              <p:cNvPr id="70684" name="Picture 2">
                <a:extLst>
                  <a:ext uri="{FF2B5EF4-FFF2-40B4-BE49-F238E27FC236}">
                    <a16:creationId xmlns:a16="http://schemas.microsoft.com/office/drawing/2014/main" id="{311EB3F4-1C7C-8E10-55C4-F735BAE4D047}"/>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107064" y="247999"/>
                <a:ext cx="10404597" cy="1863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CC214C55-40D3-9F1C-5986-A735FB3D9C19}"/>
                  </a:ext>
                </a:extLst>
              </p:cNvPr>
              <p:cNvSpPr/>
              <p:nvPr/>
            </p:nvSpPr>
            <p:spPr>
              <a:xfrm>
                <a:off x="1526958" y="359911"/>
                <a:ext cx="9698869" cy="1620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696">
                  <a:defRPr/>
                </a:pPr>
                <a:r>
                  <a:rPr lang="en-US" sz="216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Dấu</a:t>
                </a:r>
                <a:r>
                  <a:rPr lang="en-US" sz="216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16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gạch</a:t>
                </a:r>
                <a:r>
                  <a:rPr lang="en-US" sz="216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gang </a:t>
                </a:r>
                <a:r>
                  <a:rPr lang="en-US" sz="216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trong</a:t>
                </a:r>
                <a:r>
                  <a:rPr lang="en-US" sz="216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16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sz="216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16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sau</a:t>
                </a:r>
                <a:r>
                  <a:rPr lang="en-US" sz="216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16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có</a:t>
                </a:r>
                <a:r>
                  <a:rPr lang="en-US" sz="216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16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tác</a:t>
                </a:r>
                <a:r>
                  <a:rPr lang="en-US" sz="216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16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dụng</a:t>
                </a:r>
                <a:r>
                  <a:rPr lang="en-US" sz="216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16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gì</a:t>
                </a:r>
                <a:r>
                  <a:rPr lang="en-US" sz="216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p>
              <a:p>
                <a:pPr algn="just" defTabSz="822696">
                  <a:defRPr/>
                </a:pPr>
                <a:r>
                  <a:rPr lang="en-US" sz="2160" b="1" dirty="0" err="1">
                    <a:solidFill>
                      <a:srgbClr val="7030A0"/>
                    </a:solidFill>
                    <a:latin typeface="Times New Roman" panose="02020603050405020304" pitchFamily="18" charset="0"/>
                    <a:ea typeface="Tahoma" panose="020B0604030504040204" pitchFamily="34" charset="0"/>
                    <a:cs typeface="Times New Roman" panose="02020603050405020304" pitchFamily="18" charset="0"/>
                  </a:rPr>
                  <a:t>Tuyến</a:t>
                </a:r>
                <a:r>
                  <a:rPr lang="en-US" sz="2160" b="1"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a:t> </a:t>
                </a:r>
                <a:r>
                  <a:rPr lang="en-US" sz="2160" b="1" dirty="0" err="1">
                    <a:solidFill>
                      <a:srgbClr val="7030A0"/>
                    </a:solidFill>
                    <a:latin typeface="Times New Roman" panose="02020603050405020304" pitchFamily="18" charset="0"/>
                    <a:ea typeface="Tahoma" panose="020B0604030504040204" pitchFamily="34" charset="0"/>
                    <a:cs typeface="Times New Roman" panose="02020603050405020304" pitchFamily="18" charset="0"/>
                  </a:rPr>
                  <a:t>đường</a:t>
                </a:r>
                <a:r>
                  <a:rPr lang="en-US" sz="2160" b="1"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a:t> </a:t>
                </a:r>
                <a:r>
                  <a:rPr lang="en-US" sz="2160" b="1" err="1">
                    <a:solidFill>
                      <a:srgbClr val="7030A0"/>
                    </a:solidFill>
                    <a:latin typeface="Times New Roman" panose="02020603050405020304" pitchFamily="18" charset="0"/>
                    <a:ea typeface="Tahoma" panose="020B0604030504040204" pitchFamily="34" charset="0"/>
                    <a:cs typeface="Times New Roman" panose="02020603050405020304" pitchFamily="18" charset="0"/>
                  </a:rPr>
                  <a:t>Hà</a:t>
                </a:r>
                <a:r>
                  <a:rPr lang="en-US" sz="2160" b="1">
                    <a:solidFill>
                      <a:srgbClr val="7030A0"/>
                    </a:solidFill>
                    <a:latin typeface="Times New Roman" panose="02020603050405020304" pitchFamily="18" charset="0"/>
                    <a:ea typeface="Tahoma" panose="020B0604030504040204" pitchFamily="34" charset="0"/>
                    <a:cs typeface="Times New Roman" panose="02020603050405020304" pitchFamily="18" charset="0"/>
                  </a:rPr>
                  <a:t> Nội - </a:t>
                </a:r>
                <a:r>
                  <a:rPr lang="en-US" sz="2160" b="1" dirty="0" err="1">
                    <a:solidFill>
                      <a:srgbClr val="7030A0"/>
                    </a:solidFill>
                    <a:latin typeface="Times New Roman" panose="02020603050405020304" pitchFamily="18" charset="0"/>
                    <a:ea typeface="Tahoma" panose="020B0604030504040204" pitchFamily="34" charset="0"/>
                    <a:cs typeface="Times New Roman" panose="02020603050405020304" pitchFamily="18" charset="0"/>
                  </a:rPr>
                  <a:t>Hải</a:t>
                </a:r>
                <a:r>
                  <a:rPr lang="en-US" sz="2160" b="1"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a:t> </a:t>
                </a:r>
                <a:r>
                  <a:rPr lang="en-US" sz="2160" b="1" dirty="0" err="1">
                    <a:solidFill>
                      <a:srgbClr val="7030A0"/>
                    </a:solidFill>
                    <a:latin typeface="Times New Roman" panose="02020603050405020304" pitchFamily="18" charset="0"/>
                    <a:ea typeface="Tahoma" panose="020B0604030504040204" pitchFamily="34" charset="0"/>
                    <a:cs typeface="Times New Roman" panose="02020603050405020304" pitchFamily="18" charset="0"/>
                  </a:rPr>
                  <a:t>Phòng</a:t>
                </a:r>
                <a:r>
                  <a:rPr lang="en-US" sz="2160" b="1"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a:t> </a:t>
                </a:r>
                <a:r>
                  <a:rPr lang="en-US" sz="2160" b="1" dirty="0" err="1">
                    <a:solidFill>
                      <a:srgbClr val="7030A0"/>
                    </a:solidFill>
                    <a:latin typeface="Times New Roman" panose="02020603050405020304" pitchFamily="18" charset="0"/>
                    <a:ea typeface="Tahoma" panose="020B0604030504040204" pitchFamily="34" charset="0"/>
                    <a:cs typeface="Times New Roman" panose="02020603050405020304" pitchFamily="18" charset="0"/>
                  </a:rPr>
                  <a:t>là</a:t>
                </a:r>
                <a:r>
                  <a:rPr lang="en-US" sz="2160" b="1"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a:t> </a:t>
                </a:r>
                <a:r>
                  <a:rPr lang="en-US" sz="2160" b="1" dirty="0" err="1">
                    <a:solidFill>
                      <a:srgbClr val="7030A0"/>
                    </a:solidFill>
                    <a:latin typeface="Times New Roman" panose="02020603050405020304" pitchFamily="18" charset="0"/>
                    <a:ea typeface="Tahoma" panose="020B0604030504040204" pitchFamily="34" charset="0"/>
                    <a:cs typeface="Times New Roman" panose="02020603050405020304" pitchFamily="18" charset="0"/>
                  </a:rPr>
                  <a:t>tuyến</a:t>
                </a:r>
                <a:r>
                  <a:rPr lang="en-US" sz="2160" b="1"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a:t> </a:t>
                </a:r>
                <a:r>
                  <a:rPr lang="en-US" sz="2160" b="1" dirty="0" err="1">
                    <a:solidFill>
                      <a:srgbClr val="7030A0"/>
                    </a:solidFill>
                    <a:latin typeface="Times New Roman" panose="02020603050405020304" pitchFamily="18" charset="0"/>
                    <a:ea typeface="Tahoma" panose="020B0604030504040204" pitchFamily="34" charset="0"/>
                    <a:cs typeface="Times New Roman" panose="02020603050405020304" pitchFamily="18" charset="0"/>
                  </a:rPr>
                  <a:t>đường</a:t>
                </a:r>
                <a:r>
                  <a:rPr lang="en-US" sz="2160" b="1"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a:t> </a:t>
                </a:r>
                <a:r>
                  <a:rPr lang="en-US" sz="2160" b="1" dirty="0" err="1">
                    <a:solidFill>
                      <a:srgbClr val="7030A0"/>
                    </a:solidFill>
                    <a:latin typeface="Times New Roman" panose="02020603050405020304" pitchFamily="18" charset="0"/>
                    <a:ea typeface="Tahoma" panose="020B0604030504040204" pitchFamily="34" charset="0"/>
                    <a:cs typeface="Times New Roman" panose="02020603050405020304" pitchFamily="18" charset="0"/>
                  </a:rPr>
                  <a:t>giao</a:t>
                </a:r>
                <a:r>
                  <a:rPr lang="en-US" sz="2160" b="1"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a:t> </a:t>
                </a:r>
                <a:r>
                  <a:rPr lang="en-US" sz="2160" b="1" dirty="0" err="1">
                    <a:solidFill>
                      <a:srgbClr val="7030A0"/>
                    </a:solidFill>
                    <a:latin typeface="Times New Roman" panose="02020603050405020304" pitchFamily="18" charset="0"/>
                    <a:ea typeface="Tahoma" panose="020B0604030504040204" pitchFamily="34" charset="0"/>
                    <a:cs typeface="Times New Roman" panose="02020603050405020304" pitchFamily="18" charset="0"/>
                  </a:rPr>
                  <a:t>thông</a:t>
                </a:r>
                <a:r>
                  <a:rPr lang="en-US" sz="2160" b="1"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a:t> </a:t>
                </a:r>
                <a:r>
                  <a:rPr lang="en-US" sz="2160" b="1" dirty="0" err="1">
                    <a:solidFill>
                      <a:srgbClr val="7030A0"/>
                    </a:solidFill>
                    <a:latin typeface="Times New Roman" panose="02020603050405020304" pitchFamily="18" charset="0"/>
                    <a:ea typeface="Tahoma" panose="020B0604030504040204" pitchFamily="34" charset="0"/>
                    <a:cs typeface="Times New Roman" panose="02020603050405020304" pitchFamily="18" charset="0"/>
                  </a:rPr>
                  <a:t>quan</a:t>
                </a:r>
                <a:r>
                  <a:rPr lang="en-US" sz="2160" b="1"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a:t> </a:t>
                </a:r>
                <a:r>
                  <a:rPr lang="en-US" sz="2160" b="1" dirty="0" err="1">
                    <a:solidFill>
                      <a:srgbClr val="7030A0"/>
                    </a:solidFill>
                    <a:latin typeface="Times New Roman" panose="02020603050405020304" pitchFamily="18" charset="0"/>
                    <a:ea typeface="Tahoma" panose="020B0604030504040204" pitchFamily="34" charset="0"/>
                    <a:cs typeface="Times New Roman" panose="02020603050405020304" pitchFamily="18" charset="0"/>
                  </a:rPr>
                  <a:t>trọng</a:t>
                </a:r>
                <a:r>
                  <a:rPr lang="en-US" sz="2160" b="1"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a:t> </a:t>
                </a:r>
                <a:r>
                  <a:rPr lang="en-US" sz="2160" b="1" dirty="0" err="1">
                    <a:solidFill>
                      <a:srgbClr val="7030A0"/>
                    </a:solidFill>
                    <a:latin typeface="Times New Roman" panose="02020603050405020304" pitchFamily="18" charset="0"/>
                    <a:ea typeface="Tahoma" panose="020B0604030504040204" pitchFamily="34" charset="0"/>
                    <a:cs typeface="Times New Roman" panose="02020603050405020304" pitchFamily="18" charset="0"/>
                  </a:rPr>
                  <a:t>của</a:t>
                </a:r>
                <a:r>
                  <a:rPr lang="en-US" sz="2160" b="1"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a:t> </a:t>
                </a:r>
                <a:r>
                  <a:rPr lang="en-US" sz="2160" b="1" dirty="0" err="1">
                    <a:solidFill>
                      <a:srgbClr val="7030A0"/>
                    </a:solidFill>
                    <a:latin typeface="Times New Roman" panose="02020603050405020304" pitchFamily="18" charset="0"/>
                    <a:ea typeface="Tahoma" panose="020B0604030504040204" pitchFamily="34" charset="0"/>
                    <a:cs typeface="Times New Roman" panose="02020603050405020304" pitchFamily="18" charset="0"/>
                  </a:rPr>
                  <a:t>cả</a:t>
                </a:r>
                <a:r>
                  <a:rPr lang="en-US" sz="2160" b="1"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a:t> </a:t>
                </a:r>
                <a:r>
                  <a:rPr lang="en-US" sz="2160" b="1" dirty="0" err="1">
                    <a:solidFill>
                      <a:srgbClr val="7030A0"/>
                    </a:solidFill>
                    <a:latin typeface="Times New Roman" panose="02020603050405020304" pitchFamily="18" charset="0"/>
                    <a:ea typeface="Tahoma" panose="020B0604030504040204" pitchFamily="34" charset="0"/>
                    <a:cs typeface="Times New Roman" panose="02020603050405020304" pitchFamily="18" charset="0"/>
                  </a:rPr>
                  <a:t>nước</a:t>
                </a:r>
                <a:r>
                  <a:rPr lang="en-US" sz="2160" b="1"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a:t>.</a:t>
                </a:r>
              </a:p>
            </p:txBody>
          </p:sp>
        </p:grpSp>
        <p:pic>
          <p:nvPicPr>
            <p:cNvPr id="70682" name="Picture 8">
              <a:extLst>
                <a:ext uri="{FF2B5EF4-FFF2-40B4-BE49-F238E27FC236}">
                  <a16:creationId xmlns:a16="http://schemas.microsoft.com/office/drawing/2014/main" id="{268A9239-FD5B-C90C-2FA1-33AE038E5D23}"/>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rot="-5400000">
              <a:off x="-165942" y="418612"/>
              <a:ext cx="2009400" cy="137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83" name="TextBox 28">
              <a:extLst>
                <a:ext uri="{FF2B5EF4-FFF2-40B4-BE49-F238E27FC236}">
                  <a16:creationId xmlns:a16="http://schemas.microsoft.com/office/drawing/2014/main" id="{88557E77-9A22-DE3B-878B-52DF36CFD36B}"/>
                </a:ext>
              </a:extLst>
            </p:cNvPr>
            <p:cNvSpPr txBox="1">
              <a:spLocks noChangeArrowheads="1"/>
            </p:cNvSpPr>
            <p:nvPr/>
          </p:nvSpPr>
          <p:spPr bwMode="auto">
            <a:xfrm>
              <a:off x="506732" y="791856"/>
              <a:ext cx="909210" cy="59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684213">
                <a:defRPr>
                  <a:solidFill>
                    <a:schemeClr val="tx1"/>
                  </a:solidFill>
                  <a:latin typeface="Arial" panose="020B0604020202020204" pitchFamily="34" charset="0"/>
                  <a:cs typeface="Arial" panose="020B0604020202020204" pitchFamily="34" charset="0"/>
                </a:defRPr>
              </a:lvl1pPr>
              <a:lvl2pPr marL="742950" indent="-285750" defTabSz="684213">
                <a:defRPr>
                  <a:solidFill>
                    <a:schemeClr val="tx1"/>
                  </a:solidFill>
                  <a:latin typeface="Arial" panose="020B0604020202020204" pitchFamily="34" charset="0"/>
                  <a:cs typeface="Arial" panose="020B0604020202020204" pitchFamily="34" charset="0"/>
                </a:defRPr>
              </a:lvl2pPr>
              <a:lvl3pPr marL="1143000" indent="-228600" defTabSz="684213">
                <a:defRPr>
                  <a:solidFill>
                    <a:schemeClr val="tx1"/>
                  </a:solidFill>
                  <a:latin typeface="Arial" panose="020B0604020202020204" pitchFamily="34" charset="0"/>
                  <a:cs typeface="Arial" panose="020B0604020202020204" pitchFamily="34" charset="0"/>
                </a:defRPr>
              </a:lvl3pPr>
              <a:lvl4pPr marL="1600200" indent="-228600" defTabSz="684213">
                <a:defRPr>
                  <a:solidFill>
                    <a:schemeClr val="tx1"/>
                  </a:solidFill>
                  <a:latin typeface="Arial" panose="020B0604020202020204" pitchFamily="34" charset="0"/>
                  <a:cs typeface="Arial" panose="020B0604020202020204" pitchFamily="34" charset="0"/>
                </a:defRPr>
              </a:lvl4pPr>
              <a:lvl5pPr marL="2057400" indent="-228600" defTabSz="684213">
                <a:defRPr>
                  <a:solidFill>
                    <a:schemeClr val="tx1"/>
                  </a:solidFill>
                  <a:latin typeface="Arial" panose="020B0604020202020204" pitchFamily="34" charset="0"/>
                  <a:cs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40">
                  <a:solidFill>
                    <a:srgbClr val="FF0000"/>
                  </a:solidFill>
                  <a:latin typeface="Times New Roman" panose="02020603050405020304" pitchFamily="18" charset="0"/>
                  <a:cs typeface="Times New Roman" panose="02020603050405020304" pitchFamily="18" charset="0"/>
                </a:rPr>
                <a:t>01</a:t>
              </a:r>
            </a:p>
          </p:txBody>
        </p:sp>
      </p:grpSp>
      <p:pic>
        <p:nvPicPr>
          <p:cNvPr id="68" name="Picture 67">
            <a:extLst>
              <a:ext uri="{FF2B5EF4-FFF2-40B4-BE49-F238E27FC236}">
                <a16:creationId xmlns:a16="http://schemas.microsoft.com/office/drawing/2014/main" id="{BA64B57D-4A9E-3CAF-4813-3B299F6F4C83}"/>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482090" y="422910"/>
            <a:ext cx="1194434" cy="132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649B4B1B-F486-FE4F-06F5-7A2357A7143D}"/>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93520" y="422911"/>
            <a:ext cx="1196340" cy="1329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mthanhThua">
            <a:hlinkClick r:id="" action="ppaction://media"/>
            <a:extLst>
              <a:ext uri="{FF2B5EF4-FFF2-40B4-BE49-F238E27FC236}">
                <a16:creationId xmlns:a16="http://schemas.microsoft.com/office/drawing/2014/main" id="{988C64F7-468B-0101-7E3C-9B50DBDC0D41}"/>
              </a:ext>
            </a:extLst>
          </p:cNvPr>
          <p:cNvPicPr>
            <a:picLocks noChangeAspect="1"/>
          </p:cNvPicPr>
          <p:nvPr>
            <a:audioFile r:link="rId2"/>
            <p:extLst>
              <p:ext uri="{DAA4B4D4-6D71-4841-9C94-3DE7FCFB9230}">
                <p14:media xmlns:p14="http://schemas.microsoft.com/office/powerpoint/2010/main" r:embed="rId1"/>
              </p:ext>
            </p:extLst>
          </p:nvPr>
        </p:nvPicPr>
        <p:blipFill>
          <a:blip r:embed="rId21">
            <a:extLst>
              <a:ext uri="{28A0092B-C50C-407E-A947-70E740481C1C}">
                <a14:useLocalDpi xmlns:a14="http://schemas.microsoft.com/office/drawing/2010/main" val="0"/>
              </a:ext>
            </a:extLst>
          </a:blip>
          <a:srcRect/>
          <a:stretch>
            <a:fillRect/>
          </a:stretch>
        </p:blipFill>
        <p:spPr bwMode="auto">
          <a:xfrm>
            <a:off x="-1120140" y="4408170"/>
            <a:ext cx="438150" cy="48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8" name="nhacthang">
            <a:hlinkClick r:id="" action="ppaction://media"/>
            <a:extLst>
              <a:ext uri="{FF2B5EF4-FFF2-40B4-BE49-F238E27FC236}">
                <a16:creationId xmlns:a16="http://schemas.microsoft.com/office/drawing/2014/main" id="{61B8B9D0-9EB1-916B-3978-AED89F7A2F5F}"/>
              </a:ext>
            </a:extLst>
          </p:cNvPr>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1108710" y="2876550"/>
            <a:ext cx="438150" cy="48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79" name="TextBox 35">
            <a:extLst>
              <a:ext uri="{FF2B5EF4-FFF2-40B4-BE49-F238E27FC236}">
                <a16:creationId xmlns:a16="http://schemas.microsoft.com/office/drawing/2014/main" id="{9C006BAC-AFB0-4D2F-A1A7-8DC2E202E0D5}"/>
              </a:ext>
            </a:extLst>
          </p:cNvPr>
          <p:cNvSpPr txBox="1">
            <a:spLocks noChangeArrowheads="1"/>
          </p:cNvSpPr>
          <p:nvPr/>
        </p:nvSpPr>
        <p:spPr bwMode="auto">
          <a:xfrm>
            <a:off x="-1589700" y="2036446"/>
            <a:ext cx="1407751" cy="59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693" tIns="54845" rIns="109693" bIns="54845">
            <a:spAutoFit/>
          </a:bodyPr>
          <a:lstStyle>
            <a:lvl1pPr defTabSz="684213">
              <a:defRPr>
                <a:solidFill>
                  <a:schemeClr val="tx1"/>
                </a:solidFill>
                <a:latin typeface="Arial" panose="020B0604020202020204" pitchFamily="34" charset="0"/>
                <a:cs typeface="Arial" panose="020B0604020202020204" pitchFamily="34" charset="0"/>
              </a:defRPr>
            </a:lvl1pPr>
            <a:lvl2pPr marL="742950" indent="-285750" defTabSz="684213">
              <a:defRPr>
                <a:solidFill>
                  <a:schemeClr val="tx1"/>
                </a:solidFill>
                <a:latin typeface="Arial" panose="020B0604020202020204" pitchFamily="34" charset="0"/>
                <a:cs typeface="Arial" panose="020B0604020202020204" pitchFamily="34" charset="0"/>
              </a:defRPr>
            </a:lvl2pPr>
            <a:lvl3pPr marL="1143000" indent="-228600" defTabSz="684213">
              <a:defRPr>
                <a:solidFill>
                  <a:schemeClr val="tx1"/>
                </a:solidFill>
                <a:latin typeface="Arial" panose="020B0604020202020204" pitchFamily="34" charset="0"/>
                <a:cs typeface="Arial" panose="020B0604020202020204" pitchFamily="34" charset="0"/>
              </a:defRPr>
            </a:lvl3pPr>
            <a:lvl4pPr marL="1600200" indent="-228600" defTabSz="684213">
              <a:defRPr>
                <a:solidFill>
                  <a:schemeClr val="tx1"/>
                </a:solidFill>
                <a:latin typeface="Arial" panose="020B0604020202020204" pitchFamily="34" charset="0"/>
                <a:cs typeface="Arial" panose="020B0604020202020204" pitchFamily="34" charset="0"/>
              </a:defRPr>
            </a:lvl4pPr>
            <a:lvl5pPr marL="2057400" indent="-228600" defTabSz="684213">
              <a:defRPr>
                <a:solidFill>
                  <a:schemeClr val="tx1"/>
                </a:solidFill>
                <a:latin typeface="Arial" panose="020B0604020202020204" pitchFamily="34" charset="0"/>
                <a:cs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560" b="1">
                <a:solidFill>
                  <a:srgbClr val="000000"/>
                </a:solidFill>
                <a:latin typeface="Calibri" panose="020F0502020204030204" pitchFamily="34" charset="0"/>
              </a:rPr>
              <a:t>Âm thanh </a:t>
            </a:r>
          </a:p>
          <a:p>
            <a:pPr algn="ctr" eaLnBrk="1" hangingPunct="1"/>
            <a:r>
              <a:rPr lang="en-US" altLang="en-US" sz="1560" b="1">
                <a:solidFill>
                  <a:srgbClr val="000000"/>
                </a:solidFill>
                <a:latin typeface="Calibri" panose="020F0502020204030204" pitchFamily="34" charset="0"/>
              </a:rPr>
              <a:t>khi chọn Đúng</a:t>
            </a:r>
          </a:p>
        </p:txBody>
      </p:sp>
      <p:sp>
        <p:nvSpPr>
          <p:cNvPr id="70680" name="TextBox 39">
            <a:extLst>
              <a:ext uri="{FF2B5EF4-FFF2-40B4-BE49-F238E27FC236}">
                <a16:creationId xmlns:a16="http://schemas.microsoft.com/office/drawing/2014/main" id="{AC113546-1ACC-F23F-521D-B51A665F2E7A}"/>
              </a:ext>
            </a:extLst>
          </p:cNvPr>
          <p:cNvSpPr txBox="1">
            <a:spLocks noChangeArrowheads="1"/>
          </p:cNvSpPr>
          <p:nvPr/>
        </p:nvSpPr>
        <p:spPr bwMode="auto">
          <a:xfrm>
            <a:off x="-1490813" y="3625216"/>
            <a:ext cx="1213788" cy="59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693" tIns="54845" rIns="109693" bIns="54845">
            <a:spAutoFit/>
          </a:bodyPr>
          <a:lstStyle>
            <a:lvl1pPr defTabSz="684213">
              <a:defRPr>
                <a:solidFill>
                  <a:schemeClr val="tx1"/>
                </a:solidFill>
                <a:latin typeface="Arial" panose="020B0604020202020204" pitchFamily="34" charset="0"/>
                <a:cs typeface="Arial" panose="020B0604020202020204" pitchFamily="34" charset="0"/>
              </a:defRPr>
            </a:lvl1pPr>
            <a:lvl2pPr marL="742950" indent="-285750" defTabSz="684213">
              <a:defRPr>
                <a:solidFill>
                  <a:schemeClr val="tx1"/>
                </a:solidFill>
                <a:latin typeface="Arial" panose="020B0604020202020204" pitchFamily="34" charset="0"/>
                <a:cs typeface="Arial" panose="020B0604020202020204" pitchFamily="34" charset="0"/>
              </a:defRPr>
            </a:lvl2pPr>
            <a:lvl3pPr marL="1143000" indent="-228600" defTabSz="684213">
              <a:defRPr>
                <a:solidFill>
                  <a:schemeClr val="tx1"/>
                </a:solidFill>
                <a:latin typeface="Arial" panose="020B0604020202020204" pitchFamily="34" charset="0"/>
                <a:cs typeface="Arial" panose="020B0604020202020204" pitchFamily="34" charset="0"/>
              </a:defRPr>
            </a:lvl3pPr>
            <a:lvl4pPr marL="1600200" indent="-228600" defTabSz="684213">
              <a:defRPr>
                <a:solidFill>
                  <a:schemeClr val="tx1"/>
                </a:solidFill>
                <a:latin typeface="Arial" panose="020B0604020202020204" pitchFamily="34" charset="0"/>
                <a:cs typeface="Arial" panose="020B0604020202020204" pitchFamily="34" charset="0"/>
              </a:defRPr>
            </a:lvl4pPr>
            <a:lvl5pPr marL="2057400" indent="-228600" defTabSz="684213">
              <a:defRPr>
                <a:solidFill>
                  <a:schemeClr val="tx1"/>
                </a:solidFill>
                <a:latin typeface="Arial" panose="020B0604020202020204" pitchFamily="34" charset="0"/>
                <a:cs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560" b="1">
                <a:solidFill>
                  <a:srgbClr val="000000"/>
                </a:solidFill>
                <a:latin typeface="Calibri" panose="020F0502020204030204" pitchFamily="34" charset="0"/>
              </a:rPr>
              <a:t>Âm thanh </a:t>
            </a:r>
          </a:p>
          <a:p>
            <a:pPr algn="ctr" eaLnBrk="1" hangingPunct="1"/>
            <a:r>
              <a:rPr lang="en-US" altLang="en-US" sz="1560" b="1">
                <a:solidFill>
                  <a:srgbClr val="000000"/>
                </a:solidFill>
                <a:latin typeface="Calibri" panose="020F0502020204030204" pitchFamily="34" charset="0"/>
              </a:rPr>
              <a:t>khi chọn Sai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nodeType="afterGroup">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nodeType="afterGroup">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nodeType="afterGroup">
                            <p:stCondLst>
                              <p:cond delay="2000"/>
                            </p:stCondLst>
                            <p:childTnLst>
                              <p:par>
                                <p:cTn id="26" presetID="53" presetClass="entr" presetSubtype="528"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anim calcmode="lin" valueType="num">
                                      <p:cBhvr>
                                        <p:cTn id="31" dur="500" fill="hold"/>
                                        <p:tgtEl>
                                          <p:spTgt spid="15"/>
                                        </p:tgtEl>
                                        <p:attrNameLst>
                                          <p:attrName>ppt_x</p:attrName>
                                        </p:attrNameLst>
                                      </p:cBhvr>
                                      <p:tavLst>
                                        <p:tav tm="0">
                                          <p:val>
                                            <p:fltVal val="0.5"/>
                                          </p:val>
                                        </p:tav>
                                        <p:tav tm="100000">
                                          <p:val>
                                            <p:strVal val="#ppt_x"/>
                                          </p:val>
                                        </p:tav>
                                      </p:tavLst>
                                    </p:anim>
                                    <p:anim calcmode="lin" valueType="num">
                                      <p:cBhvr>
                                        <p:cTn id="32" dur="500" fill="hold"/>
                                        <p:tgtEl>
                                          <p:spTgt spid="15"/>
                                        </p:tgtEl>
                                        <p:attrNameLst>
                                          <p:attrName>ppt_y</p:attrName>
                                        </p:attrNameLst>
                                      </p:cBhvr>
                                      <p:tavLst>
                                        <p:tav tm="0">
                                          <p:val>
                                            <p:fltVal val="0.5"/>
                                          </p:val>
                                        </p:tav>
                                        <p:tav tm="100000">
                                          <p:val>
                                            <p:strVal val="#ppt_y"/>
                                          </p:val>
                                        </p:tav>
                                      </p:tavLst>
                                    </p:anim>
                                  </p:childTnLst>
                                </p:cTn>
                              </p:par>
                            </p:childTnLst>
                          </p:cTn>
                        </p:par>
                        <p:par>
                          <p:cTn id="33" fill="hold" nodeType="afterGroup">
                            <p:stCondLst>
                              <p:cond delay="2500"/>
                            </p:stCondLst>
                            <p:childTnLst>
                              <p:par>
                                <p:cTn id="34" presetID="10"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par>
                          <p:cTn id="37" fill="hold" nodeType="afterGroup">
                            <p:stCondLst>
                              <p:cond delay="3000"/>
                            </p:stCondLst>
                            <p:childTnLst>
                              <p:par>
                                <p:cTn id="38" presetID="53" presetClass="entr" presetSubtype="528"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Effect transition="in" filter="fade">
                                      <p:cBhvr>
                                        <p:cTn id="42" dur="500"/>
                                        <p:tgtEl>
                                          <p:spTgt spid="20"/>
                                        </p:tgtEl>
                                      </p:cBhvr>
                                    </p:animEffect>
                                    <p:anim calcmode="lin" valueType="num">
                                      <p:cBhvr>
                                        <p:cTn id="43" dur="500" fill="hold"/>
                                        <p:tgtEl>
                                          <p:spTgt spid="20"/>
                                        </p:tgtEl>
                                        <p:attrNameLst>
                                          <p:attrName>ppt_x</p:attrName>
                                        </p:attrNameLst>
                                      </p:cBhvr>
                                      <p:tavLst>
                                        <p:tav tm="0">
                                          <p:val>
                                            <p:fltVal val="0.5"/>
                                          </p:val>
                                        </p:tav>
                                        <p:tav tm="100000">
                                          <p:val>
                                            <p:strVal val="#ppt_x"/>
                                          </p:val>
                                        </p:tav>
                                      </p:tavLst>
                                    </p:anim>
                                    <p:anim calcmode="lin" valueType="num">
                                      <p:cBhvr>
                                        <p:cTn id="44" dur="500" fill="hold"/>
                                        <p:tgtEl>
                                          <p:spTgt spid="20"/>
                                        </p:tgtEl>
                                        <p:attrNameLst>
                                          <p:attrName>ppt_y</p:attrName>
                                        </p:attrNameLst>
                                      </p:cBhvr>
                                      <p:tavLst>
                                        <p:tav tm="0">
                                          <p:val>
                                            <p:fltVal val="0.5"/>
                                          </p:val>
                                        </p:tav>
                                        <p:tav tm="100000">
                                          <p:val>
                                            <p:strVal val="#ppt_y"/>
                                          </p:val>
                                        </p:tav>
                                      </p:tavLst>
                                    </p:anim>
                                  </p:childTnLst>
                                </p:cTn>
                              </p:par>
                            </p:childTnLst>
                          </p:cTn>
                        </p:par>
                        <p:par>
                          <p:cTn id="45" fill="hold" nodeType="afterGroup">
                            <p:stCondLst>
                              <p:cond delay="3500"/>
                            </p:stCondLst>
                            <p:childTnLst>
                              <p:par>
                                <p:cTn id="46" presetID="10" presetClass="entr" presetSubtype="0" fill="hold"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par>
                          <p:cTn id="49" fill="hold" nodeType="afterGroup">
                            <p:stCondLst>
                              <p:cond delay="4000"/>
                            </p:stCondLst>
                            <p:childTnLst>
                              <p:par>
                                <p:cTn id="50" presetID="53" presetClass="entr" presetSubtype="528"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nodeType="afterGroup">
                            <p:stCondLst>
                              <p:cond delay="4500"/>
                            </p:stCondLst>
                            <p:childTnLst>
                              <p:par>
                                <p:cTn id="58" presetID="10" presetClass="entr" presetSubtype="0" fill="hold"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2"/>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2"/>
                                        </p:tgtEl>
                                      </p:cBhvr>
                                    </p:animEffect>
                                    <p:animScale>
                                      <p:cBhvr>
                                        <p:cTn id="66" dur="250" autoRev="1" fill="hold"/>
                                        <p:tgtEl>
                                          <p:spTgt spid="2"/>
                                        </p:tgtEl>
                                      </p:cBhvr>
                                      <p:by x="105000" y="105000"/>
                                    </p:animScale>
                                  </p:childTnLst>
                                  <p:subTnLst>
                                    <p:audio>
                                      <p:cMediaNode>
                                        <p:cTn display="0" masterRel="sameClick">
                                          <p:stCondLst>
                                            <p:cond evt="begin" delay="0">
                                              <p:tn val="64"/>
                                            </p:cond>
                                          </p:stCondLst>
                                          <p:endCondLst>
                                            <p:cond evt="onStopAudio" delay="0">
                                              <p:tgtEl>
                                                <p:sldTgt/>
                                              </p:tgtEl>
                                            </p:cond>
                                          </p:endCondLst>
                                        </p:cTn>
                                        <p:tgtEl>
                                          <p:sndTgt r:embed="rId5" name="click.wav"/>
                                        </p:tgtEl>
                                      </p:cMediaNode>
                                    </p:audio>
                                  </p:subTnLst>
                                </p:cTn>
                              </p:par>
                              <p:par>
                                <p:cTn id="67" presetID="1"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par>
                                <p:cTn id="69" presetID="63" presetClass="path" presetSubtype="0" accel="50000" decel="50000" fill="hold" nodeType="withEffect">
                                  <p:stCondLst>
                                    <p:cond delay="0"/>
                                  </p:stCondLst>
                                  <p:childTnLst>
                                    <p:animMotion origin="layout" path="M -1.04167E-6 -4.81481E-6 L 0.1599 -4.81481E-6 " pathEditMode="relative" rAng="0" ptsTypes="AA">
                                      <p:cBhvr>
                                        <p:cTn id="70" dur="500" fill="hold"/>
                                        <p:tgtEl>
                                          <p:spTgt spid="68"/>
                                        </p:tgtEl>
                                        <p:attrNameLst>
                                          <p:attrName>ppt_x</p:attrName>
                                          <p:attrName>ppt_y</p:attrName>
                                        </p:attrNameLst>
                                      </p:cBhvr>
                                      <p:rCtr x="7995" y="0"/>
                                    </p:animMotion>
                                  </p:childTnLst>
                                </p:cTn>
                              </p:par>
                              <p:par>
                                <p:cTn id="71" presetID="10" presetClass="exit" presetSubtype="0" fill="hold" nodeType="withEffect">
                                  <p:stCondLst>
                                    <p:cond delay="0"/>
                                  </p:stCondLst>
                                  <p:childTnLst>
                                    <p:animEffect transition="out" filter="fade">
                                      <p:cBhvr>
                                        <p:cTn id="72" dur="500"/>
                                        <p:tgtEl>
                                          <p:spTgt spid="16"/>
                                        </p:tgtEl>
                                      </p:cBhvr>
                                    </p:animEffect>
                                    <p:set>
                                      <p:cBhvr>
                                        <p:cTn id="73" dur="1" fill="hold">
                                          <p:stCondLst>
                                            <p:cond delay="499"/>
                                          </p:stCondLst>
                                        </p:cTn>
                                        <p:tgtEl>
                                          <p:spTgt spid="16"/>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12"/>
                                        </p:tgtEl>
                                      </p:cBhvr>
                                    </p:animEffect>
                                    <p:set>
                                      <p:cBhvr>
                                        <p:cTn id="76" dur="1" fill="hold">
                                          <p:stCondLst>
                                            <p:cond delay="499"/>
                                          </p:stCondLst>
                                        </p:cTn>
                                        <p:tgtEl>
                                          <p:spTgt spid="12"/>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2"/>
                                        </p:tgtEl>
                                      </p:cBhvr>
                                    </p:animEffect>
                                    <p:set>
                                      <p:cBhvr>
                                        <p:cTn id="79" dur="1" fill="hold">
                                          <p:stCondLst>
                                            <p:cond delay="499"/>
                                          </p:stCondLst>
                                        </p:cTn>
                                        <p:tgtEl>
                                          <p:spTgt spid="2"/>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3"/>
                                        </p:tgtEl>
                                      </p:cBhvr>
                                    </p:animEffect>
                                    <p:set>
                                      <p:cBhvr>
                                        <p:cTn id="82" dur="1" fill="hold">
                                          <p:stCondLst>
                                            <p:cond delay="499"/>
                                          </p:stCondLst>
                                        </p:cTn>
                                        <p:tgtEl>
                                          <p:spTgt spid="3"/>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15"/>
                                        </p:tgtEl>
                                      </p:cBhvr>
                                    </p:animEffect>
                                    <p:set>
                                      <p:cBhvr>
                                        <p:cTn id="85" dur="1" fill="hold">
                                          <p:stCondLst>
                                            <p:cond delay="499"/>
                                          </p:stCondLst>
                                        </p:cTn>
                                        <p:tgtEl>
                                          <p:spTgt spid="15"/>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9"/>
                                        </p:tgtEl>
                                      </p:cBhvr>
                                    </p:animEffect>
                                    <p:set>
                                      <p:cBhvr>
                                        <p:cTn id="88" dur="1" fill="hold">
                                          <p:stCondLst>
                                            <p:cond delay="499"/>
                                          </p:stCondLst>
                                        </p:cTn>
                                        <p:tgtEl>
                                          <p:spTgt spid="9"/>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20"/>
                                        </p:tgtEl>
                                      </p:cBhvr>
                                    </p:animEffect>
                                    <p:set>
                                      <p:cBhvr>
                                        <p:cTn id="91" dur="1" fill="hold">
                                          <p:stCondLst>
                                            <p:cond delay="499"/>
                                          </p:stCondLst>
                                        </p:cTn>
                                        <p:tgtEl>
                                          <p:spTgt spid="20"/>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8"/>
                                        </p:tgtEl>
                                      </p:cBhvr>
                                    </p:animEffect>
                                    <p:set>
                                      <p:cBhvr>
                                        <p:cTn id="94" dur="1" fill="hold">
                                          <p:stCondLst>
                                            <p:cond delay="499"/>
                                          </p:stCondLst>
                                        </p:cTn>
                                        <p:tgtEl>
                                          <p:spTgt spid="8"/>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21"/>
                                        </p:tgtEl>
                                      </p:cBhvr>
                                    </p:animEffect>
                                    <p:set>
                                      <p:cBhvr>
                                        <p:cTn id="97" dur="1" fill="hold">
                                          <p:stCondLst>
                                            <p:cond delay="499"/>
                                          </p:stCondLst>
                                        </p:cTn>
                                        <p:tgtEl>
                                          <p:spTgt spid="21"/>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10"/>
                                        </p:tgtEl>
                                      </p:cBhvr>
                                    </p:animEffect>
                                    <p:set>
                                      <p:cBhvr>
                                        <p:cTn id="100" dur="1" fill="hold">
                                          <p:stCondLst>
                                            <p:cond delay="499"/>
                                          </p:stCondLst>
                                        </p:cTn>
                                        <p:tgtEl>
                                          <p:spTgt spid="10"/>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4"/>
                                        </p:tgtEl>
                                      </p:cBhvr>
                                    </p:animEffect>
                                    <p:set>
                                      <p:cBhvr>
                                        <p:cTn id="103" dur="1" fill="hold">
                                          <p:stCondLst>
                                            <p:cond delay="499"/>
                                          </p:stCondLst>
                                        </p:cTn>
                                        <p:tgtEl>
                                          <p:spTgt spid="4"/>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6"/>
                                        </p:tgtEl>
                                      </p:cBhvr>
                                    </p:animEffect>
                                    <p:set>
                                      <p:cBhvr>
                                        <p:cTn id="106"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07" restart="whenNotActive" fill="hold" evtFilter="cancelBubble" nodeType="interactiveSeq">
                <p:stCondLst>
                  <p:cond evt="onClick" delay="0">
                    <p:tgtEl>
                      <p:spTgt spid="68"/>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26" presetClass="emph" presetSubtype="0" fill="hold" nodeType="clickEffect">
                                  <p:stCondLst>
                                    <p:cond delay="0"/>
                                  </p:stCondLst>
                                  <p:childTnLst>
                                    <p:animEffect transition="out" filter="fade">
                                      <p:cBhvr>
                                        <p:cTn id="111" dur="500" tmFilter="0, 0; .2, .5; .8, .5; 1, 0"/>
                                        <p:tgtEl>
                                          <p:spTgt spid="68"/>
                                        </p:tgtEl>
                                      </p:cBhvr>
                                    </p:animEffect>
                                    <p:animScale>
                                      <p:cBhvr>
                                        <p:cTn id="112" dur="250" autoRev="1" fill="hold"/>
                                        <p:tgtEl>
                                          <p:spTgt spid="68"/>
                                        </p:tgtEl>
                                      </p:cBhvr>
                                      <p:by x="105000" y="105000"/>
                                    </p:animScale>
                                  </p:childTnLst>
                                  <p:subTnLst>
                                    <p:audio>
                                      <p:cMediaNode>
                                        <p:cTn display="0" masterRel="sameClick">
                                          <p:stCondLst>
                                            <p:cond evt="begin" delay="0">
                                              <p:tn val="110"/>
                                            </p:cond>
                                          </p:stCondLst>
                                          <p:endCondLst>
                                            <p:cond evt="onStopAudio" delay="0">
                                              <p:tgtEl>
                                                <p:sldTgt/>
                                              </p:tgtEl>
                                            </p:cond>
                                          </p:endCondLst>
                                        </p:cTn>
                                        <p:tgtEl>
                                          <p:sndTgt r:embed="rId5" name="click.wav"/>
                                        </p:tgtEl>
                                      </p:cMediaNode>
                                    </p:audio>
                                  </p:subTnLst>
                                </p:cTn>
                              </p:par>
                            </p:childTnLst>
                          </p:cTn>
                        </p:par>
                        <p:par>
                          <p:cTn id="113" fill="hold" nodeType="afterGroup">
                            <p:stCondLst>
                              <p:cond delay="500"/>
                            </p:stCondLst>
                            <p:childTnLst>
                              <p:par>
                                <p:cTn id="114" presetID="10" presetClass="exit" presetSubtype="0" fill="hold" nodeType="afterEffect">
                                  <p:stCondLst>
                                    <p:cond delay="0"/>
                                  </p:stCondLst>
                                  <p:childTnLst>
                                    <p:animEffect transition="out" filter="fade">
                                      <p:cBhvr>
                                        <p:cTn id="115" dur="500"/>
                                        <p:tgtEl>
                                          <p:spTgt spid="33"/>
                                        </p:tgtEl>
                                      </p:cBhvr>
                                    </p:animEffect>
                                    <p:set>
                                      <p:cBhvr>
                                        <p:cTn id="116" dur="1" fill="hold">
                                          <p:stCondLst>
                                            <p:cond delay="499"/>
                                          </p:stCondLst>
                                        </p:cTn>
                                        <p:tgtEl>
                                          <p:spTgt spid="33"/>
                                        </p:tgtEl>
                                        <p:attrNameLst>
                                          <p:attrName>style.visibility</p:attrName>
                                        </p:attrNameLst>
                                      </p:cBhvr>
                                      <p:to>
                                        <p:strVal val="hidden"/>
                                      </p:to>
                                    </p:set>
                                  </p:childTnLst>
                                </p:cTn>
                              </p:par>
                              <p:par>
                                <p:cTn id="117" presetID="35" presetClass="path" presetSubtype="0" accel="50000" decel="50000" fill="hold" nodeType="withEffect">
                                  <p:stCondLst>
                                    <p:cond delay="0"/>
                                  </p:stCondLst>
                                  <p:childTnLst>
                                    <p:animMotion origin="layout" path="M 0.1599 -4.81481E-6 L -1.04167E-6 -4.81481E-6 " pathEditMode="relative" rAng="0" ptsTypes="AA">
                                      <p:cBhvr>
                                        <p:cTn id="118" dur="500" fill="hold"/>
                                        <p:tgtEl>
                                          <p:spTgt spid="68"/>
                                        </p:tgtEl>
                                        <p:attrNameLst>
                                          <p:attrName>ppt_x</p:attrName>
                                          <p:attrName>ppt_y</p:attrName>
                                        </p:attrNameLst>
                                      </p:cBhvr>
                                      <p:rCtr x="-7995" y="0"/>
                                    </p:animMotion>
                                  </p:childTnLst>
                                </p:cTn>
                              </p:par>
                              <p:par>
                                <p:cTn id="119" presetID="10" presetClass="entr" presetSubtype="0" fill="hold" nodeType="withEffect">
                                  <p:stCondLst>
                                    <p:cond delay="0"/>
                                  </p:stCondLst>
                                  <p:childTnLst>
                                    <p:set>
                                      <p:cBhvr>
                                        <p:cTn id="120" dur="1" fill="hold">
                                          <p:stCondLst>
                                            <p:cond delay="0"/>
                                          </p:stCondLst>
                                        </p:cTn>
                                        <p:tgtEl>
                                          <p:spTgt spid="16"/>
                                        </p:tgtEl>
                                        <p:attrNameLst>
                                          <p:attrName>style.visibility</p:attrName>
                                        </p:attrNameLst>
                                      </p:cBhvr>
                                      <p:to>
                                        <p:strVal val="visible"/>
                                      </p:to>
                                    </p:set>
                                    <p:animEffect transition="in" filter="fade">
                                      <p:cBhvr>
                                        <p:cTn id="121" dur="500"/>
                                        <p:tgtEl>
                                          <p:spTgt spid="16"/>
                                        </p:tgtEl>
                                      </p:cBhvr>
                                    </p:animEffect>
                                  </p:childTnLst>
                                </p:cTn>
                              </p:par>
                              <p:par>
                                <p:cTn id="122" presetID="10" presetClass="entr" presetSubtype="0" fill="hold" nodeType="withEffect">
                                  <p:stCondLst>
                                    <p:cond delay="0"/>
                                  </p:stCondLst>
                                  <p:childTnLst>
                                    <p:set>
                                      <p:cBhvr>
                                        <p:cTn id="123" dur="1" fill="hold">
                                          <p:stCondLst>
                                            <p:cond delay="0"/>
                                          </p:stCondLst>
                                        </p:cTn>
                                        <p:tgtEl>
                                          <p:spTgt spid="12"/>
                                        </p:tgtEl>
                                        <p:attrNameLst>
                                          <p:attrName>style.visibility</p:attrName>
                                        </p:attrNameLst>
                                      </p:cBhvr>
                                      <p:to>
                                        <p:strVal val="visible"/>
                                      </p:to>
                                    </p:set>
                                    <p:animEffect transition="in" filter="fade">
                                      <p:cBhvr>
                                        <p:cTn id="124" dur="500"/>
                                        <p:tgtEl>
                                          <p:spTgt spid="12"/>
                                        </p:tgtEl>
                                      </p:cBhvr>
                                    </p:animEffect>
                                  </p:childTnLst>
                                </p:cTn>
                              </p:par>
                              <p:par>
                                <p:cTn id="125" presetID="10" presetClass="entr" presetSubtype="0" fill="hold" nodeType="withEffect">
                                  <p:stCondLst>
                                    <p:cond delay="0"/>
                                  </p:stCondLst>
                                  <p:childTnLst>
                                    <p:set>
                                      <p:cBhvr>
                                        <p:cTn id="126" dur="1" fill="hold">
                                          <p:stCondLst>
                                            <p:cond delay="0"/>
                                          </p:stCondLst>
                                        </p:cTn>
                                        <p:tgtEl>
                                          <p:spTgt spid="2"/>
                                        </p:tgtEl>
                                        <p:attrNameLst>
                                          <p:attrName>style.visibility</p:attrName>
                                        </p:attrNameLst>
                                      </p:cBhvr>
                                      <p:to>
                                        <p:strVal val="visible"/>
                                      </p:to>
                                    </p:set>
                                    <p:animEffect transition="in" filter="fade">
                                      <p:cBhvr>
                                        <p:cTn id="127" dur="500"/>
                                        <p:tgtEl>
                                          <p:spTgt spid="2"/>
                                        </p:tgtEl>
                                      </p:cBhvr>
                                    </p:animEffect>
                                  </p:childTnLst>
                                </p:cTn>
                              </p:par>
                              <p:par>
                                <p:cTn id="128" presetID="10" presetClass="entr" presetSubtype="0" fill="hold" nodeType="withEffect">
                                  <p:stCondLst>
                                    <p:cond delay="0"/>
                                  </p:stCondLst>
                                  <p:childTnLst>
                                    <p:set>
                                      <p:cBhvr>
                                        <p:cTn id="129" dur="1" fill="hold">
                                          <p:stCondLst>
                                            <p:cond delay="0"/>
                                          </p:stCondLst>
                                        </p:cTn>
                                        <p:tgtEl>
                                          <p:spTgt spid="3"/>
                                        </p:tgtEl>
                                        <p:attrNameLst>
                                          <p:attrName>style.visibility</p:attrName>
                                        </p:attrNameLst>
                                      </p:cBhvr>
                                      <p:to>
                                        <p:strVal val="visible"/>
                                      </p:to>
                                    </p:set>
                                    <p:animEffect transition="in" filter="fade">
                                      <p:cBhvr>
                                        <p:cTn id="130" dur="500"/>
                                        <p:tgtEl>
                                          <p:spTgt spid="3"/>
                                        </p:tgtEl>
                                      </p:cBhvr>
                                    </p:animEffect>
                                  </p:childTnLst>
                                </p:cTn>
                              </p:par>
                              <p:par>
                                <p:cTn id="131" presetID="10" presetClass="entr" presetSubtype="0" fill="hold" nodeType="withEffect">
                                  <p:stCondLst>
                                    <p:cond delay="0"/>
                                  </p:stCondLst>
                                  <p:childTnLst>
                                    <p:set>
                                      <p:cBhvr>
                                        <p:cTn id="132" dur="1" fill="hold">
                                          <p:stCondLst>
                                            <p:cond delay="0"/>
                                          </p:stCondLst>
                                        </p:cTn>
                                        <p:tgtEl>
                                          <p:spTgt spid="4"/>
                                        </p:tgtEl>
                                        <p:attrNameLst>
                                          <p:attrName>style.visibility</p:attrName>
                                        </p:attrNameLst>
                                      </p:cBhvr>
                                      <p:to>
                                        <p:strVal val="visible"/>
                                      </p:to>
                                    </p:set>
                                    <p:animEffect transition="in" filter="fade">
                                      <p:cBhvr>
                                        <p:cTn id="133" dur="500"/>
                                        <p:tgtEl>
                                          <p:spTgt spid="4"/>
                                        </p:tgtEl>
                                      </p:cBhvr>
                                    </p:animEffect>
                                  </p:childTnLst>
                                </p:cTn>
                              </p:par>
                              <p:par>
                                <p:cTn id="134" presetID="10" presetClass="entr" presetSubtype="0" fill="hold" nodeType="withEffect">
                                  <p:stCondLst>
                                    <p:cond delay="0"/>
                                  </p:stCondLst>
                                  <p:childTnLst>
                                    <p:set>
                                      <p:cBhvr>
                                        <p:cTn id="135" dur="1" fill="hold">
                                          <p:stCondLst>
                                            <p:cond delay="0"/>
                                          </p:stCondLst>
                                        </p:cTn>
                                        <p:tgtEl>
                                          <p:spTgt spid="6"/>
                                        </p:tgtEl>
                                        <p:attrNameLst>
                                          <p:attrName>style.visibility</p:attrName>
                                        </p:attrNameLst>
                                      </p:cBhvr>
                                      <p:to>
                                        <p:strVal val="visible"/>
                                      </p:to>
                                    </p:set>
                                    <p:animEffect transition="in" filter="fade">
                                      <p:cBhvr>
                                        <p:cTn id="136" dur="500"/>
                                        <p:tgtEl>
                                          <p:spTgt spid="6"/>
                                        </p:tgtEl>
                                      </p:cBhvr>
                                    </p:animEffect>
                                  </p:childTnLst>
                                </p:cTn>
                              </p:par>
                            </p:childTnLst>
                          </p:cTn>
                        </p:par>
                      </p:childTnLst>
                    </p:cTn>
                  </p:par>
                </p:childTnLst>
              </p:cTn>
              <p:nextCondLst>
                <p:cond evt="onClick" delay="0">
                  <p:tgtEl>
                    <p:spTgt spid="68"/>
                  </p:tgtEl>
                </p:cond>
              </p:nextCondLst>
            </p:seq>
            <p:seq concurrent="1" nextAc="seek">
              <p:cTn id="137" restart="whenNotActive" fill="hold" evtFilter="cancelBubble" nodeType="interactiveSeq">
                <p:stCondLst>
                  <p:cond evt="onClick" delay="0">
                    <p:tgtEl>
                      <p:spTgt spid="15"/>
                    </p:tgtEl>
                  </p:cond>
                </p:stCondLst>
                <p:endSync evt="end" delay="0">
                  <p:rtn val="all"/>
                </p:endSync>
                <p:childTnLst>
                  <p:par>
                    <p:cTn id="138" fill="hold" nodeType="clickPar">
                      <p:stCondLst>
                        <p:cond delay="0"/>
                      </p:stCondLst>
                      <p:childTnLst>
                        <p:par>
                          <p:cTn id="139" fill="hold" nodeType="withGroup">
                            <p:stCondLst>
                              <p:cond delay="0"/>
                            </p:stCondLst>
                            <p:childTnLst>
                              <p:par>
                                <p:cTn id="140" presetID="26" presetClass="emph" presetSubtype="0" fill="hold" nodeType="clickEffect">
                                  <p:stCondLst>
                                    <p:cond delay="0"/>
                                  </p:stCondLst>
                                  <p:childTnLst>
                                    <p:animEffect transition="out" filter="fade">
                                      <p:cBhvr>
                                        <p:cTn id="141" dur="500" tmFilter="0, 0; .2, .5; .8, .5; 1, 0"/>
                                        <p:tgtEl>
                                          <p:spTgt spid="15"/>
                                        </p:tgtEl>
                                      </p:cBhvr>
                                    </p:animEffect>
                                    <p:animScale>
                                      <p:cBhvr>
                                        <p:cTn id="142" dur="250" autoRev="1" fill="hold"/>
                                        <p:tgtEl>
                                          <p:spTgt spid="15"/>
                                        </p:tgtEl>
                                      </p:cBhvr>
                                      <p:by x="105000" y="105000"/>
                                    </p:animScale>
                                  </p:childTnLst>
                                  <p:subTnLst>
                                    <p:audio>
                                      <p:cMediaNode>
                                        <p:cTn display="0" masterRel="sameClick">
                                          <p:stCondLst>
                                            <p:cond evt="begin" delay="0">
                                              <p:tn val="140"/>
                                            </p:cond>
                                          </p:stCondLst>
                                          <p:endCondLst>
                                            <p:cond evt="onStopAudio" delay="0">
                                              <p:tgtEl>
                                                <p:sldTgt/>
                                              </p:tgtEl>
                                            </p:cond>
                                          </p:endCondLst>
                                        </p:cTn>
                                        <p:tgtEl>
                                          <p:sndTgt r:embed="rId5" name="click.wav"/>
                                        </p:tgtEl>
                                      </p:cMediaNode>
                                    </p:audio>
                                  </p:subTnLst>
                                </p:cTn>
                              </p:par>
                            </p:childTnLst>
                          </p:cTn>
                        </p:par>
                        <p:par>
                          <p:cTn id="143" fill="hold" nodeType="afterGroup">
                            <p:stCondLst>
                              <p:cond delay="500"/>
                            </p:stCondLst>
                            <p:childTnLst>
                              <p:par>
                                <p:cTn id="144" presetID="1" presetClass="mediacall" presetSubtype="0" fill="hold" nodeType="afterEffect">
                                  <p:stCondLst>
                                    <p:cond delay="0"/>
                                  </p:stCondLst>
                                  <p:childTnLst>
                                    <p:cmd type="call" cmd="playFrom(0.0)">
                                      <p:cBhvr>
                                        <p:cTn id="145" dur="4995" fill="hold"/>
                                        <p:tgtEl>
                                          <p:spTgt spid="7"/>
                                        </p:tgtEl>
                                      </p:cBhvr>
                                    </p:cmd>
                                  </p:childTnLst>
                                </p:cTn>
                              </p:par>
                              <p:par>
                                <p:cTn id="146" presetID="1" presetClass="entr" presetSubtype="0" fill="hold" nodeType="withEffect">
                                  <p:stCondLst>
                                    <p:cond delay="0"/>
                                  </p:stCondLst>
                                  <p:childTnLst>
                                    <p:set>
                                      <p:cBhvr>
                                        <p:cTn id="147" dur="1" fill="hold">
                                          <p:stCondLst>
                                            <p:cond delay="0"/>
                                          </p:stCondLst>
                                        </p:cTn>
                                        <p:tgtEl>
                                          <p:spTgt spid="13"/>
                                        </p:tgtEl>
                                        <p:attrNameLst>
                                          <p:attrName>style.visibility</p:attrName>
                                        </p:attrNameLst>
                                      </p:cBhvr>
                                      <p:to>
                                        <p:strVal val="visible"/>
                                      </p:to>
                                    </p:set>
                                  </p:childTnLst>
                                </p:cTn>
                              </p:par>
                              <p:par>
                                <p:cTn id="148" presetID="63" presetClass="path" presetSubtype="0" accel="50000" decel="50000" fill="hold" nodeType="withEffect">
                                  <p:stCondLst>
                                    <p:cond delay="0"/>
                                  </p:stCondLst>
                                  <p:childTnLst>
                                    <p:animMotion origin="layout" path="M 6.25E-7 -4.81481E-6 L 0.1599 -4.81481E-6 " pathEditMode="relative" rAng="0" ptsTypes="AA">
                                      <p:cBhvr>
                                        <p:cTn id="149" dur="500" fill="hold"/>
                                        <p:tgtEl>
                                          <p:spTgt spid="14"/>
                                        </p:tgtEl>
                                        <p:attrNameLst>
                                          <p:attrName>ppt_x</p:attrName>
                                          <p:attrName>ppt_y</p:attrName>
                                        </p:attrNameLst>
                                      </p:cBhvr>
                                      <p:rCtr x="7995" y="0"/>
                                    </p:animMotion>
                                  </p:childTnLst>
                                </p:cTn>
                              </p:par>
                              <p:par>
                                <p:cTn id="150" presetID="10" presetClass="exit" presetSubtype="0" fill="hold" nodeType="withEffect">
                                  <p:stCondLst>
                                    <p:cond delay="0"/>
                                  </p:stCondLst>
                                  <p:childTnLst>
                                    <p:animEffect transition="out" filter="fade">
                                      <p:cBhvr>
                                        <p:cTn id="151" dur="500"/>
                                        <p:tgtEl>
                                          <p:spTgt spid="16"/>
                                        </p:tgtEl>
                                      </p:cBhvr>
                                    </p:animEffect>
                                    <p:set>
                                      <p:cBhvr>
                                        <p:cTn id="152" dur="1" fill="hold">
                                          <p:stCondLst>
                                            <p:cond delay="499"/>
                                          </p:stCondLst>
                                        </p:cTn>
                                        <p:tgtEl>
                                          <p:spTgt spid="16"/>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500"/>
                                        <p:tgtEl>
                                          <p:spTgt spid="12"/>
                                        </p:tgtEl>
                                      </p:cBhvr>
                                    </p:animEffect>
                                    <p:set>
                                      <p:cBhvr>
                                        <p:cTn id="155" dur="1" fill="hold">
                                          <p:stCondLst>
                                            <p:cond delay="499"/>
                                          </p:stCondLst>
                                        </p:cTn>
                                        <p:tgtEl>
                                          <p:spTgt spid="12"/>
                                        </p:tgtEl>
                                        <p:attrNameLst>
                                          <p:attrName>style.visibility</p:attrName>
                                        </p:attrNameLst>
                                      </p:cBhvr>
                                      <p:to>
                                        <p:strVal val="hidden"/>
                                      </p:to>
                                    </p:set>
                                  </p:childTnLst>
                                </p:cTn>
                              </p:par>
                              <p:par>
                                <p:cTn id="156" presetID="10" presetClass="exit" presetSubtype="0" fill="hold" nodeType="withEffect">
                                  <p:stCondLst>
                                    <p:cond delay="0"/>
                                  </p:stCondLst>
                                  <p:childTnLst>
                                    <p:animEffect transition="out" filter="fade">
                                      <p:cBhvr>
                                        <p:cTn id="157" dur="500"/>
                                        <p:tgtEl>
                                          <p:spTgt spid="2"/>
                                        </p:tgtEl>
                                      </p:cBhvr>
                                    </p:animEffect>
                                    <p:set>
                                      <p:cBhvr>
                                        <p:cTn id="158" dur="1" fill="hold">
                                          <p:stCondLst>
                                            <p:cond delay="499"/>
                                          </p:stCondLst>
                                        </p:cTn>
                                        <p:tgtEl>
                                          <p:spTgt spid="2"/>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500"/>
                                        <p:tgtEl>
                                          <p:spTgt spid="3"/>
                                        </p:tgtEl>
                                      </p:cBhvr>
                                    </p:animEffect>
                                    <p:set>
                                      <p:cBhvr>
                                        <p:cTn id="161" dur="1" fill="hold">
                                          <p:stCondLst>
                                            <p:cond delay="499"/>
                                          </p:stCondLst>
                                        </p:cTn>
                                        <p:tgtEl>
                                          <p:spTgt spid="3"/>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500"/>
                                        <p:tgtEl>
                                          <p:spTgt spid="15"/>
                                        </p:tgtEl>
                                      </p:cBhvr>
                                    </p:animEffect>
                                    <p:set>
                                      <p:cBhvr>
                                        <p:cTn id="164" dur="1" fill="hold">
                                          <p:stCondLst>
                                            <p:cond delay="499"/>
                                          </p:stCondLst>
                                        </p:cTn>
                                        <p:tgtEl>
                                          <p:spTgt spid="15"/>
                                        </p:tgtEl>
                                        <p:attrNameLst>
                                          <p:attrName>style.visibility</p:attrName>
                                        </p:attrNameLst>
                                      </p:cBhvr>
                                      <p:to>
                                        <p:strVal val="hidden"/>
                                      </p:to>
                                    </p:set>
                                  </p:childTnLst>
                                </p:cTn>
                              </p:par>
                              <p:par>
                                <p:cTn id="165" presetID="10" presetClass="exit" presetSubtype="0" fill="hold" nodeType="withEffect">
                                  <p:stCondLst>
                                    <p:cond delay="0"/>
                                  </p:stCondLst>
                                  <p:childTnLst>
                                    <p:animEffect transition="out" filter="fade">
                                      <p:cBhvr>
                                        <p:cTn id="166" dur="500"/>
                                        <p:tgtEl>
                                          <p:spTgt spid="9"/>
                                        </p:tgtEl>
                                      </p:cBhvr>
                                    </p:animEffect>
                                    <p:set>
                                      <p:cBhvr>
                                        <p:cTn id="167" dur="1" fill="hold">
                                          <p:stCondLst>
                                            <p:cond delay="499"/>
                                          </p:stCondLst>
                                        </p:cTn>
                                        <p:tgtEl>
                                          <p:spTgt spid="9"/>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500"/>
                                        <p:tgtEl>
                                          <p:spTgt spid="20"/>
                                        </p:tgtEl>
                                      </p:cBhvr>
                                    </p:animEffect>
                                    <p:set>
                                      <p:cBhvr>
                                        <p:cTn id="170" dur="1" fill="hold">
                                          <p:stCondLst>
                                            <p:cond delay="499"/>
                                          </p:stCondLst>
                                        </p:cTn>
                                        <p:tgtEl>
                                          <p:spTgt spid="20"/>
                                        </p:tgtEl>
                                        <p:attrNameLst>
                                          <p:attrName>style.visibility</p:attrName>
                                        </p:attrNameLst>
                                      </p:cBhvr>
                                      <p:to>
                                        <p:strVal val="hidden"/>
                                      </p:to>
                                    </p:set>
                                  </p:childTnLst>
                                </p:cTn>
                              </p:par>
                              <p:par>
                                <p:cTn id="171" presetID="10" presetClass="exit" presetSubtype="0" fill="hold" nodeType="withEffect">
                                  <p:stCondLst>
                                    <p:cond delay="0"/>
                                  </p:stCondLst>
                                  <p:childTnLst>
                                    <p:animEffect transition="out" filter="fade">
                                      <p:cBhvr>
                                        <p:cTn id="172" dur="500"/>
                                        <p:tgtEl>
                                          <p:spTgt spid="8"/>
                                        </p:tgtEl>
                                      </p:cBhvr>
                                    </p:animEffect>
                                    <p:set>
                                      <p:cBhvr>
                                        <p:cTn id="173" dur="1" fill="hold">
                                          <p:stCondLst>
                                            <p:cond delay="499"/>
                                          </p:stCondLst>
                                        </p:cTn>
                                        <p:tgtEl>
                                          <p:spTgt spid="8"/>
                                        </p:tgtEl>
                                        <p:attrNameLst>
                                          <p:attrName>style.visibility</p:attrName>
                                        </p:attrNameLst>
                                      </p:cBhvr>
                                      <p:to>
                                        <p:strVal val="hidden"/>
                                      </p:to>
                                    </p:set>
                                  </p:childTnLst>
                                </p:cTn>
                              </p:par>
                              <p:par>
                                <p:cTn id="174" presetID="10" presetClass="exit" presetSubtype="0" fill="hold" nodeType="withEffect">
                                  <p:stCondLst>
                                    <p:cond delay="0"/>
                                  </p:stCondLst>
                                  <p:childTnLst>
                                    <p:animEffect transition="out" filter="fade">
                                      <p:cBhvr>
                                        <p:cTn id="175" dur="500"/>
                                        <p:tgtEl>
                                          <p:spTgt spid="21"/>
                                        </p:tgtEl>
                                      </p:cBhvr>
                                    </p:animEffect>
                                    <p:set>
                                      <p:cBhvr>
                                        <p:cTn id="176" dur="1" fill="hold">
                                          <p:stCondLst>
                                            <p:cond delay="499"/>
                                          </p:stCondLst>
                                        </p:cTn>
                                        <p:tgtEl>
                                          <p:spTgt spid="21"/>
                                        </p:tgtEl>
                                        <p:attrNameLst>
                                          <p:attrName>style.visibility</p:attrName>
                                        </p:attrNameLst>
                                      </p:cBhvr>
                                      <p:to>
                                        <p:strVal val="hidden"/>
                                      </p:to>
                                    </p:set>
                                  </p:childTnLst>
                                </p:cTn>
                              </p:par>
                              <p:par>
                                <p:cTn id="177" presetID="10" presetClass="exit" presetSubtype="0" fill="hold" nodeType="withEffect">
                                  <p:stCondLst>
                                    <p:cond delay="0"/>
                                  </p:stCondLst>
                                  <p:childTnLst>
                                    <p:animEffect transition="out" filter="fade">
                                      <p:cBhvr>
                                        <p:cTn id="178" dur="500"/>
                                        <p:tgtEl>
                                          <p:spTgt spid="10"/>
                                        </p:tgtEl>
                                      </p:cBhvr>
                                    </p:animEffect>
                                    <p:set>
                                      <p:cBhvr>
                                        <p:cTn id="179" dur="1" fill="hold">
                                          <p:stCondLst>
                                            <p:cond delay="499"/>
                                          </p:stCondLst>
                                        </p:cTn>
                                        <p:tgtEl>
                                          <p:spTgt spid="10"/>
                                        </p:tgtEl>
                                        <p:attrNameLst>
                                          <p:attrName>style.visibility</p:attrName>
                                        </p:attrNameLst>
                                      </p:cBhvr>
                                      <p:to>
                                        <p:strVal val="hidden"/>
                                      </p:to>
                                    </p:set>
                                  </p:childTnLst>
                                </p:cTn>
                              </p:par>
                              <p:par>
                                <p:cTn id="180" presetID="10" presetClass="exit" presetSubtype="0" fill="hold" nodeType="withEffect">
                                  <p:stCondLst>
                                    <p:cond delay="0"/>
                                  </p:stCondLst>
                                  <p:childTnLst>
                                    <p:animEffect transition="out" filter="fade">
                                      <p:cBhvr>
                                        <p:cTn id="181" dur="500"/>
                                        <p:tgtEl>
                                          <p:spTgt spid="4"/>
                                        </p:tgtEl>
                                      </p:cBhvr>
                                    </p:animEffect>
                                    <p:set>
                                      <p:cBhvr>
                                        <p:cTn id="182" dur="1" fill="hold">
                                          <p:stCondLst>
                                            <p:cond delay="499"/>
                                          </p:stCondLst>
                                        </p:cTn>
                                        <p:tgtEl>
                                          <p:spTgt spid="4"/>
                                        </p:tgtEl>
                                        <p:attrNameLst>
                                          <p:attrName>style.visibility</p:attrName>
                                        </p:attrNameLst>
                                      </p:cBhvr>
                                      <p:to>
                                        <p:strVal val="hidden"/>
                                      </p:to>
                                    </p:set>
                                  </p:childTnLst>
                                </p:cTn>
                              </p:par>
                              <p:par>
                                <p:cTn id="183" presetID="10" presetClass="exit" presetSubtype="0" fill="hold" nodeType="withEffect">
                                  <p:stCondLst>
                                    <p:cond delay="0"/>
                                  </p:stCondLst>
                                  <p:childTnLst>
                                    <p:animEffect transition="out" filter="fade">
                                      <p:cBhvr>
                                        <p:cTn id="184" dur="500"/>
                                        <p:tgtEl>
                                          <p:spTgt spid="6"/>
                                        </p:tgtEl>
                                      </p:cBhvr>
                                    </p:animEffect>
                                    <p:set>
                                      <p:cBhvr>
                                        <p:cTn id="18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86" restart="whenNotActive" fill="hold" evtFilter="cancelBubble" nodeType="interactiveSeq">
                <p:stCondLst>
                  <p:cond evt="onClick" delay="0">
                    <p:tgtEl>
                      <p:spTgt spid="14"/>
                    </p:tgtEl>
                  </p:cond>
                </p:stCondLst>
                <p:endSync evt="end" delay="0">
                  <p:rtn val="all"/>
                </p:endSync>
                <p:childTnLst>
                  <p:par>
                    <p:cTn id="187" fill="hold" nodeType="clickPar">
                      <p:stCondLst>
                        <p:cond delay="0"/>
                      </p:stCondLst>
                      <p:childTnLst>
                        <p:par>
                          <p:cTn id="188" fill="hold" nodeType="withGroup">
                            <p:stCondLst>
                              <p:cond delay="0"/>
                            </p:stCondLst>
                            <p:childTnLst>
                              <p:par>
                                <p:cTn id="189" presetID="26" presetClass="emph" presetSubtype="0" fill="hold" nodeType="clickEffect">
                                  <p:stCondLst>
                                    <p:cond delay="0"/>
                                  </p:stCondLst>
                                  <p:childTnLst>
                                    <p:animEffect transition="out" filter="fade">
                                      <p:cBhvr>
                                        <p:cTn id="190" dur="500" tmFilter="0, 0; .2, .5; .8, .5; 1, 0"/>
                                        <p:tgtEl>
                                          <p:spTgt spid="14"/>
                                        </p:tgtEl>
                                      </p:cBhvr>
                                    </p:animEffect>
                                    <p:animScale>
                                      <p:cBhvr>
                                        <p:cTn id="191" dur="250" autoRev="1" fill="hold"/>
                                        <p:tgtEl>
                                          <p:spTgt spid="14"/>
                                        </p:tgtEl>
                                      </p:cBhvr>
                                      <p:by x="105000" y="105000"/>
                                    </p:animScale>
                                  </p:childTnLst>
                                  <p:subTnLst>
                                    <p:audio>
                                      <p:cMediaNode>
                                        <p:cTn display="0" masterRel="sameClick">
                                          <p:stCondLst>
                                            <p:cond evt="begin" delay="0">
                                              <p:tn val="189"/>
                                            </p:cond>
                                          </p:stCondLst>
                                          <p:endCondLst>
                                            <p:cond evt="onStopAudio" delay="0">
                                              <p:tgtEl>
                                                <p:sldTgt/>
                                              </p:tgtEl>
                                            </p:cond>
                                          </p:endCondLst>
                                        </p:cTn>
                                        <p:tgtEl>
                                          <p:sndTgt r:embed="rId5" name="click.wav"/>
                                        </p:tgtEl>
                                      </p:cMediaNode>
                                    </p:audio>
                                  </p:subTnLst>
                                </p:cTn>
                              </p:par>
                              <p:par>
                                <p:cTn id="192" presetID="35" presetClass="path" presetSubtype="0" accel="50000" decel="50000" fill="hold" nodeType="withEffect">
                                  <p:stCondLst>
                                    <p:cond delay="0"/>
                                  </p:stCondLst>
                                  <p:childTnLst>
                                    <p:animMotion origin="layout" path="M 0.1599 -4.81481E-6 L 6.25E-7 -4.81481E-6 " pathEditMode="relative" rAng="0" ptsTypes="AA">
                                      <p:cBhvr>
                                        <p:cTn id="193" dur="500" fill="hold"/>
                                        <p:tgtEl>
                                          <p:spTgt spid="14"/>
                                        </p:tgtEl>
                                        <p:attrNameLst>
                                          <p:attrName>ppt_x</p:attrName>
                                          <p:attrName>ppt_y</p:attrName>
                                        </p:attrNameLst>
                                      </p:cBhvr>
                                      <p:rCtr x="-7995" y="0"/>
                                    </p:animMotion>
                                  </p:childTnLst>
                                </p:cTn>
                              </p:par>
                            </p:childTnLst>
                          </p:cTn>
                        </p:par>
                        <p:par>
                          <p:cTn id="194" fill="hold" nodeType="afterGroup">
                            <p:stCondLst>
                              <p:cond delay="500"/>
                            </p:stCondLst>
                            <p:childTnLst>
                              <p:par>
                                <p:cTn id="195" presetID="1" presetClass="exit" presetSubtype="0" fill="hold" nodeType="afterEffect">
                                  <p:stCondLst>
                                    <p:cond delay="0"/>
                                  </p:stCondLst>
                                  <p:childTnLst>
                                    <p:set>
                                      <p:cBhvr>
                                        <p:cTn id="196" dur="1" fill="hold">
                                          <p:stCondLst>
                                            <p:cond delay="0"/>
                                          </p:stCondLst>
                                        </p:cTn>
                                        <p:tgtEl>
                                          <p:spTgt spid="13"/>
                                        </p:tgtEl>
                                        <p:attrNameLst>
                                          <p:attrName>style.visibility</p:attrName>
                                        </p:attrNameLst>
                                      </p:cBhvr>
                                      <p:to>
                                        <p:strVal val="hidden"/>
                                      </p:to>
                                    </p:set>
                                  </p:childTnLst>
                                </p:cTn>
                              </p:par>
                              <p:par>
                                <p:cTn id="197" presetID="10" presetClass="entr" presetSubtype="0" fill="hold" nodeType="withEffect">
                                  <p:stCondLst>
                                    <p:cond delay="0"/>
                                  </p:stCondLst>
                                  <p:childTnLst>
                                    <p:set>
                                      <p:cBhvr>
                                        <p:cTn id="198" dur="1" fill="hold">
                                          <p:stCondLst>
                                            <p:cond delay="0"/>
                                          </p:stCondLst>
                                        </p:cTn>
                                        <p:tgtEl>
                                          <p:spTgt spid="16"/>
                                        </p:tgtEl>
                                        <p:attrNameLst>
                                          <p:attrName>style.visibility</p:attrName>
                                        </p:attrNameLst>
                                      </p:cBhvr>
                                      <p:to>
                                        <p:strVal val="visible"/>
                                      </p:to>
                                    </p:set>
                                    <p:animEffect transition="in" filter="fade">
                                      <p:cBhvr>
                                        <p:cTn id="199" dur="500"/>
                                        <p:tgtEl>
                                          <p:spTgt spid="16"/>
                                        </p:tgtEl>
                                      </p:cBhvr>
                                    </p:animEffect>
                                  </p:childTnLst>
                                </p:cTn>
                              </p:par>
                              <p:par>
                                <p:cTn id="200" presetID="10" presetClass="entr" presetSubtype="0" fill="hold" nodeType="withEffect">
                                  <p:stCondLst>
                                    <p:cond delay="0"/>
                                  </p:stCondLst>
                                  <p:childTnLst>
                                    <p:set>
                                      <p:cBhvr>
                                        <p:cTn id="201" dur="1" fill="hold">
                                          <p:stCondLst>
                                            <p:cond delay="0"/>
                                          </p:stCondLst>
                                        </p:cTn>
                                        <p:tgtEl>
                                          <p:spTgt spid="12"/>
                                        </p:tgtEl>
                                        <p:attrNameLst>
                                          <p:attrName>style.visibility</p:attrName>
                                        </p:attrNameLst>
                                      </p:cBhvr>
                                      <p:to>
                                        <p:strVal val="visible"/>
                                      </p:to>
                                    </p:set>
                                    <p:animEffect transition="in" filter="fade">
                                      <p:cBhvr>
                                        <p:cTn id="202" dur="500"/>
                                        <p:tgtEl>
                                          <p:spTgt spid="12"/>
                                        </p:tgtEl>
                                      </p:cBhvr>
                                    </p:animEffect>
                                  </p:childTnLst>
                                </p:cTn>
                              </p:par>
                              <p:par>
                                <p:cTn id="203" presetID="10" presetClass="entr" presetSubtype="0" fill="hold" nodeType="withEffect">
                                  <p:stCondLst>
                                    <p:cond delay="0"/>
                                  </p:stCondLst>
                                  <p:childTnLst>
                                    <p:set>
                                      <p:cBhvr>
                                        <p:cTn id="204" dur="1" fill="hold">
                                          <p:stCondLst>
                                            <p:cond delay="0"/>
                                          </p:stCondLst>
                                        </p:cTn>
                                        <p:tgtEl>
                                          <p:spTgt spid="2"/>
                                        </p:tgtEl>
                                        <p:attrNameLst>
                                          <p:attrName>style.visibility</p:attrName>
                                        </p:attrNameLst>
                                      </p:cBhvr>
                                      <p:to>
                                        <p:strVal val="visible"/>
                                      </p:to>
                                    </p:set>
                                    <p:animEffect transition="in" filter="fade">
                                      <p:cBhvr>
                                        <p:cTn id="205" dur="500"/>
                                        <p:tgtEl>
                                          <p:spTgt spid="2"/>
                                        </p:tgtEl>
                                      </p:cBhvr>
                                    </p:animEffect>
                                  </p:childTnLst>
                                </p:cTn>
                              </p:par>
                              <p:par>
                                <p:cTn id="206" presetID="10" presetClass="entr" presetSubtype="0" fill="hold" nodeType="withEffect">
                                  <p:stCondLst>
                                    <p:cond delay="0"/>
                                  </p:stCondLst>
                                  <p:childTnLst>
                                    <p:set>
                                      <p:cBhvr>
                                        <p:cTn id="207" dur="1" fill="hold">
                                          <p:stCondLst>
                                            <p:cond delay="0"/>
                                          </p:stCondLst>
                                        </p:cTn>
                                        <p:tgtEl>
                                          <p:spTgt spid="3"/>
                                        </p:tgtEl>
                                        <p:attrNameLst>
                                          <p:attrName>style.visibility</p:attrName>
                                        </p:attrNameLst>
                                      </p:cBhvr>
                                      <p:to>
                                        <p:strVal val="visible"/>
                                      </p:to>
                                    </p:set>
                                    <p:animEffect transition="in" filter="fade">
                                      <p:cBhvr>
                                        <p:cTn id="208" dur="500"/>
                                        <p:tgtEl>
                                          <p:spTgt spid="3"/>
                                        </p:tgtEl>
                                      </p:cBhvr>
                                    </p:animEffect>
                                  </p:childTnLst>
                                </p:cTn>
                              </p:par>
                              <p:par>
                                <p:cTn id="209" presetID="10" presetClass="entr" presetSubtype="0" fill="hold" nodeType="withEffect">
                                  <p:stCondLst>
                                    <p:cond delay="0"/>
                                  </p:stCondLst>
                                  <p:childTnLst>
                                    <p:set>
                                      <p:cBhvr>
                                        <p:cTn id="210" dur="1" fill="hold">
                                          <p:stCondLst>
                                            <p:cond delay="0"/>
                                          </p:stCondLst>
                                        </p:cTn>
                                        <p:tgtEl>
                                          <p:spTgt spid="15"/>
                                        </p:tgtEl>
                                        <p:attrNameLst>
                                          <p:attrName>style.visibility</p:attrName>
                                        </p:attrNameLst>
                                      </p:cBhvr>
                                      <p:to>
                                        <p:strVal val="visible"/>
                                      </p:to>
                                    </p:set>
                                    <p:animEffect transition="in" filter="fade">
                                      <p:cBhvr>
                                        <p:cTn id="211" dur="500"/>
                                        <p:tgtEl>
                                          <p:spTgt spid="15"/>
                                        </p:tgtEl>
                                      </p:cBhvr>
                                    </p:animEffect>
                                  </p:childTnLst>
                                </p:cTn>
                              </p:par>
                              <p:par>
                                <p:cTn id="212" presetID="10" presetClass="entr" presetSubtype="0" fill="hold" nodeType="withEffect">
                                  <p:stCondLst>
                                    <p:cond delay="0"/>
                                  </p:stCondLst>
                                  <p:childTnLst>
                                    <p:set>
                                      <p:cBhvr>
                                        <p:cTn id="213" dur="1" fill="hold">
                                          <p:stCondLst>
                                            <p:cond delay="0"/>
                                          </p:stCondLst>
                                        </p:cTn>
                                        <p:tgtEl>
                                          <p:spTgt spid="9"/>
                                        </p:tgtEl>
                                        <p:attrNameLst>
                                          <p:attrName>style.visibility</p:attrName>
                                        </p:attrNameLst>
                                      </p:cBhvr>
                                      <p:to>
                                        <p:strVal val="visible"/>
                                      </p:to>
                                    </p:set>
                                    <p:animEffect transition="in" filter="fade">
                                      <p:cBhvr>
                                        <p:cTn id="214" dur="500"/>
                                        <p:tgtEl>
                                          <p:spTgt spid="9"/>
                                        </p:tgtEl>
                                      </p:cBhvr>
                                    </p:animEffect>
                                  </p:childTnLst>
                                </p:cTn>
                              </p:par>
                              <p:par>
                                <p:cTn id="215" presetID="10" presetClass="entr" presetSubtype="0" fill="hold" nodeType="withEffect">
                                  <p:stCondLst>
                                    <p:cond delay="0"/>
                                  </p:stCondLst>
                                  <p:childTnLst>
                                    <p:set>
                                      <p:cBhvr>
                                        <p:cTn id="216" dur="1" fill="hold">
                                          <p:stCondLst>
                                            <p:cond delay="0"/>
                                          </p:stCondLst>
                                        </p:cTn>
                                        <p:tgtEl>
                                          <p:spTgt spid="20"/>
                                        </p:tgtEl>
                                        <p:attrNameLst>
                                          <p:attrName>style.visibility</p:attrName>
                                        </p:attrNameLst>
                                      </p:cBhvr>
                                      <p:to>
                                        <p:strVal val="visible"/>
                                      </p:to>
                                    </p:set>
                                    <p:animEffect transition="in" filter="fade">
                                      <p:cBhvr>
                                        <p:cTn id="217" dur="500"/>
                                        <p:tgtEl>
                                          <p:spTgt spid="20"/>
                                        </p:tgtEl>
                                      </p:cBhvr>
                                    </p:animEffect>
                                  </p:childTnLst>
                                </p:cTn>
                              </p:par>
                              <p:par>
                                <p:cTn id="218" presetID="10" presetClass="entr" presetSubtype="0" fill="hold" nodeType="withEffect">
                                  <p:stCondLst>
                                    <p:cond delay="0"/>
                                  </p:stCondLst>
                                  <p:childTnLst>
                                    <p:set>
                                      <p:cBhvr>
                                        <p:cTn id="219" dur="1" fill="hold">
                                          <p:stCondLst>
                                            <p:cond delay="0"/>
                                          </p:stCondLst>
                                        </p:cTn>
                                        <p:tgtEl>
                                          <p:spTgt spid="8"/>
                                        </p:tgtEl>
                                        <p:attrNameLst>
                                          <p:attrName>style.visibility</p:attrName>
                                        </p:attrNameLst>
                                      </p:cBhvr>
                                      <p:to>
                                        <p:strVal val="visible"/>
                                      </p:to>
                                    </p:set>
                                    <p:animEffect transition="in" filter="fade">
                                      <p:cBhvr>
                                        <p:cTn id="220" dur="500"/>
                                        <p:tgtEl>
                                          <p:spTgt spid="8"/>
                                        </p:tgtEl>
                                      </p:cBhvr>
                                    </p:animEffect>
                                  </p:childTnLst>
                                </p:cTn>
                              </p:par>
                              <p:par>
                                <p:cTn id="221" presetID="10" presetClass="entr" presetSubtype="0" fill="hold" nodeType="withEffect">
                                  <p:stCondLst>
                                    <p:cond delay="0"/>
                                  </p:stCondLst>
                                  <p:childTnLst>
                                    <p:set>
                                      <p:cBhvr>
                                        <p:cTn id="222" dur="1" fill="hold">
                                          <p:stCondLst>
                                            <p:cond delay="0"/>
                                          </p:stCondLst>
                                        </p:cTn>
                                        <p:tgtEl>
                                          <p:spTgt spid="21"/>
                                        </p:tgtEl>
                                        <p:attrNameLst>
                                          <p:attrName>style.visibility</p:attrName>
                                        </p:attrNameLst>
                                      </p:cBhvr>
                                      <p:to>
                                        <p:strVal val="visible"/>
                                      </p:to>
                                    </p:set>
                                    <p:animEffect transition="in" filter="fade">
                                      <p:cBhvr>
                                        <p:cTn id="223" dur="500"/>
                                        <p:tgtEl>
                                          <p:spTgt spid="21"/>
                                        </p:tgtEl>
                                      </p:cBhvr>
                                    </p:animEffect>
                                  </p:childTnLst>
                                </p:cTn>
                              </p:par>
                              <p:par>
                                <p:cTn id="224" presetID="10" presetClass="entr" presetSubtype="0" fill="hold" nodeType="withEffect">
                                  <p:stCondLst>
                                    <p:cond delay="0"/>
                                  </p:stCondLst>
                                  <p:childTnLst>
                                    <p:set>
                                      <p:cBhvr>
                                        <p:cTn id="225" dur="1" fill="hold">
                                          <p:stCondLst>
                                            <p:cond delay="0"/>
                                          </p:stCondLst>
                                        </p:cTn>
                                        <p:tgtEl>
                                          <p:spTgt spid="10"/>
                                        </p:tgtEl>
                                        <p:attrNameLst>
                                          <p:attrName>style.visibility</p:attrName>
                                        </p:attrNameLst>
                                      </p:cBhvr>
                                      <p:to>
                                        <p:strVal val="visible"/>
                                      </p:to>
                                    </p:set>
                                    <p:animEffect transition="in" filter="fade">
                                      <p:cBhvr>
                                        <p:cTn id="226" dur="500"/>
                                        <p:tgtEl>
                                          <p:spTgt spid="10"/>
                                        </p:tgtEl>
                                      </p:cBhvr>
                                    </p:animEffect>
                                  </p:childTnLst>
                                </p:cTn>
                              </p:par>
                              <p:par>
                                <p:cTn id="227" presetID="10" presetClass="entr" presetSubtype="0" fill="hold" nodeType="withEffect">
                                  <p:stCondLst>
                                    <p:cond delay="0"/>
                                  </p:stCondLst>
                                  <p:childTnLst>
                                    <p:set>
                                      <p:cBhvr>
                                        <p:cTn id="228" dur="1" fill="hold">
                                          <p:stCondLst>
                                            <p:cond delay="0"/>
                                          </p:stCondLst>
                                        </p:cTn>
                                        <p:tgtEl>
                                          <p:spTgt spid="4"/>
                                        </p:tgtEl>
                                        <p:attrNameLst>
                                          <p:attrName>style.visibility</p:attrName>
                                        </p:attrNameLst>
                                      </p:cBhvr>
                                      <p:to>
                                        <p:strVal val="visible"/>
                                      </p:to>
                                    </p:set>
                                    <p:animEffect transition="in" filter="fade">
                                      <p:cBhvr>
                                        <p:cTn id="229" dur="500"/>
                                        <p:tgtEl>
                                          <p:spTgt spid="4"/>
                                        </p:tgtEl>
                                      </p:cBhvr>
                                    </p:animEffect>
                                  </p:childTnLst>
                                </p:cTn>
                              </p:par>
                              <p:par>
                                <p:cTn id="230" presetID="10" presetClass="entr" presetSubtype="0" fill="hold" nodeType="withEffect">
                                  <p:stCondLst>
                                    <p:cond delay="0"/>
                                  </p:stCondLst>
                                  <p:childTnLst>
                                    <p:set>
                                      <p:cBhvr>
                                        <p:cTn id="231" dur="1" fill="hold">
                                          <p:stCondLst>
                                            <p:cond delay="0"/>
                                          </p:stCondLst>
                                        </p:cTn>
                                        <p:tgtEl>
                                          <p:spTgt spid="6"/>
                                        </p:tgtEl>
                                        <p:attrNameLst>
                                          <p:attrName>style.visibility</p:attrName>
                                        </p:attrNameLst>
                                      </p:cBhvr>
                                      <p:to>
                                        <p:strVal val="visible"/>
                                      </p:to>
                                    </p:set>
                                    <p:animEffect transition="in" filter="fade">
                                      <p:cBhvr>
                                        <p:cTn id="232" dur="500"/>
                                        <p:tgtEl>
                                          <p:spTgt spid="6"/>
                                        </p:tgtEl>
                                      </p:cBhvr>
                                    </p:animEffect>
                                  </p:childTnLst>
                                </p:cTn>
                              </p:par>
                            </p:childTnLst>
                          </p:cTn>
                        </p:par>
                      </p:childTnLst>
                    </p:cTn>
                  </p:par>
                </p:childTnLst>
              </p:cTn>
              <p:nextCondLst>
                <p:cond evt="onClick" delay="0">
                  <p:tgtEl>
                    <p:spTgt spid="14"/>
                  </p:tgtEl>
                </p:cond>
              </p:nextCondLst>
            </p:seq>
            <p:seq concurrent="1" nextAc="seek">
              <p:cTn id="233" restart="whenNotActive" fill="hold" evtFilter="cancelBubble" nodeType="interactiveSeq">
                <p:stCondLst>
                  <p:cond evt="onClick" delay="0">
                    <p:tgtEl>
                      <p:spTgt spid="20"/>
                    </p:tgtEl>
                  </p:cond>
                </p:stCondLst>
                <p:endSync evt="end" delay="0">
                  <p:rtn val="all"/>
                </p:endSync>
                <p:childTnLst>
                  <p:par>
                    <p:cTn id="234" fill="hold" nodeType="clickPar">
                      <p:stCondLst>
                        <p:cond delay="0"/>
                      </p:stCondLst>
                      <p:childTnLst>
                        <p:par>
                          <p:cTn id="235" fill="hold" nodeType="withGroup">
                            <p:stCondLst>
                              <p:cond delay="0"/>
                            </p:stCondLst>
                            <p:childTnLst>
                              <p:par>
                                <p:cTn id="236" presetID="26" presetClass="emph" presetSubtype="0" fill="hold" nodeType="clickEffect">
                                  <p:stCondLst>
                                    <p:cond delay="0"/>
                                  </p:stCondLst>
                                  <p:childTnLst>
                                    <p:animEffect transition="out" filter="fade">
                                      <p:cBhvr>
                                        <p:cTn id="237" dur="500" tmFilter="0, 0; .2, .5; .8, .5; 1, 0"/>
                                        <p:tgtEl>
                                          <p:spTgt spid="20"/>
                                        </p:tgtEl>
                                      </p:cBhvr>
                                    </p:animEffect>
                                    <p:animScale>
                                      <p:cBhvr>
                                        <p:cTn id="238" dur="250" autoRev="1" fill="hold"/>
                                        <p:tgtEl>
                                          <p:spTgt spid="20"/>
                                        </p:tgtEl>
                                      </p:cBhvr>
                                      <p:by x="105000" y="105000"/>
                                    </p:animScale>
                                  </p:childTnLst>
                                  <p:subTnLst>
                                    <p:audio>
                                      <p:cMediaNode>
                                        <p:cTn display="0" masterRel="sameClick">
                                          <p:stCondLst>
                                            <p:cond evt="begin" delay="0">
                                              <p:tn val="236"/>
                                            </p:cond>
                                          </p:stCondLst>
                                          <p:endCondLst>
                                            <p:cond evt="onStopAudio" delay="0">
                                              <p:tgtEl>
                                                <p:sldTgt/>
                                              </p:tgtEl>
                                            </p:cond>
                                          </p:endCondLst>
                                        </p:cTn>
                                        <p:tgtEl>
                                          <p:sndTgt r:embed="rId5" name="click.wav"/>
                                        </p:tgtEl>
                                      </p:cMediaNode>
                                    </p:audio>
                                  </p:subTnLst>
                                </p:cTn>
                              </p:par>
                            </p:childTnLst>
                          </p:cTn>
                        </p:par>
                        <p:par>
                          <p:cTn id="239" fill="hold" nodeType="afterGroup">
                            <p:stCondLst>
                              <p:cond delay="500"/>
                            </p:stCondLst>
                            <p:childTnLst>
                              <p:par>
                                <p:cTn id="240" presetID="1" presetClass="mediacall" presetSubtype="0" fill="hold" nodeType="afterEffect">
                                  <p:stCondLst>
                                    <p:cond delay="0"/>
                                  </p:stCondLst>
                                  <p:childTnLst>
                                    <p:cmd type="call" cmd="playFrom(0.0)">
                                      <p:cBhvr>
                                        <p:cTn id="241" dur="4995" fill="hold"/>
                                        <p:tgtEl>
                                          <p:spTgt spid="7"/>
                                        </p:tgtEl>
                                      </p:cBhvr>
                                    </p:cmd>
                                  </p:childTnLst>
                                </p:cTn>
                              </p:par>
                              <p:par>
                                <p:cTn id="242" presetID="1" presetClass="entr" presetSubtype="0" fill="hold" nodeType="withEffect">
                                  <p:stCondLst>
                                    <p:cond delay="0"/>
                                  </p:stCondLst>
                                  <p:childTnLst>
                                    <p:set>
                                      <p:cBhvr>
                                        <p:cTn id="243" dur="1" fill="hold">
                                          <p:stCondLst>
                                            <p:cond delay="0"/>
                                          </p:stCondLst>
                                        </p:cTn>
                                        <p:tgtEl>
                                          <p:spTgt spid="13"/>
                                        </p:tgtEl>
                                        <p:attrNameLst>
                                          <p:attrName>style.visibility</p:attrName>
                                        </p:attrNameLst>
                                      </p:cBhvr>
                                      <p:to>
                                        <p:strVal val="visible"/>
                                      </p:to>
                                    </p:set>
                                  </p:childTnLst>
                                </p:cTn>
                              </p:par>
                              <p:par>
                                <p:cTn id="244" presetID="63" presetClass="path" presetSubtype="0" accel="50000" decel="50000" fill="hold" nodeType="withEffect">
                                  <p:stCondLst>
                                    <p:cond delay="0"/>
                                  </p:stCondLst>
                                  <p:childTnLst>
                                    <p:animMotion origin="layout" path="M 6.25E-7 -4.81481E-6 L 0.16094 -4.81481E-6 " pathEditMode="relative" rAng="0" ptsTypes="AA">
                                      <p:cBhvr>
                                        <p:cTn id="245" dur="500" fill="hold"/>
                                        <p:tgtEl>
                                          <p:spTgt spid="14"/>
                                        </p:tgtEl>
                                        <p:attrNameLst>
                                          <p:attrName>ppt_x</p:attrName>
                                          <p:attrName>ppt_y</p:attrName>
                                        </p:attrNameLst>
                                      </p:cBhvr>
                                      <p:rCtr x="7591" y="0"/>
                                    </p:animMotion>
                                  </p:childTnLst>
                                </p:cTn>
                              </p:par>
                              <p:par>
                                <p:cTn id="246" presetID="10" presetClass="exit" presetSubtype="0" fill="hold" nodeType="withEffect">
                                  <p:stCondLst>
                                    <p:cond delay="0"/>
                                  </p:stCondLst>
                                  <p:childTnLst>
                                    <p:animEffect transition="out" filter="fade">
                                      <p:cBhvr>
                                        <p:cTn id="247" dur="500"/>
                                        <p:tgtEl>
                                          <p:spTgt spid="16"/>
                                        </p:tgtEl>
                                      </p:cBhvr>
                                    </p:animEffect>
                                    <p:set>
                                      <p:cBhvr>
                                        <p:cTn id="248" dur="1" fill="hold">
                                          <p:stCondLst>
                                            <p:cond delay="499"/>
                                          </p:stCondLst>
                                        </p:cTn>
                                        <p:tgtEl>
                                          <p:spTgt spid="16"/>
                                        </p:tgtEl>
                                        <p:attrNameLst>
                                          <p:attrName>style.visibility</p:attrName>
                                        </p:attrNameLst>
                                      </p:cBhvr>
                                      <p:to>
                                        <p:strVal val="hidden"/>
                                      </p:to>
                                    </p:set>
                                  </p:childTnLst>
                                </p:cTn>
                              </p:par>
                              <p:par>
                                <p:cTn id="249" presetID="10" presetClass="exit" presetSubtype="0" fill="hold" nodeType="withEffect">
                                  <p:stCondLst>
                                    <p:cond delay="0"/>
                                  </p:stCondLst>
                                  <p:childTnLst>
                                    <p:animEffect transition="out" filter="fade">
                                      <p:cBhvr>
                                        <p:cTn id="250" dur="500"/>
                                        <p:tgtEl>
                                          <p:spTgt spid="12"/>
                                        </p:tgtEl>
                                      </p:cBhvr>
                                    </p:animEffect>
                                    <p:set>
                                      <p:cBhvr>
                                        <p:cTn id="251" dur="1" fill="hold">
                                          <p:stCondLst>
                                            <p:cond delay="499"/>
                                          </p:stCondLst>
                                        </p:cTn>
                                        <p:tgtEl>
                                          <p:spTgt spid="12"/>
                                        </p:tgtEl>
                                        <p:attrNameLst>
                                          <p:attrName>style.visibility</p:attrName>
                                        </p:attrNameLst>
                                      </p:cBhvr>
                                      <p:to>
                                        <p:strVal val="hidden"/>
                                      </p:to>
                                    </p:set>
                                  </p:childTnLst>
                                </p:cTn>
                              </p:par>
                              <p:par>
                                <p:cTn id="252" presetID="10" presetClass="exit" presetSubtype="0" fill="hold" nodeType="withEffect">
                                  <p:stCondLst>
                                    <p:cond delay="0"/>
                                  </p:stCondLst>
                                  <p:childTnLst>
                                    <p:animEffect transition="out" filter="fade">
                                      <p:cBhvr>
                                        <p:cTn id="253" dur="500"/>
                                        <p:tgtEl>
                                          <p:spTgt spid="2"/>
                                        </p:tgtEl>
                                      </p:cBhvr>
                                    </p:animEffect>
                                    <p:set>
                                      <p:cBhvr>
                                        <p:cTn id="254" dur="1" fill="hold">
                                          <p:stCondLst>
                                            <p:cond delay="499"/>
                                          </p:stCondLst>
                                        </p:cTn>
                                        <p:tgtEl>
                                          <p:spTgt spid="2"/>
                                        </p:tgtEl>
                                        <p:attrNameLst>
                                          <p:attrName>style.visibility</p:attrName>
                                        </p:attrNameLst>
                                      </p:cBhvr>
                                      <p:to>
                                        <p:strVal val="hidden"/>
                                      </p:to>
                                    </p:set>
                                  </p:childTnLst>
                                </p:cTn>
                              </p:par>
                              <p:par>
                                <p:cTn id="255" presetID="10" presetClass="exit" presetSubtype="0" fill="hold" nodeType="withEffect">
                                  <p:stCondLst>
                                    <p:cond delay="0"/>
                                  </p:stCondLst>
                                  <p:childTnLst>
                                    <p:animEffect transition="out" filter="fade">
                                      <p:cBhvr>
                                        <p:cTn id="256" dur="500"/>
                                        <p:tgtEl>
                                          <p:spTgt spid="3"/>
                                        </p:tgtEl>
                                      </p:cBhvr>
                                    </p:animEffect>
                                    <p:set>
                                      <p:cBhvr>
                                        <p:cTn id="257" dur="1" fill="hold">
                                          <p:stCondLst>
                                            <p:cond delay="499"/>
                                          </p:stCondLst>
                                        </p:cTn>
                                        <p:tgtEl>
                                          <p:spTgt spid="3"/>
                                        </p:tgtEl>
                                        <p:attrNameLst>
                                          <p:attrName>style.visibility</p:attrName>
                                        </p:attrNameLst>
                                      </p:cBhvr>
                                      <p:to>
                                        <p:strVal val="hidden"/>
                                      </p:to>
                                    </p:set>
                                  </p:childTnLst>
                                </p:cTn>
                              </p:par>
                              <p:par>
                                <p:cTn id="258" presetID="10" presetClass="exit" presetSubtype="0" fill="hold" nodeType="withEffect">
                                  <p:stCondLst>
                                    <p:cond delay="0"/>
                                  </p:stCondLst>
                                  <p:childTnLst>
                                    <p:animEffect transition="out" filter="fade">
                                      <p:cBhvr>
                                        <p:cTn id="259" dur="500"/>
                                        <p:tgtEl>
                                          <p:spTgt spid="15"/>
                                        </p:tgtEl>
                                      </p:cBhvr>
                                    </p:animEffect>
                                    <p:set>
                                      <p:cBhvr>
                                        <p:cTn id="260" dur="1" fill="hold">
                                          <p:stCondLst>
                                            <p:cond delay="499"/>
                                          </p:stCondLst>
                                        </p:cTn>
                                        <p:tgtEl>
                                          <p:spTgt spid="15"/>
                                        </p:tgtEl>
                                        <p:attrNameLst>
                                          <p:attrName>style.visibility</p:attrName>
                                        </p:attrNameLst>
                                      </p:cBhvr>
                                      <p:to>
                                        <p:strVal val="hidden"/>
                                      </p:to>
                                    </p:set>
                                  </p:childTnLst>
                                </p:cTn>
                              </p:par>
                              <p:par>
                                <p:cTn id="261" presetID="10" presetClass="exit" presetSubtype="0" fill="hold" nodeType="withEffect">
                                  <p:stCondLst>
                                    <p:cond delay="0"/>
                                  </p:stCondLst>
                                  <p:childTnLst>
                                    <p:animEffect transition="out" filter="fade">
                                      <p:cBhvr>
                                        <p:cTn id="262" dur="500"/>
                                        <p:tgtEl>
                                          <p:spTgt spid="9"/>
                                        </p:tgtEl>
                                      </p:cBhvr>
                                    </p:animEffect>
                                    <p:set>
                                      <p:cBhvr>
                                        <p:cTn id="263" dur="1" fill="hold">
                                          <p:stCondLst>
                                            <p:cond delay="499"/>
                                          </p:stCondLst>
                                        </p:cTn>
                                        <p:tgtEl>
                                          <p:spTgt spid="9"/>
                                        </p:tgtEl>
                                        <p:attrNameLst>
                                          <p:attrName>style.visibility</p:attrName>
                                        </p:attrNameLst>
                                      </p:cBhvr>
                                      <p:to>
                                        <p:strVal val="hidden"/>
                                      </p:to>
                                    </p:set>
                                  </p:childTnLst>
                                </p:cTn>
                              </p:par>
                              <p:par>
                                <p:cTn id="264" presetID="10" presetClass="exit" presetSubtype="0" fill="hold" nodeType="withEffect">
                                  <p:stCondLst>
                                    <p:cond delay="0"/>
                                  </p:stCondLst>
                                  <p:childTnLst>
                                    <p:animEffect transition="out" filter="fade">
                                      <p:cBhvr>
                                        <p:cTn id="265" dur="500"/>
                                        <p:tgtEl>
                                          <p:spTgt spid="20"/>
                                        </p:tgtEl>
                                      </p:cBhvr>
                                    </p:animEffect>
                                    <p:set>
                                      <p:cBhvr>
                                        <p:cTn id="266" dur="1" fill="hold">
                                          <p:stCondLst>
                                            <p:cond delay="499"/>
                                          </p:stCondLst>
                                        </p:cTn>
                                        <p:tgtEl>
                                          <p:spTgt spid="20"/>
                                        </p:tgtEl>
                                        <p:attrNameLst>
                                          <p:attrName>style.visibility</p:attrName>
                                        </p:attrNameLst>
                                      </p:cBhvr>
                                      <p:to>
                                        <p:strVal val="hidden"/>
                                      </p:to>
                                    </p:set>
                                  </p:childTnLst>
                                </p:cTn>
                              </p:par>
                              <p:par>
                                <p:cTn id="267" presetID="10" presetClass="exit" presetSubtype="0" fill="hold" nodeType="withEffect">
                                  <p:stCondLst>
                                    <p:cond delay="0"/>
                                  </p:stCondLst>
                                  <p:childTnLst>
                                    <p:animEffect transition="out" filter="fade">
                                      <p:cBhvr>
                                        <p:cTn id="268" dur="500"/>
                                        <p:tgtEl>
                                          <p:spTgt spid="8"/>
                                        </p:tgtEl>
                                      </p:cBhvr>
                                    </p:animEffect>
                                    <p:set>
                                      <p:cBhvr>
                                        <p:cTn id="269" dur="1" fill="hold">
                                          <p:stCondLst>
                                            <p:cond delay="499"/>
                                          </p:stCondLst>
                                        </p:cTn>
                                        <p:tgtEl>
                                          <p:spTgt spid="8"/>
                                        </p:tgtEl>
                                        <p:attrNameLst>
                                          <p:attrName>style.visibility</p:attrName>
                                        </p:attrNameLst>
                                      </p:cBhvr>
                                      <p:to>
                                        <p:strVal val="hidden"/>
                                      </p:to>
                                    </p:set>
                                  </p:childTnLst>
                                </p:cTn>
                              </p:par>
                              <p:par>
                                <p:cTn id="270" presetID="10" presetClass="exit" presetSubtype="0" fill="hold" nodeType="withEffect">
                                  <p:stCondLst>
                                    <p:cond delay="0"/>
                                  </p:stCondLst>
                                  <p:childTnLst>
                                    <p:animEffect transition="out" filter="fade">
                                      <p:cBhvr>
                                        <p:cTn id="271" dur="500"/>
                                        <p:tgtEl>
                                          <p:spTgt spid="21"/>
                                        </p:tgtEl>
                                      </p:cBhvr>
                                    </p:animEffect>
                                    <p:set>
                                      <p:cBhvr>
                                        <p:cTn id="272" dur="1" fill="hold">
                                          <p:stCondLst>
                                            <p:cond delay="499"/>
                                          </p:stCondLst>
                                        </p:cTn>
                                        <p:tgtEl>
                                          <p:spTgt spid="21"/>
                                        </p:tgtEl>
                                        <p:attrNameLst>
                                          <p:attrName>style.visibility</p:attrName>
                                        </p:attrNameLst>
                                      </p:cBhvr>
                                      <p:to>
                                        <p:strVal val="hidden"/>
                                      </p:to>
                                    </p:set>
                                  </p:childTnLst>
                                </p:cTn>
                              </p:par>
                              <p:par>
                                <p:cTn id="273" presetID="10" presetClass="exit" presetSubtype="0" fill="hold" nodeType="withEffect">
                                  <p:stCondLst>
                                    <p:cond delay="0"/>
                                  </p:stCondLst>
                                  <p:childTnLst>
                                    <p:animEffect transition="out" filter="fade">
                                      <p:cBhvr>
                                        <p:cTn id="274" dur="500"/>
                                        <p:tgtEl>
                                          <p:spTgt spid="10"/>
                                        </p:tgtEl>
                                      </p:cBhvr>
                                    </p:animEffect>
                                    <p:set>
                                      <p:cBhvr>
                                        <p:cTn id="275" dur="1" fill="hold">
                                          <p:stCondLst>
                                            <p:cond delay="499"/>
                                          </p:stCondLst>
                                        </p:cTn>
                                        <p:tgtEl>
                                          <p:spTgt spid="10"/>
                                        </p:tgtEl>
                                        <p:attrNameLst>
                                          <p:attrName>style.visibility</p:attrName>
                                        </p:attrNameLst>
                                      </p:cBhvr>
                                      <p:to>
                                        <p:strVal val="hidden"/>
                                      </p:to>
                                    </p:set>
                                  </p:childTnLst>
                                </p:cTn>
                              </p:par>
                              <p:par>
                                <p:cTn id="276" presetID="10" presetClass="exit" presetSubtype="0" fill="hold" nodeType="withEffect">
                                  <p:stCondLst>
                                    <p:cond delay="0"/>
                                  </p:stCondLst>
                                  <p:childTnLst>
                                    <p:animEffect transition="out" filter="fade">
                                      <p:cBhvr>
                                        <p:cTn id="277" dur="500"/>
                                        <p:tgtEl>
                                          <p:spTgt spid="4"/>
                                        </p:tgtEl>
                                      </p:cBhvr>
                                    </p:animEffect>
                                    <p:set>
                                      <p:cBhvr>
                                        <p:cTn id="278" dur="1" fill="hold">
                                          <p:stCondLst>
                                            <p:cond delay="499"/>
                                          </p:stCondLst>
                                        </p:cTn>
                                        <p:tgtEl>
                                          <p:spTgt spid="4"/>
                                        </p:tgtEl>
                                        <p:attrNameLst>
                                          <p:attrName>style.visibility</p:attrName>
                                        </p:attrNameLst>
                                      </p:cBhvr>
                                      <p:to>
                                        <p:strVal val="hidden"/>
                                      </p:to>
                                    </p:set>
                                  </p:childTnLst>
                                </p:cTn>
                              </p:par>
                              <p:par>
                                <p:cTn id="279" presetID="10" presetClass="exit" presetSubtype="0" fill="hold" nodeType="withEffect">
                                  <p:stCondLst>
                                    <p:cond delay="0"/>
                                  </p:stCondLst>
                                  <p:childTnLst>
                                    <p:animEffect transition="out" filter="fade">
                                      <p:cBhvr>
                                        <p:cTn id="280" dur="500"/>
                                        <p:tgtEl>
                                          <p:spTgt spid="6"/>
                                        </p:tgtEl>
                                      </p:cBhvr>
                                    </p:animEffect>
                                    <p:set>
                                      <p:cBhvr>
                                        <p:cTn id="281"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82" restart="whenNotActive" fill="hold" evtFilter="cancelBubble" nodeType="interactiveSeq">
                <p:stCondLst>
                  <p:cond evt="onClick" delay="0">
                    <p:tgtEl>
                      <p:spTgt spid="21"/>
                    </p:tgtEl>
                  </p:cond>
                </p:stCondLst>
                <p:endSync evt="end" delay="0">
                  <p:rtn val="all"/>
                </p:endSync>
                <p:childTnLst>
                  <p:par>
                    <p:cTn id="283" fill="hold" nodeType="clickPar">
                      <p:stCondLst>
                        <p:cond delay="0"/>
                      </p:stCondLst>
                      <p:childTnLst>
                        <p:par>
                          <p:cTn id="284" fill="hold" nodeType="withGroup">
                            <p:stCondLst>
                              <p:cond delay="0"/>
                            </p:stCondLst>
                            <p:childTnLst>
                              <p:par>
                                <p:cTn id="285" presetID="26" presetClass="emph" presetSubtype="0" fill="hold" nodeType="clickEffect">
                                  <p:stCondLst>
                                    <p:cond delay="0"/>
                                  </p:stCondLst>
                                  <p:childTnLst>
                                    <p:animEffect transition="out" filter="fade">
                                      <p:cBhvr>
                                        <p:cTn id="286" dur="500" tmFilter="0, 0; .2, .5; .8, .5; 1, 0"/>
                                        <p:tgtEl>
                                          <p:spTgt spid="21"/>
                                        </p:tgtEl>
                                      </p:cBhvr>
                                    </p:animEffect>
                                    <p:animScale>
                                      <p:cBhvr>
                                        <p:cTn id="287" dur="250" autoRev="1" fill="hold"/>
                                        <p:tgtEl>
                                          <p:spTgt spid="21"/>
                                        </p:tgtEl>
                                      </p:cBhvr>
                                      <p:by x="105000" y="105000"/>
                                    </p:animScale>
                                  </p:childTnLst>
                                  <p:subTnLst>
                                    <p:audio>
                                      <p:cMediaNode>
                                        <p:cTn display="0" masterRel="sameClick">
                                          <p:stCondLst>
                                            <p:cond evt="begin" delay="0">
                                              <p:tn val="285"/>
                                            </p:cond>
                                          </p:stCondLst>
                                          <p:endCondLst>
                                            <p:cond evt="onStopAudio" delay="0">
                                              <p:tgtEl>
                                                <p:sldTgt/>
                                              </p:tgtEl>
                                            </p:cond>
                                          </p:endCondLst>
                                        </p:cTn>
                                        <p:tgtEl>
                                          <p:sndTgt r:embed="rId5" name="click.wav"/>
                                        </p:tgtEl>
                                      </p:cMediaNode>
                                    </p:audio>
                                  </p:subTnLst>
                                </p:cTn>
                              </p:par>
                            </p:childTnLst>
                          </p:cTn>
                        </p:par>
                        <p:par>
                          <p:cTn id="288" fill="hold" nodeType="afterGroup">
                            <p:stCondLst>
                              <p:cond delay="500"/>
                            </p:stCondLst>
                            <p:childTnLst>
                              <p:par>
                                <p:cTn id="289" presetID="1" presetClass="mediacall" presetSubtype="0" fill="hold" nodeType="afterEffect">
                                  <p:stCondLst>
                                    <p:cond delay="0"/>
                                  </p:stCondLst>
                                  <p:childTnLst>
                                    <p:cmd type="call" cmd="playFrom(0.0)">
                                      <p:cBhvr>
                                        <p:cTn id="290" dur="4995" fill="hold"/>
                                        <p:tgtEl>
                                          <p:spTgt spid="7"/>
                                        </p:tgtEl>
                                      </p:cBhvr>
                                    </p:cmd>
                                  </p:childTnLst>
                                </p:cTn>
                              </p:par>
                              <p:par>
                                <p:cTn id="291" presetID="1" presetClass="entr" presetSubtype="0" fill="hold" nodeType="withEffect">
                                  <p:stCondLst>
                                    <p:cond delay="0"/>
                                  </p:stCondLst>
                                  <p:childTnLst>
                                    <p:set>
                                      <p:cBhvr>
                                        <p:cTn id="292" dur="1" fill="hold">
                                          <p:stCondLst>
                                            <p:cond delay="0"/>
                                          </p:stCondLst>
                                        </p:cTn>
                                        <p:tgtEl>
                                          <p:spTgt spid="13"/>
                                        </p:tgtEl>
                                        <p:attrNameLst>
                                          <p:attrName>style.visibility</p:attrName>
                                        </p:attrNameLst>
                                      </p:cBhvr>
                                      <p:to>
                                        <p:strVal val="visible"/>
                                      </p:to>
                                    </p:set>
                                  </p:childTnLst>
                                </p:cTn>
                              </p:par>
                              <p:par>
                                <p:cTn id="293" presetID="63" presetClass="path" presetSubtype="0" accel="50000" decel="50000" fill="hold" nodeType="withEffect">
                                  <p:stCondLst>
                                    <p:cond delay="0"/>
                                  </p:stCondLst>
                                  <p:childTnLst>
                                    <p:animMotion origin="layout" path="M 6.25E-7 -4.81481E-6 L 0.16093 -4.81481E-6 " pathEditMode="relative" rAng="0" ptsTypes="AA">
                                      <p:cBhvr>
                                        <p:cTn id="294" dur="500" fill="hold"/>
                                        <p:tgtEl>
                                          <p:spTgt spid="14"/>
                                        </p:tgtEl>
                                        <p:attrNameLst>
                                          <p:attrName>ppt_x</p:attrName>
                                          <p:attrName>ppt_y</p:attrName>
                                        </p:attrNameLst>
                                      </p:cBhvr>
                                      <p:rCtr x="7956" y="0"/>
                                    </p:animMotion>
                                  </p:childTnLst>
                                </p:cTn>
                              </p:par>
                              <p:par>
                                <p:cTn id="295" presetID="10" presetClass="exit" presetSubtype="0" fill="hold" nodeType="withEffect">
                                  <p:stCondLst>
                                    <p:cond delay="0"/>
                                  </p:stCondLst>
                                  <p:childTnLst>
                                    <p:animEffect transition="out" filter="fade">
                                      <p:cBhvr>
                                        <p:cTn id="296" dur="500"/>
                                        <p:tgtEl>
                                          <p:spTgt spid="16"/>
                                        </p:tgtEl>
                                      </p:cBhvr>
                                    </p:animEffect>
                                    <p:set>
                                      <p:cBhvr>
                                        <p:cTn id="297" dur="1" fill="hold">
                                          <p:stCondLst>
                                            <p:cond delay="499"/>
                                          </p:stCondLst>
                                        </p:cTn>
                                        <p:tgtEl>
                                          <p:spTgt spid="16"/>
                                        </p:tgtEl>
                                        <p:attrNameLst>
                                          <p:attrName>style.visibility</p:attrName>
                                        </p:attrNameLst>
                                      </p:cBhvr>
                                      <p:to>
                                        <p:strVal val="hidden"/>
                                      </p:to>
                                    </p:set>
                                  </p:childTnLst>
                                </p:cTn>
                              </p:par>
                              <p:par>
                                <p:cTn id="298" presetID="10" presetClass="exit" presetSubtype="0" fill="hold" nodeType="withEffect">
                                  <p:stCondLst>
                                    <p:cond delay="0"/>
                                  </p:stCondLst>
                                  <p:childTnLst>
                                    <p:animEffect transition="out" filter="fade">
                                      <p:cBhvr>
                                        <p:cTn id="299" dur="500"/>
                                        <p:tgtEl>
                                          <p:spTgt spid="12"/>
                                        </p:tgtEl>
                                      </p:cBhvr>
                                    </p:animEffect>
                                    <p:set>
                                      <p:cBhvr>
                                        <p:cTn id="300" dur="1" fill="hold">
                                          <p:stCondLst>
                                            <p:cond delay="499"/>
                                          </p:stCondLst>
                                        </p:cTn>
                                        <p:tgtEl>
                                          <p:spTgt spid="12"/>
                                        </p:tgtEl>
                                        <p:attrNameLst>
                                          <p:attrName>style.visibility</p:attrName>
                                        </p:attrNameLst>
                                      </p:cBhvr>
                                      <p:to>
                                        <p:strVal val="hidden"/>
                                      </p:to>
                                    </p:set>
                                  </p:childTnLst>
                                </p:cTn>
                              </p:par>
                              <p:par>
                                <p:cTn id="301" presetID="10" presetClass="exit" presetSubtype="0" fill="hold" nodeType="withEffect">
                                  <p:stCondLst>
                                    <p:cond delay="0"/>
                                  </p:stCondLst>
                                  <p:childTnLst>
                                    <p:animEffect transition="out" filter="fade">
                                      <p:cBhvr>
                                        <p:cTn id="302" dur="500"/>
                                        <p:tgtEl>
                                          <p:spTgt spid="2"/>
                                        </p:tgtEl>
                                      </p:cBhvr>
                                    </p:animEffect>
                                    <p:set>
                                      <p:cBhvr>
                                        <p:cTn id="303" dur="1" fill="hold">
                                          <p:stCondLst>
                                            <p:cond delay="499"/>
                                          </p:stCondLst>
                                        </p:cTn>
                                        <p:tgtEl>
                                          <p:spTgt spid="2"/>
                                        </p:tgtEl>
                                        <p:attrNameLst>
                                          <p:attrName>style.visibility</p:attrName>
                                        </p:attrNameLst>
                                      </p:cBhvr>
                                      <p:to>
                                        <p:strVal val="hidden"/>
                                      </p:to>
                                    </p:set>
                                  </p:childTnLst>
                                </p:cTn>
                              </p:par>
                              <p:par>
                                <p:cTn id="304" presetID="10" presetClass="exit" presetSubtype="0" fill="hold" nodeType="withEffect">
                                  <p:stCondLst>
                                    <p:cond delay="0"/>
                                  </p:stCondLst>
                                  <p:childTnLst>
                                    <p:animEffect transition="out" filter="fade">
                                      <p:cBhvr>
                                        <p:cTn id="305" dur="500"/>
                                        <p:tgtEl>
                                          <p:spTgt spid="3"/>
                                        </p:tgtEl>
                                      </p:cBhvr>
                                    </p:animEffect>
                                    <p:set>
                                      <p:cBhvr>
                                        <p:cTn id="306" dur="1" fill="hold">
                                          <p:stCondLst>
                                            <p:cond delay="499"/>
                                          </p:stCondLst>
                                        </p:cTn>
                                        <p:tgtEl>
                                          <p:spTgt spid="3"/>
                                        </p:tgtEl>
                                        <p:attrNameLst>
                                          <p:attrName>style.visibility</p:attrName>
                                        </p:attrNameLst>
                                      </p:cBhvr>
                                      <p:to>
                                        <p:strVal val="hidden"/>
                                      </p:to>
                                    </p:set>
                                  </p:childTnLst>
                                </p:cTn>
                              </p:par>
                              <p:par>
                                <p:cTn id="307" presetID="10" presetClass="exit" presetSubtype="0" fill="hold" nodeType="withEffect">
                                  <p:stCondLst>
                                    <p:cond delay="0"/>
                                  </p:stCondLst>
                                  <p:childTnLst>
                                    <p:animEffect transition="out" filter="fade">
                                      <p:cBhvr>
                                        <p:cTn id="308" dur="500"/>
                                        <p:tgtEl>
                                          <p:spTgt spid="15"/>
                                        </p:tgtEl>
                                      </p:cBhvr>
                                    </p:animEffect>
                                    <p:set>
                                      <p:cBhvr>
                                        <p:cTn id="309" dur="1" fill="hold">
                                          <p:stCondLst>
                                            <p:cond delay="499"/>
                                          </p:stCondLst>
                                        </p:cTn>
                                        <p:tgtEl>
                                          <p:spTgt spid="15"/>
                                        </p:tgtEl>
                                        <p:attrNameLst>
                                          <p:attrName>style.visibility</p:attrName>
                                        </p:attrNameLst>
                                      </p:cBhvr>
                                      <p:to>
                                        <p:strVal val="hidden"/>
                                      </p:to>
                                    </p:set>
                                  </p:childTnLst>
                                </p:cTn>
                              </p:par>
                              <p:par>
                                <p:cTn id="310" presetID="10" presetClass="exit" presetSubtype="0" fill="hold" nodeType="withEffect">
                                  <p:stCondLst>
                                    <p:cond delay="0"/>
                                  </p:stCondLst>
                                  <p:childTnLst>
                                    <p:animEffect transition="out" filter="fade">
                                      <p:cBhvr>
                                        <p:cTn id="311" dur="500"/>
                                        <p:tgtEl>
                                          <p:spTgt spid="9"/>
                                        </p:tgtEl>
                                      </p:cBhvr>
                                    </p:animEffect>
                                    <p:set>
                                      <p:cBhvr>
                                        <p:cTn id="312" dur="1" fill="hold">
                                          <p:stCondLst>
                                            <p:cond delay="499"/>
                                          </p:stCondLst>
                                        </p:cTn>
                                        <p:tgtEl>
                                          <p:spTgt spid="9"/>
                                        </p:tgtEl>
                                        <p:attrNameLst>
                                          <p:attrName>style.visibility</p:attrName>
                                        </p:attrNameLst>
                                      </p:cBhvr>
                                      <p:to>
                                        <p:strVal val="hidden"/>
                                      </p:to>
                                    </p:set>
                                  </p:childTnLst>
                                </p:cTn>
                              </p:par>
                              <p:par>
                                <p:cTn id="313" presetID="10" presetClass="exit" presetSubtype="0" fill="hold" nodeType="withEffect">
                                  <p:stCondLst>
                                    <p:cond delay="0"/>
                                  </p:stCondLst>
                                  <p:childTnLst>
                                    <p:animEffect transition="out" filter="fade">
                                      <p:cBhvr>
                                        <p:cTn id="314" dur="500"/>
                                        <p:tgtEl>
                                          <p:spTgt spid="20"/>
                                        </p:tgtEl>
                                      </p:cBhvr>
                                    </p:animEffect>
                                    <p:set>
                                      <p:cBhvr>
                                        <p:cTn id="315" dur="1" fill="hold">
                                          <p:stCondLst>
                                            <p:cond delay="499"/>
                                          </p:stCondLst>
                                        </p:cTn>
                                        <p:tgtEl>
                                          <p:spTgt spid="20"/>
                                        </p:tgtEl>
                                        <p:attrNameLst>
                                          <p:attrName>style.visibility</p:attrName>
                                        </p:attrNameLst>
                                      </p:cBhvr>
                                      <p:to>
                                        <p:strVal val="hidden"/>
                                      </p:to>
                                    </p:set>
                                  </p:childTnLst>
                                </p:cTn>
                              </p:par>
                              <p:par>
                                <p:cTn id="316" presetID="10" presetClass="exit" presetSubtype="0" fill="hold" nodeType="withEffect">
                                  <p:stCondLst>
                                    <p:cond delay="0"/>
                                  </p:stCondLst>
                                  <p:childTnLst>
                                    <p:animEffect transition="out" filter="fade">
                                      <p:cBhvr>
                                        <p:cTn id="317" dur="500"/>
                                        <p:tgtEl>
                                          <p:spTgt spid="8"/>
                                        </p:tgtEl>
                                      </p:cBhvr>
                                    </p:animEffect>
                                    <p:set>
                                      <p:cBhvr>
                                        <p:cTn id="318" dur="1" fill="hold">
                                          <p:stCondLst>
                                            <p:cond delay="499"/>
                                          </p:stCondLst>
                                        </p:cTn>
                                        <p:tgtEl>
                                          <p:spTgt spid="8"/>
                                        </p:tgtEl>
                                        <p:attrNameLst>
                                          <p:attrName>style.visibility</p:attrName>
                                        </p:attrNameLst>
                                      </p:cBhvr>
                                      <p:to>
                                        <p:strVal val="hidden"/>
                                      </p:to>
                                    </p:set>
                                  </p:childTnLst>
                                </p:cTn>
                              </p:par>
                              <p:par>
                                <p:cTn id="319" presetID="10" presetClass="exit" presetSubtype="0" fill="hold" nodeType="withEffect">
                                  <p:stCondLst>
                                    <p:cond delay="0"/>
                                  </p:stCondLst>
                                  <p:childTnLst>
                                    <p:animEffect transition="out" filter="fade">
                                      <p:cBhvr>
                                        <p:cTn id="320" dur="500"/>
                                        <p:tgtEl>
                                          <p:spTgt spid="21"/>
                                        </p:tgtEl>
                                      </p:cBhvr>
                                    </p:animEffect>
                                    <p:set>
                                      <p:cBhvr>
                                        <p:cTn id="321" dur="1" fill="hold">
                                          <p:stCondLst>
                                            <p:cond delay="499"/>
                                          </p:stCondLst>
                                        </p:cTn>
                                        <p:tgtEl>
                                          <p:spTgt spid="21"/>
                                        </p:tgtEl>
                                        <p:attrNameLst>
                                          <p:attrName>style.visibility</p:attrName>
                                        </p:attrNameLst>
                                      </p:cBhvr>
                                      <p:to>
                                        <p:strVal val="hidden"/>
                                      </p:to>
                                    </p:set>
                                  </p:childTnLst>
                                </p:cTn>
                              </p:par>
                              <p:par>
                                <p:cTn id="322" presetID="10" presetClass="exit" presetSubtype="0" fill="hold" nodeType="withEffect">
                                  <p:stCondLst>
                                    <p:cond delay="0"/>
                                  </p:stCondLst>
                                  <p:childTnLst>
                                    <p:animEffect transition="out" filter="fade">
                                      <p:cBhvr>
                                        <p:cTn id="323" dur="500"/>
                                        <p:tgtEl>
                                          <p:spTgt spid="10"/>
                                        </p:tgtEl>
                                      </p:cBhvr>
                                    </p:animEffect>
                                    <p:set>
                                      <p:cBhvr>
                                        <p:cTn id="324" dur="1" fill="hold">
                                          <p:stCondLst>
                                            <p:cond delay="499"/>
                                          </p:stCondLst>
                                        </p:cTn>
                                        <p:tgtEl>
                                          <p:spTgt spid="10"/>
                                        </p:tgtEl>
                                        <p:attrNameLst>
                                          <p:attrName>style.visibility</p:attrName>
                                        </p:attrNameLst>
                                      </p:cBhvr>
                                      <p:to>
                                        <p:strVal val="hidden"/>
                                      </p:to>
                                    </p:set>
                                  </p:childTnLst>
                                </p:cTn>
                              </p:par>
                              <p:par>
                                <p:cTn id="325" presetID="10" presetClass="exit" presetSubtype="0" fill="hold" nodeType="withEffect">
                                  <p:stCondLst>
                                    <p:cond delay="0"/>
                                  </p:stCondLst>
                                  <p:childTnLst>
                                    <p:animEffect transition="out" filter="fade">
                                      <p:cBhvr>
                                        <p:cTn id="326" dur="500"/>
                                        <p:tgtEl>
                                          <p:spTgt spid="4"/>
                                        </p:tgtEl>
                                      </p:cBhvr>
                                    </p:animEffect>
                                    <p:set>
                                      <p:cBhvr>
                                        <p:cTn id="327" dur="1" fill="hold">
                                          <p:stCondLst>
                                            <p:cond delay="499"/>
                                          </p:stCondLst>
                                        </p:cTn>
                                        <p:tgtEl>
                                          <p:spTgt spid="4"/>
                                        </p:tgtEl>
                                        <p:attrNameLst>
                                          <p:attrName>style.visibility</p:attrName>
                                        </p:attrNameLst>
                                      </p:cBhvr>
                                      <p:to>
                                        <p:strVal val="hidden"/>
                                      </p:to>
                                    </p:set>
                                  </p:childTnLst>
                                </p:cTn>
                              </p:par>
                              <p:par>
                                <p:cTn id="328" presetID="10" presetClass="exit" presetSubtype="0" fill="hold" nodeType="withEffect">
                                  <p:stCondLst>
                                    <p:cond delay="0"/>
                                  </p:stCondLst>
                                  <p:childTnLst>
                                    <p:animEffect transition="out" filter="fade">
                                      <p:cBhvr>
                                        <p:cTn id="329" dur="500"/>
                                        <p:tgtEl>
                                          <p:spTgt spid="6"/>
                                        </p:tgtEl>
                                      </p:cBhvr>
                                    </p:animEffect>
                                    <p:set>
                                      <p:cBhvr>
                                        <p:cTn id="330"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21"/>
                  </p:tgtEl>
                </p:cond>
              </p:nextCondLst>
            </p:seq>
            <p:audio>
              <p:cMediaNode vol="80000">
                <p:cTn id="331" fill="hold" display="0">
                  <p:stCondLst>
                    <p:cond delay="indefinite"/>
                  </p:stCondLst>
                  <p:endCondLst>
                    <p:cond evt="onStopAudio" delay="0">
                      <p:tgtEl>
                        <p:sldTgt/>
                      </p:tgtEl>
                    </p:cond>
                  </p:endCondLst>
                </p:cTn>
                <p:tgtEl>
                  <p:spTgt spid="7"/>
                </p:tgtEl>
              </p:cMediaNode>
            </p:audio>
            <p:seq concurrent="1" nextAc="seek">
              <p:cTn id="332" restart="whenNotActive" fill="hold" evtFilter="cancelBubble" nodeType="interactiveSeq">
                <p:stCondLst>
                  <p:cond evt="onClick" delay="0">
                    <p:tgtEl>
                      <p:spTgt spid="43"/>
                    </p:tgtEl>
                  </p:cond>
                </p:stCondLst>
                <p:endSync evt="end" delay="0">
                  <p:rtn val="all"/>
                </p:endSync>
                <p:childTnLst>
                  <p:par>
                    <p:cTn id="333" fill="hold" nodeType="clickPar">
                      <p:stCondLst>
                        <p:cond delay="0"/>
                      </p:stCondLst>
                      <p:childTnLst>
                        <p:par>
                          <p:cTn id="334" fill="hold" nodeType="withGroup">
                            <p:stCondLst>
                              <p:cond delay="0"/>
                            </p:stCondLst>
                            <p:childTnLst>
                              <p:par>
                                <p:cTn id="335" presetID="26" presetClass="emph" presetSubtype="0" fill="hold" nodeType="clickEffect">
                                  <p:stCondLst>
                                    <p:cond delay="0"/>
                                  </p:stCondLst>
                                  <p:childTnLst>
                                    <p:animEffect transition="out" filter="fade">
                                      <p:cBhvr>
                                        <p:cTn id="336" dur="500" tmFilter="0, 0; .2, .5; .8, .5; 1, 0"/>
                                        <p:tgtEl>
                                          <p:spTgt spid="43"/>
                                        </p:tgtEl>
                                      </p:cBhvr>
                                    </p:animEffect>
                                    <p:animScale>
                                      <p:cBhvr>
                                        <p:cTn id="337" dur="250" autoRev="1" fill="hold"/>
                                        <p:tgtEl>
                                          <p:spTgt spid="43"/>
                                        </p:tgtEl>
                                      </p:cBhvr>
                                      <p:by x="105000" y="105000"/>
                                    </p:animScale>
                                  </p:childTnLst>
                                  <p:subTnLst>
                                    <p:audio>
                                      <p:cMediaNode>
                                        <p:cTn display="0" masterRel="sameClick">
                                          <p:stCondLst>
                                            <p:cond evt="begin" delay="0">
                                              <p:tn val="335"/>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43"/>
                  </p:tgtEl>
                </p:cond>
              </p:nextCondLst>
            </p:seq>
            <p:seq concurrent="1" nextAc="seek">
              <p:cTn id="338" restart="whenNotActive" fill="hold" evtFilter="cancelBubble" nodeType="interactiveSeq">
                <p:stCondLst>
                  <p:cond evt="onClick" delay="0">
                    <p:tgtEl>
                      <p:spTgt spid="25"/>
                    </p:tgtEl>
                  </p:cond>
                </p:stCondLst>
                <p:endSync evt="end" delay="0">
                  <p:rtn val="all"/>
                </p:endSync>
                <p:childTnLst>
                  <p:par>
                    <p:cTn id="339" fill="hold" nodeType="clickPar">
                      <p:stCondLst>
                        <p:cond delay="0"/>
                      </p:stCondLst>
                      <p:childTnLst>
                        <p:par>
                          <p:cTn id="340" fill="hold" nodeType="withGroup">
                            <p:stCondLst>
                              <p:cond delay="0"/>
                            </p:stCondLst>
                            <p:childTnLst>
                              <p:par>
                                <p:cTn id="341" presetID="26" presetClass="emph" presetSubtype="0" fill="hold" nodeType="clickEffect">
                                  <p:stCondLst>
                                    <p:cond delay="0"/>
                                  </p:stCondLst>
                                  <p:childTnLst>
                                    <p:animEffect transition="out" filter="fade">
                                      <p:cBhvr>
                                        <p:cTn id="342" dur="500" tmFilter="0, 0; .2, .5; .8, .5; 1, 0"/>
                                        <p:tgtEl>
                                          <p:spTgt spid="25"/>
                                        </p:tgtEl>
                                      </p:cBhvr>
                                    </p:animEffect>
                                    <p:animScale>
                                      <p:cBhvr>
                                        <p:cTn id="343" dur="250" autoRev="1" fill="hold"/>
                                        <p:tgtEl>
                                          <p:spTgt spid="25"/>
                                        </p:tgtEl>
                                      </p:cBhvr>
                                      <p:by x="105000" y="105000"/>
                                    </p:animScale>
                                  </p:childTnLst>
                                  <p:subTnLst>
                                    <p:audio>
                                      <p:cMediaNode>
                                        <p:cTn display="0" masterRel="sameClick">
                                          <p:stCondLst>
                                            <p:cond evt="begin" delay="0">
                                              <p:tn val="341"/>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2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AE77229-A0BF-6B8D-32E2-54B16BC0B03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0074" y="-1857375"/>
            <a:ext cx="10982326" cy="871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a:extLst>
              <a:ext uri="{FF2B5EF4-FFF2-40B4-BE49-F238E27FC236}">
                <a16:creationId xmlns:a16="http://schemas.microsoft.com/office/drawing/2014/main" id="{C45CB351-215E-B2DA-34BF-37EC042A0FD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849755"/>
            <a:ext cx="10972800" cy="870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04720FD9-6994-D52A-32FB-E328359013C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0074" y="-1859280"/>
            <a:ext cx="10982326" cy="871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9CCE2865-B2E1-3551-5539-2DF0BA23EC2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156960" y="5215890"/>
            <a:ext cx="1213486" cy="96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extLst>
              <a:ext uri="{FF2B5EF4-FFF2-40B4-BE49-F238E27FC236}">
                <a16:creationId xmlns:a16="http://schemas.microsoft.com/office/drawing/2014/main" id="{07A52122-4971-6C6A-E812-F8918D46A80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701540" y="3027046"/>
            <a:ext cx="1202056" cy="96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0BDBAA64-C70A-6C0A-EFD2-AEE8C1FD5581}"/>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155056" y="3051810"/>
            <a:ext cx="1213484" cy="96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82E99DC2-06C6-6B32-96BC-C4A3F061B10E}"/>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697730" y="5221606"/>
            <a:ext cx="1209676" cy="96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DECADD11-83C3-B471-BBF6-D412916EFD8F}"/>
              </a:ext>
            </a:extLst>
          </p:cNvPr>
          <p:cNvCxnSpPr>
            <a:cxnSpLocks/>
          </p:cNvCxnSpPr>
          <p:nvPr/>
        </p:nvCxnSpPr>
        <p:spPr>
          <a:xfrm>
            <a:off x="609600" y="0"/>
            <a:ext cx="10972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62ADA2F-0D57-E17F-B865-B5EE9F3A2F67}"/>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507356" y="3752850"/>
            <a:ext cx="1053464"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5">
            <a:extLst>
              <a:ext uri="{FF2B5EF4-FFF2-40B4-BE49-F238E27FC236}">
                <a16:creationId xmlns:a16="http://schemas.microsoft.com/office/drawing/2014/main" id="{960FB6E6-430F-C53D-668E-7B575DD600F5}"/>
              </a:ext>
            </a:extLst>
          </p:cNvPr>
          <p:cNvGrpSpPr>
            <a:grpSpLocks/>
          </p:cNvGrpSpPr>
          <p:nvPr/>
        </p:nvGrpSpPr>
        <p:grpSpPr bwMode="auto">
          <a:xfrm>
            <a:off x="975360" y="4652010"/>
            <a:ext cx="3968116" cy="1864996"/>
            <a:chOff x="407254" y="2465040"/>
            <a:chExt cx="4407783" cy="1863941"/>
          </a:xfrm>
        </p:grpSpPr>
        <p:sp>
          <p:nvSpPr>
            <p:cNvPr id="26" name="Freeform: Shape 25">
              <a:extLst>
                <a:ext uri="{FF2B5EF4-FFF2-40B4-BE49-F238E27FC236}">
                  <a16:creationId xmlns:a16="http://schemas.microsoft.com/office/drawing/2014/main" id="{FD1A5D8A-E2E7-5C8F-3DE0-367EAE558ADC}"/>
                </a:ext>
              </a:extLst>
            </p:cNvPr>
            <p:cNvSpPr/>
            <p:nvPr/>
          </p:nvSpPr>
          <p:spPr>
            <a:xfrm flipH="1">
              <a:off x="417835" y="2465040"/>
              <a:ext cx="4397202" cy="1863941"/>
            </a:xfrm>
            <a:custGeom>
              <a:avLst/>
              <a:gdLst>
                <a:gd name="connsiteX0" fmla="*/ 708935 w 4772605"/>
                <a:gd name="connsiteY0" fmla="*/ 0 h 1863939"/>
                <a:gd name="connsiteX1" fmla="*/ 4461942 w 4772605"/>
                <a:gd name="connsiteY1" fmla="*/ 0 h 1863939"/>
                <a:gd name="connsiteX2" fmla="*/ 4772605 w 4772605"/>
                <a:gd name="connsiteY2" fmla="*/ 310663 h 1863939"/>
                <a:gd name="connsiteX3" fmla="*/ 4772605 w 4772605"/>
                <a:gd name="connsiteY3" fmla="*/ 1553276 h 1863939"/>
                <a:gd name="connsiteX4" fmla="*/ 4461942 w 4772605"/>
                <a:gd name="connsiteY4" fmla="*/ 1863939 h 1863939"/>
                <a:gd name="connsiteX5" fmla="*/ 708935 w 4772605"/>
                <a:gd name="connsiteY5" fmla="*/ 1863939 h 1863939"/>
                <a:gd name="connsiteX6" fmla="*/ 398272 w 4772605"/>
                <a:gd name="connsiteY6" fmla="*/ 1553276 h 1863939"/>
                <a:gd name="connsiteX7" fmla="*/ 398272 w 4772605"/>
                <a:gd name="connsiteY7" fmla="*/ 622317 h 1863939"/>
                <a:gd name="connsiteX8" fmla="*/ 0 w 4772605"/>
                <a:gd name="connsiteY8" fmla="*/ 622317 h 1863939"/>
                <a:gd name="connsiteX9" fmla="*/ 398272 w 4772605"/>
                <a:gd name="connsiteY9" fmla="*/ 446165 h 1863939"/>
                <a:gd name="connsiteX10" fmla="*/ 398272 w 4772605"/>
                <a:gd name="connsiteY10" fmla="*/ 310663 h 1863939"/>
                <a:gd name="connsiteX11" fmla="*/ 708935 w 4772605"/>
                <a:gd name="connsiteY11" fmla="*/ 0 h 186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72605" h="1863939">
                  <a:moveTo>
                    <a:pt x="708935" y="0"/>
                  </a:moveTo>
                  <a:lnTo>
                    <a:pt x="4461942" y="0"/>
                  </a:lnTo>
                  <a:cubicBezTo>
                    <a:pt x="4633516" y="0"/>
                    <a:pt x="4772605" y="139089"/>
                    <a:pt x="4772605" y="310663"/>
                  </a:cubicBezTo>
                  <a:lnTo>
                    <a:pt x="4772605" y="1553276"/>
                  </a:lnTo>
                  <a:cubicBezTo>
                    <a:pt x="4772605" y="1724850"/>
                    <a:pt x="4633516" y="1863939"/>
                    <a:pt x="4461942" y="1863939"/>
                  </a:cubicBezTo>
                  <a:lnTo>
                    <a:pt x="708935" y="1863939"/>
                  </a:lnTo>
                  <a:cubicBezTo>
                    <a:pt x="537361" y="1863939"/>
                    <a:pt x="398272" y="1724850"/>
                    <a:pt x="398272" y="1553276"/>
                  </a:cubicBezTo>
                  <a:lnTo>
                    <a:pt x="398272" y="622317"/>
                  </a:lnTo>
                  <a:lnTo>
                    <a:pt x="0" y="622317"/>
                  </a:lnTo>
                  <a:lnTo>
                    <a:pt x="398272" y="446165"/>
                  </a:lnTo>
                  <a:lnTo>
                    <a:pt x="398272" y="310663"/>
                  </a:lnTo>
                  <a:cubicBezTo>
                    <a:pt x="398272" y="139089"/>
                    <a:pt x="537361" y="0"/>
                    <a:pt x="708935" y="0"/>
                  </a:cubicBezTo>
                  <a:close/>
                </a:path>
              </a:pathLst>
            </a:cu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696">
                <a:defRPr/>
              </a:pPr>
              <a:endParaRPr lang="en-US" sz="3840" b="1" dirty="0">
                <a:solidFill>
                  <a:srgbClr val="FF0000"/>
                </a:solidFill>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3CE52AC9-DA28-6213-AD6A-14C37E6B9EC1}"/>
                </a:ext>
              </a:extLst>
            </p:cNvPr>
            <p:cNvSpPr/>
            <p:nvPr/>
          </p:nvSpPr>
          <p:spPr>
            <a:xfrm>
              <a:off x="407254" y="2465040"/>
              <a:ext cx="4035354" cy="18449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696">
                <a:defRPr/>
              </a:pPr>
              <a:r>
                <a:rPr lang="en-US" sz="38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Đánh</a:t>
              </a:r>
              <a:r>
                <a:rPr lang="en-US" sz="38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8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dấu</a:t>
              </a:r>
              <a:r>
                <a:rPr lang="en-US" sz="38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8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phần</a:t>
              </a:r>
              <a:r>
                <a:rPr lang="en-US" sz="38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8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chú</a:t>
              </a:r>
              <a:r>
                <a:rPr lang="en-US" sz="38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8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thích</a:t>
              </a:r>
              <a:r>
                <a:rPr lang="en-US" sz="38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8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giải</a:t>
              </a:r>
              <a:r>
                <a:rPr lang="en-US" sz="38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8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thích</a:t>
              </a:r>
              <a:endParaRPr lang="en-US" sz="38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grpSp>
      <p:grpSp>
        <p:nvGrpSpPr>
          <p:cNvPr id="8" name="Group 16">
            <a:extLst>
              <a:ext uri="{FF2B5EF4-FFF2-40B4-BE49-F238E27FC236}">
                <a16:creationId xmlns:a16="http://schemas.microsoft.com/office/drawing/2014/main" id="{FC63959D-6B1C-8B08-C304-92AC5E6B6059}"/>
              </a:ext>
            </a:extLst>
          </p:cNvPr>
          <p:cNvGrpSpPr>
            <a:grpSpLocks/>
          </p:cNvGrpSpPr>
          <p:nvPr/>
        </p:nvGrpSpPr>
        <p:grpSpPr bwMode="auto">
          <a:xfrm>
            <a:off x="981076" y="2463166"/>
            <a:ext cx="3962400" cy="1863090"/>
            <a:chOff x="413731" y="4651605"/>
            <a:chExt cx="4401306" cy="1863939"/>
          </a:xfrm>
        </p:grpSpPr>
        <p:sp>
          <p:nvSpPr>
            <p:cNvPr id="30" name="Freeform: Shape 29">
              <a:extLst>
                <a:ext uri="{FF2B5EF4-FFF2-40B4-BE49-F238E27FC236}">
                  <a16:creationId xmlns:a16="http://schemas.microsoft.com/office/drawing/2014/main" id="{DA45FB3E-1AB8-A7E7-061F-4624B83E5B3E}"/>
                </a:ext>
              </a:extLst>
            </p:cNvPr>
            <p:cNvSpPr/>
            <p:nvPr/>
          </p:nvSpPr>
          <p:spPr>
            <a:xfrm flipH="1">
              <a:off x="428542" y="4651605"/>
              <a:ext cx="4386495" cy="1863939"/>
            </a:xfrm>
            <a:custGeom>
              <a:avLst/>
              <a:gdLst>
                <a:gd name="connsiteX0" fmla="*/ 708935 w 4772605"/>
                <a:gd name="connsiteY0" fmla="*/ 0 h 1863939"/>
                <a:gd name="connsiteX1" fmla="*/ 4461942 w 4772605"/>
                <a:gd name="connsiteY1" fmla="*/ 0 h 1863939"/>
                <a:gd name="connsiteX2" fmla="*/ 4772605 w 4772605"/>
                <a:gd name="connsiteY2" fmla="*/ 310663 h 1863939"/>
                <a:gd name="connsiteX3" fmla="*/ 4772605 w 4772605"/>
                <a:gd name="connsiteY3" fmla="*/ 1553276 h 1863939"/>
                <a:gd name="connsiteX4" fmla="*/ 4461942 w 4772605"/>
                <a:gd name="connsiteY4" fmla="*/ 1863939 h 1863939"/>
                <a:gd name="connsiteX5" fmla="*/ 708935 w 4772605"/>
                <a:gd name="connsiteY5" fmla="*/ 1863939 h 1863939"/>
                <a:gd name="connsiteX6" fmla="*/ 398272 w 4772605"/>
                <a:gd name="connsiteY6" fmla="*/ 1553276 h 1863939"/>
                <a:gd name="connsiteX7" fmla="*/ 398272 w 4772605"/>
                <a:gd name="connsiteY7" fmla="*/ 622317 h 1863939"/>
                <a:gd name="connsiteX8" fmla="*/ 0 w 4772605"/>
                <a:gd name="connsiteY8" fmla="*/ 622317 h 1863939"/>
                <a:gd name="connsiteX9" fmla="*/ 398272 w 4772605"/>
                <a:gd name="connsiteY9" fmla="*/ 446165 h 1863939"/>
                <a:gd name="connsiteX10" fmla="*/ 398272 w 4772605"/>
                <a:gd name="connsiteY10" fmla="*/ 310663 h 1863939"/>
                <a:gd name="connsiteX11" fmla="*/ 708935 w 4772605"/>
                <a:gd name="connsiteY11" fmla="*/ 0 h 186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72605" h="1863939">
                  <a:moveTo>
                    <a:pt x="708935" y="0"/>
                  </a:moveTo>
                  <a:lnTo>
                    <a:pt x="4461942" y="0"/>
                  </a:lnTo>
                  <a:cubicBezTo>
                    <a:pt x="4633516" y="0"/>
                    <a:pt x="4772605" y="139089"/>
                    <a:pt x="4772605" y="310663"/>
                  </a:cubicBezTo>
                  <a:lnTo>
                    <a:pt x="4772605" y="1553276"/>
                  </a:lnTo>
                  <a:cubicBezTo>
                    <a:pt x="4772605" y="1724850"/>
                    <a:pt x="4633516" y="1863939"/>
                    <a:pt x="4461942" y="1863939"/>
                  </a:cubicBezTo>
                  <a:lnTo>
                    <a:pt x="708935" y="1863939"/>
                  </a:lnTo>
                  <a:cubicBezTo>
                    <a:pt x="537361" y="1863939"/>
                    <a:pt x="398272" y="1724850"/>
                    <a:pt x="398272" y="1553276"/>
                  </a:cubicBezTo>
                  <a:lnTo>
                    <a:pt x="398272" y="622317"/>
                  </a:lnTo>
                  <a:lnTo>
                    <a:pt x="0" y="622317"/>
                  </a:lnTo>
                  <a:lnTo>
                    <a:pt x="398272" y="446165"/>
                  </a:lnTo>
                  <a:lnTo>
                    <a:pt x="398272" y="310663"/>
                  </a:lnTo>
                  <a:cubicBezTo>
                    <a:pt x="398272" y="139089"/>
                    <a:pt x="537361" y="0"/>
                    <a:pt x="708935" y="0"/>
                  </a:cubicBezTo>
                  <a:close/>
                </a:path>
              </a:pathLst>
            </a:cu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696">
                <a:defRPr/>
              </a:pPr>
              <a:endParaRPr lang="en-US" sz="3840" b="1">
                <a:solidFill>
                  <a:srgbClr val="FF0000"/>
                </a:solidFill>
                <a:latin typeface="Times New Roman" panose="02020603050405020304" pitchFamily="18" charset="0"/>
                <a:cs typeface="Times New Roman" panose="02020603050405020304" pitchFamily="18" charset="0"/>
              </a:endParaRPr>
            </a:p>
          </p:txBody>
        </p:sp>
        <p:sp>
          <p:nvSpPr>
            <p:cNvPr id="37" name="Rectangle: Rounded Corners 36">
              <a:extLst>
                <a:ext uri="{FF2B5EF4-FFF2-40B4-BE49-F238E27FC236}">
                  <a16:creationId xmlns:a16="http://schemas.microsoft.com/office/drawing/2014/main" id="{A9359786-5406-3CB5-FF7C-0092387049A8}"/>
                </a:ext>
              </a:extLst>
            </p:cNvPr>
            <p:cNvSpPr/>
            <p:nvPr/>
          </p:nvSpPr>
          <p:spPr>
            <a:xfrm>
              <a:off x="413731" y="4651605"/>
              <a:ext cx="4035235" cy="1844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696">
                <a:defRPr/>
              </a:pPr>
              <a:r>
                <a:rPr lang="en-US" sz="38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Nối</a:t>
              </a:r>
              <a:r>
                <a:rPr lang="en-US" sz="38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8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các</a:t>
              </a:r>
              <a:r>
                <a:rPr lang="en-US" sz="38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8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từ</a:t>
              </a:r>
              <a:r>
                <a:rPr lang="en-US" sz="38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8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trong</a:t>
              </a:r>
              <a:r>
                <a:rPr lang="en-US" sz="38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8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một</a:t>
              </a:r>
              <a:r>
                <a:rPr lang="en-US" sz="38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8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liên</a:t>
              </a:r>
              <a:r>
                <a:rPr lang="en-US" sz="38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8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danh</a:t>
              </a:r>
              <a:endParaRPr lang="en-US" sz="38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grpSp>
      <p:grpSp>
        <p:nvGrpSpPr>
          <p:cNvPr id="9" name="Group 17">
            <a:extLst>
              <a:ext uri="{FF2B5EF4-FFF2-40B4-BE49-F238E27FC236}">
                <a16:creationId xmlns:a16="http://schemas.microsoft.com/office/drawing/2014/main" id="{ACA28B4E-AD69-2684-7F8B-021C953ED48E}"/>
              </a:ext>
            </a:extLst>
          </p:cNvPr>
          <p:cNvGrpSpPr>
            <a:grpSpLocks/>
          </p:cNvGrpSpPr>
          <p:nvPr/>
        </p:nvGrpSpPr>
        <p:grpSpPr bwMode="auto">
          <a:xfrm>
            <a:off x="7248526" y="2465071"/>
            <a:ext cx="3975734" cy="1863090"/>
            <a:chOff x="7376963" y="2465042"/>
            <a:chExt cx="4416325" cy="1863939"/>
          </a:xfrm>
        </p:grpSpPr>
        <p:sp>
          <p:nvSpPr>
            <p:cNvPr id="58" name="Freeform: Shape 57">
              <a:extLst>
                <a:ext uri="{FF2B5EF4-FFF2-40B4-BE49-F238E27FC236}">
                  <a16:creationId xmlns:a16="http://schemas.microsoft.com/office/drawing/2014/main" id="{032505F3-72DB-DCDA-2DEC-DF665F3F131A}"/>
                </a:ext>
              </a:extLst>
            </p:cNvPr>
            <p:cNvSpPr/>
            <p:nvPr/>
          </p:nvSpPr>
          <p:spPr>
            <a:xfrm>
              <a:off x="7376963" y="2465042"/>
              <a:ext cx="4397281" cy="1863939"/>
            </a:xfrm>
            <a:custGeom>
              <a:avLst/>
              <a:gdLst>
                <a:gd name="connsiteX0" fmla="*/ 708935 w 4772605"/>
                <a:gd name="connsiteY0" fmla="*/ 0 h 1863939"/>
                <a:gd name="connsiteX1" fmla="*/ 4461942 w 4772605"/>
                <a:gd name="connsiteY1" fmla="*/ 0 h 1863939"/>
                <a:gd name="connsiteX2" fmla="*/ 4772605 w 4772605"/>
                <a:gd name="connsiteY2" fmla="*/ 310663 h 1863939"/>
                <a:gd name="connsiteX3" fmla="*/ 4772605 w 4772605"/>
                <a:gd name="connsiteY3" fmla="*/ 1553276 h 1863939"/>
                <a:gd name="connsiteX4" fmla="*/ 4461942 w 4772605"/>
                <a:gd name="connsiteY4" fmla="*/ 1863939 h 1863939"/>
                <a:gd name="connsiteX5" fmla="*/ 708935 w 4772605"/>
                <a:gd name="connsiteY5" fmla="*/ 1863939 h 1863939"/>
                <a:gd name="connsiteX6" fmla="*/ 398272 w 4772605"/>
                <a:gd name="connsiteY6" fmla="*/ 1553276 h 1863939"/>
                <a:gd name="connsiteX7" fmla="*/ 398272 w 4772605"/>
                <a:gd name="connsiteY7" fmla="*/ 622317 h 1863939"/>
                <a:gd name="connsiteX8" fmla="*/ 0 w 4772605"/>
                <a:gd name="connsiteY8" fmla="*/ 622317 h 1863939"/>
                <a:gd name="connsiteX9" fmla="*/ 398272 w 4772605"/>
                <a:gd name="connsiteY9" fmla="*/ 446165 h 1863939"/>
                <a:gd name="connsiteX10" fmla="*/ 398272 w 4772605"/>
                <a:gd name="connsiteY10" fmla="*/ 310663 h 1863939"/>
                <a:gd name="connsiteX11" fmla="*/ 708935 w 4772605"/>
                <a:gd name="connsiteY11" fmla="*/ 0 h 186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72605" h="1863939">
                  <a:moveTo>
                    <a:pt x="708935" y="0"/>
                  </a:moveTo>
                  <a:lnTo>
                    <a:pt x="4461942" y="0"/>
                  </a:lnTo>
                  <a:cubicBezTo>
                    <a:pt x="4633516" y="0"/>
                    <a:pt x="4772605" y="139089"/>
                    <a:pt x="4772605" y="310663"/>
                  </a:cubicBezTo>
                  <a:lnTo>
                    <a:pt x="4772605" y="1553276"/>
                  </a:lnTo>
                  <a:cubicBezTo>
                    <a:pt x="4772605" y="1724850"/>
                    <a:pt x="4633516" y="1863939"/>
                    <a:pt x="4461942" y="1863939"/>
                  </a:cubicBezTo>
                  <a:lnTo>
                    <a:pt x="708935" y="1863939"/>
                  </a:lnTo>
                  <a:cubicBezTo>
                    <a:pt x="537361" y="1863939"/>
                    <a:pt x="398272" y="1724850"/>
                    <a:pt x="398272" y="1553276"/>
                  </a:cubicBezTo>
                  <a:lnTo>
                    <a:pt x="398272" y="622317"/>
                  </a:lnTo>
                  <a:lnTo>
                    <a:pt x="0" y="622317"/>
                  </a:lnTo>
                  <a:lnTo>
                    <a:pt x="398272" y="446165"/>
                  </a:lnTo>
                  <a:lnTo>
                    <a:pt x="398272" y="310663"/>
                  </a:lnTo>
                  <a:cubicBezTo>
                    <a:pt x="398272" y="139089"/>
                    <a:pt x="537361" y="0"/>
                    <a:pt x="708935" y="0"/>
                  </a:cubicBezTo>
                  <a:close/>
                </a:path>
              </a:pathLst>
            </a:cu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696">
                <a:defRPr/>
              </a:pPr>
              <a:endParaRPr lang="en-US" sz="3840" b="1">
                <a:solidFill>
                  <a:srgbClr val="FF0000"/>
                </a:solidFill>
                <a:latin typeface="Times New Roman" panose="02020603050405020304" pitchFamily="18" charset="0"/>
                <a:cs typeface="Times New Roman" panose="02020603050405020304" pitchFamily="18" charset="0"/>
              </a:endParaRPr>
            </a:p>
          </p:txBody>
        </p:sp>
        <p:sp>
          <p:nvSpPr>
            <p:cNvPr id="38" name="Rectangle: Rounded Corners 37">
              <a:extLst>
                <a:ext uri="{FF2B5EF4-FFF2-40B4-BE49-F238E27FC236}">
                  <a16:creationId xmlns:a16="http://schemas.microsoft.com/office/drawing/2014/main" id="{0C2143AC-94D4-B5EA-905F-976D64EF3ED7}"/>
                </a:ext>
              </a:extLst>
            </p:cNvPr>
            <p:cNvSpPr/>
            <p:nvPr/>
          </p:nvSpPr>
          <p:spPr>
            <a:xfrm>
              <a:off x="7757863" y="2474572"/>
              <a:ext cx="4035425" cy="1844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696">
                <a:defRPr/>
              </a:pPr>
              <a:r>
                <a:rPr lang="en-US" sz="38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Liệt</a:t>
              </a:r>
              <a:r>
                <a:rPr lang="en-US" sz="38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8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kê</a:t>
              </a:r>
              <a:endParaRPr lang="en-US" sz="38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grpSp>
      <p:grpSp>
        <p:nvGrpSpPr>
          <p:cNvPr id="10" name="Group 18">
            <a:extLst>
              <a:ext uri="{FF2B5EF4-FFF2-40B4-BE49-F238E27FC236}">
                <a16:creationId xmlns:a16="http://schemas.microsoft.com/office/drawing/2014/main" id="{5F106E53-29A4-233C-AB86-F5D0FDA9DE38}"/>
              </a:ext>
            </a:extLst>
          </p:cNvPr>
          <p:cNvGrpSpPr>
            <a:grpSpLocks/>
          </p:cNvGrpSpPr>
          <p:nvPr/>
        </p:nvGrpSpPr>
        <p:grpSpPr bwMode="auto">
          <a:xfrm>
            <a:off x="7258050" y="4617720"/>
            <a:ext cx="3962400" cy="1897380"/>
            <a:chOff x="7386970" y="4651605"/>
            <a:chExt cx="4403728" cy="1863939"/>
          </a:xfrm>
        </p:grpSpPr>
        <p:sp>
          <p:nvSpPr>
            <p:cNvPr id="59" name="Freeform: Shape 58">
              <a:extLst>
                <a:ext uri="{FF2B5EF4-FFF2-40B4-BE49-F238E27FC236}">
                  <a16:creationId xmlns:a16="http://schemas.microsoft.com/office/drawing/2014/main" id="{031712F1-931D-7612-D1BE-D66DB27B69FB}"/>
                </a:ext>
              </a:extLst>
            </p:cNvPr>
            <p:cNvSpPr/>
            <p:nvPr/>
          </p:nvSpPr>
          <p:spPr>
            <a:xfrm>
              <a:off x="7386970" y="4651605"/>
              <a:ext cx="4386791" cy="1863939"/>
            </a:xfrm>
            <a:custGeom>
              <a:avLst/>
              <a:gdLst>
                <a:gd name="connsiteX0" fmla="*/ 708935 w 4772605"/>
                <a:gd name="connsiteY0" fmla="*/ 0 h 1863939"/>
                <a:gd name="connsiteX1" fmla="*/ 4461942 w 4772605"/>
                <a:gd name="connsiteY1" fmla="*/ 0 h 1863939"/>
                <a:gd name="connsiteX2" fmla="*/ 4772605 w 4772605"/>
                <a:gd name="connsiteY2" fmla="*/ 310663 h 1863939"/>
                <a:gd name="connsiteX3" fmla="*/ 4772605 w 4772605"/>
                <a:gd name="connsiteY3" fmla="*/ 1553276 h 1863939"/>
                <a:gd name="connsiteX4" fmla="*/ 4461942 w 4772605"/>
                <a:gd name="connsiteY4" fmla="*/ 1863939 h 1863939"/>
                <a:gd name="connsiteX5" fmla="*/ 708935 w 4772605"/>
                <a:gd name="connsiteY5" fmla="*/ 1863939 h 1863939"/>
                <a:gd name="connsiteX6" fmla="*/ 398272 w 4772605"/>
                <a:gd name="connsiteY6" fmla="*/ 1553276 h 1863939"/>
                <a:gd name="connsiteX7" fmla="*/ 398272 w 4772605"/>
                <a:gd name="connsiteY7" fmla="*/ 622317 h 1863939"/>
                <a:gd name="connsiteX8" fmla="*/ 0 w 4772605"/>
                <a:gd name="connsiteY8" fmla="*/ 622317 h 1863939"/>
                <a:gd name="connsiteX9" fmla="*/ 398272 w 4772605"/>
                <a:gd name="connsiteY9" fmla="*/ 446165 h 1863939"/>
                <a:gd name="connsiteX10" fmla="*/ 398272 w 4772605"/>
                <a:gd name="connsiteY10" fmla="*/ 310663 h 1863939"/>
                <a:gd name="connsiteX11" fmla="*/ 708935 w 4772605"/>
                <a:gd name="connsiteY11" fmla="*/ 0 h 186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72605" h="1863939">
                  <a:moveTo>
                    <a:pt x="708935" y="0"/>
                  </a:moveTo>
                  <a:lnTo>
                    <a:pt x="4461942" y="0"/>
                  </a:lnTo>
                  <a:cubicBezTo>
                    <a:pt x="4633516" y="0"/>
                    <a:pt x="4772605" y="139089"/>
                    <a:pt x="4772605" y="310663"/>
                  </a:cubicBezTo>
                  <a:lnTo>
                    <a:pt x="4772605" y="1553276"/>
                  </a:lnTo>
                  <a:cubicBezTo>
                    <a:pt x="4772605" y="1724850"/>
                    <a:pt x="4633516" y="1863939"/>
                    <a:pt x="4461942" y="1863939"/>
                  </a:cubicBezTo>
                  <a:lnTo>
                    <a:pt x="708935" y="1863939"/>
                  </a:lnTo>
                  <a:cubicBezTo>
                    <a:pt x="537361" y="1863939"/>
                    <a:pt x="398272" y="1724850"/>
                    <a:pt x="398272" y="1553276"/>
                  </a:cubicBezTo>
                  <a:lnTo>
                    <a:pt x="398272" y="622317"/>
                  </a:lnTo>
                  <a:lnTo>
                    <a:pt x="0" y="622317"/>
                  </a:lnTo>
                  <a:lnTo>
                    <a:pt x="398272" y="446165"/>
                  </a:lnTo>
                  <a:lnTo>
                    <a:pt x="398272" y="310663"/>
                  </a:lnTo>
                  <a:cubicBezTo>
                    <a:pt x="398272" y="139089"/>
                    <a:pt x="537361" y="0"/>
                    <a:pt x="708935" y="0"/>
                  </a:cubicBezTo>
                  <a:close/>
                </a:path>
              </a:pathLst>
            </a:cu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696">
                <a:defRPr/>
              </a:pPr>
              <a:endParaRPr lang="en-US" sz="3840" b="1">
                <a:solidFill>
                  <a:srgbClr val="FF0000"/>
                </a:solidFill>
                <a:latin typeface="Times New Roman" panose="02020603050405020304" pitchFamily="18" charset="0"/>
                <a:cs typeface="Times New Roman" panose="02020603050405020304" pitchFamily="18" charset="0"/>
              </a:endParaRPr>
            </a:p>
          </p:txBody>
        </p:sp>
        <p:sp>
          <p:nvSpPr>
            <p:cNvPr id="39" name="Rectangle: Rounded Corners 38">
              <a:extLst>
                <a:ext uri="{FF2B5EF4-FFF2-40B4-BE49-F238E27FC236}">
                  <a16:creationId xmlns:a16="http://schemas.microsoft.com/office/drawing/2014/main" id="{4084953C-BC4E-B238-06B1-B2216003FC5C}"/>
                </a:ext>
              </a:extLst>
            </p:cNvPr>
            <p:cNvSpPr/>
            <p:nvPr/>
          </p:nvSpPr>
          <p:spPr>
            <a:xfrm>
              <a:off x="7755359" y="5010919"/>
              <a:ext cx="4035339" cy="14859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696">
                <a:defRPr/>
              </a:pPr>
              <a:r>
                <a:rPr lang="en-US" sz="38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Đánh</a:t>
              </a:r>
              <a:r>
                <a:rPr lang="en-US" sz="38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8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dấu</a:t>
              </a:r>
              <a:r>
                <a:rPr lang="en-US" sz="38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8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lời</a:t>
              </a:r>
              <a:r>
                <a:rPr lang="en-US" sz="38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8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nói</a:t>
              </a:r>
              <a:r>
                <a:rPr lang="en-US" sz="38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8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trực</a:t>
              </a:r>
              <a:r>
                <a:rPr lang="en-US" sz="38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8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tiếp</a:t>
              </a:r>
              <a:r>
                <a:rPr lang="en-US" sz="38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8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của</a:t>
              </a:r>
              <a:r>
                <a:rPr lang="en-US" sz="38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8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nhân</a:t>
              </a:r>
              <a:r>
                <a:rPr lang="en-US" sz="38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84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vật</a:t>
              </a:r>
              <a:endParaRPr lang="en-US" sz="3840"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algn="ctr" defTabSz="822696">
                <a:defRPr/>
              </a:pPr>
              <a:endParaRPr lang="en-US" sz="384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grpSp>
      <p:grpSp>
        <p:nvGrpSpPr>
          <p:cNvPr id="16" name="Group 30">
            <a:extLst>
              <a:ext uri="{FF2B5EF4-FFF2-40B4-BE49-F238E27FC236}">
                <a16:creationId xmlns:a16="http://schemas.microsoft.com/office/drawing/2014/main" id="{E6617727-BEB3-077C-3B27-5222FDB76662}"/>
              </a:ext>
            </a:extLst>
          </p:cNvPr>
          <p:cNvGrpSpPr>
            <a:grpSpLocks/>
          </p:cNvGrpSpPr>
          <p:nvPr/>
        </p:nvGrpSpPr>
        <p:grpSpPr bwMode="auto">
          <a:xfrm>
            <a:off x="748666" y="158116"/>
            <a:ext cx="10014584" cy="2009774"/>
            <a:chOff x="150128" y="102542"/>
            <a:chExt cx="11127473" cy="2009400"/>
          </a:xfrm>
        </p:grpSpPr>
        <p:grpSp>
          <p:nvGrpSpPr>
            <p:cNvPr id="72726" name="Group 9">
              <a:extLst>
                <a:ext uri="{FF2B5EF4-FFF2-40B4-BE49-F238E27FC236}">
                  <a16:creationId xmlns:a16="http://schemas.microsoft.com/office/drawing/2014/main" id="{E839CAAF-A48D-C7D0-674E-9BB1F2802096}"/>
                </a:ext>
              </a:extLst>
            </p:cNvPr>
            <p:cNvGrpSpPr>
              <a:grpSpLocks/>
            </p:cNvGrpSpPr>
            <p:nvPr/>
          </p:nvGrpSpPr>
          <p:grpSpPr bwMode="auto">
            <a:xfrm>
              <a:off x="1107065" y="248000"/>
              <a:ext cx="10170536" cy="1863939"/>
              <a:chOff x="1107064" y="247999"/>
              <a:chExt cx="10404597" cy="1863939"/>
            </a:xfrm>
          </p:grpSpPr>
          <p:pic>
            <p:nvPicPr>
              <p:cNvPr id="72729" name="Picture 2">
                <a:extLst>
                  <a:ext uri="{FF2B5EF4-FFF2-40B4-BE49-F238E27FC236}">
                    <a16:creationId xmlns:a16="http://schemas.microsoft.com/office/drawing/2014/main" id="{13015DE7-F43C-86C4-DFAD-466FC6FBFAB3}"/>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107064" y="247999"/>
                <a:ext cx="10404597" cy="1863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48C9E6EC-C3EA-C595-F593-F3B88E4D79E5}"/>
                  </a:ext>
                </a:extLst>
              </p:cNvPr>
              <p:cNvSpPr/>
              <p:nvPr/>
            </p:nvSpPr>
            <p:spPr>
              <a:xfrm>
                <a:off x="1526958" y="359667"/>
                <a:ext cx="9698869" cy="1620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1056">
                  <a:defRPr/>
                </a:pPr>
                <a:r>
                  <a:rPr lang="en-US" sz="2160" b="1" dirty="0" err="1">
                    <a:solidFill>
                      <a:srgbClr val="002060"/>
                    </a:solidFill>
                    <a:latin typeface="Times New Roman" pitchFamily="18" charset="0"/>
                    <a:ea typeface="Tahoma" pitchFamily="34" charset="0"/>
                    <a:cs typeface="Times New Roman" pitchFamily="18" charset="0"/>
                  </a:rPr>
                  <a:t>Dấu</a:t>
                </a:r>
                <a:r>
                  <a:rPr lang="en-US" sz="2160" b="1" dirty="0">
                    <a:solidFill>
                      <a:srgbClr val="002060"/>
                    </a:solidFill>
                    <a:latin typeface="Times New Roman" pitchFamily="18" charset="0"/>
                    <a:ea typeface="Tahoma" pitchFamily="34" charset="0"/>
                    <a:cs typeface="Times New Roman" pitchFamily="18" charset="0"/>
                  </a:rPr>
                  <a:t> </a:t>
                </a:r>
                <a:r>
                  <a:rPr lang="en-US" sz="2160" b="1" dirty="0" err="1">
                    <a:solidFill>
                      <a:srgbClr val="002060"/>
                    </a:solidFill>
                    <a:latin typeface="Times New Roman" pitchFamily="18" charset="0"/>
                    <a:ea typeface="Tahoma" pitchFamily="34" charset="0"/>
                    <a:cs typeface="Times New Roman" pitchFamily="18" charset="0"/>
                  </a:rPr>
                  <a:t>gạch</a:t>
                </a:r>
                <a:r>
                  <a:rPr lang="en-US" sz="2160" b="1" dirty="0">
                    <a:solidFill>
                      <a:srgbClr val="002060"/>
                    </a:solidFill>
                    <a:latin typeface="Times New Roman" pitchFamily="18" charset="0"/>
                    <a:ea typeface="Tahoma" pitchFamily="34" charset="0"/>
                    <a:cs typeface="Times New Roman" pitchFamily="18" charset="0"/>
                  </a:rPr>
                  <a:t> gang </a:t>
                </a:r>
                <a:r>
                  <a:rPr lang="en-US" sz="2160" b="1" dirty="0" err="1">
                    <a:solidFill>
                      <a:srgbClr val="002060"/>
                    </a:solidFill>
                    <a:latin typeface="Times New Roman" pitchFamily="18" charset="0"/>
                    <a:ea typeface="Tahoma" pitchFamily="34" charset="0"/>
                    <a:cs typeface="Times New Roman" pitchFamily="18" charset="0"/>
                  </a:rPr>
                  <a:t>trong</a:t>
                </a:r>
                <a:r>
                  <a:rPr lang="en-US" sz="2160" b="1" dirty="0">
                    <a:solidFill>
                      <a:srgbClr val="002060"/>
                    </a:solidFill>
                    <a:latin typeface="Times New Roman" pitchFamily="18" charset="0"/>
                    <a:ea typeface="Tahoma" pitchFamily="34" charset="0"/>
                    <a:cs typeface="Times New Roman" pitchFamily="18" charset="0"/>
                  </a:rPr>
                  <a:t> </a:t>
                </a:r>
                <a:r>
                  <a:rPr lang="en-US" sz="2160" b="1" dirty="0" err="1">
                    <a:solidFill>
                      <a:srgbClr val="002060"/>
                    </a:solidFill>
                    <a:latin typeface="Times New Roman" pitchFamily="18" charset="0"/>
                    <a:ea typeface="Tahoma" pitchFamily="34" charset="0"/>
                    <a:cs typeface="Times New Roman" pitchFamily="18" charset="0"/>
                  </a:rPr>
                  <a:t>câu</a:t>
                </a:r>
                <a:r>
                  <a:rPr lang="en-US" sz="2160" b="1" dirty="0">
                    <a:solidFill>
                      <a:srgbClr val="002060"/>
                    </a:solidFill>
                    <a:latin typeface="Times New Roman" pitchFamily="18" charset="0"/>
                    <a:ea typeface="Tahoma" pitchFamily="34" charset="0"/>
                    <a:cs typeface="Times New Roman" pitchFamily="18" charset="0"/>
                  </a:rPr>
                  <a:t> </a:t>
                </a:r>
                <a:r>
                  <a:rPr lang="en-US" sz="2160" b="1" dirty="0" err="1">
                    <a:solidFill>
                      <a:srgbClr val="002060"/>
                    </a:solidFill>
                    <a:latin typeface="Times New Roman" pitchFamily="18" charset="0"/>
                    <a:ea typeface="Tahoma" pitchFamily="34" charset="0"/>
                    <a:cs typeface="Times New Roman" pitchFamily="18" charset="0"/>
                  </a:rPr>
                  <a:t>sau</a:t>
                </a:r>
                <a:r>
                  <a:rPr lang="en-US" sz="2160" b="1" dirty="0">
                    <a:solidFill>
                      <a:srgbClr val="002060"/>
                    </a:solidFill>
                    <a:latin typeface="Times New Roman" pitchFamily="18" charset="0"/>
                    <a:ea typeface="Tahoma" pitchFamily="34" charset="0"/>
                    <a:cs typeface="Times New Roman" pitchFamily="18" charset="0"/>
                  </a:rPr>
                  <a:t> </a:t>
                </a:r>
                <a:r>
                  <a:rPr lang="en-US" sz="2160" b="1" dirty="0" err="1">
                    <a:solidFill>
                      <a:srgbClr val="002060"/>
                    </a:solidFill>
                    <a:latin typeface="Times New Roman" pitchFamily="18" charset="0"/>
                    <a:ea typeface="Tahoma" pitchFamily="34" charset="0"/>
                    <a:cs typeface="Times New Roman" pitchFamily="18" charset="0"/>
                  </a:rPr>
                  <a:t>có</a:t>
                </a:r>
                <a:r>
                  <a:rPr lang="en-US" sz="2160" b="1" dirty="0">
                    <a:solidFill>
                      <a:srgbClr val="002060"/>
                    </a:solidFill>
                    <a:latin typeface="Times New Roman" pitchFamily="18" charset="0"/>
                    <a:ea typeface="Tahoma" pitchFamily="34" charset="0"/>
                    <a:cs typeface="Times New Roman" pitchFamily="18" charset="0"/>
                  </a:rPr>
                  <a:t> </a:t>
                </a:r>
                <a:r>
                  <a:rPr lang="en-US" sz="2160" b="1" dirty="0" err="1">
                    <a:solidFill>
                      <a:srgbClr val="002060"/>
                    </a:solidFill>
                    <a:latin typeface="Times New Roman" pitchFamily="18" charset="0"/>
                    <a:ea typeface="Tahoma" pitchFamily="34" charset="0"/>
                    <a:cs typeface="Times New Roman" pitchFamily="18" charset="0"/>
                  </a:rPr>
                  <a:t>tác</a:t>
                </a:r>
                <a:r>
                  <a:rPr lang="en-US" sz="2160" b="1" dirty="0">
                    <a:solidFill>
                      <a:srgbClr val="002060"/>
                    </a:solidFill>
                    <a:latin typeface="Times New Roman" pitchFamily="18" charset="0"/>
                    <a:ea typeface="Tahoma" pitchFamily="34" charset="0"/>
                    <a:cs typeface="Times New Roman" pitchFamily="18" charset="0"/>
                  </a:rPr>
                  <a:t> </a:t>
                </a:r>
                <a:r>
                  <a:rPr lang="en-US" sz="2160" b="1" dirty="0" err="1">
                    <a:solidFill>
                      <a:srgbClr val="002060"/>
                    </a:solidFill>
                    <a:latin typeface="Times New Roman" pitchFamily="18" charset="0"/>
                    <a:ea typeface="Tahoma" pitchFamily="34" charset="0"/>
                    <a:cs typeface="Times New Roman" pitchFamily="18" charset="0"/>
                  </a:rPr>
                  <a:t>dụng</a:t>
                </a:r>
                <a:r>
                  <a:rPr lang="en-US" sz="2160" b="1" dirty="0">
                    <a:solidFill>
                      <a:srgbClr val="002060"/>
                    </a:solidFill>
                    <a:latin typeface="Times New Roman" pitchFamily="18" charset="0"/>
                    <a:ea typeface="Tahoma" pitchFamily="34" charset="0"/>
                    <a:cs typeface="Times New Roman" pitchFamily="18" charset="0"/>
                  </a:rPr>
                  <a:t> </a:t>
                </a:r>
                <a:r>
                  <a:rPr lang="en-US" sz="2160" b="1" dirty="0" err="1">
                    <a:solidFill>
                      <a:srgbClr val="002060"/>
                    </a:solidFill>
                    <a:latin typeface="Times New Roman" pitchFamily="18" charset="0"/>
                    <a:ea typeface="Tahoma" pitchFamily="34" charset="0"/>
                    <a:cs typeface="Times New Roman" pitchFamily="18" charset="0"/>
                  </a:rPr>
                  <a:t>gì</a:t>
                </a:r>
                <a:r>
                  <a:rPr lang="en-US" sz="2160" b="1" dirty="0">
                    <a:solidFill>
                      <a:srgbClr val="002060"/>
                    </a:solidFill>
                    <a:latin typeface="Times New Roman" pitchFamily="18" charset="0"/>
                    <a:ea typeface="Tahoma" pitchFamily="34" charset="0"/>
                    <a:cs typeface="Times New Roman" pitchFamily="18" charset="0"/>
                  </a:rPr>
                  <a:t> ?</a:t>
                </a:r>
              </a:p>
              <a:p>
                <a:pPr algn="ctr" defTabSz="821056">
                  <a:defRPr/>
                </a:pPr>
                <a:r>
                  <a:rPr lang="en-US" sz="3960" b="1" dirty="0" err="1">
                    <a:solidFill>
                      <a:srgbClr val="FFFFFF"/>
                    </a:solidFill>
                    <a:latin typeface="Times New Roman" pitchFamily="18" charset="0"/>
                    <a:ea typeface="Tahoma" pitchFamily="34" charset="0"/>
                    <a:cs typeface="Times New Roman" pitchFamily="18" charset="0"/>
                  </a:rPr>
                  <a:t>Hà-Lớp</a:t>
                </a:r>
                <a:r>
                  <a:rPr lang="en-US" sz="3960" b="1" dirty="0">
                    <a:solidFill>
                      <a:srgbClr val="FFFFFF"/>
                    </a:solidFill>
                    <a:latin typeface="Times New Roman" pitchFamily="18" charset="0"/>
                    <a:ea typeface="Tahoma" pitchFamily="34" charset="0"/>
                    <a:cs typeface="Times New Roman" pitchFamily="18" charset="0"/>
                  </a:rPr>
                  <a:t> </a:t>
                </a:r>
                <a:r>
                  <a:rPr lang="en-US" sz="3960" b="1" err="1">
                    <a:solidFill>
                      <a:srgbClr val="FFFFFF"/>
                    </a:solidFill>
                    <a:latin typeface="Times New Roman" pitchFamily="18" charset="0"/>
                    <a:ea typeface="Tahoma" pitchFamily="34" charset="0"/>
                    <a:cs typeface="Times New Roman" pitchFamily="18" charset="0"/>
                  </a:rPr>
                  <a:t>trưởng</a:t>
                </a:r>
                <a:r>
                  <a:rPr lang="en-US" sz="3960" b="1">
                    <a:solidFill>
                      <a:srgbClr val="FFFFFF"/>
                    </a:solidFill>
                    <a:latin typeface="Times New Roman" pitchFamily="18" charset="0"/>
                    <a:ea typeface="Tahoma" pitchFamily="34" charset="0"/>
                    <a:cs typeface="Times New Roman" pitchFamily="18" charset="0"/>
                  </a:rPr>
                  <a:t> lớp 7A- </a:t>
                </a:r>
                <a:r>
                  <a:rPr lang="en-US" sz="3960" b="1" dirty="0" err="1">
                    <a:solidFill>
                      <a:srgbClr val="FFFFFF"/>
                    </a:solidFill>
                    <a:latin typeface="Times New Roman" pitchFamily="18" charset="0"/>
                    <a:ea typeface="Tahoma" pitchFamily="34" charset="0"/>
                    <a:cs typeface="Times New Roman" pitchFamily="18" charset="0"/>
                  </a:rPr>
                  <a:t>học</a:t>
                </a:r>
                <a:r>
                  <a:rPr lang="en-US" sz="3960" b="1" dirty="0">
                    <a:solidFill>
                      <a:srgbClr val="FFFFFF"/>
                    </a:solidFill>
                    <a:latin typeface="Times New Roman" pitchFamily="18" charset="0"/>
                    <a:ea typeface="Tahoma" pitchFamily="34" charset="0"/>
                    <a:cs typeface="Times New Roman" pitchFamily="18" charset="0"/>
                  </a:rPr>
                  <a:t> </a:t>
                </a:r>
                <a:r>
                  <a:rPr lang="en-US" sz="3960" b="1" dirty="0" err="1">
                    <a:solidFill>
                      <a:srgbClr val="FFFFFF"/>
                    </a:solidFill>
                    <a:latin typeface="Times New Roman" pitchFamily="18" charset="0"/>
                    <a:ea typeface="Tahoma" pitchFamily="34" charset="0"/>
                    <a:cs typeface="Times New Roman" pitchFamily="18" charset="0"/>
                  </a:rPr>
                  <a:t>rất</a:t>
                </a:r>
                <a:r>
                  <a:rPr lang="en-US" sz="3960" b="1" dirty="0">
                    <a:solidFill>
                      <a:srgbClr val="FFFFFF"/>
                    </a:solidFill>
                    <a:latin typeface="Times New Roman" pitchFamily="18" charset="0"/>
                    <a:ea typeface="Tahoma" pitchFamily="34" charset="0"/>
                    <a:cs typeface="Times New Roman" pitchFamily="18" charset="0"/>
                  </a:rPr>
                  <a:t> </a:t>
                </a:r>
                <a:r>
                  <a:rPr lang="en-US" sz="3960" b="1" dirty="0" err="1">
                    <a:solidFill>
                      <a:srgbClr val="FFFFFF"/>
                    </a:solidFill>
                    <a:latin typeface="Times New Roman" pitchFamily="18" charset="0"/>
                    <a:ea typeface="Tahoma" pitchFamily="34" charset="0"/>
                    <a:cs typeface="Times New Roman" pitchFamily="18" charset="0"/>
                  </a:rPr>
                  <a:t>giỏi</a:t>
                </a:r>
                <a:endParaRPr lang="en-US" sz="3960" b="1" dirty="0">
                  <a:solidFill>
                    <a:srgbClr val="FFFFFF"/>
                  </a:solidFill>
                  <a:latin typeface="Times New Roman" pitchFamily="18" charset="0"/>
                  <a:ea typeface="Tahoma" pitchFamily="34" charset="0"/>
                  <a:cs typeface="Times New Roman" pitchFamily="18" charset="0"/>
                </a:endParaRPr>
              </a:p>
            </p:txBody>
          </p:sp>
        </p:grpSp>
        <p:pic>
          <p:nvPicPr>
            <p:cNvPr id="72727" name="Picture 8">
              <a:extLst>
                <a:ext uri="{FF2B5EF4-FFF2-40B4-BE49-F238E27FC236}">
                  <a16:creationId xmlns:a16="http://schemas.microsoft.com/office/drawing/2014/main" id="{BC5D8D79-529B-1EE5-AF01-B33851F38F18}"/>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5400000">
              <a:off x="-165942" y="418612"/>
              <a:ext cx="2009400" cy="137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28" name="TextBox 28">
              <a:extLst>
                <a:ext uri="{FF2B5EF4-FFF2-40B4-BE49-F238E27FC236}">
                  <a16:creationId xmlns:a16="http://schemas.microsoft.com/office/drawing/2014/main" id="{70C5C8C3-2C7A-41D8-0738-960ED3838B28}"/>
                </a:ext>
              </a:extLst>
            </p:cNvPr>
            <p:cNvSpPr txBox="1">
              <a:spLocks noChangeArrowheads="1"/>
            </p:cNvSpPr>
            <p:nvPr/>
          </p:nvSpPr>
          <p:spPr bwMode="auto">
            <a:xfrm>
              <a:off x="506730" y="847525"/>
              <a:ext cx="909211" cy="48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684213">
                <a:defRPr>
                  <a:solidFill>
                    <a:schemeClr val="tx1"/>
                  </a:solidFill>
                  <a:latin typeface="Arial" panose="020B0604020202020204" pitchFamily="34" charset="0"/>
                  <a:cs typeface="Arial" panose="020B0604020202020204" pitchFamily="34" charset="0"/>
                </a:defRPr>
              </a:lvl1pPr>
              <a:lvl2pPr marL="742950" indent="-285750" defTabSz="684213">
                <a:defRPr>
                  <a:solidFill>
                    <a:schemeClr val="tx1"/>
                  </a:solidFill>
                  <a:latin typeface="Arial" panose="020B0604020202020204" pitchFamily="34" charset="0"/>
                  <a:cs typeface="Arial" panose="020B0604020202020204" pitchFamily="34" charset="0"/>
                </a:defRPr>
              </a:lvl2pPr>
              <a:lvl3pPr marL="1143000" indent="-228600" defTabSz="684213">
                <a:defRPr>
                  <a:solidFill>
                    <a:schemeClr val="tx1"/>
                  </a:solidFill>
                  <a:latin typeface="Arial" panose="020B0604020202020204" pitchFamily="34" charset="0"/>
                  <a:cs typeface="Arial" panose="020B0604020202020204" pitchFamily="34" charset="0"/>
                </a:defRPr>
              </a:lvl3pPr>
              <a:lvl4pPr marL="1600200" indent="-228600" defTabSz="684213">
                <a:defRPr>
                  <a:solidFill>
                    <a:schemeClr val="tx1"/>
                  </a:solidFill>
                  <a:latin typeface="Arial" panose="020B0604020202020204" pitchFamily="34" charset="0"/>
                  <a:cs typeface="Arial" panose="020B0604020202020204" pitchFamily="34" charset="0"/>
                </a:defRPr>
              </a:lvl4pPr>
              <a:lvl5pPr marL="2057400" indent="-228600" defTabSz="684213">
                <a:defRPr>
                  <a:solidFill>
                    <a:schemeClr val="tx1"/>
                  </a:solidFill>
                  <a:latin typeface="Arial" panose="020B0604020202020204" pitchFamily="34" charset="0"/>
                  <a:cs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520">
                  <a:solidFill>
                    <a:srgbClr val="FF0000"/>
                  </a:solidFill>
                  <a:latin typeface="Times New Roman" panose="02020603050405020304" pitchFamily="18" charset="0"/>
                  <a:cs typeface="Times New Roman" panose="02020603050405020304" pitchFamily="18" charset="0"/>
                </a:rPr>
                <a:t>02</a:t>
              </a:r>
            </a:p>
          </p:txBody>
        </p:sp>
      </p:grpSp>
      <p:pic>
        <p:nvPicPr>
          <p:cNvPr id="68" name="Picture 67">
            <a:extLst>
              <a:ext uri="{FF2B5EF4-FFF2-40B4-BE49-F238E27FC236}">
                <a16:creationId xmlns:a16="http://schemas.microsoft.com/office/drawing/2014/main" id="{85E0A333-A86E-26C9-DEE6-AC3C3CC1442B}"/>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482090" y="422910"/>
            <a:ext cx="1194434" cy="132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996EA17A-5273-0DE6-70BC-2CAC4031FB38}"/>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493520" y="422911"/>
            <a:ext cx="1196340" cy="1329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mthanhThua">
            <a:hlinkClick r:id="" action="ppaction://media"/>
            <a:extLst>
              <a:ext uri="{FF2B5EF4-FFF2-40B4-BE49-F238E27FC236}">
                <a16:creationId xmlns:a16="http://schemas.microsoft.com/office/drawing/2014/main" id="{E83FB0BC-601E-6D54-EB91-2F212D6CE7BD}"/>
              </a:ext>
            </a:extLst>
          </p:cNvPr>
          <p:cNvPicPr>
            <a:picLocks noChangeAspect="1"/>
          </p:cNvPicPr>
          <p:nvPr>
            <a:audioFile r:link="rId2"/>
            <p:extLst>
              <p:ext uri="{DAA4B4D4-6D71-4841-9C94-3DE7FCFB9230}">
                <p14:media xmlns:p14="http://schemas.microsoft.com/office/powerpoint/2010/main" r:embed="rId1"/>
              </p:ext>
            </p:extLst>
          </p:nvPr>
        </p:nvPicPr>
        <p:blipFill>
          <a:blip r:embed="rId17">
            <a:extLst>
              <a:ext uri="{28A0092B-C50C-407E-A947-70E740481C1C}">
                <a14:useLocalDpi xmlns:a14="http://schemas.microsoft.com/office/drawing/2010/main" val="0"/>
              </a:ext>
            </a:extLst>
          </a:blip>
          <a:srcRect/>
          <a:stretch>
            <a:fillRect/>
          </a:stretch>
        </p:blipFill>
        <p:spPr bwMode="auto">
          <a:xfrm>
            <a:off x="-1116330" y="2571750"/>
            <a:ext cx="438150" cy="48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23" name="nhacthang">
            <a:hlinkClick r:id="" action="ppaction://media"/>
            <a:extLst>
              <a:ext uri="{FF2B5EF4-FFF2-40B4-BE49-F238E27FC236}">
                <a16:creationId xmlns:a16="http://schemas.microsoft.com/office/drawing/2014/main" id="{EC9B51B3-A4ED-7E4F-01E9-1A3F2E943EFF}"/>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099186" y="3509010"/>
            <a:ext cx="438150" cy="48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a:hlinkClick r:id="" action="ppaction://hlinkshowjump?jump=previousslide"/>
            <a:extLst>
              <a:ext uri="{FF2B5EF4-FFF2-40B4-BE49-F238E27FC236}">
                <a16:creationId xmlns:a16="http://schemas.microsoft.com/office/drawing/2014/main" id="{BA68B5D7-186D-CF6A-7E44-11D57E6B621E}"/>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0860406" y="1299210"/>
            <a:ext cx="565784" cy="626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a:hlinkClick r:id="" action="ppaction://hlinkshowjump?jump=nextslide"/>
            <a:extLst>
              <a:ext uri="{FF2B5EF4-FFF2-40B4-BE49-F238E27FC236}">
                <a16:creationId xmlns:a16="http://schemas.microsoft.com/office/drawing/2014/main" id="{5BC31099-AC0E-1A57-248E-7B75840A01CE}"/>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0860406" y="493396"/>
            <a:ext cx="565784"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nodeType="afterGroup">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anim calcmode="lin" valueType="num">
                                      <p:cBhvr>
                                        <p:cTn id="19" dur="500" fill="hold"/>
                                        <p:tgtEl>
                                          <p:spTgt spid="20"/>
                                        </p:tgtEl>
                                        <p:attrNameLst>
                                          <p:attrName>ppt_x</p:attrName>
                                        </p:attrNameLst>
                                      </p:cBhvr>
                                      <p:tavLst>
                                        <p:tav tm="0">
                                          <p:val>
                                            <p:fltVal val="0.5"/>
                                          </p:val>
                                        </p:tav>
                                        <p:tav tm="100000">
                                          <p:val>
                                            <p:strVal val="#ppt_x"/>
                                          </p:val>
                                        </p:tav>
                                      </p:tavLst>
                                    </p:anim>
                                    <p:anim calcmode="lin" valueType="num">
                                      <p:cBhvr>
                                        <p:cTn id="20" dur="500" fill="hold"/>
                                        <p:tgtEl>
                                          <p:spTgt spid="20"/>
                                        </p:tgtEl>
                                        <p:attrNameLst>
                                          <p:attrName>ppt_y</p:attrName>
                                        </p:attrNameLst>
                                      </p:cBhvr>
                                      <p:tavLst>
                                        <p:tav tm="0">
                                          <p:val>
                                            <p:fltVal val="0.5"/>
                                          </p:val>
                                        </p:tav>
                                        <p:tav tm="100000">
                                          <p:val>
                                            <p:strVal val="#ppt_y"/>
                                          </p:val>
                                        </p:tav>
                                      </p:tavLst>
                                    </p:anim>
                                  </p:childTnLst>
                                </p:cTn>
                              </p:par>
                            </p:childTnLst>
                          </p:cTn>
                        </p:par>
                        <p:par>
                          <p:cTn id="21" fill="hold" nodeType="afterGroup">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nodeType="afterGroup">
                            <p:stCondLst>
                              <p:cond delay="2000"/>
                            </p:stCondLst>
                            <p:childTnLst>
                              <p:par>
                                <p:cTn id="26" presetID="53" presetClass="entr" presetSubtype="528"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anim calcmode="lin" valueType="num">
                                      <p:cBhvr>
                                        <p:cTn id="31" dur="500" fill="hold"/>
                                        <p:tgtEl>
                                          <p:spTgt spid="15"/>
                                        </p:tgtEl>
                                        <p:attrNameLst>
                                          <p:attrName>ppt_x</p:attrName>
                                        </p:attrNameLst>
                                      </p:cBhvr>
                                      <p:tavLst>
                                        <p:tav tm="0">
                                          <p:val>
                                            <p:fltVal val="0.5"/>
                                          </p:val>
                                        </p:tav>
                                        <p:tav tm="100000">
                                          <p:val>
                                            <p:strVal val="#ppt_x"/>
                                          </p:val>
                                        </p:tav>
                                      </p:tavLst>
                                    </p:anim>
                                    <p:anim calcmode="lin" valueType="num">
                                      <p:cBhvr>
                                        <p:cTn id="32" dur="500" fill="hold"/>
                                        <p:tgtEl>
                                          <p:spTgt spid="15"/>
                                        </p:tgtEl>
                                        <p:attrNameLst>
                                          <p:attrName>ppt_y</p:attrName>
                                        </p:attrNameLst>
                                      </p:cBhvr>
                                      <p:tavLst>
                                        <p:tav tm="0">
                                          <p:val>
                                            <p:fltVal val="0.5"/>
                                          </p:val>
                                        </p:tav>
                                        <p:tav tm="100000">
                                          <p:val>
                                            <p:strVal val="#ppt_y"/>
                                          </p:val>
                                        </p:tav>
                                      </p:tavLst>
                                    </p:anim>
                                  </p:childTnLst>
                                </p:cTn>
                              </p:par>
                            </p:childTnLst>
                          </p:cTn>
                        </p:par>
                        <p:par>
                          <p:cTn id="33" fill="hold" nodeType="afterGroup">
                            <p:stCondLst>
                              <p:cond delay="2500"/>
                            </p:stCondLst>
                            <p:childTnLst>
                              <p:par>
                                <p:cTn id="34" presetID="10"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par>
                          <p:cTn id="37" fill="hold" nodeType="afterGroup">
                            <p:stCondLst>
                              <p:cond delay="3000"/>
                            </p:stCondLst>
                            <p:childTnLst>
                              <p:par>
                                <p:cTn id="38" presetID="53" presetClass="entr" presetSubtype="528"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ppt_w</p:attrName>
                                        </p:attrNameLst>
                                      </p:cBhvr>
                                      <p:tavLst>
                                        <p:tav tm="0">
                                          <p:val>
                                            <p:fltVal val="0"/>
                                          </p:val>
                                        </p:tav>
                                        <p:tav tm="100000">
                                          <p:val>
                                            <p:strVal val="#ppt_w"/>
                                          </p:val>
                                        </p:tav>
                                      </p:tavLst>
                                    </p:anim>
                                    <p:anim calcmode="lin" valueType="num">
                                      <p:cBhvr>
                                        <p:cTn id="41" dur="500" fill="hold"/>
                                        <p:tgtEl>
                                          <p:spTgt spid="2"/>
                                        </p:tgtEl>
                                        <p:attrNameLst>
                                          <p:attrName>ppt_h</p:attrName>
                                        </p:attrNameLst>
                                      </p:cBhvr>
                                      <p:tavLst>
                                        <p:tav tm="0">
                                          <p:val>
                                            <p:fltVal val="0"/>
                                          </p:val>
                                        </p:tav>
                                        <p:tav tm="100000">
                                          <p:val>
                                            <p:strVal val="#ppt_h"/>
                                          </p:val>
                                        </p:tav>
                                      </p:tavLst>
                                    </p:anim>
                                    <p:animEffect transition="in" filter="fade">
                                      <p:cBhvr>
                                        <p:cTn id="42" dur="500"/>
                                        <p:tgtEl>
                                          <p:spTgt spid="2"/>
                                        </p:tgtEl>
                                      </p:cBhvr>
                                    </p:animEffect>
                                    <p:anim calcmode="lin" valueType="num">
                                      <p:cBhvr>
                                        <p:cTn id="43" dur="500" fill="hold"/>
                                        <p:tgtEl>
                                          <p:spTgt spid="2"/>
                                        </p:tgtEl>
                                        <p:attrNameLst>
                                          <p:attrName>ppt_x</p:attrName>
                                        </p:attrNameLst>
                                      </p:cBhvr>
                                      <p:tavLst>
                                        <p:tav tm="0">
                                          <p:val>
                                            <p:fltVal val="0.5"/>
                                          </p:val>
                                        </p:tav>
                                        <p:tav tm="100000">
                                          <p:val>
                                            <p:strVal val="#ppt_x"/>
                                          </p:val>
                                        </p:tav>
                                      </p:tavLst>
                                    </p:anim>
                                    <p:anim calcmode="lin" valueType="num">
                                      <p:cBhvr>
                                        <p:cTn id="44" dur="500" fill="hold"/>
                                        <p:tgtEl>
                                          <p:spTgt spid="2"/>
                                        </p:tgtEl>
                                        <p:attrNameLst>
                                          <p:attrName>ppt_y</p:attrName>
                                        </p:attrNameLst>
                                      </p:cBhvr>
                                      <p:tavLst>
                                        <p:tav tm="0">
                                          <p:val>
                                            <p:fltVal val="0.5"/>
                                          </p:val>
                                        </p:tav>
                                        <p:tav tm="100000">
                                          <p:val>
                                            <p:strVal val="#ppt_y"/>
                                          </p:val>
                                        </p:tav>
                                      </p:tavLst>
                                    </p:anim>
                                  </p:childTnLst>
                                </p:cTn>
                              </p:par>
                            </p:childTnLst>
                          </p:cTn>
                        </p:par>
                        <p:par>
                          <p:cTn id="45" fill="hold" nodeType="afterGroup">
                            <p:stCondLst>
                              <p:cond delay="3500"/>
                            </p:stCondLst>
                            <p:childTnLst>
                              <p:par>
                                <p:cTn id="46" presetID="10" presetClass="entr" presetSubtype="0"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childTnLst>
                          </p:cTn>
                        </p:par>
                        <p:par>
                          <p:cTn id="49" fill="hold" nodeType="afterGroup">
                            <p:stCondLst>
                              <p:cond delay="4000"/>
                            </p:stCondLst>
                            <p:childTnLst>
                              <p:par>
                                <p:cTn id="50" presetID="53" presetClass="entr" presetSubtype="528"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nodeType="afterGroup">
                            <p:stCondLst>
                              <p:cond delay="4500"/>
                            </p:stCondLst>
                            <p:childTnLst>
                              <p:par>
                                <p:cTn id="58" presetID="10" presetClass="entr" presetSubtype="0" fill="hold"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2"/>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2"/>
                                        </p:tgtEl>
                                      </p:cBhvr>
                                    </p:animEffect>
                                    <p:animScale>
                                      <p:cBhvr>
                                        <p:cTn id="66" dur="250" autoRev="1" fill="hold"/>
                                        <p:tgtEl>
                                          <p:spTgt spid="2"/>
                                        </p:tgtEl>
                                      </p:cBhvr>
                                      <p:by x="105000" y="105000"/>
                                    </p:animScale>
                                  </p:childTnLst>
                                  <p:subTnLst>
                                    <p:audio>
                                      <p:cMediaNode>
                                        <p:cTn display="0" masterRel="sameClick">
                                          <p:stCondLst>
                                            <p:cond evt="begin" delay="0">
                                              <p:tn val="64"/>
                                            </p:cond>
                                          </p:stCondLst>
                                          <p:endCondLst>
                                            <p:cond evt="onStopAudio" delay="0">
                                              <p:tgtEl>
                                                <p:sldTgt/>
                                              </p:tgtEl>
                                            </p:cond>
                                          </p:endCondLst>
                                        </p:cTn>
                                        <p:tgtEl>
                                          <p:sndTgt r:embed="rId4" name="click.wav"/>
                                        </p:tgtEl>
                                      </p:cMediaNode>
                                    </p:audio>
                                  </p:subTnLst>
                                </p:cTn>
                              </p:par>
                              <p:par>
                                <p:cTn id="67" presetID="1"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par>
                                <p:cTn id="69" presetID="63" presetClass="path" presetSubtype="0" accel="50000" decel="50000" fill="hold" nodeType="withEffect">
                                  <p:stCondLst>
                                    <p:cond delay="0"/>
                                  </p:stCondLst>
                                  <p:childTnLst>
                                    <p:animMotion origin="layout" path="M -1.04167E-6 -4.81481E-6 L 0.1599 -4.81481E-6 " pathEditMode="relative" rAng="0" ptsTypes="AA">
                                      <p:cBhvr>
                                        <p:cTn id="70" dur="500" fill="hold"/>
                                        <p:tgtEl>
                                          <p:spTgt spid="68"/>
                                        </p:tgtEl>
                                        <p:attrNameLst>
                                          <p:attrName>ppt_x</p:attrName>
                                          <p:attrName>ppt_y</p:attrName>
                                        </p:attrNameLst>
                                      </p:cBhvr>
                                      <p:rCtr x="7995" y="0"/>
                                    </p:animMotion>
                                  </p:childTnLst>
                                </p:cTn>
                              </p:par>
                              <p:par>
                                <p:cTn id="71" presetID="10" presetClass="exit" presetSubtype="0" fill="hold" nodeType="withEffect">
                                  <p:stCondLst>
                                    <p:cond delay="0"/>
                                  </p:stCondLst>
                                  <p:childTnLst>
                                    <p:animEffect transition="out" filter="fade">
                                      <p:cBhvr>
                                        <p:cTn id="72" dur="500"/>
                                        <p:tgtEl>
                                          <p:spTgt spid="16"/>
                                        </p:tgtEl>
                                      </p:cBhvr>
                                    </p:animEffect>
                                    <p:set>
                                      <p:cBhvr>
                                        <p:cTn id="73" dur="1" fill="hold">
                                          <p:stCondLst>
                                            <p:cond delay="499"/>
                                          </p:stCondLst>
                                        </p:cTn>
                                        <p:tgtEl>
                                          <p:spTgt spid="16"/>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12"/>
                                        </p:tgtEl>
                                      </p:cBhvr>
                                    </p:animEffect>
                                    <p:set>
                                      <p:cBhvr>
                                        <p:cTn id="76" dur="1" fill="hold">
                                          <p:stCondLst>
                                            <p:cond delay="499"/>
                                          </p:stCondLst>
                                        </p:cTn>
                                        <p:tgtEl>
                                          <p:spTgt spid="12"/>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2"/>
                                        </p:tgtEl>
                                      </p:cBhvr>
                                    </p:animEffect>
                                    <p:set>
                                      <p:cBhvr>
                                        <p:cTn id="79" dur="1" fill="hold">
                                          <p:stCondLst>
                                            <p:cond delay="499"/>
                                          </p:stCondLst>
                                        </p:cTn>
                                        <p:tgtEl>
                                          <p:spTgt spid="2"/>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3"/>
                                        </p:tgtEl>
                                      </p:cBhvr>
                                    </p:animEffect>
                                    <p:set>
                                      <p:cBhvr>
                                        <p:cTn id="82" dur="1" fill="hold">
                                          <p:stCondLst>
                                            <p:cond delay="499"/>
                                          </p:stCondLst>
                                        </p:cTn>
                                        <p:tgtEl>
                                          <p:spTgt spid="3"/>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15"/>
                                        </p:tgtEl>
                                      </p:cBhvr>
                                    </p:animEffect>
                                    <p:set>
                                      <p:cBhvr>
                                        <p:cTn id="85" dur="1" fill="hold">
                                          <p:stCondLst>
                                            <p:cond delay="499"/>
                                          </p:stCondLst>
                                        </p:cTn>
                                        <p:tgtEl>
                                          <p:spTgt spid="15"/>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9"/>
                                        </p:tgtEl>
                                      </p:cBhvr>
                                    </p:animEffect>
                                    <p:set>
                                      <p:cBhvr>
                                        <p:cTn id="88" dur="1" fill="hold">
                                          <p:stCondLst>
                                            <p:cond delay="499"/>
                                          </p:stCondLst>
                                        </p:cTn>
                                        <p:tgtEl>
                                          <p:spTgt spid="9"/>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20"/>
                                        </p:tgtEl>
                                      </p:cBhvr>
                                    </p:animEffect>
                                    <p:set>
                                      <p:cBhvr>
                                        <p:cTn id="91" dur="1" fill="hold">
                                          <p:stCondLst>
                                            <p:cond delay="499"/>
                                          </p:stCondLst>
                                        </p:cTn>
                                        <p:tgtEl>
                                          <p:spTgt spid="20"/>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8"/>
                                        </p:tgtEl>
                                      </p:cBhvr>
                                    </p:animEffect>
                                    <p:set>
                                      <p:cBhvr>
                                        <p:cTn id="94" dur="1" fill="hold">
                                          <p:stCondLst>
                                            <p:cond delay="499"/>
                                          </p:stCondLst>
                                        </p:cTn>
                                        <p:tgtEl>
                                          <p:spTgt spid="8"/>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21"/>
                                        </p:tgtEl>
                                      </p:cBhvr>
                                    </p:animEffect>
                                    <p:set>
                                      <p:cBhvr>
                                        <p:cTn id="97" dur="1" fill="hold">
                                          <p:stCondLst>
                                            <p:cond delay="499"/>
                                          </p:stCondLst>
                                        </p:cTn>
                                        <p:tgtEl>
                                          <p:spTgt spid="21"/>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10"/>
                                        </p:tgtEl>
                                      </p:cBhvr>
                                    </p:animEffect>
                                    <p:set>
                                      <p:cBhvr>
                                        <p:cTn id="100" dur="1" fill="hold">
                                          <p:stCondLst>
                                            <p:cond delay="499"/>
                                          </p:stCondLst>
                                        </p:cTn>
                                        <p:tgtEl>
                                          <p:spTgt spid="10"/>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4"/>
                                        </p:tgtEl>
                                      </p:cBhvr>
                                    </p:animEffect>
                                    <p:set>
                                      <p:cBhvr>
                                        <p:cTn id="103" dur="1" fill="hold">
                                          <p:stCondLst>
                                            <p:cond delay="499"/>
                                          </p:stCondLst>
                                        </p:cTn>
                                        <p:tgtEl>
                                          <p:spTgt spid="4"/>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6"/>
                                        </p:tgtEl>
                                      </p:cBhvr>
                                    </p:animEffect>
                                    <p:set>
                                      <p:cBhvr>
                                        <p:cTn id="106"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07" restart="whenNotActive" fill="hold" evtFilter="cancelBubble" nodeType="interactiveSeq">
                <p:stCondLst>
                  <p:cond evt="onClick" delay="0">
                    <p:tgtEl>
                      <p:spTgt spid="68"/>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26" presetClass="emph" presetSubtype="0" fill="hold" nodeType="clickEffect">
                                  <p:stCondLst>
                                    <p:cond delay="0"/>
                                  </p:stCondLst>
                                  <p:childTnLst>
                                    <p:animEffect transition="out" filter="fade">
                                      <p:cBhvr>
                                        <p:cTn id="111" dur="500" tmFilter="0, 0; .2, .5; .8, .5; 1, 0"/>
                                        <p:tgtEl>
                                          <p:spTgt spid="68"/>
                                        </p:tgtEl>
                                      </p:cBhvr>
                                    </p:animEffect>
                                    <p:animScale>
                                      <p:cBhvr>
                                        <p:cTn id="112" dur="250" autoRev="1" fill="hold"/>
                                        <p:tgtEl>
                                          <p:spTgt spid="68"/>
                                        </p:tgtEl>
                                      </p:cBhvr>
                                      <p:by x="105000" y="105000"/>
                                    </p:animScale>
                                  </p:childTnLst>
                                  <p:subTnLst>
                                    <p:audio>
                                      <p:cMediaNode>
                                        <p:cTn display="0" masterRel="sameClick">
                                          <p:stCondLst>
                                            <p:cond evt="begin" delay="0">
                                              <p:tn val="110"/>
                                            </p:cond>
                                          </p:stCondLst>
                                          <p:endCondLst>
                                            <p:cond evt="onStopAudio" delay="0">
                                              <p:tgtEl>
                                                <p:sldTgt/>
                                              </p:tgtEl>
                                            </p:cond>
                                          </p:endCondLst>
                                        </p:cTn>
                                        <p:tgtEl>
                                          <p:sndTgt r:embed="rId4" name="click.wav"/>
                                        </p:tgtEl>
                                      </p:cMediaNode>
                                    </p:audio>
                                  </p:subTnLst>
                                </p:cTn>
                              </p:par>
                            </p:childTnLst>
                          </p:cTn>
                        </p:par>
                        <p:par>
                          <p:cTn id="113" fill="hold" nodeType="afterGroup">
                            <p:stCondLst>
                              <p:cond delay="500"/>
                            </p:stCondLst>
                            <p:childTnLst>
                              <p:par>
                                <p:cTn id="114" presetID="10" presetClass="exit" presetSubtype="0" fill="hold" nodeType="afterEffect">
                                  <p:stCondLst>
                                    <p:cond delay="0"/>
                                  </p:stCondLst>
                                  <p:childTnLst>
                                    <p:animEffect transition="out" filter="fade">
                                      <p:cBhvr>
                                        <p:cTn id="115" dur="500"/>
                                        <p:tgtEl>
                                          <p:spTgt spid="33"/>
                                        </p:tgtEl>
                                      </p:cBhvr>
                                    </p:animEffect>
                                    <p:set>
                                      <p:cBhvr>
                                        <p:cTn id="116" dur="1" fill="hold">
                                          <p:stCondLst>
                                            <p:cond delay="499"/>
                                          </p:stCondLst>
                                        </p:cTn>
                                        <p:tgtEl>
                                          <p:spTgt spid="33"/>
                                        </p:tgtEl>
                                        <p:attrNameLst>
                                          <p:attrName>style.visibility</p:attrName>
                                        </p:attrNameLst>
                                      </p:cBhvr>
                                      <p:to>
                                        <p:strVal val="hidden"/>
                                      </p:to>
                                    </p:set>
                                  </p:childTnLst>
                                </p:cTn>
                              </p:par>
                              <p:par>
                                <p:cTn id="117" presetID="35" presetClass="path" presetSubtype="0" accel="50000" decel="50000" fill="hold" nodeType="withEffect">
                                  <p:stCondLst>
                                    <p:cond delay="0"/>
                                  </p:stCondLst>
                                  <p:childTnLst>
                                    <p:animMotion origin="layout" path="M 0.1599 -4.81481E-6 L -1.04167E-6 -4.81481E-6 " pathEditMode="relative" rAng="0" ptsTypes="AA">
                                      <p:cBhvr>
                                        <p:cTn id="118" dur="500" fill="hold"/>
                                        <p:tgtEl>
                                          <p:spTgt spid="68"/>
                                        </p:tgtEl>
                                        <p:attrNameLst>
                                          <p:attrName>ppt_x</p:attrName>
                                          <p:attrName>ppt_y</p:attrName>
                                        </p:attrNameLst>
                                      </p:cBhvr>
                                      <p:rCtr x="-7995" y="0"/>
                                    </p:animMotion>
                                  </p:childTnLst>
                                </p:cTn>
                              </p:par>
                              <p:par>
                                <p:cTn id="119" presetID="10" presetClass="entr" presetSubtype="0" fill="hold" nodeType="withEffect">
                                  <p:stCondLst>
                                    <p:cond delay="0"/>
                                  </p:stCondLst>
                                  <p:childTnLst>
                                    <p:set>
                                      <p:cBhvr>
                                        <p:cTn id="120" dur="1" fill="hold">
                                          <p:stCondLst>
                                            <p:cond delay="0"/>
                                          </p:stCondLst>
                                        </p:cTn>
                                        <p:tgtEl>
                                          <p:spTgt spid="16"/>
                                        </p:tgtEl>
                                        <p:attrNameLst>
                                          <p:attrName>style.visibility</p:attrName>
                                        </p:attrNameLst>
                                      </p:cBhvr>
                                      <p:to>
                                        <p:strVal val="visible"/>
                                      </p:to>
                                    </p:set>
                                    <p:animEffect transition="in" filter="fade">
                                      <p:cBhvr>
                                        <p:cTn id="121" dur="500"/>
                                        <p:tgtEl>
                                          <p:spTgt spid="16"/>
                                        </p:tgtEl>
                                      </p:cBhvr>
                                    </p:animEffect>
                                  </p:childTnLst>
                                </p:cTn>
                              </p:par>
                              <p:par>
                                <p:cTn id="122" presetID="10" presetClass="entr" presetSubtype="0" fill="hold" nodeType="withEffect">
                                  <p:stCondLst>
                                    <p:cond delay="0"/>
                                  </p:stCondLst>
                                  <p:childTnLst>
                                    <p:set>
                                      <p:cBhvr>
                                        <p:cTn id="123" dur="1" fill="hold">
                                          <p:stCondLst>
                                            <p:cond delay="0"/>
                                          </p:stCondLst>
                                        </p:cTn>
                                        <p:tgtEl>
                                          <p:spTgt spid="12"/>
                                        </p:tgtEl>
                                        <p:attrNameLst>
                                          <p:attrName>style.visibility</p:attrName>
                                        </p:attrNameLst>
                                      </p:cBhvr>
                                      <p:to>
                                        <p:strVal val="visible"/>
                                      </p:to>
                                    </p:set>
                                    <p:animEffect transition="in" filter="fade">
                                      <p:cBhvr>
                                        <p:cTn id="124" dur="500"/>
                                        <p:tgtEl>
                                          <p:spTgt spid="12"/>
                                        </p:tgtEl>
                                      </p:cBhvr>
                                    </p:animEffect>
                                  </p:childTnLst>
                                </p:cTn>
                              </p:par>
                              <p:par>
                                <p:cTn id="125" presetID="10" presetClass="entr" presetSubtype="0" fill="hold" nodeType="withEffect">
                                  <p:stCondLst>
                                    <p:cond delay="0"/>
                                  </p:stCondLst>
                                  <p:childTnLst>
                                    <p:set>
                                      <p:cBhvr>
                                        <p:cTn id="126" dur="1" fill="hold">
                                          <p:stCondLst>
                                            <p:cond delay="0"/>
                                          </p:stCondLst>
                                        </p:cTn>
                                        <p:tgtEl>
                                          <p:spTgt spid="2"/>
                                        </p:tgtEl>
                                        <p:attrNameLst>
                                          <p:attrName>style.visibility</p:attrName>
                                        </p:attrNameLst>
                                      </p:cBhvr>
                                      <p:to>
                                        <p:strVal val="visible"/>
                                      </p:to>
                                    </p:set>
                                    <p:animEffect transition="in" filter="fade">
                                      <p:cBhvr>
                                        <p:cTn id="127" dur="500"/>
                                        <p:tgtEl>
                                          <p:spTgt spid="2"/>
                                        </p:tgtEl>
                                      </p:cBhvr>
                                    </p:animEffect>
                                  </p:childTnLst>
                                </p:cTn>
                              </p:par>
                              <p:par>
                                <p:cTn id="128" presetID="10" presetClass="entr" presetSubtype="0" fill="hold" nodeType="withEffect">
                                  <p:stCondLst>
                                    <p:cond delay="0"/>
                                  </p:stCondLst>
                                  <p:childTnLst>
                                    <p:set>
                                      <p:cBhvr>
                                        <p:cTn id="129" dur="1" fill="hold">
                                          <p:stCondLst>
                                            <p:cond delay="0"/>
                                          </p:stCondLst>
                                        </p:cTn>
                                        <p:tgtEl>
                                          <p:spTgt spid="3"/>
                                        </p:tgtEl>
                                        <p:attrNameLst>
                                          <p:attrName>style.visibility</p:attrName>
                                        </p:attrNameLst>
                                      </p:cBhvr>
                                      <p:to>
                                        <p:strVal val="visible"/>
                                      </p:to>
                                    </p:set>
                                    <p:animEffect transition="in" filter="fade">
                                      <p:cBhvr>
                                        <p:cTn id="130" dur="500"/>
                                        <p:tgtEl>
                                          <p:spTgt spid="3"/>
                                        </p:tgtEl>
                                      </p:cBhvr>
                                    </p:animEffect>
                                  </p:childTnLst>
                                </p:cTn>
                              </p:par>
                              <p:par>
                                <p:cTn id="131" presetID="10" presetClass="entr" presetSubtype="0" fill="hold" nodeType="withEffect">
                                  <p:stCondLst>
                                    <p:cond delay="0"/>
                                  </p:stCondLst>
                                  <p:childTnLst>
                                    <p:set>
                                      <p:cBhvr>
                                        <p:cTn id="132" dur="1" fill="hold">
                                          <p:stCondLst>
                                            <p:cond delay="0"/>
                                          </p:stCondLst>
                                        </p:cTn>
                                        <p:tgtEl>
                                          <p:spTgt spid="4"/>
                                        </p:tgtEl>
                                        <p:attrNameLst>
                                          <p:attrName>style.visibility</p:attrName>
                                        </p:attrNameLst>
                                      </p:cBhvr>
                                      <p:to>
                                        <p:strVal val="visible"/>
                                      </p:to>
                                    </p:set>
                                    <p:animEffect transition="in" filter="fade">
                                      <p:cBhvr>
                                        <p:cTn id="133" dur="500"/>
                                        <p:tgtEl>
                                          <p:spTgt spid="4"/>
                                        </p:tgtEl>
                                      </p:cBhvr>
                                    </p:animEffect>
                                  </p:childTnLst>
                                </p:cTn>
                              </p:par>
                              <p:par>
                                <p:cTn id="134" presetID="10" presetClass="entr" presetSubtype="0" fill="hold" nodeType="withEffect">
                                  <p:stCondLst>
                                    <p:cond delay="0"/>
                                  </p:stCondLst>
                                  <p:childTnLst>
                                    <p:set>
                                      <p:cBhvr>
                                        <p:cTn id="135" dur="1" fill="hold">
                                          <p:stCondLst>
                                            <p:cond delay="0"/>
                                          </p:stCondLst>
                                        </p:cTn>
                                        <p:tgtEl>
                                          <p:spTgt spid="6"/>
                                        </p:tgtEl>
                                        <p:attrNameLst>
                                          <p:attrName>style.visibility</p:attrName>
                                        </p:attrNameLst>
                                      </p:cBhvr>
                                      <p:to>
                                        <p:strVal val="visible"/>
                                      </p:to>
                                    </p:set>
                                    <p:animEffect transition="in" filter="fade">
                                      <p:cBhvr>
                                        <p:cTn id="136" dur="500"/>
                                        <p:tgtEl>
                                          <p:spTgt spid="6"/>
                                        </p:tgtEl>
                                      </p:cBhvr>
                                    </p:animEffect>
                                  </p:childTnLst>
                                </p:cTn>
                              </p:par>
                            </p:childTnLst>
                          </p:cTn>
                        </p:par>
                      </p:childTnLst>
                    </p:cTn>
                  </p:par>
                </p:childTnLst>
              </p:cTn>
              <p:nextCondLst>
                <p:cond evt="onClick" delay="0">
                  <p:tgtEl>
                    <p:spTgt spid="68"/>
                  </p:tgtEl>
                </p:cond>
              </p:nextCondLst>
            </p:seq>
            <p:seq concurrent="1" nextAc="seek">
              <p:cTn id="137" restart="whenNotActive" fill="hold" evtFilter="cancelBubble" nodeType="interactiveSeq">
                <p:stCondLst>
                  <p:cond evt="onClick" delay="0">
                    <p:tgtEl>
                      <p:spTgt spid="15"/>
                    </p:tgtEl>
                  </p:cond>
                </p:stCondLst>
                <p:endSync evt="end" delay="0">
                  <p:rtn val="all"/>
                </p:endSync>
                <p:childTnLst>
                  <p:par>
                    <p:cTn id="138" fill="hold" nodeType="clickPar">
                      <p:stCondLst>
                        <p:cond delay="0"/>
                      </p:stCondLst>
                      <p:childTnLst>
                        <p:par>
                          <p:cTn id="139" fill="hold" nodeType="withGroup">
                            <p:stCondLst>
                              <p:cond delay="0"/>
                            </p:stCondLst>
                            <p:childTnLst>
                              <p:par>
                                <p:cTn id="140" presetID="26" presetClass="emph" presetSubtype="0" fill="hold" nodeType="clickEffect">
                                  <p:stCondLst>
                                    <p:cond delay="0"/>
                                  </p:stCondLst>
                                  <p:childTnLst>
                                    <p:animEffect transition="out" filter="fade">
                                      <p:cBhvr>
                                        <p:cTn id="141" dur="500" tmFilter="0, 0; .2, .5; .8, .5; 1, 0"/>
                                        <p:tgtEl>
                                          <p:spTgt spid="15"/>
                                        </p:tgtEl>
                                      </p:cBhvr>
                                    </p:animEffect>
                                    <p:animScale>
                                      <p:cBhvr>
                                        <p:cTn id="142" dur="250" autoRev="1" fill="hold"/>
                                        <p:tgtEl>
                                          <p:spTgt spid="15"/>
                                        </p:tgtEl>
                                      </p:cBhvr>
                                      <p:by x="105000" y="105000"/>
                                    </p:animScale>
                                  </p:childTnLst>
                                  <p:subTnLst>
                                    <p:audio>
                                      <p:cMediaNode>
                                        <p:cTn display="0" masterRel="sameClick">
                                          <p:stCondLst>
                                            <p:cond evt="begin" delay="0">
                                              <p:tn val="140"/>
                                            </p:cond>
                                          </p:stCondLst>
                                          <p:endCondLst>
                                            <p:cond evt="onStopAudio" delay="0">
                                              <p:tgtEl>
                                                <p:sldTgt/>
                                              </p:tgtEl>
                                            </p:cond>
                                          </p:endCondLst>
                                        </p:cTn>
                                        <p:tgtEl>
                                          <p:sndTgt r:embed="rId4" name="click.wav"/>
                                        </p:tgtEl>
                                      </p:cMediaNode>
                                    </p:audio>
                                  </p:subTnLst>
                                </p:cTn>
                              </p:par>
                            </p:childTnLst>
                          </p:cTn>
                        </p:par>
                        <p:par>
                          <p:cTn id="143" fill="hold" nodeType="afterGroup">
                            <p:stCondLst>
                              <p:cond delay="500"/>
                            </p:stCondLst>
                            <p:childTnLst>
                              <p:par>
                                <p:cTn id="144" presetID="1" presetClass="mediacall" presetSubtype="0" fill="hold" nodeType="afterEffect">
                                  <p:stCondLst>
                                    <p:cond delay="0"/>
                                  </p:stCondLst>
                                  <p:childTnLst>
                                    <p:cmd type="call" cmd="playFrom(0.0)">
                                      <p:cBhvr>
                                        <p:cTn id="145" dur="4995" fill="hold"/>
                                        <p:tgtEl>
                                          <p:spTgt spid="7"/>
                                        </p:tgtEl>
                                      </p:cBhvr>
                                    </p:cmd>
                                  </p:childTnLst>
                                </p:cTn>
                              </p:par>
                              <p:par>
                                <p:cTn id="146" presetID="1" presetClass="entr" presetSubtype="0" fill="hold" nodeType="withEffect">
                                  <p:stCondLst>
                                    <p:cond delay="0"/>
                                  </p:stCondLst>
                                  <p:childTnLst>
                                    <p:set>
                                      <p:cBhvr>
                                        <p:cTn id="147" dur="1" fill="hold">
                                          <p:stCondLst>
                                            <p:cond delay="0"/>
                                          </p:stCondLst>
                                        </p:cTn>
                                        <p:tgtEl>
                                          <p:spTgt spid="13"/>
                                        </p:tgtEl>
                                        <p:attrNameLst>
                                          <p:attrName>style.visibility</p:attrName>
                                        </p:attrNameLst>
                                      </p:cBhvr>
                                      <p:to>
                                        <p:strVal val="visible"/>
                                      </p:to>
                                    </p:set>
                                  </p:childTnLst>
                                </p:cTn>
                              </p:par>
                              <p:par>
                                <p:cTn id="148" presetID="63" presetClass="path" presetSubtype="0" accel="50000" decel="50000" fill="hold" nodeType="withEffect">
                                  <p:stCondLst>
                                    <p:cond delay="0"/>
                                  </p:stCondLst>
                                  <p:childTnLst>
                                    <p:animMotion origin="layout" path="M 6.25E-7 -4.81481E-6 L 0.1599 -4.81481E-6 " pathEditMode="relative" rAng="0" ptsTypes="AA">
                                      <p:cBhvr>
                                        <p:cTn id="149" dur="500" fill="hold"/>
                                        <p:tgtEl>
                                          <p:spTgt spid="14"/>
                                        </p:tgtEl>
                                        <p:attrNameLst>
                                          <p:attrName>ppt_x</p:attrName>
                                          <p:attrName>ppt_y</p:attrName>
                                        </p:attrNameLst>
                                      </p:cBhvr>
                                      <p:rCtr x="7995" y="0"/>
                                    </p:animMotion>
                                  </p:childTnLst>
                                </p:cTn>
                              </p:par>
                              <p:par>
                                <p:cTn id="150" presetID="10" presetClass="exit" presetSubtype="0" fill="hold" nodeType="withEffect">
                                  <p:stCondLst>
                                    <p:cond delay="0"/>
                                  </p:stCondLst>
                                  <p:childTnLst>
                                    <p:animEffect transition="out" filter="fade">
                                      <p:cBhvr>
                                        <p:cTn id="151" dur="500"/>
                                        <p:tgtEl>
                                          <p:spTgt spid="16"/>
                                        </p:tgtEl>
                                      </p:cBhvr>
                                    </p:animEffect>
                                    <p:set>
                                      <p:cBhvr>
                                        <p:cTn id="152" dur="1" fill="hold">
                                          <p:stCondLst>
                                            <p:cond delay="499"/>
                                          </p:stCondLst>
                                        </p:cTn>
                                        <p:tgtEl>
                                          <p:spTgt spid="16"/>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500"/>
                                        <p:tgtEl>
                                          <p:spTgt spid="12"/>
                                        </p:tgtEl>
                                      </p:cBhvr>
                                    </p:animEffect>
                                    <p:set>
                                      <p:cBhvr>
                                        <p:cTn id="155" dur="1" fill="hold">
                                          <p:stCondLst>
                                            <p:cond delay="499"/>
                                          </p:stCondLst>
                                        </p:cTn>
                                        <p:tgtEl>
                                          <p:spTgt spid="12"/>
                                        </p:tgtEl>
                                        <p:attrNameLst>
                                          <p:attrName>style.visibility</p:attrName>
                                        </p:attrNameLst>
                                      </p:cBhvr>
                                      <p:to>
                                        <p:strVal val="hidden"/>
                                      </p:to>
                                    </p:set>
                                  </p:childTnLst>
                                </p:cTn>
                              </p:par>
                              <p:par>
                                <p:cTn id="156" presetID="10" presetClass="exit" presetSubtype="0" fill="hold" nodeType="withEffect">
                                  <p:stCondLst>
                                    <p:cond delay="0"/>
                                  </p:stCondLst>
                                  <p:childTnLst>
                                    <p:animEffect transition="out" filter="fade">
                                      <p:cBhvr>
                                        <p:cTn id="157" dur="500"/>
                                        <p:tgtEl>
                                          <p:spTgt spid="2"/>
                                        </p:tgtEl>
                                      </p:cBhvr>
                                    </p:animEffect>
                                    <p:set>
                                      <p:cBhvr>
                                        <p:cTn id="158" dur="1" fill="hold">
                                          <p:stCondLst>
                                            <p:cond delay="499"/>
                                          </p:stCondLst>
                                        </p:cTn>
                                        <p:tgtEl>
                                          <p:spTgt spid="2"/>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500"/>
                                        <p:tgtEl>
                                          <p:spTgt spid="3"/>
                                        </p:tgtEl>
                                      </p:cBhvr>
                                    </p:animEffect>
                                    <p:set>
                                      <p:cBhvr>
                                        <p:cTn id="161" dur="1" fill="hold">
                                          <p:stCondLst>
                                            <p:cond delay="499"/>
                                          </p:stCondLst>
                                        </p:cTn>
                                        <p:tgtEl>
                                          <p:spTgt spid="3"/>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500"/>
                                        <p:tgtEl>
                                          <p:spTgt spid="15"/>
                                        </p:tgtEl>
                                      </p:cBhvr>
                                    </p:animEffect>
                                    <p:set>
                                      <p:cBhvr>
                                        <p:cTn id="164" dur="1" fill="hold">
                                          <p:stCondLst>
                                            <p:cond delay="499"/>
                                          </p:stCondLst>
                                        </p:cTn>
                                        <p:tgtEl>
                                          <p:spTgt spid="15"/>
                                        </p:tgtEl>
                                        <p:attrNameLst>
                                          <p:attrName>style.visibility</p:attrName>
                                        </p:attrNameLst>
                                      </p:cBhvr>
                                      <p:to>
                                        <p:strVal val="hidden"/>
                                      </p:to>
                                    </p:set>
                                  </p:childTnLst>
                                </p:cTn>
                              </p:par>
                              <p:par>
                                <p:cTn id="165" presetID="10" presetClass="exit" presetSubtype="0" fill="hold" nodeType="withEffect">
                                  <p:stCondLst>
                                    <p:cond delay="0"/>
                                  </p:stCondLst>
                                  <p:childTnLst>
                                    <p:animEffect transition="out" filter="fade">
                                      <p:cBhvr>
                                        <p:cTn id="166" dur="500"/>
                                        <p:tgtEl>
                                          <p:spTgt spid="9"/>
                                        </p:tgtEl>
                                      </p:cBhvr>
                                    </p:animEffect>
                                    <p:set>
                                      <p:cBhvr>
                                        <p:cTn id="167" dur="1" fill="hold">
                                          <p:stCondLst>
                                            <p:cond delay="499"/>
                                          </p:stCondLst>
                                        </p:cTn>
                                        <p:tgtEl>
                                          <p:spTgt spid="9"/>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500"/>
                                        <p:tgtEl>
                                          <p:spTgt spid="20"/>
                                        </p:tgtEl>
                                      </p:cBhvr>
                                    </p:animEffect>
                                    <p:set>
                                      <p:cBhvr>
                                        <p:cTn id="170" dur="1" fill="hold">
                                          <p:stCondLst>
                                            <p:cond delay="499"/>
                                          </p:stCondLst>
                                        </p:cTn>
                                        <p:tgtEl>
                                          <p:spTgt spid="20"/>
                                        </p:tgtEl>
                                        <p:attrNameLst>
                                          <p:attrName>style.visibility</p:attrName>
                                        </p:attrNameLst>
                                      </p:cBhvr>
                                      <p:to>
                                        <p:strVal val="hidden"/>
                                      </p:to>
                                    </p:set>
                                  </p:childTnLst>
                                </p:cTn>
                              </p:par>
                              <p:par>
                                <p:cTn id="171" presetID="10" presetClass="exit" presetSubtype="0" fill="hold" nodeType="withEffect">
                                  <p:stCondLst>
                                    <p:cond delay="0"/>
                                  </p:stCondLst>
                                  <p:childTnLst>
                                    <p:animEffect transition="out" filter="fade">
                                      <p:cBhvr>
                                        <p:cTn id="172" dur="500"/>
                                        <p:tgtEl>
                                          <p:spTgt spid="8"/>
                                        </p:tgtEl>
                                      </p:cBhvr>
                                    </p:animEffect>
                                    <p:set>
                                      <p:cBhvr>
                                        <p:cTn id="173" dur="1" fill="hold">
                                          <p:stCondLst>
                                            <p:cond delay="499"/>
                                          </p:stCondLst>
                                        </p:cTn>
                                        <p:tgtEl>
                                          <p:spTgt spid="8"/>
                                        </p:tgtEl>
                                        <p:attrNameLst>
                                          <p:attrName>style.visibility</p:attrName>
                                        </p:attrNameLst>
                                      </p:cBhvr>
                                      <p:to>
                                        <p:strVal val="hidden"/>
                                      </p:to>
                                    </p:set>
                                  </p:childTnLst>
                                </p:cTn>
                              </p:par>
                              <p:par>
                                <p:cTn id="174" presetID="10" presetClass="exit" presetSubtype="0" fill="hold" nodeType="withEffect">
                                  <p:stCondLst>
                                    <p:cond delay="0"/>
                                  </p:stCondLst>
                                  <p:childTnLst>
                                    <p:animEffect transition="out" filter="fade">
                                      <p:cBhvr>
                                        <p:cTn id="175" dur="500"/>
                                        <p:tgtEl>
                                          <p:spTgt spid="21"/>
                                        </p:tgtEl>
                                      </p:cBhvr>
                                    </p:animEffect>
                                    <p:set>
                                      <p:cBhvr>
                                        <p:cTn id="176" dur="1" fill="hold">
                                          <p:stCondLst>
                                            <p:cond delay="499"/>
                                          </p:stCondLst>
                                        </p:cTn>
                                        <p:tgtEl>
                                          <p:spTgt spid="21"/>
                                        </p:tgtEl>
                                        <p:attrNameLst>
                                          <p:attrName>style.visibility</p:attrName>
                                        </p:attrNameLst>
                                      </p:cBhvr>
                                      <p:to>
                                        <p:strVal val="hidden"/>
                                      </p:to>
                                    </p:set>
                                  </p:childTnLst>
                                </p:cTn>
                              </p:par>
                              <p:par>
                                <p:cTn id="177" presetID="10" presetClass="exit" presetSubtype="0" fill="hold" nodeType="withEffect">
                                  <p:stCondLst>
                                    <p:cond delay="0"/>
                                  </p:stCondLst>
                                  <p:childTnLst>
                                    <p:animEffect transition="out" filter="fade">
                                      <p:cBhvr>
                                        <p:cTn id="178" dur="500"/>
                                        <p:tgtEl>
                                          <p:spTgt spid="10"/>
                                        </p:tgtEl>
                                      </p:cBhvr>
                                    </p:animEffect>
                                    <p:set>
                                      <p:cBhvr>
                                        <p:cTn id="179" dur="1" fill="hold">
                                          <p:stCondLst>
                                            <p:cond delay="499"/>
                                          </p:stCondLst>
                                        </p:cTn>
                                        <p:tgtEl>
                                          <p:spTgt spid="10"/>
                                        </p:tgtEl>
                                        <p:attrNameLst>
                                          <p:attrName>style.visibility</p:attrName>
                                        </p:attrNameLst>
                                      </p:cBhvr>
                                      <p:to>
                                        <p:strVal val="hidden"/>
                                      </p:to>
                                    </p:set>
                                  </p:childTnLst>
                                </p:cTn>
                              </p:par>
                              <p:par>
                                <p:cTn id="180" presetID="10" presetClass="exit" presetSubtype="0" fill="hold" nodeType="withEffect">
                                  <p:stCondLst>
                                    <p:cond delay="0"/>
                                  </p:stCondLst>
                                  <p:childTnLst>
                                    <p:animEffect transition="out" filter="fade">
                                      <p:cBhvr>
                                        <p:cTn id="181" dur="500"/>
                                        <p:tgtEl>
                                          <p:spTgt spid="4"/>
                                        </p:tgtEl>
                                      </p:cBhvr>
                                    </p:animEffect>
                                    <p:set>
                                      <p:cBhvr>
                                        <p:cTn id="182" dur="1" fill="hold">
                                          <p:stCondLst>
                                            <p:cond delay="499"/>
                                          </p:stCondLst>
                                        </p:cTn>
                                        <p:tgtEl>
                                          <p:spTgt spid="4"/>
                                        </p:tgtEl>
                                        <p:attrNameLst>
                                          <p:attrName>style.visibility</p:attrName>
                                        </p:attrNameLst>
                                      </p:cBhvr>
                                      <p:to>
                                        <p:strVal val="hidden"/>
                                      </p:to>
                                    </p:set>
                                  </p:childTnLst>
                                </p:cTn>
                              </p:par>
                              <p:par>
                                <p:cTn id="183" presetID="10" presetClass="exit" presetSubtype="0" fill="hold" nodeType="withEffect">
                                  <p:stCondLst>
                                    <p:cond delay="0"/>
                                  </p:stCondLst>
                                  <p:childTnLst>
                                    <p:animEffect transition="out" filter="fade">
                                      <p:cBhvr>
                                        <p:cTn id="184" dur="500"/>
                                        <p:tgtEl>
                                          <p:spTgt spid="6"/>
                                        </p:tgtEl>
                                      </p:cBhvr>
                                    </p:animEffect>
                                    <p:set>
                                      <p:cBhvr>
                                        <p:cTn id="18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86" restart="whenNotActive" fill="hold" evtFilter="cancelBubble" nodeType="interactiveSeq">
                <p:stCondLst>
                  <p:cond evt="onClick" delay="0">
                    <p:tgtEl>
                      <p:spTgt spid="14"/>
                    </p:tgtEl>
                  </p:cond>
                </p:stCondLst>
                <p:endSync evt="end" delay="0">
                  <p:rtn val="all"/>
                </p:endSync>
                <p:childTnLst>
                  <p:par>
                    <p:cTn id="187" fill="hold" nodeType="clickPar">
                      <p:stCondLst>
                        <p:cond delay="0"/>
                      </p:stCondLst>
                      <p:childTnLst>
                        <p:par>
                          <p:cTn id="188" fill="hold" nodeType="withGroup">
                            <p:stCondLst>
                              <p:cond delay="0"/>
                            </p:stCondLst>
                            <p:childTnLst>
                              <p:par>
                                <p:cTn id="189" presetID="26" presetClass="emph" presetSubtype="0" fill="hold" nodeType="clickEffect">
                                  <p:stCondLst>
                                    <p:cond delay="0"/>
                                  </p:stCondLst>
                                  <p:childTnLst>
                                    <p:animEffect transition="out" filter="fade">
                                      <p:cBhvr>
                                        <p:cTn id="190" dur="500" tmFilter="0, 0; .2, .5; .8, .5; 1, 0"/>
                                        <p:tgtEl>
                                          <p:spTgt spid="14"/>
                                        </p:tgtEl>
                                      </p:cBhvr>
                                    </p:animEffect>
                                    <p:animScale>
                                      <p:cBhvr>
                                        <p:cTn id="191" dur="250" autoRev="1" fill="hold"/>
                                        <p:tgtEl>
                                          <p:spTgt spid="14"/>
                                        </p:tgtEl>
                                      </p:cBhvr>
                                      <p:by x="105000" y="105000"/>
                                    </p:animScale>
                                  </p:childTnLst>
                                  <p:subTnLst>
                                    <p:audio>
                                      <p:cMediaNode>
                                        <p:cTn display="0" masterRel="sameClick">
                                          <p:stCondLst>
                                            <p:cond evt="begin" delay="0">
                                              <p:tn val="189"/>
                                            </p:cond>
                                          </p:stCondLst>
                                          <p:endCondLst>
                                            <p:cond evt="onStopAudio" delay="0">
                                              <p:tgtEl>
                                                <p:sldTgt/>
                                              </p:tgtEl>
                                            </p:cond>
                                          </p:endCondLst>
                                        </p:cTn>
                                        <p:tgtEl>
                                          <p:sndTgt r:embed="rId4" name="click.wav"/>
                                        </p:tgtEl>
                                      </p:cMediaNode>
                                    </p:audio>
                                  </p:subTnLst>
                                </p:cTn>
                              </p:par>
                              <p:par>
                                <p:cTn id="192" presetID="35" presetClass="path" presetSubtype="0" accel="50000" decel="50000" fill="hold" nodeType="withEffect">
                                  <p:stCondLst>
                                    <p:cond delay="0"/>
                                  </p:stCondLst>
                                  <p:childTnLst>
                                    <p:animMotion origin="layout" path="M 0.1599 -4.81481E-6 L 6.25E-7 -4.81481E-6 " pathEditMode="relative" rAng="0" ptsTypes="AA">
                                      <p:cBhvr>
                                        <p:cTn id="193" dur="500" fill="hold"/>
                                        <p:tgtEl>
                                          <p:spTgt spid="14"/>
                                        </p:tgtEl>
                                        <p:attrNameLst>
                                          <p:attrName>ppt_x</p:attrName>
                                          <p:attrName>ppt_y</p:attrName>
                                        </p:attrNameLst>
                                      </p:cBhvr>
                                      <p:rCtr x="-7995" y="0"/>
                                    </p:animMotion>
                                  </p:childTnLst>
                                </p:cTn>
                              </p:par>
                            </p:childTnLst>
                          </p:cTn>
                        </p:par>
                        <p:par>
                          <p:cTn id="194" fill="hold" nodeType="afterGroup">
                            <p:stCondLst>
                              <p:cond delay="500"/>
                            </p:stCondLst>
                            <p:childTnLst>
                              <p:par>
                                <p:cTn id="195" presetID="1" presetClass="exit" presetSubtype="0" fill="hold" nodeType="afterEffect">
                                  <p:stCondLst>
                                    <p:cond delay="0"/>
                                  </p:stCondLst>
                                  <p:childTnLst>
                                    <p:set>
                                      <p:cBhvr>
                                        <p:cTn id="196" dur="1" fill="hold">
                                          <p:stCondLst>
                                            <p:cond delay="0"/>
                                          </p:stCondLst>
                                        </p:cTn>
                                        <p:tgtEl>
                                          <p:spTgt spid="13"/>
                                        </p:tgtEl>
                                        <p:attrNameLst>
                                          <p:attrName>style.visibility</p:attrName>
                                        </p:attrNameLst>
                                      </p:cBhvr>
                                      <p:to>
                                        <p:strVal val="hidden"/>
                                      </p:to>
                                    </p:set>
                                  </p:childTnLst>
                                </p:cTn>
                              </p:par>
                              <p:par>
                                <p:cTn id="197" presetID="10" presetClass="entr" presetSubtype="0" fill="hold" nodeType="withEffect">
                                  <p:stCondLst>
                                    <p:cond delay="0"/>
                                  </p:stCondLst>
                                  <p:childTnLst>
                                    <p:set>
                                      <p:cBhvr>
                                        <p:cTn id="198" dur="1" fill="hold">
                                          <p:stCondLst>
                                            <p:cond delay="0"/>
                                          </p:stCondLst>
                                        </p:cTn>
                                        <p:tgtEl>
                                          <p:spTgt spid="16"/>
                                        </p:tgtEl>
                                        <p:attrNameLst>
                                          <p:attrName>style.visibility</p:attrName>
                                        </p:attrNameLst>
                                      </p:cBhvr>
                                      <p:to>
                                        <p:strVal val="visible"/>
                                      </p:to>
                                    </p:set>
                                    <p:animEffect transition="in" filter="fade">
                                      <p:cBhvr>
                                        <p:cTn id="199" dur="500"/>
                                        <p:tgtEl>
                                          <p:spTgt spid="16"/>
                                        </p:tgtEl>
                                      </p:cBhvr>
                                    </p:animEffect>
                                  </p:childTnLst>
                                </p:cTn>
                              </p:par>
                              <p:par>
                                <p:cTn id="200" presetID="10" presetClass="entr" presetSubtype="0" fill="hold" nodeType="withEffect">
                                  <p:stCondLst>
                                    <p:cond delay="0"/>
                                  </p:stCondLst>
                                  <p:childTnLst>
                                    <p:set>
                                      <p:cBhvr>
                                        <p:cTn id="201" dur="1" fill="hold">
                                          <p:stCondLst>
                                            <p:cond delay="0"/>
                                          </p:stCondLst>
                                        </p:cTn>
                                        <p:tgtEl>
                                          <p:spTgt spid="12"/>
                                        </p:tgtEl>
                                        <p:attrNameLst>
                                          <p:attrName>style.visibility</p:attrName>
                                        </p:attrNameLst>
                                      </p:cBhvr>
                                      <p:to>
                                        <p:strVal val="visible"/>
                                      </p:to>
                                    </p:set>
                                    <p:animEffect transition="in" filter="fade">
                                      <p:cBhvr>
                                        <p:cTn id="202" dur="500"/>
                                        <p:tgtEl>
                                          <p:spTgt spid="12"/>
                                        </p:tgtEl>
                                      </p:cBhvr>
                                    </p:animEffect>
                                  </p:childTnLst>
                                </p:cTn>
                              </p:par>
                              <p:par>
                                <p:cTn id="203" presetID="10" presetClass="entr" presetSubtype="0" fill="hold" nodeType="withEffect">
                                  <p:stCondLst>
                                    <p:cond delay="0"/>
                                  </p:stCondLst>
                                  <p:childTnLst>
                                    <p:set>
                                      <p:cBhvr>
                                        <p:cTn id="204" dur="1" fill="hold">
                                          <p:stCondLst>
                                            <p:cond delay="0"/>
                                          </p:stCondLst>
                                        </p:cTn>
                                        <p:tgtEl>
                                          <p:spTgt spid="2"/>
                                        </p:tgtEl>
                                        <p:attrNameLst>
                                          <p:attrName>style.visibility</p:attrName>
                                        </p:attrNameLst>
                                      </p:cBhvr>
                                      <p:to>
                                        <p:strVal val="visible"/>
                                      </p:to>
                                    </p:set>
                                    <p:animEffect transition="in" filter="fade">
                                      <p:cBhvr>
                                        <p:cTn id="205" dur="500"/>
                                        <p:tgtEl>
                                          <p:spTgt spid="2"/>
                                        </p:tgtEl>
                                      </p:cBhvr>
                                    </p:animEffect>
                                  </p:childTnLst>
                                </p:cTn>
                              </p:par>
                              <p:par>
                                <p:cTn id="206" presetID="10" presetClass="entr" presetSubtype="0" fill="hold" nodeType="withEffect">
                                  <p:stCondLst>
                                    <p:cond delay="0"/>
                                  </p:stCondLst>
                                  <p:childTnLst>
                                    <p:set>
                                      <p:cBhvr>
                                        <p:cTn id="207" dur="1" fill="hold">
                                          <p:stCondLst>
                                            <p:cond delay="0"/>
                                          </p:stCondLst>
                                        </p:cTn>
                                        <p:tgtEl>
                                          <p:spTgt spid="3"/>
                                        </p:tgtEl>
                                        <p:attrNameLst>
                                          <p:attrName>style.visibility</p:attrName>
                                        </p:attrNameLst>
                                      </p:cBhvr>
                                      <p:to>
                                        <p:strVal val="visible"/>
                                      </p:to>
                                    </p:set>
                                    <p:animEffect transition="in" filter="fade">
                                      <p:cBhvr>
                                        <p:cTn id="208" dur="500"/>
                                        <p:tgtEl>
                                          <p:spTgt spid="3"/>
                                        </p:tgtEl>
                                      </p:cBhvr>
                                    </p:animEffect>
                                  </p:childTnLst>
                                </p:cTn>
                              </p:par>
                              <p:par>
                                <p:cTn id="209" presetID="10" presetClass="entr" presetSubtype="0" fill="hold" nodeType="withEffect">
                                  <p:stCondLst>
                                    <p:cond delay="0"/>
                                  </p:stCondLst>
                                  <p:childTnLst>
                                    <p:set>
                                      <p:cBhvr>
                                        <p:cTn id="210" dur="1" fill="hold">
                                          <p:stCondLst>
                                            <p:cond delay="0"/>
                                          </p:stCondLst>
                                        </p:cTn>
                                        <p:tgtEl>
                                          <p:spTgt spid="15"/>
                                        </p:tgtEl>
                                        <p:attrNameLst>
                                          <p:attrName>style.visibility</p:attrName>
                                        </p:attrNameLst>
                                      </p:cBhvr>
                                      <p:to>
                                        <p:strVal val="visible"/>
                                      </p:to>
                                    </p:set>
                                    <p:animEffect transition="in" filter="fade">
                                      <p:cBhvr>
                                        <p:cTn id="211" dur="500"/>
                                        <p:tgtEl>
                                          <p:spTgt spid="15"/>
                                        </p:tgtEl>
                                      </p:cBhvr>
                                    </p:animEffect>
                                  </p:childTnLst>
                                </p:cTn>
                              </p:par>
                              <p:par>
                                <p:cTn id="212" presetID="10" presetClass="entr" presetSubtype="0" fill="hold" nodeType="withEffect">
                                  <p:stCondLst>
                                    <p:cond delay="0"/>
                                  </p:stCondLst>
                                  <p:childTnLst>
                                    <p:set>
                                      <p:cBhvr>
                                        <p:cTn id="213" dur="1" fill="hold">
                                          <p:stCondLst>
                                            <p:cond delay="0"/>
                                          </p:stCondLst>
                                        </p:cTn>
                                        <p:tgtEl>
                                          <p:spTgt spid="9"/>
                                        </p:tgtEl>
                                        <p:attrNameLst>
                                          <p:attrName>style.visibility</p:attrName>
                                        </p:attrNameLst>
                                      </p:cBhvr>
                                      <p:to>
                                        <p:strVal val="visible"/>
                                      </p:to>
                                    </p:set>
                                    <p:animEffect transition="in" filter="fade">
                                      <p:cBhvr>
                                        <p:cTn id="214" dur="500"/>
                                        <p:tgtEl>
                                          <p:spTgt spid="9"/>
                                        </p:tgtEl>
                                      </p:cBhvr>
                                    </p:animEffect>
                                  </p:childTnLst>
                                </p:cTn>
                              </p:par>
                              <p:par>
                                <p:cTn id="215" presetID="10" presetClass="entr" presetSubtype="0" fill="hold" nodeType="withEffect">
                                  <p:stCondLst>
                                    <p:cond delay="0"/>
                                  </p:stCondLst>
                                  <p:childTnLst>
                                    <p:set>
                                      <p:cBhvr>
                                        <p:cTn id="216" dur="1" fill="hold">
                                          <p:stCondLst>
                                            <p:cond delay="0"/>
                                          </p:stCondLst>
                                        </p:cTn>
                                        <p:tgtEl>
                                          <p:spTgt spid="20"/>
                                        </p:tgtEl>
                                        <p:attrNameLst>
                                          <p:attrName>style.visibility</p:attrName>
                                        </p:attrNameLst>
                                      </p:cBhvr>
                                      <p:to>
                                        <p:strVal val="visible"/>
                                      </p:to>
                                    </p:set>
                                    <p:animEffect transition="in" filter="fade">
                                      <p:cBhvr>
                                        <p:cTn id="217" dur="500"/>
                                        <p:tgtEl>
                                          <p:spTgt spid="20"/>
                                        </p:tgtEl>
                                      </p:cBhvr>
                                    </p:animEffect>
                                  </p:childTnLst>
                                </p:cTn>
                              </p:par>
                              <p:par>
                                <p:cTn id="218" presetID="10" presetClass="entr" presetSubtype="0" fill="hold" nodeType="withEffect">
                                  <p:stCondLst>
                                    <p:cond delay="0"/>
                                  </p:stCondLst>
                                  <p:childTnLst>
                                    <p:set>
                                      <p:cBhvr>
                                        <p:cTn id="219" dur="1" fill="hold">
                                          <p:stCondLst>
                                            <p:cond delay="0"/>
                                          </p:stCondLst>
                                        </p:cTn>
                                        <p:tgtEl>
                                          <p:spTgt spid="8"/>
                                        </p:tgtEl>
                                        <p:attrNameLst>
                                          <p:attrName>style.visibility</p:attrName>
                                        </p:attrNameLst>
                                      </p:cBhvr>
                                      <p:to>
                                        <p:strVal val="visible"/>
                                      </p:to>
                                    </p:set>
                                    <p:animEffect transition="in" filter="fade">
                                      <p:cBhvr>
                                        <p:cTn id="220" dur="500"/>
                                        <p:tgtEl>
                                          <p:spTgt spid="8"/>
                                        </p:tgtEl>
                                      </p:cBhvr>
                                    </p:animEffect>
                                  </p:childTnLst>
                                </p:cTn>
                              </p:par>
                              <p:par>
                                <p:cTn id="221" presetID="10" presetClass="entr" presetSubtype="0" fill="hold" nodeType="withEffect">
                                  <p:stCondLst>
                                    <p:cond delay="0"/>
                                  </p:stCondLst>
                                  <p:childTnLst>
                                    <p:set>
                                      <p:cBhvr>
                                        <p:cTn id="222" dur="1" fill="hold">
                                          <p:stCondLst>
                                            <p:cond delay="0"/>
                                          </p:stCondLst>
                                        </p:cTn>
                                        <p:tgtEl>
                                          <p:spTgt spid="21"/>
                                        </p:tgtEl>
                                        <p:attrNameLst>
                                          <p:attrName>style.visibility</p:attrName>
                                        </p:attrNameLst>
                                      </p:cBhvr>
                                      <p:to>
                                        <p:strVal val="visible"/>
                                      </p:to>
                                    </p:set>
                                    <p:animEffect transition="in" filter="fade">
                                      <p:cBhvr>
                                        <p:cTn id="223" dur="500"/>
                                        <p:tgtEl>
                                          <p:spTgt spid="21"/>
                                        </p:tgtEl>
                                      </p:cBhvr>
                                    </p:animEffect>
                                  </p:childTnLst>
                                </p:cTn>
                              </p:par>
                              <p:par>
                                <p:cTn id="224" presetID="10" presetClass="entr" presetSubtype="0" fill="hold" nodeType="withEffect">
                                  <p:stCondLst>
                                    <p:cond delay="0"/>
                                  </p:stCondLst>
                                  <p:childTnLst>
                                    <p:set>
                                      <p:cBhvr>
                                        <p:cTn id="225" dur="1" fill="hold">
                                          <p:stCondLst>
                                            <p:cond delay="0"/>
                                          </p:stCondLst>
                                        </p:cTn>
                                        <p:tgtEl>
                                          <p:spTgt spid="10"/>
                                        </p:tgtEl>
                                        <p:attrNameLst>
                                          <p:attrName>style.visibility</p:attrName>
                                        </p:attrNameLst>
                                      </p:cBhvr>
                                      <p:to>
                                        <p:strVal val="visible"/>
                                      </p:to>
                                    </p:set>
                                    <p:animEffect transition="in" filter="fade">
                                      <p:cBhvr>
                                        <p:cTn id="226" dur="500"/>
                                        <p:tgtEl>
                                          <p:spTgt spid="10"/>
                                        </p:tgtEl>
                                      </p:cBhvr>
                                    </p:animEffect>
                                  </p:childTnLst>
                                </p:cTn>
                              </p:par>
                              <p:par>
                                <p:cTn id="227" presetID="10" presetClass="entr" presetSubtype="0" fill="hold" nodeType="withEffect">
                                  <p:stCondLst>
                                    <p:cond delay="0"/>
                                  </p:stCondLst>
                                  <p:childTnLst>
                                    <p:set>
                                      <p:cBhvr>
                                        <p:cTn id="228" dur="1" fill="hold">
                                          <p:stCondLst>
                                            <p:cond delay="0"/>
                                          </p:stCondLst>
                                        </p:cTn>
                                        <p:tgtEl>
                                          <p:spTgt spid="4"/>
                                        </p:tgtEl>
                                        <p:attrNameLst>
                                          <p:attrName>style.visibility</p:attrName>
                                        </p:attrNameLst>
                                      </p:cBhvr>
                                      <p:to>
                                        <p:strVal val="visible"/>
                                      </p:to>
                                    </p:set>
                                    <p:animEffect transition="in" filter="fade">
                                      <p:cBhvr>
                                        <p:cTn id="229" dur="500"/>
                                        <p:tgtEl>
                                          <p:spTgt spid="4"/>
                                        </p:tgtEl>
                                      </p:cBhvr>
                                    </p:animEffect>
                                  </p:childTnLst>
                                </p:cTn>
                              </p:par>
                              <p:par>
                                <p:cTn id="230" presetID="10" presetClass="entr" presetSubtype="0" fill="hold" nodeType="withEffect">
                                  <p:stCondLst>
                                    <p:cond delay="0"/>
                                  </p:stCondLst>
                                  <p:childTnLst>
                                    <p:set>
                                      <p:cBhvr>
                                        <p:cTn id="231" dur="1" fill="hold">
                                          <p:stCondLst>
                                            <p:cond delay="0"/>
                                          </p:stCondLst>
                                        </p:cTn>
                                        <p:tgtEl>
                                          <p:spTgt spid="6"/>
                                        </p:tgtEl>
                                        <p:attrNameLst>
                                          <p:attrName>style.visibility</p:attrName>
                                        </p:attrNameLst>
                                      </p:cBhvr>
                                      <p:to>
                                        <p:strVal val="visible"/>
                                      </p:to>
                                    </p:set>
                                    <p:animEffect transition="in" filter="fade">
                                      <p:cBhvr>
                                        <p:cTn id="232" dur="500"/>
                                        <p:tgtEl>
                                          <p:spTgt spid="6"/>
                                        </p:tgtEl>
                                      </p:cBhvr>
                                    </p:animEffect>
                                  </p:childTnLst>
                                </p:cTn>
                              </p:par>
                            </p:childTnLst>
                          </p:cTn>
                        </p:par>
                      </p:childTnLst>
                    </p:cTn>
                  </p:par>
                </p:childTnLst>
              </p:cTn>
              <p:nextCondLst>
                <p:cond evt="onClick" delay="0">
                  <p:tgtEl>
                    <p:spTgt spid="14"/>
                  </p:tgtEl>
                </p:cond>
              </p:nextCondLst>
            </p:seq>
            <p:seq concurrent="1" nextAc="seek">
              <p:cTn id="233" restart="whenNotActive" fill="hold" evtFilter="cancelBubble" nodeType="interactiveSeq">
                <p:stCondLst>
                  <p:cond evt="onClick" delay="0">
                    <p:tgtEl>
                      <p:spTgt spid="20"/>
                    </p:tgtEl>
                  </p:cond>
                </p:stCondLst>
                <p:endSync evt="end" delay="0">
                  <p:rtn val="all"/>
                </p:endSync>
                <p:childTnLst>
                  <p:par>
                    <p:cTn id="234" fill="hold" nodeType="clickPar">
                      <p:stCondLst>
                        <p:cond delay="0"/>
                      </p:stCondLst>
                      <p:childTnLst>
                        <p:par>
                          <p:cTn id="235" fill="hold" nodeType="withGroup">
                            <p:stCondLst>
                              <p:cond delay="0"/>
                            </p:stCondLst>
                            <p:childTnLst>
                              <p:par>
                                <p:cTn id="236" presetID="26" presetClass="emph" presetSubtype="0" fill="hold" nodeType="clickEffect">
                                  <p:stCondLst>
                                    <p:cond delay="0"/>
                                  </p:stCondLst>
                                  <p:childTnLst>
                                    <p:animEffect transition="out" filter="fade">
                                      <p:cBhvr>
                                        <p:cTn id="237" dur="500" tmFilter="0, 0; .2, .5; .8, .5; 1, 0"/>
                                        <p:tgtEl>
                                          <p:spTgt spid="20"/>
                                        </p:tgtEl>
                                      </p:cBhvr>
                                    </p:animEffect>
                                    <p:animScale>
                                      <p:cBhvr>
                                        <p:cTn id="238" dur="250" autoRev="1" fill="hold"/>
                                        <p:tgtEl>
                                          <p:spTgt spid="20"/>
                                        </p:tgtEl>
                                      </p:cBhvr>
                                      <p:by x="105000" y="105000"/>
                                    </p:animScale>
                                  </p:childTnLst>
                                  <p:subTnLst>
                                    <p:audio>
                                      <p:cMediaNode>
                                        <p:cTn display="0" masterRel="sameClick">
                                          <p:stCondLst>
                                            <p:cond evt="begin" delay="0">
                                              <p:tn val="236"/>
                                            </p:cond>
                                          </p:stCondLst>
                                          <p:endCondLst>
                                            <p:cond evt="onStopAudio" delay="0">
                                              <p:tgtEl>
                                                <p:sldTgt/>
                                              </p:tgtEl>
                                            </p:cond>
                                          </p:endCondLst>
                                        </p:cTn>
                                        <p:tgtEl>
                                          <p:sndTgt r:embed="rId4" name="click.wav"/>
                                        </p:tgtEl>
                                      </p:cMediaNode>
                                    </p:audio>
                                  </p:subTnLst>
                                </p:cTn>
                              </p:par>
                            </p:childTnLst>
                          </p:cTn>
                        </p:par>
                        <p:par>
                          <p:cTn id="239" fill="hold" nodeType="afterGroup">
                            <p:stCondLst>
                              <p:cond delay="500"/>
                            </p:stCondLst>
                            <p:childTnLst>
                              <p:par>
                                <p:cTn id="240" presetID="1" presetClass="mediacall" presetSubtype="0" fill="hold" nodeType="afterEffect">
                                  <p:stCondLst>
                                    <p:cond delay="0"/>
                                  </p:stCondLst>
                                  <p:childTnLst>
                                    <p:cmd type="call" cmd="playFrom(0.0)">
                                      <p:cBhvr>
                                        <p:cTn id="241" dur="4995" fill="hold"/>
                                        <p:tgtEl>
                                          <p:spTgt spid="7"/>
                                        </p:tgtEl>
                                      </p:cBhvr>
                                    </p:cmd>
                                  </p:childTnLst>
                                </p:cTn>
                              </p:par>
                              <p:par>
                                <p:cTn id="242" presetID="1" presetClass="entr" presetSubtype="0" fill="hold" nodeType="withEffect">
                                  <p:stCondLst>
                                    <p:cond delay="0"/>
                                  </p:stCondLst>
                                  <p:childTnLst>
                                    <p:set>
                                      <p:cBhvr>
                                        <p:cTn id="243" dur="1" fill="hold">
                                          <p:stCondLst>
                                            <p:cond delay="0"/>
                                          </p:stCondLst>
                                        </p:cTn>
                                        <p:tgtEl>
                                          <p:spTgt spid="13"/>
                                        </p:tgtEl>
                                        <p:attrNameLst>
                                          <p:attrName>style.visibility</p:attrName>
                                        </p:attrNameLst>
                                      </p:cBhvr>
                                      <p:to>
                                        <p:strVal val="visible"/>
                                      </p:to>
                                    </p:set>
                                  </p:childTnLst>
                                </p:cTn>
                              </p:par>
                              <p:par>
                                <p:cTn id="244" presetID="63" presetClass="path" presetSubtype="0" accel="50000" decel="50000" fill="hold" nodeType="withEffect">
                                  <p:stCondLst>
                                    <p:cond delay="0"/>
                                  </p:stCondLst>
                                  <p:childTnLst>
                                    <p:animMotion origin="layout" path="M 6.25E-7 -4.81481E-6 L 0.16094 -4.81481E-6 " pathEditMode="relative" rAng="0" ptsTypes="AA">
                                      <p:cBhvr>
                                        <p:cTn id="245" dur="500" fill="hold"/>
                                        <p:tgtEl>
                                          <p:spTgt spid="14"/>
                                        </p:tgtEl>
                                        <p:attrNameLst>
                                          <p:attrName>ppt_x</p:attrName>
                                          <p:attrName>ppt_y</p:attrName>
                                        </p:attrNameLst>
                                      </p:cBhvr>
                                      <p:rCtr x="7591" y="0"/>
                                    </p:animMotion>
                                  </p:childTnLst>
                                </p:cTn>
                              </p:par>
                              <p:par>
                                <p:cTn id="246" presetID="10" presetClass="exit" presetSubtype="0" fill="hold" nodeType="withEffect">
                                  <p:stCondLst>
                                    <p:cond delay="0"/>
                                  </p:stCondLst>
                                  <p:childTnLst>
                                    <p:animEffect transition="out" filter="fade">
                                      <p:cBhvr>
                                        <p:cTn id="247" dur="500"/>
                                        <p:tgtEl>
                                          <p:spTgt spid="16"/>
                                        </p:tgtEl>
                                      </p:cBhvr>
                                    </p:animEffect>
                                    <p:set>
                                      <p:cBhvr>
                                        <p:cTn id="248" dur="1" fill="hold">
                                          <p:stCondLst>
                                            <p:cond delay="499"/>
                                          </p:stCondLst>
                                        </p:cTn>
                                        <p:tgtEl>
                                          <p:spTgt spid="16"/>
                                        </p:tgtEl>
                                        <p:attrNameLst>
                                          <p:attrName>style.visibility</p:attrName>
                                        </p:attrNameLst>
                                      </p:cBhvr>
                                      <p:to>
                                        <p:strVal val="hidden"/>
                                      </p:to>
                                    </p:set>
                                  </p:childTnLst>
                                </p:cTn>
                              </p:par>
                              <p:par>
                                <p:cTn id="249" presetID="10" presetClass="exit" presetSubtype="0" fill="hold" nodeType="withEffect">
                                  <p:stCondLst>
                                    <p:cond delay="0"/>
                                  </p:stCondLst>
                                  <p:childTnLst>
                                    <p:animEffect transition="out" filter="fade">
                                      <p:cBhvr>
                                        <p:cTn id="250" dur="500"/>
                                        <p:tgtEl>
                                          <p:spTgt spid="12"/>
                                        </p:tgtEl>
                                      </p:cBhvr>
                                    </p:animEffect>
                                    <p:set>
                                      <p:cBhvr>
                                        <p:cTn id="251" dur="1" fill="hold">
                                          <p:stCondLst>
                                            <p:cond delay="499"/>
                                          </p:stCondLst>
                                        </p:cTn>
                                        <p:tgtEl>
                                          <p:spTgt spid="12"/>
                                        </p:tgtEl>
                                        <p:attrNameLst>
                                          <p:attrName>style.visibility</p:attrName>
                                        </p:attrNameLst>
                                      </p:cBhvr>
                                      <p:to>
                                        <p:strVal val="hidden"/>
                                      </p:to>
                                    </p:set>
                                  </p:childTnLst>
                                </p:cTn>
                              </p:par>
                              <p:par>
                                <p:cTn id="252" presetID="10" presetClass="exit" presetSubtype="0" fill="hold" nodeType="withEffect">
                                  <p:stCondLst>
                                    <p:cond delay="0"/>
                                  </p:stCondLst>
                                  <p:childTnLst>
                                    <p:animEffect transition="out" filter="fade">
                                      <p:cBhvr>
                                        <p:cTn id="253" dur="500"/>
                                        <p:tgtEl>
                                          <p:spTgt spid="2"/>
                                        </p:tgtEl>
                                      </p:cBhvr>
                                    </p:animEffect>
                                    <p:set>
                                      <p:cBhvr>
                                        <p:cTn id="254" dur="1" fill="hold">
                                          <p:stCondLst>
                                            <p:cond delay="499"/>
                                          </p:stCondLst>
                                        </p:cTn>
                                        <p:tgtEl>
                                          <p:spTgt spid="2"/>
                                        </p:tgtEl>
                                        <p:attrNameLst>
                                          <p:attrName>style.visibility</p:attrName>
                                        </p:attrNameLst>
                                      </p:cBhvr>
                                      <p:to>
                                        <p:strVal val="hidden"/>
                                      </p:to>
                                    </p:set>
                                  </p:childTnLst>
                                </p:cTn>
                              </p:par>
                              <p:par>
                                <p:cTn id="255" presetID="10" presetClass="exit" presetSubtype="0" fill="hold" nodeType="withEffect">
                                  <p:stCondLst>
                                    <p:cond delay="0"/>
                                  </p:stCondLst>
                                  <p:childTnLst>
                                    <p:animEffect transition="out" filter="fade">
                                      <p:cBhvr>
                                        <p:cTn id="256" dur="500"/>
                                        <p:tgtEl>
                                          <p:spTgt spid="3"/>
                                        </p:tgtEl>
                                      </p:cBhvr>
                                    </p:animEffect>
                                    <p:set>
                                      <p:cBhvr>
                                        <p:cTn id="257" dur="1" fill="hold">
                                          <p:stCondLst>
                                            <p:cond delay="499"/>
                                          </p:stCondLst>
                                        </p:cTn>
                                        <p:tgtEl>
                                          <p:spTgt spid="3"/>
                                        </p:tgtEl>
                                        <p:attrNameLst>
                                          <p:attrName>style.visibility</p:attrName>
                                        </p:attrNameLst>
                                      </p:cBhvr>
                                      <p:to>
                                        <p:strVal val="hidden"/>
                                      </p:to>
                                    </p:set>
                                  </p:childTnLst>
                                </p:cTn>
                              </p:par>
                              <p:par>
                                <p:cTn id="258" presetID="10" presetClass="exit" presetSubtype="0" fill="hold" nodeType="withEffect">
                                  <p:stCondLst>
                                    <p:cond delay="0"/>
                                  </p:stCondLst>
                                  <p:childTnLst>
                                    <p:animEffect transition="out" filter="fade">
                                      <p:cBhvr>
                                        <p:cTn id="259" dur="500"/>
                                        <p:tgtEl>
                                          <p:spTgt spid="15"/>
                                        </p:tgtEl>
                                      </p:cBhvr>
                                    </p:animEffect>
                                    <p:set>
                                      <p:cBhvr>
                                        <p:cTn id="260" dur="1" fill="hold">
                                          <p:stCondLst>
                                            <p:cond delay="499"/>
                                          </p:stCondLst>
                                        </p:cTn>
                                        <p:tgtEl>
                                          <p:spTgt spid="15"/>
                                        </p:tgtEl>
                                        <p:attrNameLst>
                                          <p:attrName>style.visibility</p:attrName>
                                        </p:attrNameLst>
                                      </p:cBhvr>
                                      <p:to>
                                        <p:strVal val="hidden"/>
                                      </p:to>
                                    </p:set>
                                  </p:childTnLst>
                                </p:cTn>
                              </p:par>
                              <p:par>
                                <p:cTn id="261" presetID="10" presetClass="exit" presetSubtype="0" fill="hold" nodeType="withEffect">
                                  <p:stCondLst>
                                    <p:cond delay="0"/>
                                  </p:stCondLst>
                                  <p:childTnLst>
                                    <p:animEffect transition="out" filter="fade">
                                      <p:cBhvr>
                                        <p:cTn id="262" dur="500"/>
                                        <p:tgtEl>
                                          <p:spTgt spid="9"/>
                                        </p:tgtEl>
                                      </p:cBhvr>
                                    </p:animEffect>
                                    <p:set>
                                      <p:cBhvr>
                                        <p:cTn id="263" dur="1" fill="hold">
                                          <p:stCondLst>
                                            <p:cond delay="499"/>
                                          </p:stCondLst>
                                        </p:cTn>
                                        <p:tgtEl>
                                          <p:spTgt spid="9"/>
                                        </p:tgtEl>
                                        <p:attrNameLst>
                                          <p:attrName>style.visibility</p:attrName>
                                        </p:attrNameLst>
                                      </p:cBhvr>
                                      <p:to>
                                        <p:strVal val="hidden"/>
                                      </p:to>
                                    </p:set>
                                  </p:childTnLst>
                                </p:cTn>
                              </p:par>
                              <p:par>
                                <p:cTn id="264" presetID="10" presetClass="exit" presetSubtype="0" fill="hold" nodeType="withEffect">
                                  <p:stCondLst>
                                    <p:cond delay="0"/>
                                  </p:stCondLst>
                                  <p:childTnLst>
                                    <p:animEffect transition="out" filter="fade">
                                      <p:cBhvr>
                                        <p:cTn id="265" dur="500"/>
                                        <p:tgtEl>
                                          <p:spTgt spid="20"/>
                                        </p:tgtEl>
                                      </p:cBhvr>
                                    </p:animEffect>
                                    <p:set>
                                      <p:cBhvr>
                                        <p:cTn id="266" dur="1" fill="hold">
                                          <p:stCondLst>
                                            <p:cond delay="499"/>
                                          </p:stCondLst>
                                        </p:cTn>
                                        <p:tgtEl>
                                          <p:spTgt spid="20"/>
                                        </p:tgtEl>
                                        <p:attrNameLst>
                                          <p:attrName>style.visibility</p:attrName>
                                        </p:attrNameLst>
                                      </p:cBhvr>
                                      <p:to>
                                        <p:strVal val="hidden"/>
                                      </p:to>
                                    </p:set>
                                  </p:childTnLst>
                                </p:cTn>
                              </p:par>
                              <p:par>
                                <p:cTn id="267" presetID="10" presetClass="exit" presetSubtype="0" fill="hold" nodeType="withEffect">
                                  <p:stCondLst>
                                    <p:cond delay="0"/>
                                  </p:stCondLst>
                                  <p:childTnLst>
                                    <p:animEffect transition="out" filter="fade">
                                      <p:cBhvr>
                                        <p:cTn id="268" dur="500"/>
                                        <p:tgtEl>
                                          <p:spTgt spid="8"/>
                                        </p:tgtEl>
                                      </p:cBhvr>
                                    </p:animEffect>
                                    <p:set>
                                      <p:cBhvr>
                                        <p:cTn id="269" dur="1" fill="hold">
                                          <p:stCondLst>
                                            <p:cond delay="499"/>
                                          </p:stCondLst>
                                        </p:cTn>
                                        <p:tgtEl>
                                          <p:spTgt spid="8"/>
                                        </p:tgtEl>
                                        <p:attrNameLst>
                                          <p:attrName>style.visibility</p:attrName>
                                        </p:attrNameLst>
                                      </p:cBhvr>
                                      <p:to>
                                        <p:strVal val="hidden"/>
                                      </p:to>
                                    </p:set>
                                  </p:childTnLst>
                                </p:cTn>
                              </p:par>
                              <p:par>
                                <p:cTn id="270" presetID="10" presetClass="exit" presetSubtype="0" fill="hold" nodeType="withEffect">
                                  <p:stCondLst>
                                    <p:cond delay="0"/>
                                  </p:stCondLst>
                                  <p:childTnLst>
                                    <p:animEffect transition="out" filter="fade">
                                      <p:cBhvr>
                                        <p:cTn id="271" dur="500"/>
                                        <p:tgtEl>
                                          <p:spTgt spid="21"/>
                                        </p:tgtEl>
                                      </p:cBhvr>
                                    </p:animEffect>
                                    <p:set>
                                      <p:cBhvr>
                                        <p:cTn id="272" dur="1" fill="hold">
                                          <p:stCondLst>
                                            <p:cond delay="499"/>
                                          </p:stCondLst>
                                        </p:cTn>
                                        <p:tgtEl>
                                          <p:spTgt spid="21"/>
                                        </p:tgtEl>
                                        <p:attrNameLst>
                                          <p:attrName>style.visibility</p:attrName>
                                        </p:attrNameLst>
                                      </p:cBhvr>
                                      <p:to>
                                        <p:strVal val="hidden"/>
                                      </p:to>
                                    </p:set>
                                  </p:childTnLst>
                                </p:cTn>
                              </p:par>
                              <p:par>
                                <p:cTn id="273" presetID="10" presetClass="exit" presetSubtype="0" fill="hold" nodeType="withEffect">
                                  <p:stCondLst>
                                    <p:cond delay="0"/>
                                  </p:stCondLst>
                                  <p:childTnLst>
                                    <p:animEffect transition="out" filter="fade">
                                      <p:cBhvr>
                                        <p:cTn id="274" dur="500"/>
                                        <p:tgtEl>
                                          <p:spTgt spid="10"/>
                                        </p:tgtEl>
                                      </p:cBhvr>
                                    </p:animEffect>
                                    <p:set>
                                      <p:cBhvr>
                                        <p:cTn id="275" dur="1" fill="hold">
                                          <p:stCondLst>
                                            <p:cond delay="499"/>
                                          </p:stCondLst>
                                        </p:cTn>
                                        <p:tgtEl>
                                          <p:spTgt spid="10"/>
                                        </p:tgtEl>
                                        <p:attrNameLst>
                                          <p:attrName>style.visibility</p:attrName>
                                        </p:attrNameLst>
                                      </p:cBhvr>
                                      <p:to>
                                        <p:strVal val="hidden"/>
                                      </p:to>
                                    </p:set>
                                  </p:childTnLst>
                                </p:cTn>
                              </p:par>
                              <p:par>
                                <p:cTn id="276" presetID="10" presetClass="exit" presetSubtype="0" fill="hold" nodeType="withEffect">
                                  <p:stCondLst>
                                    <p:cond delay="0"/>
                                  </p:stCondLst>
                                  <p:childTnLst>
                                    <p:animEffect transition="out" filter="fade">
                                      <p:cBhvr>
                                        <p:cTn id="277" dur="500"/>
                                        <p:tgtEl>
                                          <p:spTgt spid="4"/>
                                        </p:tgtEl>
                                      </p:cBhvr>
                                    </p:animEffect>
                                    <p:set>
                                      <p:cBhvr>
                                        <p:cTn id="278" dur="1" fill="hold">
                                          <p:stCondLst>
                                            <p:cond delay="499"/>
                                          </p:stCondLst>
                                        </p:cTn>
                                        <p:tgtEl>
                                          <p:spTgt spid="4"/>
                                        </p:tgtEl>
                                        <p:attrNameLst>
                                          <p:attrName>style.visibility</p:attrName>
                                        </p:attrNameLst>
                                      </p:cBhvr>
                                      <p:to>
                                        <p:strVal val="hidden"/>
                                      </p:to>
                                    </p:set>
                                  </p:childTnLst>
                                </p:cTn>
                              </p:par>
                              <p:par>
                                <p:cTn id="279" presetID="10" presetClass="exit" presetSubtype="0" fill="hold" nodeType="withEffect">
                                  <p:stCondLst>
                                    <p:cond delay="0"/>
                                  </p:stCondLst>
                                  <p:childTnLst>
                                    <p:animEffect transition="out" filter="fade">
                                      <p:cBhvr>
                                        <p:cTn id="280" dur="500"/>
                                        <p:tgtEl>
                                          <p:spTgt spid="6"/>
                                        </p:tgtEl>
                                      </p:cBhvr>
                                    </p:animEffect>
                                    <p:set>
                                      <p:cBhvr>
                                        <p:cTn id="281"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82" restart="whenNotActive" fill="hold" evtFilter="cancelBubble" nodeType="interactiveSeq">
                <p:stCondLst>
                  <p:cond evt="onClick" delay="0">
                    <p:tgtEl>
                      <p:spTgt spid="21"/>
                    </p:tgtEl>
                  </p:cond>
                </p:stCondLst>
                <p:endSync evt="end" delay="0">
                  <p:rtn val="all"/>
                </p:endSync>
                <p:childTnLst>
                  <p:par>
                    <p:cTn id="283" fill="hold" nodeType="clickPar">
                      <p:stCondLst>
                        <p:cond delay="0"/>
                      </p:stCondLst>
                      <p:childTnLst>
                        <p:par>
                          <p:cTn id="284" fill="hold" nodeType="withGroup">
                            <p:stCondLst>
                              <p:cond delay="0"/>
                            </p:stCondLst>
                            <p:childTnLst>
                              <p:par>
                                <p:cTn id="285" presetID="26" presetClass="emph" presetSubtype="0" fill="hold" nodeType="clickEffect">
                                  <p:stCondLst>
                                    <p:cond delay="0"/>
                                  </p:stCondLst>
                                  <p:childTnLst>
                                    <p:animEffect transition="out" filter="fade">
                                      <p:cBhvr>
                                        <p:cTn id="286" dur="500" tmFilter="0, 0; .2, .5; .8, .5; 1, 0"/>
                                        <p:tgtEl>
                                          <p:spTgt spid="21"/>
                                        </p:tgtEl>
                                      </p:cBhvr>
                                    </p:animEffect>
                                    <p:animScale>
                                      <p:cBhvr>
                                        <p:cTn id="287" dur="250" autoRev="1" fill="hold"/>
                                        <p:tgtEl>
                                          <p:spTgt spid="21"/>
                                        </p:tgtEl>
                                      </p:cBhvr>
                                      <p:by x="105000" y="105000"/>
                                    </p:animScale>
                                  </p:childTnLst>
                                  <p:subTnLst>
                                    <p:audio>
                                      <p:cMediaNode>
                                        <p:cTn display="0" masterRel="sameClick">
                                          <p:stCondLst>
                                            <p:cond evt="begin" delay="0">
                                              <p:tn val="285"/>
                                            </p:cond>
                                          </p:stCondLst>
                                          <p:endCondLst>
                                            <p:cond evt="onStopAudio" delay="0">
                                              <p:tgtEl>
                                                <p:sldTgt/>
                                              </p:tgtEl>
                                            </p:cond>
                                          </p:endCondLst>
                                        </p:cTn>
                                        <p:tgtEl>
                                          <p:sndTgt r:embed="rId4" name="click.wav"/>
                                        </p:tgtEl>
                                      </p:cMediaNode>
                                    </p:audio>
                                  </p:subTnLst>
                                </p:cTn>
                              </p:par>
                            </p:childTnLst>
                          </p:cTn>
                        </p:par>
                        <p:par>
                          <p:cTn id="288" fill="hold" nodeType="afterGroup">
                            <p:stCondLst>
                              <p:cond delay="500"/>
                            </p:stCondLst>
                            <p:childTnLst>
                              <p:par>
                                <p:cTn id="289" presetID="1" presetClass="mediacall" presetSubtype="0" fill="hold" nodeType="afterEffect">
                                  <p:stCondLst>
                                    <p:cond delay="0"/>
                                  </p:stCondLst>
                                  <p:childTnLst>
                                    <p:cmd type="call" cmd="playFrom(0.0)">
                                      <p:cBhvr>
                                        <p:cTn id="290" dur="4995" fill="hold"/>
                                        <p:tgtEl>
                                          <p:spTgt spid="7"/>
                                        </p:tgtEl>
                                      </p:cBhvr>
                                    </p:cmd>
                                  </p:childTnLst>
                                </p:cTn>
                              </p:par>
                              <p:par>
                                <p:cTn id="291" presetID="1" presetClass="entr" presetSubtype="0" fill="hold" nodeType="withEffect">
                                  <p:stCondLst>
                                    <p:cond delay="0"/>
                                  </p:stCondLst>
                                  <p:childTnLst>
                                    <p:set>
                                      <p:cBhvr>
                                        <p:cTn id="292" dur="1" fill="hold">
                                          <p:stCondLst>
                                            <p:cond delay="0"/>
                                          </p:stCondLst>
                                        </p:cTn>
                                        <p:tgtEl>
                                          <p:spTgt spid="13"/>
                                        </p:tgtEl>
                                        <p:attrNameLst>
                                          <p:attrName>style.visibility</p:attrName>
                                        </p:attrNameLst>
                                      </p:cBhvr>
                                      <p:to>
                                        <p:strVal val="visible"/>
                                      </p:to>
                                    </p:set>
                                  </p:childTnLst>
                                </p:cTn>
                              </p:par>
                              <p:par>
                                <p:cTn id="293" presetID="63" presetClass="path" presetSubtype="0" accel="50000" decel="50000" fill="hold" nodeType="withEffect">
                                  <p:stCondLst>
                                    <p:cond delay="0"/>
                                  </p:stCondLst>
                                  <p:childTnLst>
                                    <p:animMotion origin="layout" path="M 6.25E-7 -4.81481E-6 L 0.16093 -4.81481E-6 " pathEditMode="relative" rAng="0" ptsTypes="AA">
                                      <p:cBhvr>
                                        <p:cTn id="294" dur="500" fill="hold"/>
                                        <p:tgtEl>
                                          <p:spTgt spid="14"/>
                                        </p:tgtEl>
                                        <p:attrNameLst>
                                          <p:attrName>ppt_x</p:attrName>
                                          <p:attrName>ppt_y</p:attrName>
                                        </p:attrNameLst>
                                      </p:cBhvr>
                                      <p:rCtr x="7956" y="0"/>
                                    </p:animMotion>
                                  </p:childTnLst>
                                </p:cTn>
                              </p:par>
                              <p:par>
                                <p:cTn id="295" presetID="10" presetClass="exit" presetSubtype="0" fill="hold" nodeType="withEffect">
                                  <p:stCondLst>
                                    <p:cond delay="0"/>
                                  </p:stCondLst>
                                  <p:childTnLst>
                                    <p:animEffect transition="out" filter="fade">
                                      <p:cBhvr>
                                        <p:cTn id="296" dur="500"/>
                                        <p:tgtEl>
                                          <p:spTgt spid="16"/>
                                        </p:tgtEl>
                                      </p:cBhvr>
                                    </p:animEffect>
                                    <p:set>
                                      <p:cBhvr>
                                        <p:cTn id="297" dur="1" fill="hold">
                                          <p:stCondLst>
                                            <p:cond delay="499"/>
                                          </p:stCondLst>
                                        </p:cTn>
                                        <p:tgtEl>
                                          <p:spTgt spid="16"/>
                                        </p:tgtEl>
                                        <p:attrNameLst>
                                          <p:attrName>style.visibility</p:attrName>
                                        </p:attrNameLst>
                                      </p:cBhvr>
                                      <p:to>
                                        <p:strVal val="hidden"/>
                                      </p:to>
                                    </p:set>
                                  </p:childTnLst>
                                </p:cTn>
                              </p:par>
                              <p:par>
                                <p:cTn id="298" presetID="10" presetClass="exit" presetSubtype="0" fill="hold" nodeType="withEffect">
                                  <p:stCondLst>
                                    <p:cond delay="0"/>
                                  </p:stCondLst>
                                  <p:childTnLst>
                                    <p:animEffect transition="out" filter="fade">
                                      <p:cBhvr>
                                        <p:cTn id="299" dur="500"/>
                                        <p:tgtEl>
                                          <p:spTgt spid="12"/>
                                        </p:tgtEl>
                                      </p:cBhvr>
                                    </p:animEffect>
                                    <p:set>
                                      <p:cBhvr>
                                        <p:cTn id="300" dur="1" fill="hold">
                                          <p:stCondLst>
                                            <p:cond delay="499"/>
                                          </p:stCondLst>
                                        </p:cTn>
                                        <p:tgtEl>
                                          <p:spTgt spid="12"/>
                                        </p:tgtEl>
                                        <p:attrNameLst>
                                          <p:attrName>style.visibility</p:attrName>
                                        </p:attrNameLst>
                                      </p:cBhvr>
                                      <p:to>
                                        <p:strVal val="hidden"/>
                                      </p:to>
                                    </p:set>
                                  </p:childTnLst>
                                </p:cTn>
                              </p:par>
                              <p:par>
                                <p:cTn id="301" presetID="10" presetClass="exit" presetSubtype="0" fill="hold" nodeType="withEffect">
                                  <p:stCondLst>
                                    <p:cond delay="0"/>
                                  </p:stCondLst>
                                  <p:childTnLst>
                                    <p:animEffect transition="out" filter="fade">
                                      <p:cBhvr>
                                        <p:cTn id="302" dur="500"/>
                                        <p:tgtEl>
                                          <p:spTgt spid="2"/>
                                        </p:tgtEl>
                                      </p:cBhvr>
                                    </p:animEffect>
                                    <p:set>
                                      <p:cBhvr>
                                        <p:cTn id="303" dur="1" fill="hold">
                                          <p:stCondLst>
                                            <p:cond delay="499"/>
                                          </p:stCondLst>
                                        </p:cTn>
                                        <p:tgtEl>
                                          <p:spTgt spid="2"/>
                                        </p:tgtEl>
                                        <p:attrNameLst>
                                          <p:attrName>style.visibility</p:attrName>
                                        </p:attrNameLst>
                                      </p:cBhvr>
                                      <p:to>
                                        <p:strVal val="hidden"/>
                                      </p:to>
                                    </p:set>
                                  </p:childTnLst>
                                </p:cTn>
                              </p:par>
                              <p:par>
                                <p:cTn id="304" presetID="10" presetClass="exit" presetSubtype="0" fill="hold" nodeType="withEffect">
                                  <p:stCondLst>
                                    <p:cond delay="0"/>
                                  </p:stCondLst>
                                  <p:childTnLst>
                                    <p:animEffect transition="out" filter="fade">
                                      <p:cBhvr>
                                        <p:cTn id="305" dur="500"/>
                                        <p:tgtEl>
                                          <p:spTgt spid="3"/>
                                        </p:tgtEl>
                                      </p:cBhvr>
                                    </p:animEffect>
                                    <p:set>
                                      <p:cBhvr>
                                        <p:cTn id="306" dur="1" fill="hold">
                                          <p:stCondLst>
                                            <p:cond delay="499"/>
                                          </p:stCondLst>
                                        </p:cTn>
                                        <p:tgtEl>
                                          <p:spTgt spid="3"/>
                                        </p:tgtEl>
                                        <p:attrNameLst>
                                          <p:attrName>style.visibility</p:attrName>
                                        </p:attrNameLst>
                                      </p:cBhvr>
                                      <p:to>
                                        <p:strVal val="hidden"/>
                                      </p:to>
                                    </p:set>
                                  </p:childTnLst>
                                </p:cTn>
                              </p:par>
                              <p:par>
                                <p:cTn id="307" presetID="10" presetClass="exit" presetSubtype="0" fill="hold" nodeType="withEffect">
                                  <p:stCondLst>
                                    <p:cond delay="0"/>
                                  </p:stCondLst>
                                  <p:childTnLst>
                                    <p:animEffect transition="out" filter="fade">
                                      <p:cBhvr>
                                        <p:cTn id="308" dur="500"/>
                                        <p:tgtEl>
                                          <p:spTgt spid="15"/>
                                        </p:tgtEl>
                                      </p:cBhvr>
                                    </p:animEffect>
                                    <p:set>
                                      <p:cBhvr>
                                        <p:cTn id="309" dur="1" fill="hold">
                                          <p:stCondLst>
                                            <p:cond delay="499"/>
                                          </p:stCondLst>
                                        </p:cTn>
                                        <p:tgtEl>
                                          <p:spTgt spid="15"/>
                                        </p:tgtEl>
                                        <p:attrNameLst>
                                          <p:attrName>style.visibility</p:attrName>
                                        </p:attrNameLst>
                                      </p:cBhvr>
                                      <p:to>
                                        <p:strVal val="hidden"/>
                                      </p:to>
                                    </p:set>
                                  </p:childTnLst>
                                </p:cTn>
                              </p:par>
                              <p:par>
                                <p:cTn id="310" presetID="10" presetClass="exit" presetSubtype="0" fill="hold" nodeType="withEffect">
                                  <p:stCondLst>
                                    <p:cond delay="0"/>
                                  </p:stCondLst>
                                  <p:childTnLst>
                                    <p:animEffect transition="out" filter="fade">
                                      <p:cBhvr>
                                        <p:cTn id="311" dur="500"/>
                                        <p:tgtEl>
                                          <p:spTgt spid="9"/>
                                        </p:tgtEl>
                                      </p:cBhvr>
                                    </p:animEffect>
                                    <p:set>
                                      <p:cBhvr>
                                        <p:cTn id="312" dur="1" fill="hold">
                                          <p:stCondLst>
                                            <p:cond delay="499"/>
                                          </p:stCondLst>
                                        </p:cTn>
                                        <p:tgtEl>
                                          <p:spTgt spid="9"/>
                                        </p:tgtEl>
                                        <p:attrNameLst>
                                          <p:attrName>style.visibility</p:attrName>
                                        </p:attrNameLst>
                                      </p:cBhvr>
                                      <p:to>
                                        <p:strVal val="hidden"/>
                                      </p:to>
                                    </p:set>
                                  </p:childTnLst>
                                </p:cTn>
                              </p:par>
                              <p:par>
                                <p:cTn id="313" presetID="10" presetClass="exit" presetSubtype="0" fill="hold" nodeType="withEffect">
                                  <p:stCondLst>
                                    <p:cond delay="0"/>
                                  </p:stCondLst>
                                  <p:childTnLst>
                                    <p:animEffect transition="out" filter="fade">
                                      <p:cBhvr>
                                        <p:cTn id="314" dur="500"/>
                                        <p:tgtEl>
                                          <p:spTgt spid="20"/>
                                        </p:tgtEl>
                                      </p:cBhvr>
                                    </p:animEffect>
                                    <p:set>
                                      <p:cBhvr>
                                        <p:cTn id="315" dur="1" fill="hold">
                                          <p:stCondLst>
                                            <p:cond delay="499"/>
                                          </p:stCondLst>
                                        </p:cTn>
                                        <p:tgtEl>
                                          <p:spTgt spid="20"/>
                                        </p:tgtEl>
                                        <p:attrNameLst>
                                          <p:attrName>style.visibility</p:attrName>
                                        </p:attrNameLst>
                                      </p:cBhvr>
                                      <p:to>
                                        <p:strVal val="hidden"/>
                                      </p:to>
                                    </p:set>
                                  </p:childTnLst>
                                </p:cTn>
                              </p:par>
                              <p:par>
                                <p:cTn id="316" presetID="10" presetClass="exit" presetSubtype="0" fill="hold" nodeType="withEffect">
                                  <p:stCondLst>
                                    <p:cond delay="0"/>
                                  </p:stCondLst>
                                  <p:childTnLst>
                                    <p:animEffect transition="out" filter="fade">
                                      <p:cBhvr>
                                        <p:cTn id="317" dur="500"/>
                                        <p:tgtEl>
                                          <p:spTgt spid="8"/>
                                        </p:tgtEl>
                                      </p:cBhvr>
                                    </p:animEffect>
                                    <p:set>
                                      <p:cBhvr>
                                        <p:cTn id="318" dur="1" fill="hold">
                                          <p:stCondLst>
                                            <p:cond delay="499"/>
                                          </p:stCondLst>
                                        </p:cTn>
                                        <p:tgtEl>
                                          <p:spTgt spid="8"/>
                                        </p:tgtEl>
                                        <p:attrNameLst>
                                          <p:attrName>style.visibility</p:attrName>
                                        </p:attrNameLst>
                                      </p:cBhvr>
                                      <p:to>
                                        <p:strVal val="hidden"/>
                                      </p:to>
                                    </p:set>
                                  </p:childTnLst>
                                </p:cTn>
                              </p:par>
                              <p:par>
                                <p:cTn id="319" presetID="10" presetClass="exit" presetSubtype="0" fill="hold" nodeType="withEffect">
                                  <p:stCondLst>
                                    <p:cond delay="0"/>
                                  </p:stCondLst>
                                  <p:childTnLst>
                                    <p:animEffect transition="out" filter="fade">
                                      <p:cBhvr>
                                        <p:cTn id="320" dur="500"/>
                                        <p:tgtEl>
                                          <p:spTgt spid="21"/>
                                        </p:tgtEl>
                                      </p:cBhvr>
                                    </p:animEffect>
                                    <p:set>
                                      <p:cBhvr>
                                        <p:cTn id="321" dur="1" fill="hold">
                                          <p:stCondLst>
                                            <p:cond delay="499"/>
                                          </p:stCondLst>
                                        </p:cTn>
                                        <p:tgtEl>
                                          <p:spTgt spid="21"/>
                                        </p:tgtEl>
                                        <p:attrNameLst>
                                          <p:attrName>style.visibility</p:attrName>
                                        </p:attrNameLst>
                                      </p:cBhvr>
                                      <p:to>
                                        <p:strVal val="hidden"/>
                                      </p:to>
                                    </p:set>
                                  </p:childTnLst>
                                </p:cTn>
                              </p:par>
                              <p:par>
                                <p:cTn id="322" presetID="10" presetClass="exit" presetSubtype="0" fill="hold" nodeType="withEffect">
                                  <p:stCondLst>
                                    <p:cond delay="0"/>
                                  </p:stCondLst>
                                  <p:childTnLst>
                                    <p:animEffect transition="out" filter="fade">
                                      <p:cBhvr>
                                        <p:cTn id="323" dur="500"/>
                                        <p:tgtEl>
                                          <p:spTgt spid="10"/>
                                        </p:tgtEl>
                                      </p:cBhvr>
                                    </p:animEffect>
                                    <p:set>
                                      <p:cBhvr>
                                        <p:cTn id="324" dur="1" fill="hold">
                                          <p:stCondLst>
                                            <p:cond delay="499"/>
                                          </p:stCondLst>
                                        </p:cTn>
                                        <p:tgtEl>
                                          <p:spTgt spid="10"/>
                                        </p:tgtEl>
                                        <p:attrNameLst>
                                          <p:attrName>style.visibility</p:attrName>
                                        </p:attrNameLst>
                                      </p:cBhvr>
                                      <p:to>
                                        <p:strVal val="hidden"/>
                                      </p:to>
                                    </p:set>
                                  </p:childTnLst>
                                </p:cTn>
                              </p:par>
                              <p:par>
                                <p:cTn id="325" presetID="10" presetClass="exit" presetSubtype="0" fill="hold" nodeType="withEffect">
                                  <p:stCondLst>
                                    <p:cond delay="0"/>
                                  </p:stCondLst>
                                  <p:childTnLst>
                                    <p:animEffect transition="out" filter="fade">
                                      <p:cBhvr>
                                        <p:cTn id="326" dur="500"/>
                                        <p:tgtEl>
                                          <p:spTgt spid="4"/>
                                        </p:tgtEl>
                                      </p:cBhvr>
                                    </p:animEffect>
                                    <p:set>
                                      <p:cBhvr>
                                        <p:cTn id="327" dur="1" fill="hold">
                                          <p:stCondLst>
                                            <p:cond delay="499"/>
                                          </p:stCondLst>
                                        </p:cTn>
                                        <p:tgtEl>
                                          <p:spTgt spid="4"/>
                                        </p:tgtEl>
                                        <p:attrNameLst>
                                          <p:attrName>style.visibility</p:attrName>
                                        </p:attrNameLst>
                                      </p:cBhvr>
                                      <p:to>
                                        <p:strVal val="hidden"/>
                                      </p:to>
                                    </p:set>
                                  </p:childTnLst>
                                </p:cTn>
                              </p:par>
                              <p:par>
                                <p:cTn id="328" presetID="10" presetClass="exit" presetSubtype="0" fill="hold" nodeType="withEffect">
                                  <p:stCondLst>
                                    <p:cond delay="0"/>
                                  </p:stCondLst>
                                  <p:childTnLst>
                                    <p:animEffect transition="out" filter="fade">
                                      <p:cBhvr>
                                        <p:cTn id="329" dur="500"/>
                                        <p:tgtEl>
                                          <p:spTgt spid="6"/>
                                        </p:tgtEl>
                                      </p:cBhvr>
                                    </p:animEffect>
                                    <p:set>
                                      <p:cBhvr>
                                        <p:cTn id="330"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21"/>
                  </p:tgtEl>
                </p:cond>
              </p:nextCondLst>
            </p:seq>
            <p:audio>
              <p:cMediaNode vol="80000">
                <p:cTn id="331" fill="hold" display="0">
                  <p:stCondLst>
                    <p:cond delay="indefinite"/>
                  </p:stCondLst>
                  <p:endCondLst>
                    <p:cond evt="onStopAudio" delay="0">
                      <p:tgtEl>
                        <p:sldTgt/>
                      </p:tgtEl>
                    </p:cond>
                  </p:endCondLst>
                </p:cTn>
                <p:tgtEl>
                  <p:spTgt spid="7"/>
                </p:tgtEl>
              </p:cMediaNode>
            </p:audio>
            <p:seq concurrent="1" nextAc="seek">
              <p:cTn id="332" restart="whenNotActive" fill="hold" evtFilter="cancelBubble" nodeType="interactiveSeq">
                <p:stCondLst>
                  <p:cond evt="onClick" delay="0">
                    <p:tgtEl>
                      <p:spTgt spid="44"/>
                    </p:tgtEl>
                  </p:cond>
                </p:stCondLst>
                <p:endSync evt="end" delay="0">
                  <p:rtn val="all"/>
                </p:endSync>
                <p:childTnLst>
                  <p:par>
                    <p:cTn id="333" fill="hold" nodeType="clickPar">
                      <p:stCondLst>
                        <p:cond delay="0"/>
                      </p:stCondLst>
                      <p:childTnLst>
                        <p:par>
                          <p:cTn id="334" fill="hold" nodeType="withGroup">
                            <p:stCondLst>
                              <p:cond delay="0"/>
                            </p:stCondLst>
                            <p:childTnLst>
                              <p:par>
                                <p:cTn id="335" presetID="26" presetClass="emph" presetSubtype="0" fill="hold" nodeType="clickEffect">
                                  <p:stCondLst>
                                    <p:cond delay="0"/>
                                  </p:stCondLst>
                                  <p:childTnLst>
                                    <p:animEffect transition="out" filter="fade">
                                      <p:cBhvr>
                                        <p:cTn id="336" dur="500" tmFilter="0, 0; .2, .5; .8, .5; 1, 0"/>
                                        <p:tgtEl>
                                          <p:spTgt spid="44"/>
                                        </p:tgtEl>
                                      </p:cBhvr>
                                    </p:animEffect>
                                    <p:animScale>
                                      <p:cBhvr>
                                        <p:cTn id="337" dur="250" autoRev="1" fill="hold"/>
                                        <p:tgtEl>
                                          <p:spTgt spid="44"/>
                                        </p:tgtEl>
                                      </p:cBhvr>
                                      <p:by x="105000" y="105000"/>
                                    </p:animScale>
                                  </p:childTnLst>
                                  <p:subTnLst>
                                    <p:audio>
                                      <p:cMediaNode>
                                        <p:cTn display="0" masterRel="sameClick">
                                          <p:stCondLst>
                                            <p:cond evt="begin" delay="0">
                                              <p:tn val="335"/>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44"/>
                  </p:tgtEl>
                </p:cond>
              </p:nextCondLst>
            </p:seq>
            <p:seq concurrent="1" nextAc="seek">
              <p:cTn id="338" restart="whenNotActive" fill="hold" evtFilter="cancelBubble" nodeType="interactiveSeq">
                <p:stCondLst>
                  <p:cond evt="onClick" delay="0">
                    <p:tgtEl>
                      <p:spTgt spid="42"/>
                    </p:tgtEl>
                  </p:cond>
                </p:stCondLst>
                <p:endSync evt="end" delay="0">
                  <p:rtn val="all"/>
                </p:endSync>
                <p:childTnLst>
                  <p:par>
                    <p:cTn id="339" fill="hold" nodeType="clickPar">
                      <p:stCondLst>
                        <p:cond delay="0"/>
                      </p:stCondLst>
                      <p:childTnLst>
                        <p:par>
                          <p:cTn id="340" fill="hold" nodeType="withGroup">
                            <p:stCondLst>
                              <p:cond delay="0"/>
                            </p:stCondLst>
                            <p:childTnLst>
                              <p:par>
                                <p:cTn id="341" presetID="26" presetClass="emph" presetSubtype="0" fill="hold" nodeType="clickEffect">
                                  <p:stCondLst>
                                    <p:cond delay="0"/>
                                  </p:stCondLst>
                                  <p:childTnLst>
                                    <p:animEffect transition="out" filter="fade">
                                      <p:cBhvr>
                                        <p:cTn id="342" dur="500" tmFilter="0, 0; .2, .5; .8, .5; 1, 0"/>
                                        <p:tgtEl>
                                          <p:spTgt spid="42"/>
                                        </p:tgtEl>
                                      </p:cBhvr>
                                    </p:animEffect>
                                    <p:animScale>
                                      <p:cBhvr>
                                        <p:cTn id="343" dur="250" autoRev="1" fill="hold"/>
                                        <p:tgtEl>
                                          <p:spTgt spid="42"/>
                                        </p:tgtEl>
                                      </p:cBhvr>
                                      <p:by x="105000" y="105000"/>
                                    </p:animScale>
                                  </p:childTnLst>
                                  <p:subTnLst>
                                    <p:audio>
                                      <p:cMediaNode>
                                        <p:cTn display="0" masterRel="sameClick">
                                          <p:stCondLst>
                                            <p:cond evt="begin" delay="0">
                                              <p:tn val="341"/>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4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ECF056B-B207-9AB8-6B64-29EC5A6C6ECE}"/>
              </a:ext>
            </a:extLst>
          </p:cNvPr>
          <p:cNvCxnSpPr>
            <a:cxnSpLocks/>
          </p:cNvCxnSpPr>
          <p:nvPr/>
        </p:nvCxnSpPr>
        <p:spPr>
          <a:xfrm>
            <a:off x="609600" y="0"/>
            <a:ext cx="10972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3735" name="Picture 7">
            <a:extLst>
              <a:ext uri="{FF2B5EF4-FFF2-40B4-BE49-F238E27FC236}">
                <a16:creationId xmlns:a16="http://schemas.microsoft.com/office/drawing/2014/main" id="{A6FEE89A-F371-349B-8615-28AA32546C0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06016" y="5907406"/>
            <a:ext cx="1924050" cy="294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hlinkClick r:id="" action="ppaction://hlinkshowjump?jump=previousslide"/>
            <a:extLst>
              <a:ext uri="{FF2B5EF4-FFF2-40B4-BE49-F238E27FC236}">
                <a16:creationId xmlns:a16="http://schemas.microsoft.com/office/drawing/2014/main" id="{4383885F-80D7-D3B6-C3A3-29808852522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860406" y="1299210"/>
            <a:ext cx="565784" cy="626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a:hlinkClick r:id="" action="ppaction://hlinkshowjump?jump=nextslide"/>
            <a:extLst>
              <a:ext uri="{FF2B5EF4-FFF2-40B4-BE49-F238E27FC236}">
                <a16:creationId xmlns:a16="http://schemas.microsoft.com/office/drawing/2014/main" id="{B6456216-0EC8-8F72-E1DD-34224F12A05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860406" y="493396"/>
            <a:ext cx="565784"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30">
            <a:extLst>
              <a:ext uri="{FF2B5EF4-FFF2-40B4-BE49-F238E27FC236}">
                <a16:creationId xmlns:a16="http://schemas.microsoft.com/office/drawing/2014/main" id="{7A08AF41-8A33-B434-FCA8-4FBF936F5CBF}"/>
              </a:ext>
            </a:extLst>
          </p:cNvPr>
          <p:cNvGrpSpPr>
            <a:grpSpLocks/>
          </p:cNvGrpSpPr>
          <p:nvPr/>
        </p:nvGrpSpPr>
        <p:grpSpPr bwMode="auto">
          <a:xfrm>
            <a:off x="609600" y="1870712"/>
            <a:ext cx="10014586" cy="2537458"/>
            <a:chOff x="150128" y="-76666"/>
            <a:chExt cx="11127473" cy="2808203"/>
          </a:xfrm>
        </p:grpSpPr>
        <p:grpSp>
          <p:nvGrpSpPr>
            <p:cNvPr id="73748" name="Group 9">
              <a:extLst>
                <a:ext uri="{FF2B5EF4-FFF2-40B4-BE49-F238E27FC236}">
                  <a16:creationId xmlns:a16="http://schemas.microsoft.com/office/drawing/2014/main" id="{BE014602-A47D-0E6A-8FF4-B7A45166CE37}"/>
                </a:ext>
              </a:extLst>
            </p:cNvPr>
            <p:cNvGrpSpPr>
              <a:grpSpLocks/>
            </p:cNvGrpSpPr>
            <p:nvPr/>
          </p:nvGrpSpPr>
          <p:grpSpPr bwMode="auto">
            <a:xfrm>
              <a:off x="1107065" y="-76666"/>
              <a:ext cx="10170536" cy="2808203"/>
              <a:chOff x="1107064" y="-76667"/>
              <a:chExt cx="10404597" cy="2808203"/>
            </a:xfrm>
          </p:grpSpPr>
          <p:pic>
            <p:nvPicPr>
              <p:cNvPr id="73751" name="Picture 2">
                <a:extLst>
                  <a:ext uri="{FF2B5EF4-FFF2-40B4-BE49-F238E27FC236}">
                    <a16:creationId xmlns:a16="http://schemas.microsoft.com/office/drawing/2014/main" id="{124D290F-4D5D-F794-A24E-8F3AA59C294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07064" y="-76667"/>
                <a:ext cx="10404597" cy="2808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5EB3EC3A-E5FD-C76D-3632-C40F0DD42D5C}"/>
                  </a:ext>
                </a:extLst>
              </p:cNvPr>
              <p:cNvSpPr/>
              <p:nvPr/>
            </p:nvSpPr>
            <p:spPr>
              <a:xfrm>
                <a:off x="1526958" y="-29005"/>
                <a:ext cx="9698869" cy="2598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22696">
                  <a:defRPr/>
                </a:pPr>
                <a:endParaRPr lang="en-US" sz="3200" b="1">
                  <a:solidFill>
                    <a:prstClr val="white"/>
                  </a:solidFill>
                  <a:latin typeface="Times New Roman" panose="02020603050405020304" pitchFamily="18" charset="0"/>
                  <a:cs typeface="Times New Roman" panose="02020603050405020304" pitchFamily="18" charset="0"/>
                </a:endParaRPr>
              </a:p>
              <a:p>
                <a:pPr algn="just" defTabSz="822696">
                  <a:defRPr/>
                </a:pPr>
                <a:r>
                  <a:rPr lang="en-US" sz="3200" b="1">
                    <a:solidFill>
                      <a:prstClr val="white"/>
                    </a:solidFill>
                    <a:latin typeface="Times New Roman" panose="02020603050405020304" pitchFamily="18" charset="0"/>
                    <a:cs typeface="Times New Roman" panose="02020603050405020304" pitchFamily="18" charset="0"/>
                  </a:rPr>
                  <a:t>Các biện pháp tu từ cần nhớ:</a:t>
                </a:r>
              </a:p>
              <a:p>
                <a:pPr marL="411480" indent="-411480" algn="just" defTabSz="822696">
                  <a:buFontTx/>
                  <a:buChar char="-"/>
                  <a:defRPr/>
                </a:pPr>
                <a:r>
                  <a:rPr lang="en-US" sz="3200" b="1">
                    <a:solidFill>
                      <a:prstClr val="white"/>
                    </a:solidFill>
                    <a:latin typeface="Times New Roman" panose="02020603050405020304" pitchFamily="18" charset="0"/>
                    <a:ea typeface="Tahoma" panose="020B0604030504040204" pitchFamily="34" charset="0"/>
                    <a:cs typeface="Times New Roman" panose="02020603050405020304" pitchFamily="18" charset="0"/>
                  </a:rPr>
                  <a:t>So sánh</a:t>
                </a:r>
              </a:p>
              <a:p>
                <a:pPr marL="411480" indent="-411480" algn="just" defTabSz="822696">
                  <a:buFontTx/>
                  <a:buChar char="-"/>
                  <a:defRPr/>
                </a:pPr>
                <a:r>
                  <a:rPr lang="en-US" sz="3200" b="1">
                    <a:solidFill>
                      <a:prstClr val="white"/>
                    </a:solidFill>
                    <a:latin typeface="Times New Roman" panose="02020603050405020304" pitchFamily="18" charset="0"/>
                    <a:ea typeface="Tahoma" panose="020B0604030504040204" pitchFamily="34" charset="0"/>
                    <a:cs typeface="Times New Roman" panose="02020603050405020304" pitchFamily="18" charset="0"/>
                  </a:rPr>
                  <a:t>Nhân hóa</a:t>
                </a:r>
              </a:p>
              <a:p>
                <a:pPr marL="411480" indent="-411480" algn="just" defTabSz="822696">
                  <a:buFontTx/>
                  <a:buChar char="-"/>
                  <a:defRPr/>
                </a:pPr>
                <a:r>
                  <a:rPr lang="en-US" sz="3200" b="1">
                    <a:solidFill>
                      <a:prstClr val="white"/>
                    </a:solidFill>
                    <a:latin typeface="Times New Roman" panose="02020603050405020304" pitchFamily="18" charset="0"/>
                    <a:ea typeface="Tahoma" panose="020B0604030504040204" pitchFamily="34" charset="0"/>
                    <a:cs typeface="Times New Roman" panose="02020603050405020304" pitchFamily="18" charset="0"/>
                  </a:rPr>
                  <a:t>Điệp ngữ</a:t>
                </a:r>
              </a:p>
              <a:p>
                <a:pPr algn="just" defTabSz="822696">
                  <a:defRPr/>
                </a:pPr>
                <a:r>
                  <a:rPr lang="en-US" sz="320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p>
              <a:p>
                <a:pPr marL="411480" indent="-411480" algn="just" defTabSz="822696">
                  <a:buFontTx/>
                  <a:buChar char="-"/>
                  <a:defRPr/>
                </a:pPr>
                <a:endParaRPr lang="en-US" sz="2400" b="1"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grpSp>
        <p:pic>
          <p:nvPicPr>
            <p:cNvPr id="73749" name="Picture 8">
              <a:extLst>
                <a:ext uri="{FF2B5EF4-FFF2-40B4-BE49-F238E27FC236}">
                  <a16:creationId xmlns:a16="http://schemas.microsoft.com/office/drawing/2014/main" id="{2D33443A-3D43-EE8D-F01C-21D86F8C5D0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165942" y="418612"/>
              <a:ext cx="2009400" cy="137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50" name="TextBox 28">
              <a:extLst>
                <a:ext uri="{FF2B5EF4-FFF2-40B4-BE49-F238E27FC236}">
                  <a16:creationId xmlns:a16="http://schemas.microsoft.com/office/drawing/2014/main" id="{5AB7E58D-B564-FA02-460A-FFC859171B2B}"/>
                </a:ext>
              </a:extLst>
            </p:cNvPr>
            <p:cNvSpPr txBox="1">
              <a:spLocks noChangeArrowheads="1"/>
            </p:cNvSpPr>
            <p:nvPr/>
          </p:nvSpPr>
          <p:spPr bwMode="auto">
            <a:xfrm>
              <a:off x="506732" y="791857"/>
              <a:ext cx="909210" cy="59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684213">
                <a:defRPr>
                  <a:solidFill>
                    <a:schemeClr val="tx1"/>
                  </a:solidFill>
                  <a:latin typeface="Arial" panose="020B0604020202020204" pitchFamily="34" charset="0"/>
                  <a:cs typeface="Arial" panose="020B0604020202020204" pitchFamily="34" charset="0"/>
                </a:defRPr>
              </a:lvl1pPr>
              <a:lvl2pPr marL="742950" indent="-285750" defTabSz="684213">
                <a:defRPr>
                  <a:solidFill>
                    <a:schemeClr val="tx1"/>
                  </a:solidFill>
                  <a:latin typeface="Arial" panose="020B0604020202020204" pitchFamily="34" charset="0"/>
                  <a:cs typeface="Arial" panose="020B0604020202020204" pitchFamily="34" charset="0"/>
                </a:defRPr>
              </a:lvl2pPr>
              <a:lvl3pPr marL="1143000" indent="-228600" defTabSz="684213">
                <a:defRPr>
                  <a:solidFill>
                    <a:schemeClr val="tx1"/>
                  </a:solidFill>
                  <a:latin typeface="Arial" panose="020B0604020202020204" pitchFamily="34" charset="0"/>
                  <a:cs typeface="Arial" panose="020B0604020202020204" pitchFamily="34" charset="0"/>
                </a:defRPr>
              </a:lvl3pPr>
              <a:lvl4pPr marL="1600200" indent="-228600" defTabSz="684213">
                <a:defRPr>
                  <a:solidFill>
                    <a:schemeClr val="tx1"/>
                  </a:solidFill>
                  <a:latin typeface="Arial" panose="020B0604020202020204" pitchFamily="34" charset="0"/>
                  <a:cs typeface="Arial" panose="020B0604020202020204" pitchFamily="34" charset="0"/>
                </a:defRPr>
              </a:lvl4pPr>
              <a:lvl5pPr marL="2057400" indent="-228600" defTabSz="684213">
                <a:defRPr>
                  <a:solidFill>
                    <a:schemeClr val="tx1"/>
                  </a:solidFill>
                  <a:latin typeface="Arial" panose="020B0604020202020204" pitchFamily="34" charset="0"/>
                  <a:cs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40">
                  <a:solidFill>
                    <a:srgbClr val="FF0000"/>
                  </a:solidFill>
                  <a:latin typeface="Times New Roman" panose="02020603050405020304" pitchFamily="18" charset="0"/>
                  <a:cs typeface="Times New Roman" panose="02020603050405020304" pitchFamily="18" charset="0"/>
                </a:rPr>
                <a:t>03</a:t>
              </a:r>
            </a:p>
          </p:txBody>
        </p:sp>
      </p:grpSp>
      <p:pic>
        <p:nvPicPr>
          <p:cNvPr id="7" name="AmthanhThua">
            <a:hlinkClick r:id="" action="ppaction://media"/>
            <a:extLst>
              <a:ext uri="{FF2B5EF4-FFF2-40B4-BE49-F238E27FC236}">
                <a16:creationId xmlns:a16="http://schemas.microsoft.com/office/drawing/2014/main" id="{B81CDAE8-3DCF-1BBD-E9A3-80B1B309DEF9}"/>
              </a:ext>
            </a:extLst>
          </p:cNvPr>
          <p:cNvPicPr>
            <a:picLocks noChangeAspect="1"/>
          </p:cNvPicPr>
          <p:nvPr>
            <a:audioFile r:link="rId2"/>
            <p:extLst>
              <p:ext uri="{DAA4B4D4-6D71-4841-9C94-3DE7FCFB9230}">
                <p14:media xmlns:p14="http://schemas.microsoft.com/office/powerpoint/2010/main" r:embed="rId1"/>
              </p:ext>
            </p:extLst>
          </p:nvPr>
        </p:nvPicPr>
        <p:blipFill>
          <a:blip r:embed="rId10">
            <a:extLst>
              <a:ext uri="{28A0092B-C50C-407E-A947-70E740481C1C}">
                <a14:useLocalDpi xmlns:a14="http://schemas.microsoft.com/office/drawing/2010/main" val="0"/>
              </a:ext>
            </a:extLst>
          </a:blip>
          <a:srcRect/>
          <a:stretch>
            <a:fillRect/>
          </a:stretch>
        </p:blipFill>
        <p:spPr bwMode="auto">
          <a:xfrm>
            <a:off x="-1120140" y="4408170"/>
            <a:ext cx="438150" cy="48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5" name="nhacthang">
            <a:hlinkClick r:id="" action="ppaction://media"/>
            <a:extLst>
              <a:ext uri="{FF2B5EF4-FFF2-40B4-BE49-F238E27FC236}">
                <a16:creationId xmlns:a16="http://schemas.microsoft.com/office/drawing/2014/main" id="{4005EF67-C8B2-53A3-7705-4CFD346CB846}"/>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08710" y="2876550"/>
            <a:ext cx="438150" cy="48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6" name="TextBox 35">
            <a:extLst>
              <a:ext uri="{FF2B5EF4-FFF2-40B4-BE49-F238E27FC236}">
                <a16:creationId xmlns:a16="http://schemas.microsoft.com/office/drawing/2014/main" id="{704B2772-19E3-652A-0CFC-A66C756549D1}"/>
              </a:ext>
            </a:extLst>
          </p:cNvPr>
          <p:cNvSpPr txBox="1">
            <a:spLocks noChangeArrowheads="1"/>
          </p:cNvSpPr>
          <p:nvPr/>
        </p:nvSpPr>
        <p:spPr bwMode="auto">
          <a:xfrm>
            <a:off x="-1589700" y="2036446"/>
            <a:ext cx="1407751" cy="59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693" tIns="54845" rIns="109693" bIns="54845">
            <a:spAutoFit/>
          </a:bodyPr>
          <a:lstStyle>
            <a:lvl1pPr defTabSz="684213">
              <a:defRPr>
                <a:solidFill>
                  <a:schemeClr val="tx1"/>
                </a:solidFill>
                <a:latin typeface="Arial" panose="020B0604020202020204" pitchFamily="34" charset="0"/>
                <a:cs typeface="Arial" panose="020B0604020202020204" pitchFamily="34" charset="0"/>
              </a:defRPr>
            </a:lvl1pPr>
            <a:lvl2pPr marL="742950" indent="-285750" defTabSz="684213">
              <a:defRPr>
                <a:solidFill>
                  <a:schemeClr val="tx1"/>
                </a:solidFill>
                <a:latin typeface="Arial" panose="020B0604020202020204" pitchFamily="34" charset="0"/>
                <a:cs typeface="Arial" panose="020B0604020202020204" pitchFamily="34" charset="0"/>
              </a:defRPr>
            </a:lvl2pPr>
            <a:lvl3pPr marL="1143000" indent="-228600" defTabSz="684213">
              <a:defRPr>
                <a:solidFill>
                  <a:schemeClr val="tx1"/>
                </a:solidFill>
                <a:latin typeface="Arial" panose="020B0604020202020204" pitchFamily="34" charset="0"/>
                <a:cs typeface="Arial" panose="020B0604020202020204" pitchFamily="34" charset="0"/>
              </a:defRPr>
            </a:lvl3pPr>
            <a:lvl4pPr marL="1600200" indent="-228600" defTabSz="684213">
              <a:defRPr>
                <a:solidFill>
                  <a:schemeClr val="tx1"/>
                </a:solidFill>
                <a:latin typeface="Arial" panose="020B0604020202020204" pitchFamily="34" charset="0"/>
                <a:cs typeface="Arial" panose="020B0604020202020204" pitchFamily="34" charset="0"/>
              </a:defRPr>
            </a:lvl4pPr>
            <a:lvl5pPr marL="2057400" indent="-228600" defTabSz="684213">
              <a:defRPr>
                <a:solidFill>
                  <a:schemeClr val="tx1"/>
                </a:solidFill>
                <a:latin typeface="Arial" panose="020B0604020202020204" pitchFamily="34" charset="0"/>
                <a:cs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560" b="1">
                <a:solidFill>
                  <a:srgbClr val="000000"/>
                </a:solidFill>
                <a:latin typeface="Calibri" panose="020F0502020204030204" pitchFamily="34" charset="0"/>
              </a:rPr>
              <a:t>Âm thanh </a:t>
            </a:r>
          </a:p>
          <a:p>
            <a:pPr algn="ctr" eaLnBrk="1" hangingPunct="1"/>
            <a:r>
              <a:rPr lang="en-US" altLang="en-US" sz="1560" b="1">
                <a:solidFill>
                  <a:srgbClr val="000000"/>
                </a:solidFill>
                <a:latin typeface="Calibri" panose="020F0502020204030204" pitchFamily="34" charset="0"/>
              </a:rPr>
              <a:t>khi chọn Đúng</a:t>
            </a:r>
          </a:p>
        </p:txBody>
      </p:sp>
      <p:sp>
        <p:nvSpPr>
          <p:cNvPr id="73747" name="TextBox 39">
            <a:extLst>
              <a:ext uri="{FF2B5EF4-FFF2-40B4-BE49-F238E27FC236}">
                <a16:creationId xmlns:a16="http://schemas.microsoft.com/office/drawing/2014/main" id="{E7D57C00-8C73-B38A-7622-A606B8746EEF}"/>
              </a:ext>
            </a:extLst>
          </p:cNvPr>
          <p:cNvSpPr txBox="1">
            <a:spLocks noChangeArrowheads="1"/>
          </p:cNvSpPr>
          <p:nvPr/>
        </p:nvSpPr>
        <p:spPr bwMode="auto">
          <a:xfrm>
            <a:off x="-1490813" y="3625216"/>
            <a:ext cx="1213788" cy="59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693" tIns="54845" rIns="109693" bIns="54845">
            <a:spAutoFit/>
          </a:bodyPr>
          <a:lstStyle>
            <a:lvl1pPr defTabSz="684213">
              <a:defRPr>
                <a:solidFill>
                  <a:schemeClr val="tx1"/>
                </a:solidFill>
                <a:latin typeface="Arial" panose="020B0604020202020204" pitchFamily="34" charset="0"/>
                <a:cs typeface="Arial" panose="020B0604020202020204" pitchFamily="34" charset="0"/>
              </a:defRPr>
            </a:lvl1pPr>
            <a:lvl2pPr marL="742950" indent="-285750" defTabSz="684213">
              <a:defRPr>
                <a:solidFill>
                  <a:schemeClr val="tx1"/>
                </a:solidFill>
                <a:latin typeface="Arial" panose="020B0604020202020204" pitchFamily="34" charset="0"/>
                <a:cs typeface="Arial" panose="020B0604020202020204" pitchFamily="34" charset="0"/>
              </a:defRPr>
            </a:lvl2pPr>
            <a:lvl3pPr marL="1143000" indent="-228600" defTabSz="684213">
              <a:defRPr>
                <a:solidFill>
                  <a:schemeClr val="tx1"/>
                </a:solidFill>
                <a:latin typeface="Arial" panose="020B0604020202020204" pitchFamily="34" charset="0"/>
                <a:cs typeface="Arial" panose="020B0604020202020204" pitchFamily="34" charset="0"/>
              </a:defRPr>
            </a:lvl3pPr>
            <a:lvl4pPr marL="1600200" indent="-228600" defTabSz="684213">
              <a:defRPr>
                <a:solidFill>
                  <a:schemeClr val="tx1"/>
                </a:solidFill>
                <a:latin typeface="Arial" panose="020B0604020202020204" pitchFamily="34" charset="0"/>
                <a:cs typeface="Arial" panose="020B0604020202020204" pitchFamily="34" charset="0"/>
              </a:defRPr>
            </a:lvl4pPr>
            <a:lvl5pPr marL="2057400" indent="-228600" defTabSz="684213">
              <a:defRPr>
                <a:solidFill>
                  <a:schemeClr val="tx1"/>
                </a:solidFill>
                <a:latin typeface="Arial" panose="020B0604020202020204" pitchFamily="34" charset="0"/>
                <a:cs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560" b="1">
                <a:solidFill>
                  <a:srgbClr val="000000"/>
                </a:solidFill>
                <a:latin typeface="Calibri" panose="020F0502020204030204" pitchFamily="34" charset="0"/>
              </a:rPr>
              <a:t>Âm thanh </a:t>
            </a:r>
          </a:p>
          <a:p>
            <a:pPr algn="ctr" eaLnBrk="1" hangingPunct="1"/>
            <a:r>
              <a:rPr lang="en-US" altLang="en-US" sz="1560" b="1">
                <a:solidFill>
                  <a:srgbClr val="000000"/>
                </a:solidFill>
                <a:latin typeface="Calibri" panose="020F0502020204030204" pitchFamily="34" charset="0"/>
              </a:rPr>
              <a:t>khi chọn Sai</a:t>
            </a:r>
          </a:p>
        </p:txBody>
      </p:sp>
      <p:sp>
        <p:nvSpPr>
          <p:cNvPr id="9" name="TextBox 8">
            <a:extLst>
              <a:ext uri="{FF2B5EF4-FFF2-40B4-BE49-F238E27FC236}">
                <a16:creationId xmlns:a16="http://schemas.microsoft.com/office/drawing/2014/main" id="{B8009532-FA94-765D-7C49-CC331B23404C}"/>
              </a:ext>
            </a:extLst>
          </p:cNvPr>
          <p:cNvSpPr txBox="1"/>
          <p:nvPr/>
        </p:nvSpPr>
        <p:spPr>
          <a:xfrm>
            <a:off x="2161308" y="5209309"/>
            <a:ext cx="8007927" cy="769441"/>
          </a:xfrm>
          <a:prstGeom prst="rect">
            <a:avLst/>
          </a:prstGeom>
          <a:noFill/>
        </p:spPr>
        <p:txBody>
          <a:bodyPr wrap="square" rtlCol="0">
            <a:spAutoFit/>
          </a:bodyPr>
          <a:lstStyle/>
          <a:p>
            <a:r>
              <a:rPr lang="en-US" sz="4400" b="1">
                <a:solidFill>
                  <a:schemeClr val="tx1"/>
                </a:solidFill>
                <a:latin typeface="Times New Roman" panose="02020603050405020304" pitchFamily="18" charset="0"/>
                <a:ea typeface="Tahoma" panose="020B0604030504040204" pitchFamily="34" charset="0"/>
                <a:cs typeface="Times New Roman" panose="02020603050405020304" pitchFamily="18" charset="0"/>
              </a:rPr>
              <a:t>Dấu gạch ngang dùng để liệt kê</a:t>
            </a:r>
            <a:endParaRPr lang="en-US" sz="440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4995" fill="hold"/>
                                        <p:tgtEl>
                                          <p:spTgt spid="7"/>
                                        </p:tgtEl>
                                      </p:cBhvr>
                                    </p:cmd>
                                  </p:childTnLst>
                                </p:cTn>
                              </p:par>
                            </p:childTnLst>
                          </p:cTn>
                        </p:par>
                        <p:par>
                          <p:cTn id="7" fill="hold" nodeType="afterGroup">
                            <p:stCondLst>
                              <p:cond delay="4995"/>
                            </p:stCondLst>
                            <p:childTnLst>
                              <p:par>
                                <p:cTn id="8" presetID="1" presetClass="mediacall" presetSubtype="0" fill="hold" nodeType="afterEffect">
                                  <p:stCondLst>
                                    <p:cond delay="0"/>
                                  </p:stCondLst>
                                  <p:childTnLst>
                                    <p:cmd type="call" cmd="playFrom(0.0)">
                                      <p:cBhvr>
                                        <p:cTn id="9" dur="4995" fill="hold"/>
                                        <p:tgtEl>
                                          <p:spTgt spid="7"/>
                                        </p:tgtEl>
                                      </p:cBhvr>
                                    </p:cmd>
                                  </p:childTnLst>
                                </p:cTn>
                              </p:par>
                            </p:childTnLst>
                          </p:cTn>
                        </p:par>
                        <p:par>
                          <p:cTn id="10" fill="hold">
                            <p:stCondLst>
                              <p:cond delay="9990"/>
                            </p:stCondLst>
                            <p:childTnLst>
                              <p:par>
                                <p:cTn id="11" presetID="1" presetClass="mediacall" presetSubtype="0" fill="hold" nodeType="afterEffect">
                                  <p:stCondLst>
                                    <p:cond delay="0"/>
                                  </p:stCondLst>
                                  <p:childTnLst>
                                    <p:cmd type="call" cmd="playFrom(0.0)">
                                      <p:cBhvr>
                                        <p:cTn id="12" dur="4995" fill="hold"/>
                                        <p:tgtEl>
                                          <p:spTgt spid="7"/>
                                        </p:tgtEl>
                                      </p:cBhvr>
                                    </p:cmd>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246</TotalTime>
  <Words>2149</Words>
  <Application>Microsoft Office PowerPoint</Application>
  <PresentationFormat>Widescreen</PresentationFormat>
  <Paragraphs>158</Paragraphs>
  <Slides>21</Slides>
  <Notes>6</Notes>
  <HiddenSlides>0</HiddenSlides>
  <MMClips>24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等线</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pham thi ngoc huong</dc:creator>
  <cp:lastModifiedBy>Huong Ngoc</cp:lastModifiedBy>
  <cp:revision>14</cp:revision>
  <dcterms:created xsi:type="dcterms:W3CDTF">2022-12-15T13:28:50Z</dcterms:created>
  <dcterms:modified xsi:type="dcterms:W3CDTF">2024-01-29T09:09:43Z</dcterms:modified>
</cp:coreProperties>
</file>