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47"/>
  </p:notesMasterIdLst>
  <p:sldIdLst>
    <p:sldId id="295" r:id="rId2"/>
    <p:sldId id="257" r:id="rId3"/>
    <p:sldId id="277" r:id="rId4"/>
    <p:sldId id="259" r:id="rId5"/>
    <p:sldId id="261" r:id="rId6"/>
    <p:sldId id="273" r:id="rId7"/>
    <p:sldId id="258" r:id="rId8"/>
    <p:sldId id="269" r:id="rId9"/>
    <p:sldId id="296" r:id="rId10"/>
    <p:sldId id="267" r:id="rId11"/>
    <p:sldId id="299" r:id="rId12"/>
    <p:sldId id="281" r:id="rId13"/>
    <p:sldId id="301" r:id="rId14"/>
    <p:sldId id="302" r:id="rId15"/>
    <p:sldId id="303" r:id="rId16"/>
    <p:sldId id="292" r:id="rId17"/>
    <p:sldId id="304" r:id="rId18"/>
    <p:sldId id="298" r:id="rId19"/>
    <p:sldId id="272" r:id="rId20"/>
    <p:sldId id="262" r:id="rId21"/>
    <p:sldId id="306" r:id="rId22"/>
    <p:sldId id="307" r:id="rId23"/>
    <p:sldId id="265" r:id="rId24"/>
    <p:sldId id="309" r:id="rId25"/>
    <p:sldId id="310" r:id="rId26"/>
    <p:sldId id="311" r:id="rId27"/>
    <p:sldId id="312" r:id="rId28"/>
    <p:sldId id="313" r:id="rId29"/>
    <p:sldId id="314" r:id="rId30"/>
    <p:sldId id="315" r:id="rId31"/>
    <p:sldId id="316" r:id="rId32"/>
    <p:sldId id="317" r:id="rId33"/>
    <p:sldId id="287" r:id="rId34"/>
    <p:sldId id="318" r:id="rId35"/>
    <p:sldId id="319" r:id="rId36"/>
    <p:sldId id="320" r:id="rId37"/>
    <p:sldId id="321" r:id="rId38"/>
    <p:sldId id="263" r:id="rId39"/>
    <p:sldId id="270" r:id="rId40"/>
    <p:sldId id="300" r:id="rId41"/>
    <p:sldId id="283" r:id="rId42"/>
    <p:sldId id="322" r:id="rId43"/>
    <p:sldId id="323" r:id="rId44"/>
    <p:sldId id="324" r:id="rId45"/>
    <p:sldId id="325" r:id="rId46"/>
  </p:sldIdLst>
  <p:sldSz cx="9144000" cy="5143500" type="screen16x9"/>
  <p:notesSz cx="6858000" cy="9144000"/>
  <p:embeddedFontLst>
    <p:embeddedFont>
      <p:font typeface="Fira Sans Extra Condensed" panose="020B060402020202020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Poppins" panose="020B0604020202020204" charset="0"/>
      <p:regular r:id="rId56"/>
      <p:bold r:id="rId57"/>
      <p:italic r:id="rId58"/>
      <p:boldItalic r:id="rId59"/>
    </p:embeddedFont>
    <p:embeddedFont>
      <p:font typeface="Denk One" panose="020B0604020202020204" charset="0"/>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FEF53C-D431-4C10-BBBB-8B452B4B1942}">
  <a:tblStyle styleId="{76FEF53C-D431-4C10-BBBB-8B452B4B19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5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062150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2"/>
        <p:cNvGrpSpPr/>
        <p:nvPr/>
      </p:nvGrpSpPr>
      <p:grpSpPr>
        <a:xfrm>
          <a:off x="0" y="0"/>
          <a:ext cx="0" cy="0"/>
          <a:chOff x="0" y="0"/>
          <a:chExt cx="0" cy="0"/>
        </a:xfrm>
      </p:grpSpPr>
      <p:sp>
        <p:nvSpPr>
          <p:cNvPr id="5053" name="Google Shape;5053;gd213381300_0_1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4" name="Google Shape;5054;gd213381300_0_1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8294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8"/>
        <p:cNvGrpSpPr/>
        <p:nvPr/>
      </p:nvGrpSpPr>
      <p:grpSpPr>
        <a:xfrm>
          <a:off x="0" y="0"/>
          <a:ext cx="0" cy="0"/>
          <a:chOff x="0" y="0"/>
          <a:chExt cx="0" cy="0"/>
        </a:xfrm>
      </p:grpSpPr>
      <p:sp>
        <p:nvSpPr>
          <p:cNvPr id="3329" name="Google Shape;3329;gd08ce91f6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0" name="Google Shape;3330;gd08ce91f6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185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3"/>
        <p:cNvGrpSpPr/>
        <p:nvPr/>
      </p:nvGrpSpPr>
      <p:grpSpPr>
        <a:xfrm>
          <a:off x="0" y="0"/>
          <a:ext cx="0" cy="0"/>
          <a:chOff x="0" y="0"/>
          <a:chExt cx="0" cy="0"/>
        </a:xfrm>
      </p:grpSpPr>
      <p:sp>
        <p:nvSpPr>
          <p:cNvPr id="3724" name="Google Shape;3724;g7a2bc4d681_0_4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5" name="Google Shape;3725;g7a2bc4d681_0_4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02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7"/>
        <p:cNvGrpSpPr/>
        <p:nvPr/>
      </p:nvGrpSpPr>
      <p:grpSpPr>
        <a:xfrm>
          <a:off x="0" y="0"/>
          <a:ext cx="0" cy="0"/>
          <a:chOff x="0" y="0"/>
          <a:chExt cx="0" cy="0"/>
        </a:xfrm>
      </p:grpSpPr>
      <p:sp>
        <p:nvSpPr>
          <p:cNvPr id="4048" name="Google Shape;4048;gd08ce91f6e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9" name="Google Shape;4049;gd08ce91f6e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751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8"/>
        <p:cNvGrpSpPr/>
        <p:nvPr/>
      </p:nvGrpSpPr>
      <p:grpSpPr>
        <a:xfrm>
          <a:off x="0" y="0"/>
          <a:ext cx="0" cy="0"/>
          <a:chOff x="0" y="0"/>
          <a:chExt cx="0" cy="0"/>
        </a:xfrm>
      </p:grpSpPr>
      <p:sp>
        <p:nvSpPr>
          <p:cNvPr id="3419" name="Google Shape;3419;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0" name="Google Shape;3420;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16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8"/>
        <p:cNvGrpSpPr/>
        <p:nvPr/>
      </p:nvGrpSpPr>
      <p:grpSpPr>
        <a:xfrm>
          <a:off x="0" y="0"/>
          <a:ext cx="0" cy="0"/>
          <a:chOff x="0" y="0"/>
          <a:chExt cx="0" cy="0"/>
        </a:xfrm>
      </p:grpSpPr>
      <p:sp>
        <p:nvSpPr>
          <p:cNvPr id="3419" name="Google Shape;3419;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0" name="Google Shape;3420;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5879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8"/>
        <p:cNvGrpSpPr/>
        <p:nvPr/>
      </p:nvGrpSpPr>
      <p:grpSpPr>
        <a:xfrm>
          <a:off x="0" y="0"/>
          <a:ext cx="0" cy="0"/>
          <a:chOff x="0" y="0"/>
          <a:chExt cx="0" cy="0"/>
        </a:xfrm>
      </p:grpSpPr>
      <p:sp>
        <p:nvSpPr>
          <p:cNvPr id="3419" name="Google Shape;3419;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0" name="Google Shape;3420;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35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1"/>
        <p:cNvGrpSpPr/>
        <p:nvPr/>
      </p:nvGrpSpPr>
      <p:grpSpPr>
        <a:xfrm>
          <a:off x="0" y="0"/>
          <a:ext cx="0" cy="0"/>
          <a:chOff x="0" y="0"/>
          <a:chExt cx="0" cy="0"/>
        </a:xfrm>
      </p:grpSpPr>
      <p:sp>
        <p:nvSpPr>
          <p:cNvPr id="4512" name="Google Shape;4512;g7a2bc4d68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3" name="Google Shape;4513;g7a2bc4d68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653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1"/>
        <p:cNvGrpSpPr/>
        <p:nvPr/>
      </p:nvGrpSpPr>
      <p:grpSpPr>
        <a:xfrm>
          <a:off x="0" y="0"/>
          <a:ext cx="0" cy="0"/>
          <a:chOff x="0" y="0"/>
          <a:chExt cx="0" cy="0"/>
        </a:xfrm>
      </p:grpSpPr>
      <p:sp>
        <p:nvSpPr>
          <p:cNvPr id="4512" name="Google Shape;4512;g7a2bc4d68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3" name="Google Shape;4513;g7a2bc4d68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883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8"/>
        <p:cNvGrpSpPr/>
        <p:nvPr/>
      </p:nvGrpSpPr>
      <p:grpSpPr>
        <a:xfrm>
          <a:off x="0" y="0"/>
          <a:ext cx="0" cy="0"/>
          <a:chOff x="0" y="0"/>
          <a:chExt cx="0" cy="0"/>
        </a:xfrm>
      </p:grpSpPr>
      <p:sp>
        <p:nvSpPr>
          <p:cNvPr id="4009" name="Google Shape;4009;gd08ce91f6e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0" name="Google Shape;4010;gd08ce91f6e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095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5"/>
        <p:cNvGrpSpPr/>
        <p:nvPr/>
      </p:nvGrpSpPr>
      <p:grpSpPr>
        <a:xfrm>
          <a:off x="0" y="0"/>
          <a:ext cx="0" cy="0"/>
          <a:chOff x="0" y="0"/>
          <a:chExt cx="0" cy="0"/>
        </a:xfrm>
      </p:grpSpPr>
      <p:sp>
        <p:nvSpPr>
          <p:cNvPr id="3746" name="Google Shape;3746;g7a2bc4d681_0_8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7" name="Google Shape;3747;g7a2bc4d681_0_8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06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9"/>
        <p:cNvGrpSpPr/>
        <p:nvPr/>
      </p:nvGrpSpPr>
      <p:grpSpPr>
        <a:xfrm>
          <a:off x="0" y="0"/>
          <a:ext cx="0" cy="0"/>
          <a:chOff x="0" y="0"/>
          <a:chExt cx="0" cy="0"/>
        </a:xfrm>
      </p:grpSpPr>
      <p:sp>
        <p:nvSpPr>
          <p:cNvPr id="2950" name="Google Shape;2950;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1" name="Google Shape;2951;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6418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6"/>
        <p:cNvGrpSpPr/>
        <p:nvPr/>
      </p:nvGrpSpPr>
      <p:grpSpPr>
        <a:xfrm>
          <a:off x="0" y="0"/>
          <a:ext cx="0" cy="0"/>
          <a:chOff x="0" y="0"/>
          <a:chExt cx="0" cy="0"/>
        </a:xfrm>
      </p:grpSpPr>
      <p:sp>
        <p:nvSpPr>
          <p:cNvPr id="3167" name="Google Shape;3167;g7a2bc4d68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8" name="Google Shape;3168;g7a2bc4d68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8788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6"/>
        <p:cNvGrpSpPr/>
        <p:nvPr/>
      </p:nvGrpSpPr>
      <p:grpSpPr>
        <a:xfrm>
          <a:off x="0" y="0"/>
          <a:ext cx="0" cy="0"/>
          <a:chOff x="0" y="0"/>
          <a:chExt cx="0" cy="0"/>
        </a:xfrm>
      </p:grpSpPr>
      <p:sp>
        <p:nvSpPr>
          <p:cNvPr id="3167" name="Google Shape;3167;g7a2bc4d68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8" name="Google Shape;3168;g7a2bc4d68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627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8"/>
        <p:cNvGrpSpPr/>
        <p:nvPr/>
      </p:nvGrpSpPr>
      <p:grpSpPr>
        <a:xfrm>
          <a:off x="0" y="0"/>
          <a:ext cx="0" cy="0"/>
          <a:chOff x="0" y="0"/>
          <a:chExt cx="0" cy="0"/>
        </a:xfrm>
      </p:grpSpPr>
      <p:sp>
        <p:nvSpPr>
          <p:cNvPr id="3419" name="Google Shape;3419;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0" name="Google Shape;3420;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2090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gd08ce91f6e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9" name="Google Shape;3199;gd08ce91f6e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826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6"/>
        <p:cNvGrpSpPr/>
        <p:nvPr/>
      </p:nvGrpSpPr>
      <p:grpSpPr>
        <a:xfrm>
          <a:off x="0" y="0"/>
          <a:ext cx="0" cy="0"/>
          <a:chOff x="0" y="0"/>
          <a:chExt cx="0" cy="0"/>
        </a:xfrm>
      </p:grpSpPr>
      <p:sp>
        <p:nvSpPr>
          <p:cNvPr id="3167" name="Google Shape;3167;g7a2bc4d68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8" name="Google Shape;3168;g7a2bc4d68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5026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6945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3"/>
        <p:cNvGrpSpPr/>
        <p:nvPr/>
      </p:nvGrpSpPr>
      <p:grpSpPr>
        <a:xfrm>
          <a:off x="0" y="0"/>
          <a:ext cx="0" cy="0"/>
          <a:chOff x="0" y="0"/>
          <a:chExt cx="0" cy="0"/>
        </a:xfrm>
      </p:grpSpPr>
      <p:sp>
        <p:nvSpPr>
          <p:cNvPr id="3754" name="Google Shape;3754;g7a2bc4d68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5" name="Google Shape;3755;g7a2bc4d68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05366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3"/>
        <p:cNvGrpSpPr/>
        <p:nvPr/>
      </p:nvGrpSpPr>
      <p:grpSpPr>
        <a:xfrm>
          <a:off x="0" y="0"/>
          <a:ext cx="0" cy="0"/>
          <a:chOff x="0" y="0"/>
          <a:chExt cx="0" cy="0"/>
        </a:xfrm>
      </p:grpSpPr>
      <p:sp>
        <p:nvSpPr>
          <p:cNvPr id="3754" name="Google Shape;3754;g7a2bc4d68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5" name="Google Shape;3755;g7a2bc4d68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0600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8"/>
        <p:cNvGrpSpPr/>
        <p:nvPr/>
      </p:nvGrpSpPr>
      <p:grpSpPr>
        <a:xfrm>
          <a:off x="0" y="0"/>
          <a:ext cx="0" cy="0"/>
          <a:chOff x="0" y="0"/>
          <a:chExt cx="0" cy="0"/>
        </a:xfrm>
      </p:grpSpPr>
      <p:sp>
        <p:nvSpPr>
          <p:cNvPr id="3419" name="Google Shape;3419;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0" name="Google Shape;3420;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4547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8"/>
        <p:cNvGrpSpPr/>
        <p:nvPr/>
      </p:nvGrpSpPr>
      <p:grpSpPr>
        <a:xfrm>
          <a:off x="0" y="0"/>
          <a:ext cx="0" cy="0"/>
          <a:chOff x="0" y="0"/>
          <a:chExt cx="0" cy="0"/>
        </a:xfrm>
      </p:grpSpPr>
      <p:sp>
        <p:nvSpPr>
          <p:cNvPr id="4009" name="Google Shape;4009;gd08ce91f6e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0" name="Google Shape;4010;gd08ce91f6e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55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8"/>
        <p:cNvGrpSpPr/>
        <p:nvPr/>
      </p:nvGrpSpPr>
      <p:grpSpPr>
        <a:xfrm>
          <a:off x="0" y="0"/>
          <a:ext cx="0" cy="0"/>
          <a:chOff x="0" y="0"/>
          <a:chExt cx="0" cy="0"/>
        </a:xfrm>
      </p:grpSpPr>
      <p:sp>
        <p:nvSpPr>
          <p:cNvPr id="4009" name="Google Shape;4009;gd08ce91f6e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0" name="Google Shape;4010;gd08ce91f6e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2249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8"/>
        <p:cNvGrpSpPr/>
        <p:nvPr/>
      </p:nvGrpSpPr>
      <p:grpSpPr>
        <a:xfrm>
          <a:off x="0" y="0"/>
          <a:ext cx="0" cy="0"/>
          <a:chOff x="0" y="0"/>
          <a:chExt cx="0" cy="0"/>
        </a:xfrm>
      </p:grpSpPr>
      <p:sp>
        <p:nvSpPr>
          <p:cNvPr id="4009" name="Google Shape;4009;gd08ce91f6e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0" name="Google Shape;4010;gd08ce91f6e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891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1903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5"/>
        <p:cNvGrpSpPr/>
        <p:nvPr/>
      </p:nvGrpSpPr>
      <p:grpSpPr>
        <a:xfrm>
          <a:off x="0" y="0"/>
          <a:ext cx="0" cy="0"/>
          <a:chOff x="0" y="0"/>
          <a:chExt cx="0" cy="0"/>
        </a:xfrm>
      </p:grpSpPr>
      <p:sp>
        <p:nvSpPr>
          <p:cNvPr id="3746" name="Google Shape;3746;g7a2bc4d681_0_8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7" name="Google Shape;3747;g7a2bc4d681_0_8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5884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0"/>
        <p:cNvGrpSpPr/>
        <p:nvPr/>
      </p:nvGrpSpPr>
      <p:grpSpPr>
        <a:xfrm>
          <a:off x="0" y="0"/>
          <a:ext cx="0" cy="0"/>
          <a:chOff x="0" y="0"/>
          <a:chExt cx="0" cy="0"/>
        </a:xfrm>
      </p:grpSpPr>
      <p:sp>
        <p:nvSpPr>
          <p:cNvPr id="4171" name="Google Shape;4171;gd21338130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2" name="Google Shape;4172;gd21338130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9406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0"/>
        <p:cNvGrpSpPr/>
        <p:nvPr/>
      </p:nvGrpSpPr>
      <p:grpSpPr>
        <a:xfrm>
          <a:off x="0" y="0"/>
          <a:ext cx="0" cy="0"/>
          <a:chOff x="0" y="0"/>
          <a:chExt cx="0" cy="0"/>
        </a:xfrm>
      </p:grpSpPr>
      <p:sp>
        <p:nvSpPr>
          <p:cNvPr id="4171" name="Google Shape;4171;gd21338130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2" name="Google Shape;4172;gd21338130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7218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3"/>
        <p:cNvGrpSpPr/>
        <p:nvPr/>
      </p:nvGrpSpPr>
      <p:grpSpPr>
        <a:xfrm>
          <a:off x="0" y="0"/>
          <a:ext cx="0" cy="0"/>
          <a:chOff x="0" y="0"/>
          <a:chExt cx="0" cy="0"/>
        </a:xfrm>
      </p:grpSpPr>
      <p:sp>
        <p:nvSpPr>
          <p:cNvPr id="3724" name="Google Shape;3724;g7a2bc4d681_0_4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5" name="Google Shape;3725;g7a2bc4d681_0_4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6459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5"/>
        <p:cNvGrpSpPr/>
        <p:nvPr/>
      </p:nvGrpSpPr>
      <p:grpSpPr>
        <a:xfrm>
          <a:off x="0" y="0"/>
          <a:ext cx="0" cy="0"/>
          <a:chOff x="0" y="0"/>
          <a:chExt cx="0" cy="0"/>
        </a:xfrm>
      </p:grpSpPr>
      <p:sp>
        <p:nvSpPr>
          <p:cNvPr id="3746" name="Google Shape;3746;g7a2bc4d681_0_8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7" name="Google Shape;3747;g7a2bc4d681_0_8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0911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0"/>
        <p:cNvGrpSpPr/>
        <p:nvPr/>
      </p:nvGrpSpPr>
      <p:grpSpPr>
        <a:xfrm>
          <a:off x="0" y="0"/>
          <a:ext cx="0" cy="0"/>
          <a:chOff x="0" y="0"/>
          <a:chExt cx="0" cy="0"/>
        </a:xfrm>
      </p:grpSpPr>
      <p:sp>
        <p:nvSpPr>
          <p:cNvPr id="4171" name="Google Shape;4171;gd21338130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2" name="Google Shape;4172;gd21338130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1568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3"/>
        <p:cNvGrpSpPr/>
        <p:nvPr/>
      </p:nvGrpSpPr>
      <p:grpSpPr>
        <a:xfrm>
          <a:off x="0" y="0"/>
          <a:ext cx="0" cy="0"/>
          <a:chOff x="0" y="0"/>
          <a:chExt cx="0" cy="0"/>
        </a:xfrm>
      </p:grpSpPr>
      <p:sp>
        <p:nvSpPr>
          <p:cNvPr id="3184" name="Google Shape;3184;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5" name="Google Shape;3185;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023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3"/>
        <p:cNvGrpSpPr/>
        <p:nvPr/>
      </p:nvGrpSpPr>
      <p:grpSpPr>
        <a:xfrm>
          <a:off x="0" y="0"/>
          <a:ext cx="0" cy="0"/>
          <a:chOff x="0" y="0"/>
          <a:chExt cx="0" cy="0"/>
        </a:xfrm>
      </p:grpSpPr>
      <p:sp>
        <p:nvSpPr>
          <p:cNvPr id="3724" name="Google Shape;3724;g7a2bc4d681_0_4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5" name="Google Shape;3725;g7a2bc4d681_0_4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41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9"/>
        <p:cNvGrpSpPr/>
        <p:nvPr/>
      </p:nvGrpSpPr>
      <p:grpSpPr>
        <a:xfrm>
          <a:off x="0" y="0"/>
          <a:ext cx="0" cy="0"/>
          <a:chOff x="0" y="0"/>
          <a:chExt cx="0" cy="0"/>
        </a:xfrm>
      </p:grpSpPr>
      <p:sp>
        <p:nvSpPr>
          <p:cNvPr id="3000" name="Google Shape;3000;gcc6c8c11d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1" name="Google Shape;3001;gcc6c8c11d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7140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3"/>
        <p:cNvGrpSpPr/>
        <p:nvPr/>
      </p:nvGrpSpPr>
      <p:grpSpPr>
        <a:xfrm>
          <a:off x="0" y="0"/>
          <a:ext cx="0" cy="0"/>
          <a:chOff x="0" y="0"/>
          <a:chExt cx="0" cy="0"/>
        </a:xfrm>
      </p:grpSpPr>
      <p:sp>
        <p:nvSpPr>
          <p:cNvPr id="3754" name="Google Shape;3754;g7a2bc4d68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5" name="Google Shape;3755;g7a2bc4d68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4676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6"/>
        <p:cNvGrpSpPr/>
        <p:nvPr/>
      </p:nvGrpSpPr>
      <p:grpSpPr>
        <a:xfrm>
          <a:off x="0" y="0"/>
          <a:ext cx="0" cy="0"/>
          <a:chOff x="0" y="0"/>
          <a:chExt cx="0" cy="0"/>
        </a:xfrm>
      </p:grpSpPr>
      <p:sp>
        <p:nvSpPr>
          <p:cNvPr id="4077" name="Google Shape;4077;g7a2bc4d681_0_9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8" name="Google Shape;4078;g7a2bc4d681_0_9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3505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3"/>
        <p:cNvGrpSpPr/>
        <p:nvPr/>
      </p:nvGrpSpPr>
      <p:grpSpPr>
        <a:xfrm>
          <a:off x="0" y="0"/>
          <a:ext cx="0" cy="0"/>
          <a:chOff x="0" y="0"/>
          <a:chExt cx="0" cy="0"/>
        </a:xfrm>
      </p:grpSpPr>
      <p:sp>
        <p:nvSpPr>
          <p:cNvPr id="3184" name="Google Shape;3184;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5" name="Google Shape;3185;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4432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3"/>
        <p:cNvGrpSpPr/>
        <p:nvPr/>
      </p:nvGrpSpPr>
      <p:grpSpPr>
        <a:xfrm>
          <a:off x="0" y="0"/>
          <a:ext cx="0" cy="0"/>
          <a:chOff x="0" y="0"/>
          <a:chExt cx="0" cy="0"/>
        </a:xfrm>
      </p:grpSpPr>
      <p:sp>
        <p:nvSpPr>
          <p:cNvPr id="3754" name="Google Shape;3754;g7a2bc4d68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5" name="Google Shape;3755;g7a2bc4d68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30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9"/>
        <p:cNvGrpSpPr/>
        <p:nvPr/>
      </p:nvGrpSpPr>
      <p:grpSpPr>
        <a:xfrm>
          <a:off x="0" y="0"/>
          <a:ext cx="0" cy="0"/>
          <a:chOff x="0" y="0"/>
          <a:chExt cx="0" cy="0"/>
        </a:xfrm>
      </p:grpSpPr>
      <p:sp>
        <p:nvSpPr>
          <p:cNvPr id="3000" name="Google Shape;3000;gcc6c8c11d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1" name="Google Shape;3001;gcc6c8c11d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5828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2"/>
        <p:cNvGrpSpPr/>
        <p:nvPr/>
      </p:nvGrpSpPr>
      <p:grpSpPr>
        <a:xfrm>
          <a:off x="0" y="0"/>
          <a:ext cx="0" cy="0"/>
          <a:chOff x="0" y="0"/>
          <a:chExt cx="0" cy="0"/>
        </a:xfrm>
      </p:grpSpPr>
      <p:sp>
        <p:nvSpPr>
          <p:cNvPr id="5053" name="Google Shape;5053;gd213381300_0_1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4" name="Google Shape;5054;gd213381300_0_1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155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824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3"/>
        <p:cNvGrpSpPr/>
        <p:nvPr/>
      </p:nvGrpSpPr>
      <p:grpSpPr>
        <a:xfrm>
          <a:off x="0" y="0"/>
          <a:ext cx="0" cy="0"/>
          <a:chOff x="0" y="0"/>
          <a:chExt cx="0" cy="0"/>
        </a:xfrm>
      </p:grpSpPr>
      <p:sp>
        <p:nvSpPr>
          <p:cNvPr id="3754" name="Google Shape;3754;g7a2bc4d68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5" name="Google Shape;3755;g7a2bc4d68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3538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5"/>
        <p:cNvGrpSpPr/>
        <p:nvPr/>
      </p:nvGrpSpPr>
      <p:grpSpPr>
        <a:xfrm>
          <a:off x="0" y="0"/>
          <a:ext cx="0" cy="0"/>
          <a:chOff x="0" y="0"/>
          <a:chExt cx="0" cy="0"/>
        </a:xfrm>
      </p:grpSpPr>
      <p:sp>
        <p:nvSpPr>
          <p:cNvPr id="2956" name="Google Shape;2956;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7" name="Google Shape;2957;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507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8"/>
        <p:cNvGrpSpPr/>
        <p:nvPr/>
      </p:nvGrpSpPr>
      <p:grpSpPr>
        <a:xfrm>
          <a:off x="0" y="0"/>
          <a:ext cx="0" cy="0"/>
          <a:chOff x="0" y="0"/>
          <a:chExt cx="0" cy="0"/>
        </a:xfrm>
      </p:grpSpPr>
      <p:sp>
        <p:nvSpPr>
          <p:cNvPr id="3419" name="Google Shape;3419;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0" name="Google Shape;3420;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1680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3"/>
        <p:cNvGrpSpPr/>
        <p:nvPr/>
      </p:nvGrpSpPr>
      <p:grpSpPr>
        <a:xfrm>
          <a:off x="0" y="0"/>
          <a:ext cx="0" cy="0"/>
          <a:chOff x="0" y="0"/>
          <a:chExt cx="0" cy="0"/>
        </a:xfrm>
      </p:grpSpPr>
      <p:sp>
        <p:nvSpPr>
          <p:cNvPr id="3184" name="Google Shape;3184;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5" name="Google Shape;3185;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311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6"/>
        <p:cNvGrpSpPr/>
        <p:nvPr/>
      </p:nvGrpSpPr>
      <p:grpSpPr>
        <a:xfrm>
          <a:off x="0" y="0"/>
          <a:ext cx="0" cy="0"/>
          <a:chOff x="0" y="0"/>
          <a:chExt cx="0" cy="0"/>
        </a:xfrm>
      </p:grpSpPr>
      <p:sp>
        <p:nvSpPr>
          <p:cNvPr id="407" name="Google Shape;407;p4"/>
          <p:cNvSpPr/>
          <p:nvPr/>
        </p:nvSpPr>
        <p:spPr>
          <a:xfrm rot="-9434754">
            <a:off x="-463511" y="-444528"/>
            <a:ext cx="1572134" cy="1584859"/>
          </a:xfrm>
          <a:custGeom>
            <a:avLst/>
            <a:gdLst/>
            <a:ahLst/>
            <a:cxnLst/>
            <a:rect l="l" t="t" r="r" b="b"/>
            <a:pathLst>
              <a:path w="48002" h="40452" extrusionOk="0">
                <a:moveTo>
                  <a:pt x="28396" y="0"/>
                </a:moveTo>
                <a:cubicBezTo>
                  <a:pt x="25181" y="0"/>
                  <a:pt x="21974" y="788"/>
                  <a:pt x="19314" y="2519"/>
                </a:cubicBezTo>
                <a:cubicBezTo>
                  <a:pt x="15778" y="4821"/>
                  <a:pt x="13277" y="8924"/>
                  <a:pt x="13510" y="13194"/>
                </a:cubicBezTo>
                <a:cubicBezTo>
                  <a:pt x="13677" y="15762"/>
                  <a:pt x="14778" y="18331"/>
                  <a:pt x="14277" y="20866"/>
                </a:cubicBezTo>
                <a:cubicBezTo>
                  <a:pt x="13844" y="22934"/>
                  <a:pt x="12343" y="24702"/>
                  <a:pt x="10608" y="25936"/>
                </a:cubicBezTo>
                <a:cubicBezTo>
                  <a:pt x="8840" y="27170"/>
                  <a:pt x="6839" y="27937"/>
                  <a:pt x="4837" y="28771"/>
                </a:cubicBezTo>
                <a:cubicBezTo>
                  <a:pt x="3937" y="29172"/>
                  <a:pt x="2969" y="29572"/>
                  <a:pt x="2269" y="30272"/>
                </a:cubicBezTo>
                <a:cubicBezTo>
                  <a:pt x="0" y="32441"/>
                  <a:pt x="1435" y="35943"/>
                  <a:pt x="3503" y="37678"/>
                </a:cubicBezTo>
                <a:cubicBezTo>
                  <a:pt x="4937" y="38712"/>
                  <a:pt x="6705" y="39246"/>
                  <a:pt x="8473" y="39612"/>
                </a:cubicBezTo>
                <a:cubicBezTo>
                  <a:pt x="11073" y="40175"/>
                  <a:pt x="13732" y="40452"/>
                  <a:pt x="16392" y="40452"/>
                </a:cubicBezTo>
                <a:cubicBezTo>
                  <a:pt x="23354" y="40452"/>
                  <a:pt x="30322" y="38554"/>
                  <a:pt x="36260" y="34909"/>
                </a:cubicBezTo>
                <a:cubicBezTo>
                  <a:pt x="39328" y="33041"/>
                  <a:pt x="42097" y="30739"/>
                  <a:pt x="44199" y="27871"/>
                </a:cubicBezTo>
                <a:cubicBezTo>
                  <a:pt x="46334" y="25035"/>
                  <a:pt x="47701" y="21566"/>
                  <a:pt x="47835" y="18030"/>
                </a:cubicBezTo>
                <a:cubicBezTo>
                  <a:pt x="48001" y="13627"/>
                  <a:pt x="46167" y="9257"/>
                  <a:pt x="43098" y="6089"/>
                </a:cubicBezTo>
                <a:cubicBezTo>
                  <a:pt x="40062" y="2920"/>
                  <a:pt x="35893" y="918"/>
                  <a:pt x="31556" y="251"/>
                </a:cubicBezTo>
                <a:cubicBezTo>
                  <a:pt x="30515" y="86"/>
                  <a:pt x="29455" y="0"/>
                  <a:pt x="28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409" name="Google Shape;409;p4"/>
          <p:cNvGrpSpPr/>
          <p:nvPr/>
        </p:nvGrpSpPr>
        <p:grpSpPr>
          <a:xfrm rot="-1262251" flipH="1">
            <a:off x="8360754" y="4098368"/>
            <a:ext cx="1045011" cy="1839257"/>
            <a:chOff x="4836950" y="647600"/>
            <a:chExt cx="1044950" cy="1839150"/>
          </a:xfrm>
        </p:grpSpPr>
        <p:sp>
          <p:nvSpPr>
            <p:cNvPr id="410" name="Google Shape;410;p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4"/>
          <p:cNvGrpSpPr/>
          <p:nvPr/>
        </p:nvGrpSpPr>
        <p:grpSpPr>
          <a:xfrm rot="-6296729">
            <a:off x="7657416" y="-508700"/>
            <a:ext cx="1449226" cy="1567043"/>
            <a:chOff x="1415350" y="3883125"/>
            <a:chExt cx="464350" cy="502100"/>
          </a:xfrm>
        </p:grpSpPr>
        <p:sp>
          <p:nvSpPr>
            <p:cNvPr id="423" name="Google Shape;423;p4"/>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4"/>
          <p:cNvGrpSpPr/>
          <p:nvPr/>
        </p:nvGrpSpPr>
        <p:grpSpPr>
          <a:xfrm rot="-8220563" flipH="1">
            <a:off x="8782148" y="-799886"/>
            <a:ext cx="939578" cy="2149414"/>
            <a:chOff x="5067575" y="3176425"/>
            <a:chExt cx="473000" cy="1081975"/>
          </a:xfrm>
        </p:grpSpPr>
        <p:sp>
          <p:nvSpPr>
            <p:cNvPr id="436" name="Google Shape;436;p4"/>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0" name="Google Shape;440;p4"/>
          <p:cNvPicPr preferRelativeResize="0"/>
          <p:nvPr/>
        </p:nvPicPr>
        <p:blipFill>
          <a:blip r:embed="rId2">
            <a:alphaModFix amt="50000"/>
          </a:blip>
          <a:stretch>
            <a:fillRect/>
          </a:stretch>
        </p:blipFill>
        <p:spPr>
          <a:xfrm rot="1802387">
            <a:off x="-1380746" y="-973383"/>
            <a:ext cx="3071170" cy="2747418"/>
          </a:xfrm>
          <a:prstGeom prst="rect">
            <a:avLst/>
          </a:prstGeom>
          <a:noFill/>
          <a:ln>
            <a:noFill/>
          </a:ln>
        </p:spPr>
      </p:pic>
      <p:pic>
        <p:nvPicPr>
          <p:cNvPr id="441" name="Google Shape;441;p4"/>
          <p:cNvPicPr preferRelativeResize="0"/>
          <p:nvPr/>
        </p:nvPicPr>
        <p:blipFill>
          <a:blip r:embed="rId2">
            <a:alphaModFix amt="50000"/>
          </a:blip>
          <a:stretch>
            <a:fillRect/>
          </a:stretch>
        </p:blipFill>
        <p:spPr>
          <a:xfrm rot="1802387">
            <a:off x="7801354" y="-1098883"/>
            <a:ext cx="3071170" cy="2747418"/>
          </a:xfrm>
          <a:prstGeom prst="rect">
            <a:avLst/>
          </a:prstGeom>
          <a:noFill/>
          <a:ln>
            <a:noFill/>
          </a:ln>
        </p:spPr>
      </p:pic>
      <p:pic>
        <p:nvPicPr>
          <p:cNvPr id="442" name="Google Shape;442;p4"/>
          <p:cNvPicPr preferRelativeResize="0"/>
          <p:nvPr/>
        </p:nvPicPr>
        <p:blipFill>
          <a:blip r:embed="rId2">
            <a:alphaModFix amt="50000"/>
          </a:blip>
          <a:stretch>
            <a:fillRect/>
          </a:stretch>
        </p:blipFill>
        <p:spPr>
          <a:xfrm rot="1802387">
            <a:off x="7658479" y="4082717"/>
            <a:ext cx="3071170" cy="2747418"/>
          </a:xfrm>
          <a:prstGeom prst="rect">
            <a:avLst/>
          </a:prstGeom>
          <a:noFill/>
          <a:ln>
            <a:noFill/>
          </a:ln>
        </p:spPr>
      </p:pic>
      <p:sp>
        <p:nvSpPr>
          <p:cNvPr id="443" name="Google Shape;443;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2_1_1_1_1_1">
    <p:spTree>
      <p:nvGrpSpPr>
        <p:cNvPr id="1" name="Shape 1752"/>
        <p:cNvGrpSpPr/>
        <p:nvPr/>
      </p:nvGrpSpPr>
      <p:grpSpPr>
        <a:xfrm>
          <a:off x="0" y="0"/>
          <a:ext cx="0" cy="0"/>
          <a:chOff x="0" y="0"/>
          <a:chExt cx="0" cy="0"/>
        </a:xfrm>
      </p:grpSpPr>
      <p:sp>
        <p:nvSpPr>
          <p:cNvPr id="1753" name="Google Shape;1753;p20"/>
          <p:cNvSpPr txBox="1">
            <a:spLocks noGrp="1"/>
          </p:cNvSpPr>
          <p:nvPr>
            <p:ph type="title"/>
          </p:nvPr>
        </p:nvSpPr>
        <p:spPr>
          <a:xfrm>
            <a:off x="2020450" y="1307400"/>
            <a:ext cx="5103000" cy="4407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1400" b="0">
                <a:solidFill>
                  <a:schemeClr val="lt2"/>
                </a:solidFill>
                <a:latin typeface="Poppins"/>
                <a:ea typeface="Poppins"/>
                <a:cs typeface="Poppins"/>
                <a:sym typeface="Poppins"/>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grpSp>
        <p:nvGrpSpPr>
          <p:cNvPr id="1754" name="Google Shape;1754;p20"/>
          <p:cNvGrpSpPr/>
          <p:nvPr/>
        </p:nvGrpSpPr>
        <p:grpSpPr>
          <a:xfrm>
            <a:off x="178100" y="0"/>
            <a:ext cx="1329075" cy="1585150"/>
            <a:chOff x="10248175" y="1051225"/>
            <a:chExt cx="1329075" cy="1585150"/>
          </a:xfrm>
        </p:grpSpPr>
        <p:sp>
          <p:nvSpPr>
            <p:cNvPr id="1755" name="Google Shape;1755;p20"/>
            <p:cNvSpPr/>
            <p:nvPr/>
          </p:nvSpPr>
          <p:spPr>
            <a:xfrm>
              <a:off x="10506550" y="1622400"/>
              <a:ext cx="480275" cy="537950"/>
            </a:xfrm>
            <a:custGeom>
              <a:avLst/>
              <a:gdLst/>
              <a:ahLst/>
              <a:cxnLst/>
              <a:rect l="l" t="t" r="r" b="b"/>
              <a:pathLst>
                <a:path w="19211" h="21518" extrusionOk="0">
                  <a:moveTo>
                    <a:pt x="14923" y="6508"/>
                  </a:moveTo>
                  <a:cubicBezTo>
                    <a:pt x="15118" y="6508"/>
                    <a:pt x="15316" y="6544"/>
                    <a:pt x="15502" y="6637"/>
                  </a:cubicBezTo>
                  <a:cubicBezTo>
                    <a:pt x="15776" y="6789"/>
                    <a:pt x="15988" y="7093"/>
                    <a:pt x="15988" y="7427"/>
                  </a:cubicBezTo>
                  <a:cubicBezTo>
                    <a:pt x="15988" y="7792"/>
                    <a:pt x="15745" y="8096"/>
                    <a:pt x="15441" y="8309"/>
                  </a:cubicBezTo>
                  <a:cubicBezTo>
                    <a:pt x="15137" y="8521"/>
                    <a:pt x="14803" y="8613"/>
                    <a:pt x="14438" y="8704"/>
                  </a:cubicBezTo>
                  <a:cubicBezTo>
                    <a:pt x="14256" y="8734"/>
                    <a:pt x="14104" y="8765"/>
                    <a:pt x="13921" y="8825"/>
                  </a:cubicBezTo>
                  <a:cubicBezTo>
                    <a:pt x="13615" y="8896"/>
                    <a:pt x="13327" y="8967"/>
                    <a:pt x="13030" y="8967"/>
                  </a:cubicBezTo>
                  <a:cubicBezTo>
                    <a:pt x="12943" y="8967"/>
                    <a:pt x="12855" y="8961"/>
                    <a:pt x="12766" y="8947"/>
                  </a:cubicBezTo>
                  <a:cubicBezTo>
                    <a:pt x="12371" y="8886"/>
                    <a:pt x="11976" y="8613"/>
                    <a:pt x="11915" y="8248"/>
                  </a:cubicBezTo>
                  <a:cubicBezTo>
                    <a:pt x="11854" y="7944"/>
                    <a:pt x="12006" y="7640"/>
                    <a:pt x="12189" y="7427"/>
                  </a:cubicBezTo>
                  <a:cubicBezTo>
                    <a:pt x="12706" y="6910"/>
                    <a:pt x="13344" y="6850"/>
                    <a:pt x="14013" y="6728"/>
                  </a:cubicBezTo>
                  <a:cubicBezTo>
                    <a:pt x="14195" y="6698"/>
                    <a:pt x="14377" y="6607"/>
                    <a:pt x="14560" y="6546"/>
                  </a:cubicBezTo>
                  <a:cubicBezTo>
                    <a:pt x="14677" y="6522"/>
                    <a:pt x="14800" y="6508"/>
                    <a:pt x="14923" y="6508"/>
                  </a:cubicBezTo>
                  <a:close/>
                  <a:moveTo>
                    <a:pt x="3842" y="6623"/>
                  </a:moveTo>
                  <a:cubicBezTo>
                    <a:pt x="3888" y="6623"/>
                    <a:pt x="3935" y="6627"/>
                    <a:pt x="3982" y="6637"/>
                  </a:cubicBezTo>
                  <a:cubicBezTo>
                    <a:pt x="4164" y="6667"/>
                    <a:pt x="4316" y="6850"/>
                    <a:pt x="4377" y="7062"/>
                  </a:cubicBezTo>
                  <a:cubicBezTo>
                    <a:pt x="4408" y="7245"/>
                    <a:pt x="4377" y="7458"/>
                    <a:pt x="4347" y="7670"/>
                  </a:cubicBezTo>
                  <a:cubicBezTo>
                    <a:pt x="4164" y="8309"/>
                    <a:pt x="3800" y="8917"/>
                    <a:pt x="3283" y="9373"/>
                  </a:cubicBezTo>
                  <a:cubicBezTo>
                    <a:pt x="3131" y="9494"/>
                    <a:pt x="2949" y="9616"/>
                    <a:pt x="2736" y="9616"/>
                  </a:cubicBezTo>
                  <a:cubicBezTo>
                    <a:pt x="2553" y="9616"/>
                    <a:pt x="2371" y="9494"/>
                    <a:pt x="2249" y="9342"/>
                  </a:cubicBezTo>
                  <a:cubicBezTo>
                    <a:pt x="2158" y="9160"/>
                    <a:pt x="2128" y="8947"/>
                    <a:pt x="2128" y="8765"/>
                  </a:cubicBezTo>
                  <a:cubicBezTo>
                    <a:pt x="2157" y="8103"/>
                    <a:pt x="3003" y="6623"/>
                    <a:pt x="3842" y="6623"/>
                  </a:cubicBezTo>
                  <a:close/>
                  <a:moveTo>
                    <a:pt x="15956" y="10492"/>
                  </a:moveTo>
                  <a:cubicBezTo>
                    <a:pt x="16091" y="10492"/>
                    <a:pt x="16225" y="10502"/>
                    <a:pt x="16353" y="10528"/>
                  </a:cubicBezTo>
                  <a:cubicBezTo>
                    <a:pt x="16627" y="10619"/>
                    <a:pt x="16931" y="10801"/>
                    <a:pt x="16961" y="11075"/>
                  </a:cubicBezTo>
                  <a:cubicBezTo>
                    <a:pt x="16991" y="11379"/>
                    <a:pt x="16748" y="11622"/>
                    <a:pt x="16505" y="11743"/>
                  </a:cubicBezTo>
                  <a:cubicBezTo>
                    <a:pt x="16135" y="11968"/>
                    <a:pt x="15723" y="12040"/>
                    <a:pt x="15296" y="12040"/>
                  </a:cubicBezTo>
                  <a:cubicBezTo>
                    <a:pt x="14915" y="12040"/>
                    <a:pt x="14521" y="11983"/>
                    <a:pt x="14134" y="11926"/>
                  </a:cubicBezTo>
                  <a:lnTo>
                    <a:pt x="14073" y="11835"/>
                  </a:lnTo>
                  <a:cubicBezTo>
                    <a:pt x="14013" y="11804"/>
                    <a:pt x="13982" y="11774"/>
                    <a:pt x="13921" y="11713"/>
                  </a:cubicBezTo>
                  <a:cubicBezTo>
                    <a:pt x="13800" y="11561"/>
                    <a:pt x="13861" y="11318"/>
                    <a:pt x="13952" y="11166"/>
                  </a:cubicBezTo>
                  <a:cubicBezTo>
                    <a:pt x="14256" y="10710"/>
                    <a:pt x="14864" y="10588"/>
                    <a:pt x="15411" y="10528"/>
                  </a:cubicBezTo>
                  <a:cubicBezTo>
                    <a:pt x="15586" y="10510"/>
                    <a:pt x="15772" y="10492"/>
                    <a:pt x="15956" y="10492"/>
                  </a:cubicBezTo>
                  <a:close/>
                  <a:moveTo>
                    <a:pt x="6861" y="12935"/>
                  </a:moveTo>
                  <a:cubicBezTo>
                    <a:pt x="6997" y="12935"/>
                    <a:pt x="7133" y="12953"/>
                    <a:pt x="7265" y="12990"/>
                  </a:cubicBezTo>
                  <a:cubicBezTo>
                    <a:pt x="7326" y="13020"/>
                    <a:pt x="7417" y="13050"/>
                    <a:pt x="7447" y="13081"/>
                  </a:cubicBezTo>
                  <a:cubicBezTo>
                    <a:pt x="7599" y="13263"/>
                    <a:pt x="7447" y="13506"/>
                    <a:pt x="7295" y="13658"/>
                  </a:cubicBezTo>
                  <a:cubicBezTo>
                    <a:pt x="6930" y="13962"/>
                    <a:pt x="6505" y="14175"/>
                    <a:pt x="6049" y="14266"/>
                  </a:cubicBezTo>
                  <a:lnTo>
                    <a:pt x="5927" y="14236"/>
                  </a:lnTo>
                  <a:cubicBezTo>
                    <a:pt x="5877" y="14248"/>
                    <a:pt x="5821" y="14256"/>
                    <a:pt x="5763" y="14256"/>
                  </a:cubicBezTo>
                  <a:cubicBezTo>
                    <a:pt x="5680" y="14256"/>
                    <a:pt x="5591" y="14241"/>
                    <a:pt x="5502" y="14205"/>
                  </a:cubicBezTo>
                  <a:cubicBezTo>
                    <a:pt x="5411" y="14205"/>
                    <a:pt x="5350" y="14175"/>
                    <a:pt x="5319" y="14084"/>
                  </a:cubicBezTo>
                  <a:cubicBezTo>
                    <a:pt x="5319" y="14053"/>
                    <a:pt x="5319" y="13993"/>
                    <a:pt x="5350" y="13962"/>
                  </a:cubicBezTo>
                  <a:cubicBezTo>
                    <a:pt x="5576" y="13334"/>
                    <a:pt x="6217" y="12935"/>
                    <a:pt x="6861" y="12935"/>
                  </a:cubicBezTo>
                  <a:close/>
                  <a:moveTo>
                    <a:pt x="10408" y="1"/>
                  </a:moveTo>
                  <a:cubicBezTo>
                    <a:pt x="7319" y="1"/>
                    <a:pt x="6930" y="5269"/>
                    <a:pt x="6930" y="5269"/>
                  </a:cubicBezTo>
                  <a:cubicBezTo>
                    <a:pt x="6930" y="5269"/>
                    <a:pt x="6062" y="5034"/>
                    <a:pt x="4979" y="5034"/>
                  </a:cubicBezTo>
                  <a:cubicBezTo>
                    <a:pt x="3451" y="5034"/>
                    <a:pt x="1494" y="5502"/>
                    <a:pt x="942" y="7762"/>
                  </a:cubicBezTo>
                  <a:cubicBezTo>
                    <a:pt x="0" y="11652"/>
                    <a:pt x="3982" y="18066"/>
                    <a:pt x="9575" y="19555"/>
                  </a:cubicBezTo>
                  <a:cubicBezTo>
                    <a:pt x="11763" y="20133"/>
                    <a:pt x="13739" y="21014"/>
                    <a:pt x="14864" y="21409"/>
                  </a:cubicBezTo>
                  <a:cubicBezTo>
                    <a:pt x="15078" y="21482"/>
                    <a:pt x="15293" y="21517"/>
                    <a:pt x="15503" y="21517"/>
                  </a:cubicBezTo>
                  <a:cubicBezTo>
                    <a:pt x="16423" y="21517"/>
                    <a:pt x="17232" y="20849"/>
                    <a:pt x="17356" y="19859"/>
                  </a:cubicBezTo>
                  <a:cubicBezTo>
                    <a:pt x="17538" y="18278"/>
                    <a:pt x="18359" y="16364"/>
                    <a:pt x="18663" y="13932"/>
                  </a:cubicBezTo>
                  <a:cubicBezTo>
                    <a:pt x="19210" y="9494"/>
                    <a:pt x="17386" y="3354"/>
                    <a:pt x="12432" y="619"/>
                  </a:cubicBezTo>
                  <a:cubicBezTo>
                    <a:pt x="11653" y="184"/>
                    <a:pt x="10983" y="1"/>
                    <a:pt x="10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0"/>
            <p:cNvSpPr/>
            <p:nvPr/>
          </p:nvSpPr>
          <p:spPr>
            <a:xfrm>
              <a:off x="10691200" y="1773125"/>
              <a:ext cx="217350" cy="355650"/>
            </a:xfrm>
            <a:custGeom>
              <a:avLst/>
              <a:gdLst/>
              <a:ahLst/>
              <a:cxnLst/>
              <a:rect l="l" t="t" r="r" b="b"/>
              <a:pathLst>
                <a:path w="8694" h="14226" fill="none" extrusionOk="0">
                  <a:moveTo>
                    <a:pt x="8693" y="14225"/>
                  </a:moveTo>
                  <a:cubicBezTo>
                    <a:pt x="8177" y="14164"/>
                    <a:pt x="7751" y="13800"/>
                    <a:pt x="7478" y="13344"/>
                  </a:cubicBezTo>
                  <a:cubicBezTo>
                    <a:pt x="7204" y="12918"/>
                    <a:pt x="7052" y="12401"/>
                    <a:pt x="6900" y="11915"/>
                  </a:cubicBezTo>
                  <a:cubicBezTo>
                    <a:pt x="6323" y="10183"/>
                    <a:pt x="5380" y="8572"/>
                    <a:pt x="4195" y="7173"/>
                  </a:cubicBezTo>
                  <a:cubicBezTo>
                    <a:pt x="3709" y="6596"/>
                    <a:pt x="3161" y="6079"/>
                    <a:pt x="2736" y="5441"/>
                  </a:cubicBezTo>
                  <a:cubicBezTo>
                    <a:pt x="2402" y="4985"/>
                    <a:pt x="2158" y="4468"/>
                    <a:pt x="1915" y="3982"/>
                  </a:cubicBezTo>
                  <a:cubicBezTo>
                    <a:pt x="1824" y="3769"/>
                    <a:pt x="1733" y="3556"/>
                    <a:pt x="1611" y="3374"/>
                  </a:cubicBezTo>
                  <a:cubicBezTo>
                    <a:pt x="1064" y="2249"/>
                    <a:pt x="517" y="1125"/>
                    <a:pt x="0"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0"/>
            <p:cNvSpPr/>
            <p:nvPr/>
          </p:nvSpPr>
          <p:spPr>
            <a:xfrm>
              <a:off x="10741350" y="1862775"/>
              <a:ext cx="201400" cy="23575"/>
            </a:xfrm>
            <a:custGeom>
              <a:avLst/>
              <a:gdLst/>
              <a:ahLst/>
              <a:cxnLst/>
              <a:rect l="l" t="t" r="r" b="b"/>
              <a:pathLst>
                <a:path w="8056" h="943" fill="none" extrusionOk="0">
                  <a:moveTo>
                    <a:pt x="0" y="578"/>
                  </a:moveTo>
                  <a:cubicBezTo>
                    <a:pt x="335" y="183"/>
                    <a:pt x="882" y="1"/>
                    <a:pt x="1399" y="122"/>
                  </a:cubicBezTo>
                  <a:cubicBezTo>
                    <a:pt x="1703" y="183"/>
                    <a:pt x="1946" y="365"/>
                    <a:pt x="2219" y="487"/>
                  </a:cubicBezTo>
                  <a:cubicBezTo>
                    <a:pt x="2736" y="761"/>
                    <a:pt x="3314" y="913"/>
                    <a:pt x="3861" y="943"/>
                  </a:cubicBezTo>
                  <a:cubicBezTo>
                    <a:pt x="4073" y="943"/>
                    <a:pt x="4317" y="943"/>
                    <a:pt x="4529" y="882"/>
                  </a:cubicBezTo>
                  <a:cubicBezTo>
                    <a:pt x="4712" y="821"/>
                    <a:pt x="4864" y="669"/>
                    <a:pt x="5046" y="609"/>
                  </a:cubicBezTo>
                  <a:cubicBezTo>
                    <a:pt x="5411" y="426"/>
                    <a:pt x="5806" y="396"/>
                    <a:pt x="6201" y="365"/>
                  </a:cubicBezTo>
                  <a:cubicBezTo>
                    <a:pt x="6839" y="335"/>
                    <a:pt x="7447" y="305"/>
                    <a:pt x="8055" y="274"/>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0"/>
            <p:cNvSpPr/>
            <p:nvPr/>
          </p:nvSpPr>
          <p:spPr>
            <a:xfrm>
              <a:off x="10716275" y="1726750"/>
              <a:ext cx="179350" cy="100350"/>
            </a:xfrm>
            <a:custGeom>
              <a:avLst/>
              <a:gdLst/>
              <a:ahLst/>
              <a:cxnLst/>
              <a:rect l="l" t="t" r="r" b="b"/>
              <a:pathLst>
                <a:path w="7174" h="4014" fill="none" extrusionOk="0">
                  <a:moveTo>
                    <a:pt x="0" y="4013"/>
                  </a:moveTo>
                  <a:cubicBezTo>
                    <a:pt x="365" y="3861"/>
                    <a:pt x="517" y="3466"/>
                    <a:pt x="760" y="3192"/>
                  </a:cubicBezTo>
                  <a:cubicBezTo>
                    <a:pt x="1155" y="2767"/>
                    <a:pt x="1733" y="2615"/>
                    <a:pt x="2310" y="2524"/>
                  </a:cubicBezTo>
                  <a:cubicBezTo>
                    <a:pt x="2858" y="2463"/>
                    <a:pt x="3435" y="2463"/>
                    <a:pt x="3982" y="2281"/>
                  </a:cubicBezTo>
                  <a:cubicBezTo>
                    <a:pt x="5198" y="1855"/>
                    <a:pt x="5958" y="518"/>
                    <a:pt x="7174" y="1"/>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0"/>
            <p:cNvSpPr/>
            <p:nvPr/>
          </p:nvSpPr>
          <p:spPr>
            <a:xfrm>
              <a:off x="10820375" y="1952450"/>
              <a:ext cx="136050" cy="22825"/>
            </a:xfrm>
            <a:custGeom>
              <a:avLst/>
              <a:gdLst/>
              <a:ahLst/>
              <a:cxnLst/>
              <a:rect l="l" t="t" r="r" b="b"/>
              <a:pathLst>
                <a:path w="5442" h="913" fill="none" extrusionOk="0">
                  <a:moveTo>
                    <a:pt x="1" y="912"/>
                  </a:moveTo>
                  <a:cubicBezTo>
                    <a:pt x="274" y="547"/>
                    <a:pt x="760" y="456"/>
                    <a:pt x="1186" y="487"/>
                  </a:cubicBezTo>
                  <a:cubicBezTo>
                    <a:pt x="1642" y="517"/>
                    <a:pt x="2037" y="669"/>
                    <a:pt x="2493" y="730"/>
                  </a:cubicBezTo>
                  <a:cubicBezTo>
                    <a:pt x="2797" y="760"/>
                    <a:pt x="3101" y="760"/>
                    <a:pt x="3405" y="699"/>
                  </a:cubicBezTo>
                  <a:cubicBezTo>
                    <a:pt x="4104" y="547"/>
                    <a:pt x="4742" y="92"/>
                    <a:pt x="5441"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0"/>
            <p:cNvSpPr/>
            <p:nvPr/>
          </p:nvSpPr>
          <p:spPr>
            <a:xfrm>
              <a:off x="10855325" y="2037550"/>
              <a:ext cx="75250" cy="18275"/>
            </a:xfrm>
            <a:custGeom>
              <a:avLst/>
              <a:gdLst/>
              <a:ahLst/>
              <a:cxnLst/>
              <a:rect l="l" t="t" r="r" b="b"/>
              <a:pathLst>
                <a:path w="3010" h="731" fill="none" extrusionOk="0">
                  <a:moveTo>
                    <a:pt x="1" y="396"/>
                  </a:moveTo>
                  <a:cubicBezTo>
                    <a:pt x="366" y="183"/>
                    <a:pt x="791" y="1"/>
                    <a:pt x="1186" y="92"/>
                  </a:cubicBezTo>
                  <a:cubicBezTo>
                    <a:pt x="1521" y="153"/>
                    <a:pt x="1794" y="426"/>
                    <a:pt x="2098" y="578"/>
                  </a:cubicBezTo>
                  <a:cubicBezTo>
                    <a:pt x="2402" y="730"/>
                    <a:pt x="2858" y="730"/>
                    <a:pt x="3010" y="426"/>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0"/>
            <p:cNvSpPr/>
            <p:nvPr/>
          </p:nvSpPr>
          <p:spPr>
            <a:xfrm>
              <a:off x="10571125" y="1824025"/>
              <a:ext cx="140600" cy="82100"/>
            </a:xfrm>
            <a:custGeom>
              <a:avLst/>
              <a:gdLst/>
              <a:ahLst/>
              <a:cxnLst/>
              <a:rect l="l" t="t" r="r" b="b"/>
              <a:pathLst>
                <a:path w="5624" h="3284" fill="none" extrusionOk="0">
                  <a:moveTo>
                    <a:pt x="5624" y="1"/>
                  </a:moveTo>
                  <a:cubicBezTo>
                    <a:pt x="5381" y="213"/>
                    <a:pt x="5168" y="426"/>
                    <a:pt x="4925" y="639"/>
                  </a:cubicBezTo>
                  <a:cubicBezTo>
                    <a:pt x="4408" y="1125"/>
                    <a:pt x="3770" y="1642"/>
                    <a:pt x="3040" y="1672"/>
                  </a:cubicBezTo>
                  <a:cubicBezTo>
                    <a:pt x="2554" y="1672"/>
                    <a:pt x="2068" y="1460"/>
                    <a:pt x="1581" y="1551"/>
                  </a:cubicBezTo>
                  <a:cubicBezTo>
                    <a:pt x="1186" y="1611"/>
                    <a:pt x="821" y="1885"/>
                    <a:pt x="578" y="2189"/>
                  </a:cubicBezTo>
                  <a:cubicBezTo>
                    <a:pt x="335" y="2523"/>
                    <a:pt x="153" y="2888"/>
                    <a:pt x="1" y="3283"/>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0"/>
            <p:cNvSpPr/>
            <p:nvPr/>
          </p:nvSpPr>
          <p:spPr>
            <a:xfrm>
              <a:off x="10676000" y="1884825"/>
              <a:ext cx="71450" cy="166425"/>
            </a:xfrm>
            <a:custGeom>
              <a:avLst/>
              <a:gdLst/>
              <a:ahLst/>
              <a:cxnLst/>
              <a:rect l="l" t="t" r="r" b="b"/>
              <a:pathLst>
                <a:path w="2858" h="6657" fill="none" extrusionOk="0">
                  <a:moveTo>
                    <a:pt x="2706" y="0"/>
                  </a:moveTo>
                  <a:cubicBezTo>
                    <a:pt x="2858" y="335"/>
                    <a:pt x="2675" y="699"/>
                    <a:pt x="2554" y="1034"/>
                  </a:cubicBezTo>
                  <a:cubicBezTo>
                    <a:pt x="2341" y="1672"/>
                    <a:pt x="2371" y="2401"/>
                    <a:pt x="2007" y="3009"/>
                  </a:cubicBezTo>
                  <a:cubicBezTo>
                    <a:pt x="1855" y="3313"/>
                    <a:pt x="1611" y="3556"/>
                    <a:pt x="1399" y="3830"/>
                  </a:cubicBezTo>
                  <a:cubicBezTo>
                    <a:pt x="973" y="4347"/>
                    <a:pt x="730" y="4955"/>
                    <a:pt x="456" y="5563"/>
                  </a:cubicBezTo>
                  <a:cubicBezTo>
                    <a:pt x="304" y="5927"/>
                    <a:pt x="152" y="6292"/>
                    <a:pt x="0" y="665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0"/>
            <p:cNvSpPr/>
            <p:nvPr/>
          </p:nvSpPr>
          <p:spPr>
            <a:xfrm>
              <a:off x="10791500" y="1993475"/>
              <a:ext cx="37250" cy="107175"/>
            </a:xfrm>
            <a:custGeom>
              <a:avLst/>
              <a:gdLst/>
              <a:ahLst/>
              <a:cxnLst/>
              <a:rect l="l" t="t" r="r" b="b"/>
              <a:pathLst>
                <a:path w="1490" h="4287" fill="none" extrusionOk="0">
                  <a:moveTo>
                    <a:pt x="1490" y="1"/>
                  </a:moveTo>
                  <a:cubicBezTo>
                    <a:pt x="1277" y="761"/>
                    <a:pt x="1034" y="1490"/>
                    <a:pt x="760" y="2189"/>
                  </a:cubicBezTo>
                  <a:cubicBezTo>
                    <a:pt x="517" y="2888"/>
                    <a:pt x="244" y="3587"/>
                    <a:pt x="1" y="428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0"/>
            <p:cNvSpPr/>
            <p:nvPr/>
          </p:nvSpPr>
          <p:spPr>
            <a:xfrm>
              <a:off x="10840900" y="2074800"/>
              <a:ext cx="19025" cy="53975"/>
            </a:xfrm>
            <a:custGeom>
              <a:avLst/>
              <a:gdLst/>
              <a:ahLst/>
              <a:cxnLst/>
              <a:rect l="l" t="t" r="r" b="b"/>
              <a:pathLst>
                <a:path w="761" h="2159" fill="none" extrusionOk="0">
                  <a:moveTo>
                    <a:pt x="760" y="0"/>
                  </a:moveTo>
                  <a:cubicBezTo>
                    <a:pt x="365" y="669"/>
                    <a:pt x="122" y="1368"/>
                    <a:pt x="0" y="2128"/>
                  </a:cubicBezTo>
                  <a:cubicBezTo>
                    <a:pt x="61" y="2158"/>
                    <a:pt x="152" y="2128"/>
                    <a:pt x="183" y="203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0"/>
            <p:cNvSpPr/>
            <p:nvPr/>
          </p:nvSpPr>
          <p:spPr>
            <a:xfrm>
              <a:off x="10876000" y="1588350"/>
              <a:ext cx="503125" cy="479600"/>
            </a:xfrm>
            <a:custGeom>
              <a:avLst/>
              <a:gdLst/>
              <a:ahLst/>
              <a:cxnLst/>
              <a:rect l="l" t="t" r="r" b="b"/>
              <a:pathLst>
                <a:path w="20125" h="19184" extrusionOk="0">
                  <a:moveTo>
                    <a:pt x="8918" y="1373"/>
                  </a:moveTo>
                  <a:cubicBezTo>
                    <a:pt x="9719" y="1373"/>
                    <a:pt x="11097" y="1798"/>
                    <a:pt x="11150" y="2589"/>
                  </a:cubicBezTo>
                  <a:cubicBezTo>
                    <a:pt x="11180" y="2771"/>
                    <a:pt x="11058" y="2984"/>
                    <a:pt x="10876" y="3075"/>
                  </a:cubicBezTo>
                  <a:cubicBezTo>
                    <a:pt x="10694" y="3196"/>
                    <a:pt x="10481" y="3227"/>
                    <a:pt x="10268" y="3227"/>
                  </a:cubicBezTo>
                  <a:cubicBezTo>
                    <a:pt x="10220" y="3229"/>
                    <a:pt x="10172" y="3230"/>
                    <a:pt x="10124" y="3230"/>
                  </a:cubicBezTo>
                  <a:cubicBezTo>
                    <a:pt x="9504" y="3230"/>
                    <a:pt x="8889" y="3049"/>
                    <a:pt x="8353" y="2710"/>
                  </a:cubicBezTo>
                  <a:cubicBezTo>
                    <a:pt x="8171" y="2589"/>
                    <a:pt x="8019" y="2437"/>
                    <a:pt x="7958" y="2224"/>
                  </a:cubicBezTo>
                  <a:cubicBezTo>
                    <a:pt x="7897" y="2041"/>
                    <a:pt x="7958" y="1829"/>
                    <a:pt x="8110" y="1677"/>
                  </a:cubicBezTo>
                  <a:cubicBezTo>
                    <a:pt x="8232" y="1555"/>
                    <a:pt x="8414" y="1464"/>
                    <a:pt x="8596" y="1403"/>
                  </a:cubicBezTo>
                  <a:cubicBezTo>
                    <a:pt x="8685" y="1383"/>
                    <a:pt x="8795" y="1373"/>
                    <a:pt x="8918" y="1373"/>
                  </a:cubicBezTo>
                  <a:close/>
                  <a:moveTo>
                    <a:pt x="4523" y="5962"/>
                  </a:moveTo>
                  <a:cubicBezTo>
                    <a:pt x="5314" y="6023"/>
                    <a:pt x="5982" y="6753"/>
                    <a:pt x="5982" y="7513"/>
                  </a:cubicBezTo>
                  <a:cubicBezTo>
                    <a:pt x="5982" y="7604"/>
                    <a:pt x="5982" y="7665"/>
                    <a:pt x="5952" y="7756"/>
                  </a:cubicBezTo>
                  <a:cubicBezTo>
                    <a:pt x="5901" y="7833"/>
                    <a:pt x="5822" y="7861"/>
                    <a:pt x="5735" y="7861"/>
                  </a:cubicBezTo>
                  <a:cubicBezTo>
                    <a:pt x="5615" y="7861"/>
                    <a:pt x="5480" y="7808"/>
                    <a:pt x="5374" y="7756"/>
                  </a:cubicBezTo>
                  <a:cubicBezTo>
                    <a:pt x="4979" y="7482"/>
                    <a:pt x="4645" y="7117"/>
                    <a:pt x="4432" y="6722"/>
                  </a:cubicBezTo>
                  <a:lnTo>
                    <a:pt x="4432" y="6601"/>
                  </a:lnTo>
                  <a:cubicBezTo>
                    <a:pt x="4371" y="6479"/>
                    <a:pt x="4311" y="6327"/>
                    <a:pt x="4311" y="6175"/>
                  </a:cubicBezTo>
                  <a:cubicBezTo>
                    <a:pt x="4311" y="6114"/>
                    <a:pt x="4341" y="6023"/>
                    <a:pt x="4402" y="5993"/>
                  </a:cubicBezTo>
                  <a:cubicBezTo>
                    <a:pt x="4432" y="5962"/>
                    <a:pt x="4493" y="5962"/>
                    <a:pt x="4523" y="5962"/>
                  </a:cubicBezTo>
                  <a:close/>
                  <a:moveTo>
                    <a:pt x="12220" y="10568"/>
                  </a:moveTo>
                  <a:cubicBezTo>
                    <a:pt x="12391" y="10568"/>
                    <a:pt x="12571" y="10616"/>
                    <a:pt x="12730" y="10704"/>
                  </a:cubicBezTo>
                  <a:cubicBezTo>
                    <a:pt x="13369" y="11038"/>
                    <a:pt x="13612" y="11646"/>
                    <a:pt x="13916" y="12254"/>
                  </a:cubicBezTo>
                  <a:cubicBezTo>
                    <a:pt x="14007" y="12406"/>
                    <a:pt x="14128" y="12558"/>
                    <a:pt x="14220" y="12710"/>
                  </a:cubicBezTo>
                  <a:cubicBezTo>
                    <a:pt x="14402" y="12984"/>
                    <a:pt x="14463" y="13318"/>
                    <a:pt x="14402" y="13622"/>
                  </a:cubicBezTo>
                  <a:cubicBezTo>
                    <a:pt x="14341" y="13956"/>
                    <a:pt x="14098" y="14230"/>
                    <a:pt x="13794" y="14321"/>
                  </a:cubicBezTo>
                  <a:cubicBezTo>
                    <a:pt x="13712" y="14351"/>
                    <a:pt x="13626" y="14364"/>
                    <a:pt x="13539" y="14364"/>
                  </a:cubicBezTo>
                  <a:cubicBezTo>
                    <a:pt x="13273" y="14364"/>
                    <a:pt x="12997" y="14239"/>
                    <a:pt x="12791" y="14078"/>
                  </a:cubicBezTo>
                  <a:cubicBezTo>
                    <a:pt x="12517" y="13835"/>
                    <a:pt x="12335" y="13531"/>
                    <a:pt x="12153" y="13197"/>
                  </a:cubicBezTo>
                  <a:lnTo>
                    <a:pt x="11879" y="12741"/>
                  </a:lnTo>
                  <a:cubicBezTo>
                    <a:pt x="11666" y="12406"/>
                    <a:pt x="11454" y="12042"/>
                    <a:pt x="11423" y="11677"/>
                  </a:cubicBezTo>
                  <a:cubicBezTo>
                    <a:pt x="11362" y="11282"/>
                    <a:pt x="11514" y="10826"/>
                    <a:pt x="11879" y="10643"/>
                  </a:cubicBezTo>
                  <a:cubicBezTo>
                    <a:pt x="11981" y="10593"/>
                    <a:pt x="12098" y="10568"/>
                    <a:pt x="12220" y="10568"/>
                  </a:cubicBezTo>
                  <a:close/>
                  <a:moveTo>
                    <a:pt x="9444" y="13410"/>
                  </a:moveTo>
                  <a:cubicBezTo>
                    <a:pt x="9508" y="13410"/>
                    <a:pt x="9572" y="13420"/>
                    <a:pt x="9630" y="13440"/>
                  </a:cubicBezTo>
                  <a:cubicBezTo>
                    <a:pt x="10147" y="13592"/>
                    <a:pt x="10420" y="14169"/>
                    <a:pt x="10633" y="14656"/>
                  </a:cubicBezTo>
                  <a:cubicBezTo>
                    <a:pt x="10755" y="14960"/>
                    <a:pt x="10876" y="15233"/>
                    <a:pt x="10907" y="15567"/>
                  </a:cubicBezTo>
                  <a:cubicBezTo>
                    <a:pt x="10937" y="15841"/>
                    <a:pt x="10815" y="16175"/>
                    <a:pt x="10542" y="16297"/>
                  </a:cubicBezTo>
                  <a:cubicBezTo>
                    <a:pt x="10486" y="16318"/>
                    <a:pt x="10427" y="16328"/>
                    <a:pt x="10367" y="16328"/>
                  </a:cubicBezTo>
                  <a:cubicBezTo>
                    <a:pt x="10164" y="16328"/>
                    <a:pt x="9946" y="16218"/>
                    <a:pt x="9782" y="16054"/>
                  </a:cubicBezTo>
                  <a:cubicBezTo>
                    <a:pt x="9204" y="15507"/>
                    <a:pt x="9052" y="14625"/>
                    <a:pt x="8961" y="13835"/>
                  </a:cubicBezTo>
                  <a:lnTo>
                    <a:pt x="9022" y="13744"/>
                  </a:lnTo>
                  <a:cubicBezTo>
                    <a:pt x="9052" y="13683"/>
                    <a:pt x="9052" y="13622"/>
                    <a:pt x="9083" y="13561"/>
                  </a:cubicBezTo>
                  <a:cubicBezTo>
                    <a:pt x="9166" y="13457"/>
                    <a:pt x="9306" y="13410"/>
                    <a:pt x="9444" y="13410"/>
                  </a:cubicBezTo>
                  <a:close/>
                  <a:moveTo>
                    <a:pt x="9437" y="0"/>
                  </a:moveTo>
                  <a:cubicBezTo>
                    <a:pt x="9371" y="0"/>
                    <a:pt x="9303" y="2"/>
                    <a:pt x="9235" y="5"/>
                  </a:cubicBezTo>
                  <a:cubicBezTo>
                    <a:pt x="5253" y="187"/>
                    <a:pt x="177" y="5810"/>
                    <a:pt x="359" y="11586"/>
                  </a:cubicBezTo>
                  <a:cubicBezTo>
                    <a:pt x="420" y="13865"/>
                    <a:pt x="116" y="16023"/>
                    <a:pt x="55" y="17209"/>
                  </a:cubicBezTo>
                  <a:cubicBezTo>
                    <a:pt x="0" y="18284"/>
                    <a:pt x="870" y="19183"/>
                    <a:pt x="1916" y="19183"/>
                  </a:cubicBezTo>
                  <a:cubicBezTo>
                    <a:pt x="2024" y="19183"/>
                    <a:pt x="2133" y="19174"/>
                    <a:pt x="2244" y="19154"/>
                  </a:cubicBezTo>
                  <a:cubicBezTo>
                    <a:pt x="3824" y="18881"/>
                    <a:pt x="5891" y="19124"/>
                    <a:pt x="8292" y="18729"/>
                  </a:cubicBezTo>
                  <a:cubicBezTo>
                    <a:pt x="12730" y="17999"/>
                    <a:pt x="18080" y="14504"/>
                    <a:pt x="19326" y="9002"/>
                  </a:cubicBezTo>
                  <a:cubicBezTo>
                    <a:pt x="20125" y="5457"/>
                    <a:pt x="17428" y="4820"/>
                    <a:pt x="15388" y="4820"/>
                  </a:cubicBezTo>
                  <a:cubicBezTo>
                    <a:pt x="14245" y="4820"/>
                    <a:pt x="13308" y="5020"/>
                    <a:pt x="13308" y="5020"/>
                  </a:cubicBezTo>
                  <a:cubicBezTo>
                    <a:pt x="13308" y="5020"/>
                    <a:pt x="13220" y="0"/>
                    <a:pt x="9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0"/>
            <p:cNvSpPr/>
            <p:nvPr/>
          </p:nvSpPr>
          <p:spPr>
            <a:xfrm>
              <a:off x="10911575" y="1730550"/>
              <a:ext cx="282700" cy="308550"/>
            </a:xfrm>
            <a:custGeom>
              <a:avLst/>
              <a:gdLst/>
              <a:ahLst/>
              <a:cxnLst/>
              <a:rect l="l" t="t" r="r" b="b"/>
              <a:pathLst>
                <a:path w="11308" h="12342" fill="none" extrusionOk="0">
                  <a:moveTo>
                    <a:pt x="91" y="12341"/>
                  </a:moveTo>
                  <a:cubicBezTo>
                    <a:pt x="0" y="11825"/>
                    <a:pt x="243" y="11308"/>
                    <a:pt x="578" y="10943"/>
                  </a:cubicBezTo>
                  <a:cubicBezTo>
                    <a:pt x="912" y="10548"/>
                    <a:pt x="1368" y="10275"/>
                    <a:pt x="1793" y="9971"/>
                  </a:cubicBezTo>
                  <a:cubicBezTo>
                    <a:pt x="3283" y="8937"/>
                    <a:pt x="4590" y="7569"/>
                    <a:pt x="5593" y="6019"/>
                  </a:cubicBezTo>
                  <a:cubicBezTo>
                    <a:pt x="5988" y="5411"/>
                    <a:pt x="6353" y="4743"/>
                    <a:pt x="6839" y="4165"/>
                  </a:cubicBezTo>
                  <a:cubicBezTo>
                    <a:pt x="7173" y="3709"/>
                    <a:pt x="7599" y="3344"/>
                    <a:pt x="8025" y="2949"/>
                  </a:cubicBezTo>
                  <a:cubicBezTo>
                    <a:pt x="8176" y="2797"/>
                    <a:pt x="8359" y="2645"/>
                    <a:pt x="8511" y="2493"/>
                  </a:cubicBezTo>
                  <a:cubicBezTo>
                    <a:pt x="9423" y="1673"/>
                    <a:pt x="10365" y="822"/>
                    <a:pt x="11307" y="1"/>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0"/>
            <p:cNvSpPr/>
            <p:nvPr/>
          </p:nvSpPr>
          <p:spPr>
            <a:xfrm>
              <a:off x="11108375" y="1807300"/>
              <a:ext cx="63850" cy="192275"/>
            </a:xfrm>
            <a:custGeom>
              <a:avLst/>
              <a:gdLst/>
              <a:ahLst/>
              <a:cxnLst/>
              <a:rect l="l" t="t" r="r" b="b"/>
              <a:pathLst>
                <a:path w="2554" h="7691" fill="none" extrusionOk="0">
                  <a:moveTo>
                    <a:pt x="1" y="1"/>
                  </a:moveTo>
                  <a:cubicBezTo>
                    <a:pt x="456" y="214"/>
                    <a:pt x="791" y="730"/>
                    <a:pt x="821" y="1247"/>
                  </a:cubicBezTo>
                  <a:cubicBezTo>
                    <a:pt x="821" y="1551"/>
                    <a:pt x="730" y="1855"/>
                    <a:pt x="700" y="2129"/>
                  </a:cubicBezTo>
                  <a:cubicBezTo>
                    <a:pt x="578" y="2706"/>
                    <a:pt x="608" y="3284"/>
                    <a:pt x="730" y="3831"/>
                  </a:cubicBezTo>
                  <a:cubicBezTo>
                    <a:pt x="760" y="4043"/>
                    <a:pt x="852" y="4256"/>
                    <a:pt x="973" y="4439"/>
                  </a:cubicBezTo>
                  <a:cubicBezTo>
                    <a:pt x="1095" y="4621"/>
                    <a:pt x="1247" y="4743"/>
                    <a:pt x="1399" y="4895"/>
                  </a:cubicBezTo>
                  <a:cubicBezTo>
                    <a:pt x="1672" y="5168"/>
                    <a:pt x="1794" y="5563"/>
                    <a:pt x="1915" y="5928"/>
                  </a:cubicBezTo>
                  <a:cubicBezTo>
                    <a:pt x="2128" y="6505"/>
                    <a:pt x="2341" y="7083"/>
                    <a:pt x="2554" y="7691"/>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0"/>
            <p:cNvSpPr/>
            <p:nvPr/>
          </p:nvSpPr>
          <p:spPr>
            <a:xfrm>
              <a:off x="11148650" y="1769325"/>
              <a:ext cx="146675" cy="144400"/>
            </a:xfrm>
            <a:custGeom>
              <a:avLst/>
              <a:gdLst/>
              <a:ahLst/>
              <a:cxnLst/>
              <a:rect l="l" t="t" r="r" b="b"/>
              <a:pathLst>
                <a:path w="5867" h="5776" fill="none" extrusionOk="0">
                  <a:moveTo>
                    <a:pt x="1" y="0"/>
                  </a:moveTo>
                  <a:cubicBezTo>
                    <a:pt x="244" y="304"/>
                    <a:pt x="669" y="365"/>
                    <a:pt x="1034" y="517"/>
                  </a:cubicBezTo>
                  <a:cubicBezTo>
                    <a:pt x="1551" y="760"/>
                    <a:pt x="1855" y="1277"/>
                    <a:pt x="2098" y="1793"/>
                  </a:cubicBezTo>
                  <a:cubicBezTo>
                    <a:pt x="2311" y="2341"/>
                    <a:pt x="2463" y="2888"/>
                    <a:pt x="2797" y="3344"/>
                  </a:cubicBezTo>
                  <a:cubicBezTo>
                    <a:pt x="3557" y="4407"/>
                    <a:pt x="5046" y="4742"/>
                    <a:pt x="5867" y="5775"/>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0"/>
            <p:cNvSpPr/>
            <p:nvPr/>
          </p:nvSpPr>
          <p:spPr>
            <a:xfrm>
              <a:off x="11036175" y="1911425"/>
              <a:ext cx="60825" cy="123875"/>
            </a:xfrm>
            <a:custGeom>
              <a:avLst/>
              <a:gdLst/>
              <a:ahLst/>
              <a:cxnLst/>
              <a:rect l="l" t="t" r="r" b="b"/>
              <a:pathLst>
                <a:path w="2433" h="4955" fill="none" extrusionOk="0">
                  <a:moveTo>
                    <a:pt x="1" y="0"/>
                  </a:moveTo>
                  <a:cubicBezTo>
                    <a:pt x="426" y="152"/>
                    <a:pt x="639" y="578"/>
                    <a:pt x="730" y="1033"/>
                  </a:cubicBezTo>
                  <a:cubicBezTo>
                    <a:pt x="822" y="1459"/>
                    <a:pt x="822" y="1885"/>
                    <a:pt x="882" y="2340"/>
                  </a:cubicBezTo>
                  <a:cubicBezTo>
                    <a:pt x="913" y="2644"/>
                    <a:pt x="1004" y="2948"/>
                    <a:pt x="1156" y="3222"/>
                  </a:cubicBezTo>
                  <a:cubicBezTo>
                    <a:pt x="1490" y="3860"/>
                    <a:pt x="2129" y="4316"/>
                    <a:pt x="2433" y="4954"/>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0"/>
            <p:cNvSpPr/>
            <p:nvPr/>
          </p:nvSpPr>
          <p:spPr>
            <a:xfrm>
              <a:off x="10976925" y="1965375"/>
              <a:ext cx="19775" cy="72200"/>
            </a:xfrm>
            <a:custGeom>
              <a:avLst/>
              <a:gdLst/>
              <a:ahLst/>
              <a:cxnLst/>
              <a:rect l="l" t="t" r="r" b="b"/>
              <a:pathLst>
                <a:path w="791" h="2888" fill="none" extrusionOk="0">
                  <a:moveTo>
                    <a:pt x="0" y="0"/>
                  </a:moveTo>
                  <a:cubicBezTo>
                    <a:pt x="304" y="304"/>
                    <a:pt x="608" y="638"/>
                    <a:pt x="638" y="1064"/>
                  </a:cubicBezTo>
                  <a:cubicBezTo>
                    <a:pt x="638" y="1398"/>
                    <a:pt x="486" y="1733"/>
                    <a:pt x="395" y="2067"/>
                  </a:cubicBezTo>
                  <a:cubicBezTo>
                    <a:pt x="334" y="2401"/>
                    <a:pt x="456" y="2827"/>
                    <a:pt x="790" y="2888"/>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0"/>
            <p:cNvSpPr/>
            <p:nvPr/>
          </p:nvSpPr>
          <p:spPr>
            <a:xfrm>
              <a:off x="11032375" y="1652300"/>
              <a:ext cx="118575" cy="112475"/>
            </a:xfrm>
            <a:custGeom>
              <a:avLst/>
              <a:gdLst/>
              <a:ahLst/>
              <a:cxnLst/>
              <a:rect l="l" t="t" r="r" b="b"/>
              <a:pathLst>
                <a:path w="4743" h="4499" fill="none" extrusionOk="0">
                  <a:moveTo>
                    <a:pt x="4743" y="4499"/>
                  </a:moveTo>
                  <a:cubicBezTo>
                    <a:pt x="4469" y="4316"/>
                    <a:pt x="4196" y="4164"/>
                    <a:pt x="3922" y="4012"/>
                  </a:cubicBezTo>
                  <a:cubicBezTo>
                    <a:pt x="3314" y="3617"/>
                    <a:pt x="2645" y="3192"/>
                    <a:pt x="2402" y="2493"/>
                  </a:cubicBezTo>
                  <a:cubicBezTo>
                    <a:pt x="2250" y="2006"/>
                    <a:pt x="2311" y="1490"/>
                    <a:pt x="2129" y="1064"/>
                  </a:cubicBezTo>
                  <a:cubicBezTo>
                    <a:pt x="1946" y="669"/>
                    <a:pt x="1582" y="426"/>
                    <a:pt x="1186" y="274"/>
                  </a:cubicBezTo>
                  <a:cubicBezTo>
                    <a:pt x="822" y="122"/>
                    <a:pt x="396" y="61"/>
                    <a:pt x="1"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0"/>
            <p:cNvSpPr/>
            <p:nvPr/>
          </p:nvSpPr>
          <p:spPr>
            <a:xfrm>
              <a:off x="10922200" y="1794400"/>
              <a:ext cx="179350" cy="26600"/>
            </a:xfrm>
            <a:custGeom>
              <a:avLst/>
              <a:gdLst/>
              <a:ahLst/>
              <a:cxnLst/>
              <a:rect l="l" t="t" r="r" b="b"/>
              <a:pathLst>
                <a:path w="7174" h="1064" fill="none" extrusionOk="0">
                  <a:moveTo>
                    <a:pt x="7174" y="730"/>
                  </a:moveTo>
                  <a:cubicBezTo>
                    <a:pt x="6900" y="942"/>
                    <a:pt x="6505" y="882"/>
                    <a:pt x="6141" y="882"/>
                  </a:cubicBezTo>
                  <a:cubicBezTo>
                    <a:pt x="5441" y="851"/>
                    <a:pt x="4742" y="1064"/>
                    <a:pt x="4074" y="912"/>
                  </a:cubicBezTo>
                  <a:cubicBezTo>
                    <a:pt x="3739" y="821"/>
                    <a:pt x="3466" y="638"/>
                    <a:pt x="3131" y="517"/>
                  </a:cubicBezTo>
                  <a:cubicBezTo>
                    <a:pt x="2523" y="274"/>
                    <a:pt x="1855" y="213"/>
                    <a:pt x="1186" y="122"/>
                  </a:cubicBezTo>
                  <a:cubicBezTo>
                    <a:pt x="791" y="91"/>
                    <a:pt x="396" y="30"/>
                    <a:pt x="1"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0"/>
            <p:cNvSpPr/>
            <p:nvPr/>
          </p:nvSpPr>
          <p:spPr>
            <a:xfrm>
              <a:off x="10907775" y="1919000"/>
              <a:ext cx="113250" cy="6125"/>
            </a:xfrm>
            <a:custGeom>
              <a:avLst/>
              <a:gdLst/>
              <a:ahLst/>
              <a:cxnLst/>
              <a:rect l="l" t="t" r="r" b="b"/>
              <a:pathLst>
                <a:path w="4530" h="245" fill="none" extrusionOk="0">
                  <a:moveTo>
                    <a:pt x="4529" y="214"/>
                  </a:moveTo>
                  <a:cubicBezTo>
                    <a:pt x="3739" y="244"/>
                    <a:pt x="2979" y="183"/>
                    <a:pt x="2219" y="153"/>
                  </a:cubicBezTo>
                  <a:cubicBezTo>
                    <a:pt x="1459" y="92"/>
                    <a:pt x="730" y="62"/>
                    <a:pt x="0" y="1"/>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0"/>
            <p:cNvSpPr/>
            <p:nvPr/>
          </p:nvSpPr>
          <p:spPr>
            <a:xfrm>
              <a:off x="10894850" y="1971450"/>
              <a:ext cx="57000" cy="6100"/>
            </a:xfrm>
            <a:custGeom>
              <a:avLst/>
              <a:gdLst/>
              <a:ahLst/>
              <a:cxnLst/>
              <a:rect l="l" t="t" r="r" b="b"/>
              <a:pathLst>
                <a:path w="2280" h="244" fill="none" extrusionOk="0">
                  <a:moveTo>
                    <a:pt x="2280" y="243"/>
                  </a:moveTo>
                  <a:cubicBezTo>
                    <a:pt x="1551" y="61"/>
                    <a:pt x="760" y="0"/>
                    <a:pt x="31" y="91"/>
                  </a:cubicBezTo>
                  <a:cubicBezTo>
                    <a:pt x="0" y="183"/>
                    <a:pt x="92" y="243"/>
                    <a:pt x="152" y="243"/>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0"/>
            <p:cNvSpPr/>
            <p:nvPr/>
          </p:nvSpPr>
          <p:spPr>
            <a:xfrm>
              <a:off x="10248175" y="1575450"/>
              <a:ext cx="588950" cy="452350"/>
            </a:xfrm>
            <a:custGeom>
              <a:avLst/>
              <a:gdLst/>
              <a:ahLst/>
              <a:cxnLst/>
              <a:rect l="l" t="t" r="r" b="b"/>
              <a:pathLst>
                <a:path w="23558" h="18094" extrusionOk="0">
                  <a:moveTo>
                    <a:pt x="12402" y="1281"/>
                  </a:moveTo>
                  <a:cubicBezTo>
                    <a:pt x="13101" y="1281"/>
                    <a:pt x="14743" y="2162"/>
                    <a:pt x="14621" y="3044"/>
                  </a:cubicBezTo>
                  <a:cubicBezTo>
                    <a:pt x="14591" y="3256"/>
                    <a:pt x="14408" y="3408"/>
                    <a:pt x="14226" y="3469"/>
                  </a:cubicBezTo>
                  <a:cubicBezTo>
                    <a:pt x="14136" y="3495"/>
                    <a:pt x="14046" y="3504"/>
                    <a:pt x="13958" y="3504"/>
                  </a:cubicBezTo>
                  <a:cubicBezTo>
                    <a:pt x="13839" y="3504"/>
                    <a:pt x="13723" y="3487"/>
                    <a:pt x="13618" y="3469"/>
                  </a:cubicBezTo>
                  <a:cubicBezTo>
                    <a:pt x="12949" y="3317"/>
                    <a:pt x="12341" y="2983"/>
                    <a:pt x="11885" y="2497"/>
                  </a:cubicBezTo>
                  <a:cubicBezTo>
                    <a:pt x="11733" y="2345"/>
                    <a:pt x="11581" y="2162"/>
                    <a:pt x="11581" y="1949"/>
                  </a:cubicBezTo>
                  <a:cubicBezTo>
                    <a:pt x="11581" y="1737"/>
                    <a:pt x="11703" y="1554"/>
                    <a:pt x="11855" y="1433"/>
                  </a:cubicBezTo>
                  <a:cubicBezTo>
                    <a:pt x="12007" y="1342"/>
                    <a:pt x="12220" y="1281"/>
                    <a:pt x="12402" y="1281"/>
                  </a:cubicBezTo>
                  <a:close/>
                  <a:moveTo>
                    <a:pt x="7311" y="4723"/>
                  </a:moveTo>
                  <a:cubicBezTo>
                    <a:pt x="7334" y="4723"/>
                    <a:pt x="7356" y="4731"/>
                    <a:pt x="7387" y="4746"/>
                  </a:cubicBezTo>
                  <a:cubicBezTo>
                    <a:pt x="8116" y="4989"/>
                    <a:pt x="8603" y="5840"/>
                    <a:pt x="8420" y="6600"/>
                  </a:cubicBezTo>
                  <a:cubicBezTo>
                    <a:pt x="8420" y="6691"/>
                    <a:pt x="8390" y="6752"/>
                    <a:pt x="8329" y="6813"/>
                  </a:cubicBezTo>
                  <a:cubicBezTo>
                    <a:pt x="8281" y="6861"/>
                    <a:pt x="8221" y="6882"/>
                    <a:pt x="8156" y="6882"/>
                  </a:cubicBezTo>
                  <a:cubicBezTo>
                    <a:pt x="8016" y="6882"/>
                    <a:pt x="7855" y="6785"/>
                    <a:pt x="7752" y="6661"/>
                  </a:cubicBezTo>
                  <a:cubicBezTo>
                    <a:pt x="7417" y="6326"/>
                    <a:pt x="7204" y="5901"/>
                    <a:pt x="7113" y="5445"/>
                  </a:cubicBezTo>
                  <a:lnTo>
                    <a:pt x="7113" y="5354"/>
                  </a:lnTo>
                  <a:cubicBezTo>
                    <a:pt x="7083" y="5202"/>
                    <a:pt x="7083" y="5050"/>
                    <a:pt x="7113" y="4898"/>
                  </a:cubicBezTo>
                  <a:cubicBezTo>
                    <a:pt x="7144" y="4837"/>
                    <a:pt x="7174" y="4746"/>
                    <a:pt x="7235" y="4746"/>
                  </a:cubicBezTo>
                  <a:cubicBezTo>
                    <a:pt x="7265" y="4731"/>
                    <a:pt x="7288" y="4723"/>
                    <a:pt x="7311" y="4723"/>
                  </a:cubicBezTo>
                  <a:close/>
                  <a:moveTo>
                    <a:pt x="13533" y="11022"/>
                  </a:moveTo>
                  <a:cubicBezTo>
                    <a:pt x="13782" y="11022"/>
                    <a:pt x="14020" y="11136"/>
                    <a:pt x="14195" y="11311"/>
                  </a:cubicBezTo>
                  <a:cubicBezTo>
                    <a:pt x="14743" y="11798"/>
                    <a:pt x="14834" y="12436"/>
                    <a:pt x="14986" y="13074"/>
                  </a:cubicBezTo>
                  <a:cubicBezTo>
                    <a:pt x="15016" y="13257"/>
                    <a:pt x="15107" y="13439"/>
                    <a:pt x="15168" y="13591"/>
                  </a:cubicBezTo>
                  <a:cubicBezTo>
                    <a:pt x="15290" y="13895"/>
                    <a:pt x="15290" y="14260"/>
                    <a:pt x="15138" y="14533"/>
                  </a:cubicBezTo>
                  <a:cubicBezTo>
                    <a:pt x="14986" y="14837"/>
                    <a:pt x="14712" y="15050"/>
                    <a:pt x="14378" y="15080"/>
                  </a:cubicBezTo>
                  <a:cubicBezTo>
                    <a:pt x="14357" y="15082"/>
                    <a:pt x="14336" y="15083"/>
                    <a:pt x="14316" y="15083"/>
                  </a:cubicBezTo>
                  <a:cubicBezTo>
                    <a:pt x="13975" y="15083"/>
                    <a:pt x="13667" y="14852"/>
                    <a:pt x="13466" y="14594"/>
                  </a:cubicBezTo>
                  <a:cubicBezTo>
                    <a:pt x="13253" y="14290"/>
                    <a:pt x="13132" y="13956"/>
                    <a:pt x="13040" y="13591"/>
                  </a:cubicBezTo>
                  <a:cubicBezTo>
                    <a:pt x="12980" y="13439"/>
                    <a:pt x="12949" y="13257"/>
                    <a:pt x="12888" y="13074"/>
                  </a:cubicBezTo>
                  <a:cubicBezTo>
                    <a:pt x="12767" y="12710"/>
                    <a:pt x="12645" y="12314"/>
                    <a:pt x="12706" y="11919"/>
                  </a:cubicBezTo>
                  <a:cubicBezTo>
                    <a:pt x="12736" y="11524"/>
                    <a:pt x="13010" y="11129"/>
                    <a:pt x="13375" y="11038"/>
                  </a:cubicBezTo>
                  <a:cubicBezTo>
                    <a:pt x="13428" y="11027"/>
                    <a:pt x="13481" y="11022"/>
                    <a:pt x="13533" y="11022"/>
                  </a:cubicBezTo>
                  <a:close/>
                  <a:moveTo>
                    <a:pt x="10216" y="13134"/>
                  </a:moveTo>
                  <a:cubicBezTo>
                    <a:pt x="10325" y="13134"/>
                    <a:pt x="10446" y="13175"/>
                    <a:pt x="10548" y="13226"/>
                  </a:cubicBezTo>
                  <a:cubicBezTo>
                    <a:pt x="11004" y="13500"/>
                    <a:pt x="11156" y="14108"/>
                    <a:pt x="11247" y="14655"/>
                  </a:cubicBezTo>
                  <a:cubicBezTo>
                    <a:pt x="11277" y="14959"/>
                    <a:pt x="11338" y="15263"/>
                    <a:pt x="11277" y="15567"/>
                  </a:cubicBezTo>
                  <a:cubicBezTo>
                    <a:pt x="11217" y="15871"/>
                    <a:pt x="11034" y="16175"/>
                    <a:pt x="10761" y="16205"/>
                  </a:cubicBezTo>
                  <a:cubicBezTo>
                    <a:pt x="10729" y="16212"/>
                    <a:pt x="10697" y="16216"/>
                    <a:pt x="10665" y="16216"/>
                  </a:cubicBezTo>
                  <a:cubicBezTo>
                    <a:pt x="10425" y="16216"/>
                    <a:pt x="10196" y="16025"/>
                    <a:pt x="10062" y="15810"/>
                  </a:cubicBezTo>
                  <a:cubicBezTo>
                    <a:pt x="9636" y="15141"/>
                    <a:pt x="9697" y="14260"/>
                    <a:pt x="9788" y="13439"/>
                  </a:cubicBezTo>
                  <a:lnTo>
                    <a:pt x="9879" y="13378"/>
                  </a:lnTo>
                  <a:cubicBezTo>
                    <a:pt x="9910" y="13317"/>
                    <a:pt x="9940" y="13257"/>
                    <a:pt x="10001" y="13226"/>
                  </a:cubicBezTo>
                  <a:cubicBezTo>
                    <a:pt x="10054" y="13159"/>
                    <a:pt x="10131" y="13134"/>
                    <a:pt x="10216" y="13134"/>
                  </a:cubicBezTo>
                  <a:close/>
                  <a:moveTo>
                    <a:pt x="12360" y="1"/>
                  </a:moveTo>
                  <a:cubicBezTo>
                    <a:pt x="8476" y="1"/>
                    <a:pt x="3094" y="4016"/>
                    <a:pt x="1976" y="9214"/>
                  </a:cubicBezTo>
                  <a:cubicBezTo>
                    <a:pt x="1490" y="11433"/>
                    <a:pt x="700" y="13469"/>
                    <a:pt x="365" y="14594"/>
                  </a:cubicBezTo>
                  <a:cubicBezTo>
                    <a:pt x="1" y="15749"/>
                    <a:pt x="791" y="16935"/>
                    <a:pt x="2007" y="17026"/>
                  </a:cubicBezTo>
                  <a:cubicBezTo>
                    <a:pt x="3587" y="17117"/>
                    <a:pt x="5533" y="17877"/>
                    <a:pt x="7995" y="18059"/>
                  </a:cubicBezTo>
                  <a:cubicBezTo>
                    <a:pt x="8300" y="18082"/>
                    <a:pt x="8612" y="18093"/>
                    <a:pt x="8930" y="18093"/>
                  </a:cubicBezTo>
                  <a:cubicBezTo>
                    <a:pt x="13272" y="18093"/>
                    <a:pt x="18684" y="15950"/>
                    <a:pt x="21034" y="11220"/>
                  </a:cubicBezTo>
                  <a:cubicBezTo>
                    <a:pt x="23557" y="6174"/>
                    <a:pt x="16141" y="5931"/>
                    <a:pt x="16141" y="5931"/>
                  </a:cubicBezTo>
                  <a:cubicBezTo>
                    <a:pt x="16141" y="5931"/>
                    <a:pt x="17265" y="855"/>
                    <a:pt x="13344" y="95"/>
                  </a:cubicBezTo>
                  <a:cubicBezTo>
                    <a:pt x="13030" y="32"/>
                    <a:pt x="12701" y="1"/>
                    <a:pt x="12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0"/>
            <p:cNvSpPr/>
            <p:nvPr/>
          </p:nvSpPr>
          <p:spPr>
            <a:xfrm>
              <a:off x="10286925" y="1735875"/>
              <a:ext cx="345775" cy="233325"/>
            </a:xfrm>
            <a:custGeom>
              <a:avLst/>
              <a:gdLst/>
              <a:ahLst/>
              <a:cxnLst/>
              <a:rect l="l" t="t" r="r" b="b"/>
              <a:pathLst>
                <a:path w="13831" h="9333" fill="none" extrusionOk="0">
                  <a:moveTo>
                    <a:pt x="1" y="9332"/>
                  </a:moveTo>
                  <a:cubicBezTo>
                    <a:pt x="31" y="8815"/>
                    <a:pt x="396" y="8359"/>
                    <a:pt x="821" y="8086"/>
                  </a:cubicBezTo>
                  <a:cubicBezTo>
                    <a:pt x="1247" y="7782"/>
                    <a:pt x="1764" y="7630"/>
                    <a:pt x="2220" y="7448"/>
                  </a:cubicBezTo>
                  <a:cubicBezTo>
                    <a:pt x="3952" y="6779"/>
                    <a:pt x="5533" y="5776"/>
                    <a:pt x="6870" y="4499"/>
                  </a:cubicBezTo>
                  <a:cubicBezTo>
                    <a:pt x="7417" y="3982"/>
                    <a:pt x="7904" y="3435"/>
                    <a:pt x="8512" y="2979"/>
                  </a:cubicBezTo>
                  <a:cubicBezTo>
                    <a:pt x="8968" y="2645"/>
                    <a:pt x="9454" y="2371"/>
                    <a:pt x="9940" y="2098"/>
                  </a:cubicBezTo>
                  <a:cubicBezTo>
                    <a:pt x="10153" y="2007"/>
                    <a:pt x="10335" y="1885"/>
                    <a:pt x="10548" y="1794"/>
                  </a:cubicBezTo>
                  <a:cubicBezTo>
                    <a:pt x="11642" y="1186"/>
                    <a:pt x="12737" y="578"/>
                    <a:pt x="13831" y="1"/>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0"/>
            <p:cNvSpPr/>
            <p:nvPr/>
          </p:nvSpPr>
          <p:spPr>
            <a:xfrm>
              <a:off x="10526300" y="1790600"/>
              <a:ext cx="21300" cy="201375"/>
            </a:xfrm>
            <a:custGeom>
              <a:avLst/>
              <a:gdLst/>
              <a:ahLst/>
              <a:cxnLst/>
              <a:rect l="l" t="t" r="r" b="b"/>
              <a:pathLst>
                <a:path w="852" h="8055" fill="none" extrusionOk="0">
                  <a:moveTo>
                    <a:pt x="183" y="0"/>
                  </a:moveTo>
                  <a:cubicBezTo>
                    <a:pt x="608" y="334"/>
                    <a:pt x="821" y="882"/>
                    <a:pt x="700" y="1398"/>
                  </a:cubicBezTo>
                  <a:cubicBezTo>
                    <a:pt x="639" y="1702"/>
                    <a:pt x="487" y="1945"/>
                    <a:pt x="365" y="2249"/>
                  </a:cubicBezTo>
                  <a:cubicBezTo>
                    <a:pt x="122" y="2766"/>
                    <a:pt x="0" y="3313"/>
                    <a:pt x="0" y="3891"/>
                  </a:cubicBezTo>
                  <a:cubicBezTo>
                    <a:pt x="0" y="4104"/>
                    <a:pt x="0" y="4347"/>
                    <a:pt x="92" y="4529"/>
                  </a:cubicBezTo>
                  <a:cubicBezTo>
                    <a:pt x="183" y="4711"/>
                    <a:pt x="304" y="4894"/>
                    <a:pt x="396" y="5076"/>
                  </a:cubicBezTo>
                  <a:cubicBezTo>
                    <a:pt x="578" y="5411"/>
                    <a:pt x="639" y="5806"/>
                    <a:pt x="669" y="6201"/>
                  </a:cubicBezTo>
                  <a:cubicBezTo>
                    <a:pt x="730" y="6839"/>
                    <a:pt x="791" y="7447"/>
                    <a:pt x="852" y="8055"/>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0"/>
            <p:cNvSpPr/>
            <p:nvPr/>
          </p:nvSpPr>
          <p:spPr>
            <a:xfrm>
              <a:off x="10580250" y="1763225"/>
              <a:ext cx="107925" cy="174800"/>
            </a:xfrm>
            <a:custGeom>
              <a:avLst/>
              <a:gdLst/>
              <a:ahLst/>
              <a:cxnLst/>
              <a:rect l="l" t="t" r="r" b="b"/>
              <a:pathLst>
                <a:path w="4317" h="6992" fill="none" extrusionOk="0">
                  <a:moveTo>
                    <a:pt x="1" y="1"/>
                  </a:moveTo>
                  <a:cubicBezTo>
                    <a:pt x="153" y="366"/>
                    <a:pt x="548" y="518"/>
                    <a:pt x="852" y="761"/>
                  </a:cubicBezTo>
                  <a:cubicBezTo>
                    <a:pt x="1277" y="1095"/>
                    <a:pt x="1490" y="1703"/>
                    <a:pt x="1581" y="2250"/>
                  </a:cubicBezTo>
                  <a:cubicBezTo>
                    <a:pt x="1672" y="2797"/>
                    <a:pt x="1703" y="3375"/>
                    <a:pt x="1915" y="3922"/>
                  </a:cubicBezTo>
                  <a:cubicBezTo>
                    <a:pt x="2402" y="5138"/>
                    <a:pt x="3739" y="5806"/>
                    <a:pt x="4317" y="6992"/>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0"/>
            <p:cNvSpPr/>
            <p:nvPr/>
          </p:nvSpPr>
          <p:spPr>
            <a:xfrm>
              <a:off x="10436625" y="1874175"/>
              <a:ext cx="28900" cy="135300"/>
            </a:xfrm>
            <a:custGeom>
              <a:avLst/>
              <a:gdLst/>
              <a:ahLst/>
              <a:cxnLst/>
              <a:rect l="l" t="t" r="r" b="b"/>
              <a:pathLst>
                <a:path w="1156" h="5412" fill="none" extrusionOk="0">
                  <a:moveTo>
                    <a:pt x="1" y="1"/>
                  </a:moveTo>
                  <a:cubicBezTo>
                    <a:pt x="365" y="244"/>
                    <a:pt x="487" y="730"/>
                    <a:pt x="487" y="1186"/>
                  </a:cubicBezTo>
                  <a:cubicBezTo>
                    <a:pt x="457" y="1612"/>
                    <a:pt x="335" y="2037"/>
                    <a:pt x="274" y="2493"/>
                  </a:cubicBezTo>
                  <a:cubicBezTo>
                    <a:pt x="274" y="2797"/>
                    <a:pt x="274" y="3101"/>
                    <a:pt x="365" y="3405"/>
                  </a:cubicBezTo>
                  <a:cubicBezTo>
                    <a:pt x="548" y="4104"/>
                    <a:pt x="1034" y="4682"/>
                    <a:pt x="1156" y="5411"/>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0"/>
            <p:cNvSpPr/>
            <p:nvPr/>
          </p:nvSpPr>
          <p:spPr>
            <a:xfrm>
              <a:off x="10494375" y="1621900"/>
              <a:ext cx="88950" cy="136800"/>
            </a:xfrm>
            <a:custGeom>
              <a:avLst/>
              <a:gdLst/>
              <a:ahLst/>
              <a:cxnLst/>
              <a:rect l="l" t="t" r="r" b="b"/>
              <a:pathLst>
                <a:path w="3558" h="5472" fill="none" extrusionOk="0">
                  <a:moveTo>
                    <a:pt x="3557" y="5472"/>
                  </a:moveTo>
                  <a:cubicBezTo>
                    <a:pt x="3314" y="5259"/>
                    <a:pt x="3101" y="5046"/>
                    <a:pt x="2858" y="4833"/>
                  </a:cubicBezTo>
                  <a:cubicBezTo>
                    <a:pt x="2341" y="4316"/>
                    <a:pt x="1825" y="3709"/>
                    <a:pt x="1764" y="2979"/>
                  </a:cubicBezTo>
                  <a:cubicBezTo>
                    <a:pt x="1733" y="2493"/>
                    <a:pt x="1916" y="2006"/>
                    <a:pt x="1825" y="1520"/>
                  </a:cubicBezTo>
                  <a:cubicBezTo>
                    <a:pt x="1733" y="1125"/>
                    <a:pt x="1460" y="791"/>
                    <a:pt x="1125" y="547"/>
                  </a:cubicBezTo>
                  <a:cubicBezTo>
                    <a:pt x="791" y="304"/>
                    <a:pt x="396" y="152"/>
                    <a:pt x="1"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0"/>
            <p:cNvSpPr/>
            <p:nvPr/>
          </p:nvSpPr>
          <p:spPr>
            <a:xfrm>
              <a:off x="10353800" y="1733600"/>
              <a:ext cx="169475" cy="63850"/>
            </a:xfrm>
            <a:custGeom>
              <a:avLst/>
              <a:gdLst/>
              <a:ahLst/>
              <a:cxnLst/>
              <a:rect l="l" t="t" r="r" b="b"/>
              <a:pathLst>
                <a:path w="6779" h="2554" fill="none" extrusionOk="0">
                  <a:moveTo>
                    <a:pt x="6779" y="2402"/>
                  </a:moveTo>
                  <a:cubicBezTo>
                    <a:pt x="6475" y="2554"/>
                    <a:pt x="6110" y="2402"/>
                    <a:pt x="5745" y="2311"/>
                  </a:cubicBezTo>
                  <a:cubicBezTo>
                    <a:pt x="5107" y="2098"/>
                    <a:pt x="4378" y="2159"/>
                    <a:pt x="3739" y="1855"/>
                  </a:cubicBezTo>
                  <a:cubicBezTo>
                    <a:pt x="3435" y="1703"/>
                    <a:pt x="3192" y="1459"/>
                    <a:pt x="2919" y="1247"/>
                  </a:cubicBezTo>
                  <a:cubicBezTo>
                    <a:pt x="2371" y="882"/>
                    <a:pt x="1733" y="639"/>
                    <a:pt x="1125" y="396"/>
                  </a:cubicBezTo>
                  <a:cubicBezTo>
                    <a:pt x="761" y="274"/>
                    <a:pt x="365" y="122"/>
                    <a:pt x="1"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0"/>
            <p:cNvSpPr/>
            <p:nvPr/>
          </p:nvSpPr>
          <p:spPr>
            <a:xfrm>
              <a:off x="11103825" y="1683125"/>
              <a:ext cx="473425" cy="504700"/>
            </a:xfrm>
            <a:custGeom>
              <a:avLst/>
              <a:gdLst/>
              <a:ahLst/>
              <a:cxnLst/>
              <a:rect l="l" t="t" r="r" b="b"/>
              <a:pathLst>
                <a:path w="18937" h="20188" extrusionOk="0">
                  <a:moveTo>
                    <a:pt x="13815" y="5524"/>
                  </a:moveTo>
                  <a:cubicBezTo>
                    <a:pt x="13932" y="5524"/>
                    <a:pt x="14051" y="5542"/>
                    <a:pt x="14165" y="5576"/>
                  </a:cubicBezTo>
                  <a:cubicBezTo>
                    <a:pt x="14499" y="5667"/>
                    <a:pt x="14742" y="5910"/>
                    <a:pt x="14833" y="6244"/>
                  </a:cubicBezTo>
                  <a:cubicBezTo>
                    <a:pt x="14894" y="6579"/>
                    <a:pt x="14742" y="6944"/>
                    <a:pt x="14469" y="7217"/>
                  </a:cubicBezTo>
                  <a:cubicBezTo>
                    <a:pt x="14225" y="7460"/>
                    <a:pt x="13891" y="7612"/>
                    <a:pt x="13557" y="7795"/>
                  </a:cubicBezTo>
                  <a:cubicBezTo>
                    <a:pt x="13405" y="7855"/>
                    <a:pt x="13253" y="7947"/>
                    <a:pt x="13070" y="8007"/>
                  </a:cubicBezTo>
                  <a:cubicBezTo>
                    <a:pt x="12736" y="8190"/>
                    <a:pt x="12341" y="8372"/>
                    <a:pt x="11946" y="8372"/>
                  </a:cubicBezTo>
                  <a:cubicBezTo>
                    <a:pt x="11923" y="8374"/>
                    <a:pt x="11899" y="8375"/>
                    <a:pt x="11875" y="8375"/>
                  </a:cubicBezTo>
                  <a:cubicBezTo>
                    <a:pt x="11525" y="8375"/>
                    <a:pt x="11117" y="8167"/>
                    <a:pt x="11003" y="7825"/>
                  </a:cubicBezTo>
                  <a:cubicBezTo>
                    <a:pt x="10882" y="7551"/>
                    <a:pt x="10943" y="7247"/>
                    <a:pt x="11125" y="6974"/>
                  </a:cubicBezTo>
                  <a:cubicBezTo>
                    <a:pt x="11520" y="6366"/>
                    <a:pt x="12128" y="6184"/>
                    <a:pt x="12766" y="5940"/>
                  </a:cubicBezTo>
                  <a:cubicBezTo>
                    <a:pt x="12918" y="5880"/>
                    <a:pt x="13070" y="5758"/>
                    <a:pt x="13253" y="5667"/>
                  </a:cubicBezTo>
                  <a:cubicBezTo>
                    <a:pt x="13424" y="5572"/>
                    <a:pt x="13618" y="5524"/>
                    <a:pt x="13815" y="5524"/>
                  </a:cubicBezTo>
                  <a:close/>
                  <a:moveTo>
                    <a:pt x="15806" y="9223"/>
                  </a:moveTo>
                  <a:cubicBezTo>
                    <a:pt x="16079" y="9223"/>
                    <a:pt x="16414" y="9345"/>
                    <a:pt x="16505" y="9618"/>
                  </a:cubicBezTo>
                  <a:cubicBezTo>
                    <a:pt x="16596" y="9892"/>
                    <a:pt x="16414" y="10196"/>
                    <a:pt x="16201" y="10378"/>
                  </a:cubicBezTo>
                  <a:cubicBezTo>
                    <a:pt x="15593" y="10925"/>
                    <a:pt x="14712" y="10986"/>
                    <a:pt x="13921" y="11017"/>
                  </a:cubicBezTo>
                  <a:lnTo>
                    <a:pt x="13800" y="10925"/>
                  </a:lnTo>
                  <a:cubicBezTo>
                    <a:pt x="13769" y="10925"/>
                    <a:pt x="13709" y="10895"/>
                    <a:pt x="13678" y="10865"/>
                  </a:cubicBezTo>
                  <a:cubicBezTo>
                    <a:pt x="13496" y="10743"/>
                    <a:pt x="13496" y="10500"/>
                    <a:pt x="13587" y="10287"/>
                  </a:cubicBezTo>
                  <a:cubicBezTo>
                    <a:pt x="13800" y="9801"/>
                    <a:pt x="14377" y="9558"/>
                    <a:pt x="14894" y="9406"/>
                  </a:cubicBezTo>
                  <a:cubicBezTo>
                    <a:pt x="15168" y="9314"/>
                    <a:pt x="15472" y="9223"/>
                    <a:pt x="15806" y="9223"/>
                  </a:cubicBezTo>
                  <a:close/>
                  <a:moveTo>
                    <a:pt x="2888" y="7855"/>
                  </a:moveTo>
                  <a:cubicBezTo>
                    <a:pt x="3101" y="7855"/>
                    <a:pt x="3283" y="8007"/>
                    <a:pt x="3374" y="8190"/>
                  </a:cubicBezTo>
                  <a:cubicBezTo>
                    <a:pt x="3465" y="8372"/>
                    <a:pt x="3465" y="8585"/>
                    <a:pt x="3465" y="8767"/>
                  </a:cubicBezTo>
                  <a:cubicBezTo>
                    <a:pt x="3404" y="9466"/>
                    <a:pt x="3161" y="10105"/>
                    <a:pt x="2766" y="10652"/>
                  </a:cubicBezTo>
                  <a:cubicBezTo>
                    <a:pt x="2645" y="10804"/>
                    <a:pt x="2493" y="10986"/>
                    <a:pt x="2280" y="11017"/>
                  </a:cubicBezTo>
                  <a:cubicBezTo>
                    <a:pt x="2252" y="11021"/>
                    <a:pt x="2224" y="11022"/>
                    <a:pt x="2197" y="11022"/>
                  </a:cubicBezTo>
                  <a:cubicBezTo>
                    <a:pt x="2020" y="11022"/>
                    <a:pt x="1865" y="10940"/>
                    <a:pt x="1733" y="10834"/>
                  </a:cubicBezTo>
                  <a:cubicBezTo>
                    <a:pt x="1611" y="10682"/>
                    <a:pt x="1520" y="10500"/>
                    <a:pt x="1490" y="10287"/>
                  </a:cubicBezTo>
                  <a:cubicBezTo>
                    <a:pt x="1398" y="9618"/>
                    <a:pt x="1976" y="7855"/>
                    <a:pt x="2888" y="7855"/>
                  </a:cubicBezTo>
                  <a:close/>
                  <a:moveTo>
                    <a:pt x="7250" y="13414"/>
                  </a:moveTo>
                  <a:cubicBezTo>
                    <a:pt x="7286" y="13414"/>
                    <a:pt x="7321" y="13415"/>
                    <a:pt x="7356" y="13418"/>
                  </a:cubicBezTo>
                  <a:cubicBezTo>
                    <a:pt x="7447" y="13418"/>
                    <a:pt x="7508" y="13448"/>
                    <a:pt x="7569" y="13479"/>
                  </a:cubicBezTo>
                  <a:cubicBezTo>
                    <a:pt x="7751" y="13631"/>
                    <a:pt x="7660" y="13904"/>
                    <a:pt x="7538" y="14056"/>
                  </a:cubicBezTo>
                  <a:cubicBezTo>
                    <a:pt x="7265" y="14451"/>
                    <a:pt x="6870" y="14725"/>
                    <a:pt x="6414" y="14907"/>
                  </a:cubicBezTo>
                  <a:lnTo>
                    <a:pt x="6322" y="14907"/>
                  </a:lnTo>
                  <a:cubicBezTo>
                    <a:pt x="6233" y="14952"/>
                    <a:pt x="6128" y="14980"/>
                    <a:pt x="6019" y="14980"/>
                  </a:cubicBezTo>
                  <a:cubicBezTo>
                    <a:pt x="5978" y="14980"/>
                    <a:pt x="5938" y="14976"/>
                    <a:pt x="5897" y="14968"/>
                  </a:cubicBezTo>
                  <a:cubicBezTo>
                    <a:pt x="5806" y="14968"/>
                    <a:pt x="5715" y="14938"/>
                    <a:pt x="5684" y="14877"/>
                  </a:cubicBezTo>
                  <a:cubicBezTo>
                    <a:pt x="5684" y="14846"/>
                    <a:pt x="5684" y="14786"/>
                    <a:pt x="5684" y="14755"/>
                  </a:cubicBezTo>
                  <a:cubicBezTo>
                    <a:pt x="5800" y="14001"/>
                    <a:pt x="6524" y="13414"/>
                    <a:pt x="7250" y="13414"/>
                  </a:cubicBezTo>
                  <a:close/>
                  <a:moveTo>
                    <a:pt x="8513" y="1"/>
                  </a:moveTo>
                  <a:cubicBezTo>
                    <a:pt x="4769" y="1"/>
                    <a:pt x="5502" y="5910"/>
                    <a:pt x="5502" y="5910"/>
                  </a:cubicBezTo>
                  <a:cubicBezTo>
                    <a:pt x="5502" y="5910"/>
                    <a:pt x="5394" y="5903"/>
                    <a:pt x="5210" y="5903"/>
                  </a:cubicBezTo>
                  <a:cubicBezTo>
                    <a:pt x="4111" y="5903"/>
                    <a:pt x="282" y="6148"/>
                    <a:pt x="152" y="9558"/>
                  </a:cubicBezTo>
                  <a:cubicBezTo>
                    <a:pt x="0" y="13539"/>
                    <a:pt x="5167" y="19071"/>
                    <a:pt x="10943" y="19406"/>
                  </a:cubicBezTo>
                  <a:cubicBezTo>
                    <a:pt x="13222" y="19527"/>
                    <a:pt x="15320" y="20014"/>
                    <a:pt x="16505" y="20166"/>
                  </a:cubicBezTo>
                  <a:cubicBezTo>
                    <a:pt x="16599" y="20180"/>
                    <a:pt x="16693" y="20187"/>
                    <a:pt x="16785" y="20187"/>
                  </a:cubicBezTo>
                  <a:cubicBezTo>
                    <a:pt x="17848" y="20187"/>
                    <a:pt x="18717" y="19251"/>
                    <a:pt x="18633" y="18159"/>
                  </a:cubicBezTo>
                  <a:cubicBezTo>
                    <a:pt x="18511" y="16579"/>
                    <a:pt x="18937" y="14542"/>
                    <a:pt x="18724" y="12080"/>
                  </a:cubicBezTo>
                  <a:cubicBezTo>
                    <a:pt x="18390" y="7612"/>
                    <a:pt x="15380" y="1989"/>
                    <a:pt x="10000" y="257"/>
                  </a:cubicBezTo>
                  <a:cubicBezTo>
                    <a:pt x="9439" y="80"/>
                    <a:pt x="8946" y="1"/>
                    <a:pt x="8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0"/>
            <p:cNvSpPr/>
            <p:nvPr/>
          </p:nvSpPr>
          <p:spPr>
            <a:xfrm>
              <a:off x="11256550" y="1847575"/>
              <a:ext cx="283475" cy="306275"/>
            </a:xfrm>
            <a:custGeom>
              <a:avLst/>
              <a:gdLst/>
              <a:ahLst/>
              <a:cxnLst/>
              <a:rect l="l" t="t" r="r" b="b"/>
              <a:pathLst>
                <a:path w="11339" h="12251" fill="none" extrusionOk="0">
                  <a:moveTo>
                    <a:pt x="11338" y="12220"/>
                  </a:moveTo>
                  <a:cubicBezTo>
                    <a:pt x="10822" y="12250"/>
                    <a:pt x="10335" y="11977"/>
                    <a:pt x="9970" y="11612"/>
                  </a:cubicBezTo>
                  <a:cubicBezTo>
                    <a:pt x="9636" y="11217"/>
                    <a:pt x="9393" y="10761"/>
                    <a:pt x="9119" y="10305"/>
                  </a:cubicBezTo>
                  <a:cubicBezTo>
                    <a:pt x="8208" y="8724"/>
                    <a:pt x="6992" y="7326"/>
                    <a:pt x="5533" y="6201"/>
                  </a:cubicBezTo>
                  <a:cubicBezTo>
                    <a:pt x="4925" y="5746"/>
                    <a:pt x="4317" y="5320"/>
                    <a:pt x="3770" y="4803"/>
                  </a:cubicBezTo>
                  <a:cubicBezTo>
                    <a:pt x="3375" y="4408"/>
                    <a:pt x="3010" y="3952"/>
                    <a:pt x="2676" y="3496"/>
                  </a:cubicBezTo>
                  <a:cubicBezTo>
                    <a:pt x="2524" y="3344"/>
                    <a:pt x="2402" y="3162"/>
                    <a:pt x="2250" y="2980"/>
                  </a:cubicBezTo>
                  <a:cubicBezTo>
                    <a:pt x="1490" y="1976"/>
                    <a:pt x="730" y="1004"/>
                    <a:pt x="1" y="1"/>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0"/>
            <p:cNvSpPr/>
            <p:nvPr/>
          </p:nvSpPr>
          <p:spPr>
            <a:xfrm>
              <a:off x="11326475" y="1891650"/>
              <a:ext cx="196075" cy="47900"/>
            </a:xfrm>
            <a:custGeom>
              <a:avLst/>
              <a:gdLst/>
              <a:ahLst/>
              <a:cxnLst/>
              <a:rect l="l" t="t" r="r" b="b"/>
              <a:pathLst>
                <a:path w="7843" h="1916" fill="none" extrusionOk="0">
                  <a:moveTo>
                    <a:pt x="0" y="1916"/>
                  </a:moveTo>
                  <a:cubicBezTo>
                    <a:pt x="243" y="1460"/>
                    <a:pt x="760" y="1156"/>
                    <a:pt x="1277" y="1186"/>
                  </a:cubicBezTo>
                  <a:cubicBezTo>
                    <a:pt x="1581" y="1217"/>
                    <a:pt x="1885" y="1308"/>
                    <a:pt x="2158" y="1399"/>
                  </a:cubicBezTo>
                  <a:cubicBezTo>
                    <a:pt x="2705" y="1551"/>
                    <a:pt x="3313" y="1581"/>
                    <a:pt x="3860" y="1521"/>
                  </a:cubicBezTo>
                  <a:cubicBezTo>
                    <a:pt x="4073" y="1460"/>
                    <a:pt x="4286" y="1429"/>
                    <a:pt x="4499" y="1308"/>
                  </a:cubicBezTo>
                  <a:cubicBezTo>
                    <a:pt x="4651" y="1217"/>
                    <a:pt x="4803" y="1065"/>
                    <a:pt x="4955" y="943"/>
                  </a:cubicBezTo>
                  <a:cubicBezTo>
                    <a:pt x="5289" y="700"/>
                    <a:pt x="5684" y="578"/>
                    <a:pt x="6049" y="487"/>
                  </a:cubicBezTo>
                  <a:lnTo>
                    <a:pt x="7842" y="1"/>
                  </a:ln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0"/>
            <p:cNvSpPr/>
            <p:nvPr/>
          </p:nvSpPr>
          <p:spPr>
            <a:xfrm>
              <a:off x="11291500" y="1761725"/>
              <a:ext cx="155800" cy="133750"/>
            </a:xfrm>
            <a:custGeom>
              <a:avLst/>
              <a:gdLst/>
              <a:ahLst/>
              <a:cxnLst/>
              <a:rect l="l" t="t" r="r" b="b"/>
              <a:pathLst>
                <a:path w="6232" h="5350" fill="none" extrusionOk="0">
                  <a:moveTo>
                    <a:pt x="1" y="5350"/>
                  </a:moveTo>
                  <a:cubicBezTo>
                    <a:pt x="335" y="5137"/>
                    <a:pt x="426" y="4711"/>
                    <a:pt x="609" y="4377"/>
                  </a:cubicBezTo>
                  <a:cubicBezTo>
                    <a:pt x="913" y="3891"/>
                    <a:pt x="1430" y="3617"/>
                    <a:pt x="1977" y="3435"/>
                  </a:cubicBezTo>
                  <a:cubicBezTo>
                    <a:pt x="2524" y="3252"/>
                    <a:pt x="3071" y="3131"/>
                    <a:pt x="3557" y="2857"/>
                  </a:cubicBezTo>
                  <a:cubicBezTo>
                    <a:pt x="4712" y="2189"/>
                    <a:pt x="5168" y="730"/>
                    <a:pt x="6232"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0"/>
            <p:cNvSpPr/>
            <p:nvPr/>
          </p:nvSpPr>
          <p:spPr>
            <a:xfrm>
              <a:off x="11422975" y="1969925"/>
              <a:ext cx="129200" cy="50175"/>
            </a:xfrm>
            <a:custGeom>
              <a:avLst/>
              <a:gdLst/>
              <a:ahLst/>
              <a:cxnLst/>
              <a:rect l="l" t="t" r="r" b="b"/>
              <a:pathLst>
                <a:path w="5168" h="2007" fill="none" extrusionOk="0">
                  <a:moveTo>
                    <a:pt x="0" y="2007"/>
                  </a:moveTo>
                  <a:cubicBezTo>
                    <a:pt x="213" y="1611"/>
                    <a:pt x="669" y="1399"/>
                    <a:pt x="1095" y="1338"/>
                  </a:cubicBezTo>
                  <a:cubicBezTo>
                    <a:pt x="1551" y="1307"/>
                    <a:pt x="1976" y="1368"/>
                    <a:pt x="2432" y="1338"/>
                  </a:cubicBezTo>
                  <a:cubicBezTo>
                    <a:pt x="2736" y="1307"/>
                    <a:pt x="3040" y="1247"/>
                    <a:pt x="3313" y="1125"/>
                  </a:cubicBezTo>
                  <a:cubicBezTo>
                    <a:pt x="3982" y="821"/>
                    <a:pt x="4499" y="244"/>
                    <a:pt x="5168"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0"/>
            <p:cNvSpPr/>
            <p:nvPr/>
          </p:nvSpPr>
          <p:spPr>
            <a:xfrm>
              <a:off x="11472375" y="2069475"/>
              <a:ext cx="73725" cy="14450"/>
            </a:xfrm>
            <a:custGeom>
              <a:avLst/>
              <a:gdLst/>
              <a:ahLst/>
              <a:cxnLst/>
              <a:rect l="l" t="t" r="r" b="b"/>
              <a:pathLst>
                <a:path w="2949" h="578" fill="none" extrusionOk="0">
                  <a:moveTo>
                    <a:pt x="0" y="578"/>
                  </a:moveTo>
                  <a:cubicBezTo>
                    <a:pt x="304" y="304"/>
                    <a:pt x="669" y="31"/>
                    <a:pt x="1094" y="31"/>
                  </a:cubicBezTo>
                  <a:cubicBezTo>
                    <a:pt x="1429" y="31"/>
                    <a:pt x="1733" y="243"/>
                    <a:pt x="2067" y="335"/>
                  </a:cubicBezTo>
                  <a:cubicBezTo>
                    <a:pt x="2401" y="426"/>
                    <a:pt x="2857" y="335"/>
                    <a:pt x="2948"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0"/>
            <p:cNvSpPr/>
            <p:nvPr/>
          </p:nvSpPr>
          <p:spPr>
            <a:xfrm>
              <a:off x="11165375" y="1893175"/>
              <a:ext cx="121600" cy="108700"/>
            </a:xfrm>
            <a:custGeom>
              <a:avLst/>
              <a:gdLst/>
              <a:ahLst/>
              <a:cxnLst/>
              <a:rect l="l" t="t" r="r" b="b"/>
              <a:pathLst>
                <a:path w="4864" h="4348" fill="none" extrusionOk="0">
                  <a:moveTo>
                    <a:pt x="4864" y="1"/>
                  </a:moveTo>
                  <a:cubicBezTo>
                    <a:pt x="4681" y="244"/>
                    <a:pt x="4499" y="517"/>
                    <a:pt x="4316" y="760"/>
                  </a:cubicBezTo>
                  <a:cubicBezTo>
                    <a:pt x="3891" y="1368"/>
                    <a:pt x="3374" y="1976"/>
                    <a:pt x="2675" y="2159"/>
                  </a:cubicBezTo>
                  <a:cubicBezTo>
                    <a:pt x="2189" y="2250"/>
                    <a:pt x="1672" y="2159"/>
                    <a:pt x="1216" y="2311"/>
                  </a:cubicBezTo>
                  <a:cubicBezTo>
                    <a:pt x="821" y="2463"/>
                    <a:pt x="547" y="2797"/>
                    <a:pt x="365" y="3162"/>
                  </a:cubicBezTo>
                  <a:cubicBezTo>
                    <a:pt x="152" y="3526"/>
                    <a:pt x="91" y="3922"/>
                    <a:pt x="0" y="434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0"/>
            <p:cNvSpPr/>
            <p:nvPr/>
          </p:nvSpPr>
          <p:spPr>
            <a:xfrm>
              <a:off x="11296825" y="1946375"/>
              <a:ext cx="38775" cy="177075"/>
            </a:xfrm>
            <a:custGeom>
              <a:avLst/>
              <a:gdLst/>
              <a:ahLst/>
              <a:cxnLst/>
              <a:rect l="l" t="t" r="r" b="b"/>
              <a:pathLst>
                <a:path w="1551" h="7083" fill="none" extrusionOk="0">
                  <a:moveTo>
                    <a:pt x="1338" y="0"/>
                  </a:moveTo>
                  <a:cubicBezTo>
                    <a:pt x="1551" y="304"/>
                    <a:pt x="1460" y="699"/>
                    <a:pt x="1399" y="1034"/>
                  </a:cubicBezTo>
                  <a:cubicBezTo>
                    <a:pt x="1308" y="1733"/>
                    <a:pt x="1460" y="2432"/>
                    <a:pt x="1247" y="3101"/>
                  </a:cubicBezTo>
                  <a:cubicBezTo>
                    <a:pt x="1156" y="3405"/>
                    <a:pt x="943" y="3708"/>
                    <a:pt x="791" y="4012"/>
                  </a:cubicBezTo>
                  <a:cubicBezTo>
                    <a:pt x="517" y="4590"/>
                    <a:pt x="365" y="5259"/>
                    <a:pt x="244" y="5897"/>
                  </a:cubicBezTo>
                  <a:cubicBezTo>
                    <a:pt x="153" y="6292"/>
                    <a:pt x="92" y="6687"/>
                    <a:pt x="1" y="7082"/>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0"/>
            <p:cNvSpPr/>
            <p:nvPr/>
          </p:nvSpPr>
          <p:spPr>
            <a:xfrm>
              <a:off x="11419925" y="2036800"/>
              <a:ext cx="15225" cy="112475"/>
            </a:xfrm>
            <a:custGeom>
              <a:avLst/>
              <a:gdLst/>
              <a:ahLst/>
              <a:cxnLst/>
              <a:rect l="l" t="t" r="r" b="b"/>
              <a:pathLst>
                <a:path w="609" h="4499" fill="none" extrusionOk="0">
                  <a:moveTo>
                    <a:pt x="609" y="0"/>
                  </a:moveTo>
                  <a:cubicBezTo>
                    <a:pt x="578" y="760"/>
                    <a:pt x="457" y="1520"/>
                    <a:pt x="335" y="2280"/>
                  </a:cubicBezTo>
                  <a:cubicBezTo>
                    <a:pt x="214" y="3009"/>
                    <a:pt x="122" y="3739"/>
                    <a:pt x="1" y="4499"/>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0"/>
            <p:cNvSpPr/>
            <p:nvPr/>
          </p:nvSpPr>
          <p:spPr>
            <a:xfrm>
              <a:off x="11472375" y="2109750"/>
              <a:ext cx="9900" cy="56250"/>
            </a:xfrm>
            <a:custGeom>
              <a:avLst/>
              <a:gdLst/>
              <a:ahLst/>
              <a:cxnLst/>
              <a:rect l="l" t="t" r="r" b="b"/>
              <a:pathLst>
                <a:path w="396" h="2250" fill="none" extrusionOk="0">
                  <a:moveTo>
                    <a:pt x="395" y="0"/>
                  </a:moveTo>
                  <a:cubicBezTo>
                    <a:pt x="122" y="730"/>
                    <a:pt x="0" y="1490"/>
                    <a:pt x="30" y="2250"/>
                  </a:cubicBezTo>
                  <a:cubicBezTo>
                    <a:pt x="122" y="2250"/>
                    <a:pt x="213" y="2189"/>
                    <a:pt x="213" y="2098"/>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0"/>
            <p:cNvSpPr/>
            <p:nvPr/>
          </p:nvSpPr>
          <p:spPr>
            <a:xfrm>
              <a:off x="10426750" y="1983600"/>
              <a:ext cx="900500" cy="144400"/>
            </a:xfrm>
            <a:custGeom>
              <a:avLst/>
              <a:gdLst/>
              <a:ahLst/>
              <a:cxnLst/>
              <a:rect l="l" t="t" r="r" b="b"/>
              <a:pathLst>
                <a:path w="36020" h="5776" extrusionOk="0">
                  <a:moveTo>
                    <a:pt x="18846" y="1"/>
                  </a:moveTo>
                  <a:cubicBezTo>
                    <a:pt x="7508" y="1"/>
                    <a:pt x="1" y="1064"/>
                    <a:pt x="1" y="1064"/>
                  </a:cubicBezTo>
                  <a:lnTo>
                    <a:pt x="3344" y="5776"/>
                  </a:lnTo>
                  <a:lnTo>
                    <a:pt x="32129" y="5137"/>
                  </a:lnTo>
                  <a:lnTo>
                    <a:pt x="36020" y="1186"/>
                  </a:lnTo>
                  <a:cubicBezTo>
                    <a:pt x="36020" y="1186"/>
                    <a:pt x="30214" y="1"/>
                    <a:pt x="18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0"/>
            <p:cNvSpPr/>
            <p:nvPr/>
          </p:nvSpPr>
          <p:spPr>
            <a:xfrm>
              <a:off x="10381925" y="2010200"/>
              <a:ext cx="981050" cy="620800"/>
            </a:xfrm>
            <a:custGeom>
              <a:avLst/>
              <a:gdLst/>
              <a:ahLst/>
              <a:cxnLst/>
              <a:rect l="l" t="t" r="r" b="b"/>
              <a:pathLst>
                <a:path w="39242" h="24832" extrusionOk="0">
                  <a:moveTo>
                    <a:pt x="1794" y="0"/>
                  </a:moveTo>
                  <a:cubicBezTo>
                    <a:pt x="1794" y="1"/>
                    <a:pt x="0" y="20457"/>
                    <a:pt x="12493" y="23587"/>
                  </a:cubicBezTo>
                  <a:cubicBezTo>
                    <a:pt x="16208" y="24516"/>
                    <a:pt x="19214" y="24831"/>
                    <a:pt x="21638" y="24831"/>
                  </a:cubicBezTo>
                  <a:cubicBezTo>
                    <a:pt x="25483" y="24831"/>
                    <a:pt x="27867" y="24040"/>
                    <a:pt x="29302" y="23648"/>
                  </a:cubicBezTo>
                  <a:cubicBezTo>
                    <a:pt x="30062" y="23466"/>
                    <a:pt x="32068" y="22676"/>
                    <a:pt x="32676" y="22159"/>
                  </a:cubicBezTo>
                  <a:cubicBezTo>
                    <a:pt x="34895" y="20274"/>
                    <a:pt x="39241" y="14621"/>
                    <a:pt x="37813" y="122"/>
                  </a:cubicBezTo>
                  <a:lnTo>
                    <a:pt x="37813" y="122"/>
                  </a:lnTo>
                  <a:cubicBezTo>
                    <a:pt x="37812" y="122"/>
                    <a:pt x="30752" y="1748"/>
                    <a:pt x="20268" y="1748"/>
                  </a:cubicBezTo>
                  <a:cubicBezTo>
                    <a:pt x="14856" y="1748"/>
                    <a:pt x="8531" y="1315"/>
                    <a:pt x="1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0"/>
            <p:cNvSpPr/>
            <p:nvPr/>
          </p:nvSpPr>
          <p:spPr>
            <a:xfrm>
              <a:off x="10433600" y="1298950"/>
              <a:ext cx="913400" cy="711275"/>
            </a:xfrm>
            <a:custGeom>
              <a:avLst/>
              <a:gdLst/>
              <a:ahLst/>
              <a:cxnLst/>
              <a:rect l="l" t="t" r="r" b="b"/>
              <a:pathLst>
                <a:path w="36536" h="28451" extrusionOk="0">
                  <a:moveTo>
                    <a:pt x="18754" y="0"/>
                  </a:moveTo>
                  <a:cubicBezTo>
                    <a:pt x="18694" y="0"/>
                    <a:pt x="18633" y="31"/>
                    <a:pt x="18602" y="91"/>
                  </a:cubicBezTo>
                  <a:lnTo>
                    <a:pt x="61" y="27417"/>
                  </a:lnTo>
                  <a:cubicBezTo>
                    <a:pt x="0" y="27478"/>
                    <a:pt x="31" y="27599"/>
                    <a:pt x="122" y="27660"/>
                  </a:cubicBezTo>
                  <a:cubicBezTo>
                    <a:pt x="157" y="27683"/>
                    <a:pt x="196" y="27693"/>
                    <a:pt x="234" y="27693"/>
                  </a:cubicBezTo>
                  <a:cubicBezTo>
                    <a:pt x="297" y="27693"/>
                    <a:pt x="358" y="27667"/>
                    <a:pt x="395" y="27630"/>
                  </a:cubicBezTo>
                  <a:lnTo>
                    <a:pt x="18754" y="547"/>
                  </a:lnTo>
                  <a:lnTo>
                    <a:pt x="36171" y="28359"/>
                  </a:lnTo>
                  <a:cubicBezTo>
                    <a:pt x="36201" y="28420"/>
                    <a:pt x="36262" y="28450"/>
                    <a:pt x="36323" y="28450"/>
                  </a:cubicBezTo>
                  <a:cubicBezTo>
                    <a:pt x="36353" y="28450"/>
                    <a:pt x="36384" y="28450"/>
                    <a:pt x="36414" y="28420"/>
                  </a:cubicBezTo>
                  <a:cubicBezTo>
                    <a:pt x="36505" y="28390"/>
                    <a:pt x="36536" y="28268"/>
                    <a:pt x="36475" y="28177"/>
                  </a:cubicBezTo>
                  <a:lnTo>
                    <a:pt x="18906" y="91"/>
                  </a:lnTo>
                  <a:cubicBezTo>
                    <a:pt x="18876" y="31"/>
                    <a:pt x="18815" y="0"/>
                    <a:pt x="18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0"/>
            <p:cNvSpPr/>
            <p:nvPr/>
          </p:nvSpPr>
          <p:spPr>
            <a:xfrm>
              <a:off x="10755775" y="1298950"/>
              <a:ext cx="311600" cy="1337425"/>
            </a:xfrm>
            <a:custGeom>
              <a:avLst/>
              <a:gdLst/>
              <a:ahLst/>
              <a:cxnLst/>
              <a:rect l="l" t="t" r="r" b="b"/>
              <a:pathLst>
                <a:path w="12464" h="53497" extrusionOk="0">
                  <a:moveTo>
                    <a:pt x="5867" y="1155"/>
                  </a:moveTo>
                  <a:lnTo>
                    <a:pt x="12068" y="29484"/>
                  </a:lnTo>
                  <a:lnTo>
                    <a:pt x="5958" y="52554"/>
                  </a:lnTo>
                  <a:lnTo>
                    <a:pt x="366" y="29788"/>
                  </a:lnTo>
                  <a:lnTo>
                    <a:pt x="5867" y="1155"/>
                  </a:lnTo>
                  <a:close/>
                  <a:moveTo>
                    <a:pt x="5867" y="0"/>
                  </a:moveTo>
                  <a:cubicBezTo>
                    <a:pt x="5776" y="0"/>
                    <a:pt x="5685" y="91"/>
                    <a:pt x="5685" y="152"/>
                  </a:cubicBezTo>
                  <a:lnTo>
                    <a:pt x="1" y="29757"/>
                  </a:lnTo>
                  <a:cubicBezTo>
                    <a:pt x="1" y="29788"/>
                    <a:pt x="1" y="29818"/>
                    <a:pt x="1" y="29849"/>
                  </a:cubicBezTo>
                  <a:lnTo>
                    <a:pt x="5746" y="53344"/>
                  </a:lnTo>
                  <a:cubicBezTo>
                    <a:pt x="5776" y="53436"/>
                    <a:pt x="5837" y="53496"/>
                    <a:pt x="5928" y="53496"/>
                  </a:cubicBezTo>
                  <a:cubicBezTo>
                    <a:pt x="6019" y="53496"/>
                    <a:pt x="6110" y="53436"/>
                    <a:pt x="6110" y="53375"/>
                  </a:cubicBezTo>
                  <a:lnTo>
                    <a:pt x="12433" y="29514"/>
                  </a:lnTo>
                  <a:cubicBezTo>
                    <a:pt x="12463" y="29484"/>
                    <a:pt x="12463" y="29453"/>
                    <a:pt x="12433" y="29423"/>
                  </a:cubicBezTo>
                  <a:lnTo>
                    <a:pt x="6050" y="152"/>
                  </a:lnTo>
                  <a:cubicBezTo>
                    <a:pt x="6019" y="61"/>
                    <a:pt x="5958" y="0"/>
                    <a:pt x="5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0"/>
            <p:cNvSpPr/>
            <p:nvPr/>
          </p:nvSpPr>
          <p:spPr>
            <a:xfrm>
              <a:off x="10431300" y="1984925"/>
              <a:ext cx="334400" cy="591425"/>
            </a:xfrm>
            <a:custGeom>
              <a:avLst/>
              <a:gdLst/>
              <a:ahLst/>
              <a:cxnLst/>
              <a:rect l="l" t="t" r="r" b="b"/>
              <a:pathLst>
                <a:path w="13376" h="23657" extrusionOk="0">
                  <a:moveTo>
                    <a:pt x="204" y="0"/>
                  </a:moveTo>
                  <a:cubicBezTo>
                    <a:pt x="186" y="0"/>
                    <a:pt x="169" y="3"/>
                    <a:pt x="153" y="8"/>
                  </a:cubicBezTo>
                  <a:cubicBezTo>
                    <a:pt x="31" y="39"/>
                    <a:pt x="1" y="160"/>
                    <a:pt x="31" y="252"/>
                  </a:cubicBezTo>
                  <a:lnTo>
                    <a:pt x="7114" y="23535"/>
                  </a:lnTo>
                  <a:cubicBezTo>
                    <a:pt x="7114" y="23595"/>
                    <a:pt x="7205" y="23656"/>
                    <a:pt x="7266" y="23656"/>
                  </a:cubicBezTo>
                  <a:lnTo>
                    <a:pt x="7296" y="23656"/>
                  </a:lnTo>
                  <a:cubicBezTo>
                    <a:pt x="7357" y="23656"/>
                    <a:pt x="7448" y="23595"/>
                    <a:pt x="7478" y="23535"/>
                  </a:cubicBezTo>
                  <a:lnTo>
                    <a:pt x="13345" y="2410"/>
                  </a:lnTo>
                  <a:cubicBezTo>
                    <a:pt x="13375" y="2318"/>
                    <a:pt x="13314" y="2197"/>
                    <a:pt x="13223" y="2166"/>
                  </a:cubicBezTo>
                  <a:cubicBezTo>
                    <a:pt x="13202" y="2161"/>
                    <a:pt x="13182" y="2159"/>
                    <a:pt x="13163" y="2159"/>
                  </a:cubicBezTo>
                  <a:cubicBezTo>
                    <a:pt x="13072" y="2159"/>
                    <a:pt x="13005" y="2218"/>
                    <a:pt x="12980" y="2318"/>
                  </a:cubicBezTo>
                  <a:lnTo>
                    <a:pt x="7266" y="22805"/>
                  </a:lnTo>
                  <a:lnTo>
                    <a:pt x="396" y="130"/>
                  </a:lnTo>
                  <a:cubicBezTo>
                    <a:pt x="371" y="55"/>
                    <a:pt x="284"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0"/>
            <p:cNvSpPr/>
            <p:nvPr/>
          </p:nvSpPr>
          <p:spPr>
            <a:xfrm>
              <a:off x="11056700" y="1966875"/>
              <a:ext cx="269800" cy="606425"/>
            </a:xfrm>
            <a:custGeom>
              <a:avLst/>
              <a:gdLst/>
              <a:ahLst/>
              <a:cxnLst/>
              <a:rect l="l" t="t" r="r" b="b"/>
              <a:pathLst>
                <a:path w="10792" h="24257" extrusionOk="0">
                  <a:moveTo>
                    <a:pt x="10609" y="1"/>
                  </a:moveTo>
                  <a:cubicBezTo>
                    <a:pt x="10518" y="1"/>
                    <a:pt x="10426" y="62"/>
                    <a:pt x="10396" y="153"/>
                  </a:cubicBezTo>
                  <a:lnTo>
                    <a:pt x="5533" y="23223"/>
                  </a:lnTo>
                  <a:lnTo>
                    <a:pt x="396" y="2706"/>
                  </a:lnTo>
                  <a:cubicBezTo>
                    <a:pt x="396" y="2631"/>
                    <a:pt x="313" y="2577"/>
                    <a:pt x="233" y="2577"/>
                  </a:cubicBezTo>
                  <a:cubicBezTo>
                    <a:pt x="216" y="2577"/>
                    <a:pt x="199" y="2579"/>
                    <a:pt x="183" y="2585"/>
                  </a:cubicBezTo>
                  <a:cubicBezTo>
                    <a:pt x="61" y="2615"/>
                    <a:pt x="1" y="2706"/>
                    <a:pt x="31" y="2797"/>
                  </a:cubicBezTo>
                  <a:lnTo>
                    <a:pt x="5350" y="24135"/>
                  </a:lnTo>
                  <a:cubicBezTo>
                    <a:pt x="5381" y="24196"/>
                    <a:pt x="5441" y="24257"/>
                    <a:pt x="5533" y="24257"/>
                  </a:cubicBezTo>
                  <a:cubicBezTo>
                    <a:pt x="5624" y="24257"/>
                    <a:pt x="5715" y="24196"/>
                    <a:pt x="5715" y="24105"/>
                  </a:cubicBezTo>
                  <a:lnTo>
                    <a:pt x="10761" y="244"/>
                  </a:lnTo>
                  <a:cubicBezTo>
                    <a:pt x="10791" y="122"/>
                    <a:pt x="10730" y="31"/>
                    <a:pt x="106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0"/>
            <p:cNvSpPr/>
            <p:nvPr/>
          </p:nvSpPr>
          <p:spPr>
            <a:xfrm>
              <a:off x="10419150" y="1717425"/>
              <a:ext cx="476050" cy="463050"/>
            </a:xfrm>
            <a:custGeom>
              <a:avLst/>
              <a:gdLst/>
              <a:ahLst/>
              <a:cxnLst/>
              <a:rect l="l" t="t" r="r" b="b"/>
              <a:pathLst>
                <a:path w="19042" h="18522" extrusionOk="0">
                  <a:moveTo>
                    <a:pt x="4134" y="5815"/>
                  </a:moveTo>
                  <a:cubicBezTo>
                    <a:pt x="4894" y="5845"/>
                    <a:pt x="5563" y="6544"/>
                    <a:pt x="5563" y="7274"/>
                  </a:cubicBezTo>
                  <a:cubicBezTo>
                    <a:pt x="5593" y="7365"/>
                    <a:pt x="5563" y="7426"/>
                    <a:pt x="5533" y="7486"/>
                  </a:cubicBezTo>
                  <a:cubicBezTo>
                    <a:pt x="5490" y="7573"/>
                    <a:pt x="5406" y="7605"/>
                    <a:pt x="5310" y="7605"/>
                  </a:cubicBezTo>
                  <a:cubicBezTo>
                    <a:pt x="5203" y="7605"/>
                    <a:pt x="5082" y="7565"/>
                    <a:pt x="4986" y="7517"/>
                  </a:cubicBezTo>
                  <a:cubicBezTo>
                    <a:pt x="4590" y="7274"/>
                    <a:pt x="4286" y="6939"/>
                    <a:pt x="4074" y="6544"/>
                  </a:cubicBezTo>
                  <a:lnTo>
                    <a:pt x="4074" y="6453"/>
                  </a:lnTo>
                  <a:cubicBezTo>
                    <a:pt x="3982" y="6301"/>
                    <a:pt x="3952" y="6179"/>
                    <a:pt x="3952" y="6027"/>
                  </a:cubicBezTo>
                  <a:cubicBezTo>
                    <a:pt x="3952" y="5967"/>
                    <a:pt x="3952" y="5875"/>
                    <a:pt x="4013" y="5845"/>
                  </a:cubicBezTo>
                  <a:cubicBezTo>
                    <a:pt x="4043" y="5815"/>
                    <a:pt x="4104" y="5815"/>
                    <a:pt x="4134" y="5815"/>
                  </a:cubicBezTo>
                  <a:close/>
                  <a:moveTo>
                    <a:pt x="14401" y="7291"/>
                  </a:moveTo>
                  <a:cubicBezTo>
                    <a:pt x="14903" y="7291"/>
                    <a:pt x="15350" y="7505"/>
                    <a:pt x="15837" y="7699"/>
                  </a:cubicBezTo>
                  <a:cubicBezTo>
                    <a:pt x="15989" y="7790"/>
                    <a:pt x="16171" y="7790"/>
                    <a:pt x="16323" y="7851"/>
                  </a:cubicBezTo>
                  <a:cubicBezTo>
                    <a:pt x="16627" y="7942"/>
                    <a:pt x="16901" y="8125"/>
                    <a:pt x="17053" y="8398"/>
                  </a:cubicBezTo>
                  <a:cubicBezTo>
                    <a:pt x="17205" y="8672"/>
                    <a:pt x="17205" y="9037"/>
                    <a:pt x="17053" y="9310"/>
                  </a:cubicBezTo>
                  <a:cubicBezTo>
                    <a:pt x="16870" y="9584"/>
                    <a:pt x="16506" y="9736"/>
                    <a:pt x="16141" y="9736"/>
                  </a:cubicBezTo>
                  <a:cubicBezTo>
                    <a:pt x="15806" y="9736"/>
                    <a:pt x="15472" y="9614"/>
                    <a:pt x="15138" y="9523"/>
                  </a:cubicBezTo>
                  <a:cubicBezTo>
                    <a:pt x="14986" y="9462"/>
                    <a:pt x="14803" y="9401"/>
                    <a:pt x="14651" y="9341"/>
                  </a:cubicBezTo>
                  <a:cubicBezTo>
                    <a:pt x="14287" y="9219"/>
                    <a:pt x="13922" y="9097"/>
                    <a:pt x="13648" y="8854"/>
                  </a:cubicBezTo>
                  <a:cubicBezTo>
                    <a:pt x="13375" y="8581"/>
                    <a:pt x="13192" y="8186"/>
                    <a:pt x="13344" y="7821"/>
                  </a:cubicBezTo>
                  <a:cubicBezTo>
                    <a:pt x="13466" y="7547"/>
                    <a:pt x="13739" y="7395"/>
                    <a:pt x="14013" y="7334"/>
                  </a:cubicBezTo>
                  <a:cubicBezTo>
                    <a:pt x="14147" y="7304"/>
                    <a:pt x="14276" y="7291"/>
                    <a:pt x="14401" y="7291"/>
                  </a:cubicBezTo>
                  <a:close/>
                  <a:moveTo>
                    <a:pt x="2170" y="9611"/>
                  </a:moveTo>
                  <a:cubicBezTo>
                    <a:pt x="2939" y="9611"/>
                    <a:pt x="4209" y="9983"/>
                    <a:pt x="4286" y="10708"/>
                  </a:cubicBezTo>
                  <a:cubicBezTo>
                    <a:pt x="4317" y="10921"/>
                    <a:pt x="4195" y="11104"/>
                    <a:pt x="4013" y="11195"/>
                  </a:cubicBezTo>
                  <a:cubicBezTo>
                    <a:pt x="3861" y="11316"/>
                    <a:pt x="3648" y="11347"/>
                    <a:pt x="3466" y="11347"/>
                  </a:cubicBezTo>
                  <a:cubicBezTo>
                    <a:pt x="3413" y="11349"/>
                    <a:pt x="3359" y="11350"/>
                    <a:pt x="3306" y="11350"/>
                  </a:cubicBezTo>
                  <a:cubicBezTo>
                    <a:pt x="2717" y="11350"/>
                    <a:pt x="2113" y="11197"/>
                    <a:pt x="1612" y="10891"/>
                  </a:cubicBezTo>
                  <a:cubicBezTo>
                    <a:pt x="1429" y="10800"/>
                    <a:pt x="1277" y="10648"/>
                    <a:pt x="1216" y="10465"/>
                  </a:cubicBezTo>
                  <a:cubicBezTo>
                    <a:pt x="1156" y="10283"/>
                    <a:pt x="1216" y="10070"/>
                    <a:pt x="1338" y="9918"/>
                  </a:cubicBezTo>
                  <a:cubicBezTo>
                    <a:pt x="1460" y="9797"/>
                    <a:pt x="1642" y="9705"/>
                    <a:pt x="1824" y="9645"/>
                  </a:cubicBezTo>
                  <a:cubicBezTo>
                    <a:pt x="1919" y="9622"/>
                    <a:pt x="2037" y="9611"/>
                    <a:pt x="2170" y="9611"/>
                  </a:cubicBezTo>
                  <a:close/>
                  <a:moveTo>
                    <a:pt x="11770" y="10893"/>
                  </a:moveTo>
                  <a:cubicBezTo>
                    <a:pt x="11830" y="10893"/>
                    <a:pt x="11891" y="10903"/>
                    <a:pt x="11946" y="10921"/>
                  </a:cubicBezTo>
                  <a:cubicBezTo>
                    <a:pt x="12432" y="11073"/>
                    <a:pt x="12736" y="11590"/>
                    <a:pt x="12949" y="12076"/>
                  </a:cubicBezTo>
                  <a:cubicBezTo>
                    <a:pt x="13040" y="12350"/>
                    <a:pt x="13162" y="12623"/>
                    <a:pt x="13192" y="12927"/>
                  </a:cubicBezTo>
                  <a:cubicBezTo>
                    <a:pt x="13223" y="13201"/>
                    <a:pt x="13132" y="13505"/>
                    <a:pt x="12888" y="13626"/>
                  </a:cubicBezTo>
                  <a:cubicBezTo>
                    <a:pt x="12828" y="13657"/>
                    <a:pt x="12763" y="13670"/>
                    <a:pt x="12697" y="13670"/>
                  </a:cubicBezTo>
                  <a:cubicBezTo>
                    <a:pt x="12501" y="13670"/>
                    <a:pt x="12296" y="13550"/>
                    <a:pt x="12159" y="13414"/>
                  </a:cubicBezTo>
                  <a:cubicBezTo>
                    <a:pt x="11581" y="12897"/>
                    <a:pt x="11429" y="12076"/>
                    <a:pt x="11308" y="11316"/>
                  </a:cubicBezTo>
                  <a:lnTo>
                    <a:pt x="11369" y="11225"/>
                  </a:lnTo>
                  <a:cubicBezTo>
                    <a:pt x="11399" y="11164"/>
                    <a:pt x="11399" y="11104"/>
                    <a:pt x="11429" y="11073"/>
                  </a:cubicBezTo>
                  <a:cubicBezTo>
                    <a:pt x="11493" y="10946"/>
                    <a:pt x="11630" y="10893"/>
                    <a:pt x="11770" y="10893"/>
                  </a:cubicBezTo>
                  <a:close/>
                  <a:moveTo>
                    <a:pt x="8778" y="0"/>
                  </a:moveTo>
                  <a:cubicBezTo>
                    <a:pt x="8691" y="0"/>
                    <a:pt x="8602" y="3"/>
                    <a:pt x="8511" y="9"/>
                  </a:cubicBezTo>
                  <a:cubicBezTo>
                    <a:pt x="4712" y="283"/>
                    <a:pt x="1" y="5754"/>
                    <a:pt x="274" y="11286"/>
                  </a:cubicBezTo>
                  <a:cubicBezTo>
                    <a:pt x="365" y="13474"/>
                    <a:pt x="153" y="15541"/>
                    <a:pt x="92" y="16666"/>
                  </a:cubicBezTo>
                  <a:cubicBezTo>
                    <a:pt x="65" y="17704"/>
                    <a:pt x="897" y="18521"/>
                    <a:pt x="1882" y="18521"/>
                  </a:cubicBezTo>
                  <a:cubicBezTo>
                    <a:pt x="1993" y="18521"/>
                    <a:pt x="2106" y="18511"/>
                    <a:pt x="2220" y="18490"/>
                  </a:cubicBezTo>
                  <a:cubicBezTo>
                    <a:pt x="3739" y="18186"/>
                    <a:pt x="5715" y="18398"/>
                    <a:pt x="8025" y="17973"/>
                  </a:cubicBezTo>
                  <a:cubicBezTo>
                    <a:pt x="12250" y="17152"/>
                    <a:pt x="17296" y="13718"/>
                    <a:pt x="18360" y="8429"/>
                  </a:cubicBezTo>
                  <a:cubicBezTo>
                    <a:pt x="19041" y="5116"/>
                    <a:pt x="16610" y="4491"/>
                    <a:pt x="14679" y="4491"/>
                  </a:cubicBezTo>
                  <a:cubicBezTo>
                    <a:pt x="13510" y="4491"/>
                    <a:pt x="12524" y="4720"/>
                    <a:pt x="12524" y="4720"/>
                  </a:cubicBezTo>
                  <a:cubicBezTo>
                    <a:pt x="12524" y="4720"/>
                    <a:pt x="12321" y="0"/>
                    <a:pt x="8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0"/>
            <p:cNvSpPr/>
            <p:nvPr/>
          </p:nvSpPr>
          <p:spPr>
            <a:xfrm>
              <a:off x="10454100" y="1852150"/>
              <a:ext cx="264475" cy="300925"/>
            </a:xfrm>
            <a:custGeom>
              <a:avLst/>
              <a:gdLst/>
              <a:ahLst/>
              <a:cxnLst/>
              <a:rect l="l" t="t" r="r" b="b"/>
              <a:pathLst>
                <a:path w="10579" h="12037" fill="none" extrusionOk="0">
                  <a:moveTo>
                    <a:pt x="92" y="12037"/>
                  </a:moveTo>
                  <a:cubicBezTo>
                    <a:pt x="1" y="11550"/>
                    <a:pt x="214" y="11064"/>
                    <a:pt x="548" y="10669"/>
                  </a:cubicBezTo>
                  <a:cubicBezTo>
                    <a:pt x="882" y="10304"/>
                    <a:pt x="1277" y="10031"/>
                    <a:pt x="1703" y="9727"/>
                  </a:cubicBezTo>
                  <a:cubicBezTo>
                    <a:pt x="3101" y="8693"/>
                    <a:pt x="4317" y="7386"/>
                    <a:pt x="5229" y="5897"/>
                  </a:cubicBezTo>
                  <a:cubicBezTo>
                    <a:pt x="5624" y="5289"/>
                    <a:pt x="5958" y="4620"/>
                    <a:pt x="6384" y="4073"/>
                  </a:cubicBezTo>
                  <a:cubicBezTo>
                    <a:pt x="6718" y="3648"/>
                    <a:pt x="7113" y="3252"/>
                    <a:pt x="7509" y="2888"/>
                  </a:cubicBezTo>
                  <a:cubicBezTo>
                    <a:pt x="7661" y="2736"/>
                    <a:pt x="7813" y="2584"/>
                    <a:pt x="7965" y="2462"/>
                  </a:cubicBezTo>
                  <a:cubicBezTo>
                    <a:pt x="8816" y="1611"/>
                    <a:pt x="9697" y="790"/>
                    <a:pt x="10579"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0"/>
            <p:cNvSpPr/>
            <p:nvPr/>
          </p:nvSpPr>
          <p:spPr>
            <a:xfrm>
              <a:off x="10638000" y="1927375"/>
              <a:ext cx="65375" cy="182400"/>
            </a:xfrm>
            <a:custGeom>
              <a:avLst/>
              <a:gdLst/>
              <a:ahLst/>
              <a:cxnLst/>
              <a:rect l="l" t="t" r="r" b="b"/>
              <a:pathLst>
                <a:path w="2615" h="7296" fill="none" extrusionOk="0">
                  <a:moveTo>
                    <a:pt x="1" y="0"/>
                  </a:moveTo>
                  <a:cubicBezTo>
                    <a:pt x="457" y="213"/>
                    <a:pt x="791" y="669"/>
                    <a:pt x="821" y="1155"/>
                  </a:cubicBezTo>
                  <a:cubicBezTo>
                    <a:pt x="821" y="1459"/>
                    <a:pt x="760" y="1733"/>
                    <a:pt x="700" y="2037"/>
                  </a:cubicBezTo>
                  <a:cubicBezTo>
                    <a:pt x="609" y="2584"/>
                    <a:pt x="639" y="3131"/>
                    <a:pt x="791" y="3648"/>
                  </a:cubicBezTo>
                  <a:cubicBezTo>
                    <a:pt x="821" y="3861"/>
                    <a:pt x="912" y="4073"/>
                    <a:pt x="1034" y="4225"/>
                  </a:cubicBezTo>
                  <a:cubicBezTo>
                    <a:pt x="1156" y="4377"/>
                    <a:pt x="1308" y="4499"/>
                    <a:pt x="1429" y="4651"/>
                  </a:cubicBezTo>
                  <a:cubicBezTo>
                    <a:pt x="1703" y="4924"/>
                    <a:pt x="1855" y="5289"/>
                    <a:pt x="1976" y="5624"/>
                  </a:cubicBezTo>
                  <a:cubicBezTo>
                    <a:pt x="2189" y="6171"/>
                    <a:pt x="2402" y="6748"/>
                    <a:pt x="2615" y="7295"/>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0"/>
            <p:cNvSpPr/>
            <p:nvPr/>
          </p:nvSpPr>
          <p:spPr>
            <a:xfrm>
              <a:off x="10676000" y="1890125"/>
              <a:ext cx="143650" cy="134525"/>
            </a:xfrm>
            <a:custGeom>
              <a:avLst/>
              <a:gdLst/>
              <a:ahLst/>
              <a:cxnLst/>
              <a:rect l="l" t="t" r="r" b="b"/>
              <a:pathLst>
                <a:path w="5746" h="5381" fill="none" extrusionOk="0">
                  <a:moveTo>
                    <a:pt x="0" y="1"/>
                  </a:moveTo>
                  <a:cubicBezTo>
                    <a:pt x="244" y="305"/>
                    <a:pt x="669" y="335"/>
                    <a:pt x="1003" y="487"/>
                  </a:cubicBezTo>
                  <a:cubicBezTo>
                    <a:pt x="1490" y="700"/>
                    <a:pt x="1794" y="1186"/>
                    <a:pt x="2037" y="1673"/>
                  </a:cubicBezTo>
                  <a:cubicBezTo>
                    <a:pt x="2250" y="2189"/>
                    <a:pt x="2432" y="2706"/>
                    <a:pt x="2736" y="3132"/>
                  </a:cubicBezTo>
                  <a:cubicBezTo>
                    <a:pt x="3496" y="4135"/>
                    <a:pt x="4924" y="4439"/>
                    <a:pt x="5745" y="538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0"/>
            <p:cNvSpPr/>
            <p:nvPr/>
          </p:nvSpPr>
          <p:spPr>
            <a:xfrm>
              <a:off x="10571125" y="2028425"/>
              <a:ext cx="60825" cy="117825"/>
            </a:xfrm>
            <a:custGeom>
              <a:avLst/>
              <a:gdLst/>
              <a:ahLst/>
              <a:cxnLst/>
              <a:rect l="l" t="t" r="r" b="b"/>
              <a:pathLst>
                <a:path w="2433" h="4713" fill="none" extrusionOk="0">
                  <a:moveTo>
                    <a:pt x="1" y="1"/>
                  </a:moveTo>
                  <a:cubicBezTo>
                    <a:pt x="396" y="123"/>
                    <a:pt x="639" y="548"/>
                    <a:pt x="730" y="974"/>
                  </a:cubicBezTo>
                  <a:cubicBezTo>
                    <a:pt x="821" y="1369"/>
                    <a:pt x="821" y="1794"/>
                    <a:pt x="882" y="2220"/>
                  </a:cubicBezTo>
                  <a:cubicBezTo>
                    <a:pt x="943" y="2493"/>
                    <a:pt x="1034" y="2797"/>
                    <a:pt x="1186" y="3040"/>
                  </a:cubicBezTo>
                  <a:cubicBezTo>
                    <a:pt x="1521" y="3648"/>
                    <a:pt x="2128" y="4074"/>
                    <a:pt x="2432" y="4712"/>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0"/>
            <p:cNvSpPr/>
            <p:nvPr/>
          </p:nvSpPr>
          <p:spPr>
            <a:xfrm>
              <a:off x="10515650" y="2081625"/>
              <a:ext cx="20550" cy="68425"/>
            </a:xfrm>
            <a:custGeom>
              <a:avLst/>
              <a:gdLst/>
              <a:ahLst/>
              <a:cxnLst/>
              <a:rect l="l" t="t" r="r" b="b"/>
              <a:pathLst>
                <a:path w="822" h="2737" fill="none" extrusionOk="0">
                  <a:moveTo>
                    <a:pt x="1" y="1"/>
                  </a:moveTo>
                  <a:cubicBezTo>
                    <a:pt x="305" y="274"/>
                    <a:pt x="609" y="578"/>
                    <a:pt x="639" y="973"/>
                  </a:cubicBezTo>
                  <a:cubicBezTo>
                    <a:pt x="639" y="1308"/>
                    <a:pt x="487" y="1612"/>
                    <a:pt x="426" y="1946"/>
                  </a:cubicBezTo>
                  <a:cubicBezTo>
                    <a:pt x="396" y="2280"/>
                    <a:pt x="518" y="2675"/>
                    <a:pt x="822" y="2736"/>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0"/>
            <p:cNvSpPr/>
            <p:nvPr/>
          </p:nvSpPr>
          <p:spPr>
            <a:xfrm>
              <a:off x="10562025" y="1780700"/>
              <a:ext cx="116275" cy="104900"/>
            </a:xfrm>
            <a:custGeom>
              <a:avLst/>
              <a:gdLst/>
              <a:ahLst/>
              <a:cxnLst/>
              <a:rect l="l" t="t" r="r" b="b"/>
              <a:pathLst>
                <a:path w="4651" h="4196" fill="none" extrusionOk="0">
                  <a:moveTo>
                    <a:pt x="4651" y="4196"/>
                  </a:moveTo>
                  <a:cubicBezTo>
                    <a:pt x="4377" y="4044"/>
                    <a:pt x="4103" y="3892"/>
                    <a:pt x="3860" y="3740"/>
                  </a:cubicBezTo>
                  <a:cubicBezTo>
                    <a:pt x="3252" y="3405"/>
                    <a:pt x="2584" y="2980"/>
                    <a:pt x="2371" y="2311"/>
                  </a:cubicBezTo>
                  <a:cubicBezTo>
                    <a:pt x="2219" y="1886"/>
                    <a:pt x="2249" y="1369"/>
                    <a:pt x="2067" y="974"/>
                  </a:cubicBezTo>
                  <a:cubicBezTo>
                    <a:pt x="1885" y="609"/>
                    <a:pt x="1520" y="366"/>
                    <a:pt x="1155" y="214"/>
                  </a:cubicBezTo>
                  <a:cubicBezTo>
                    <a:pt x="790" y="92"/>
                    <a:pt x="395" y="31"/>
                    <a:pt x="0"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0"/>
            <p:cNvSpPr/>
            <p:nvPr/>
          </p:nvSpPr>
          <p:spPr>
            <a:xfrm>
              <a:off x="10460200" y="1919000"/>
              <a:ext cx="171750" cy="22825"/>
            </a:xfrm>
            <a:custGeom>
              <a:avLst/>
              <a:gdLst/>
              <a:ahLst/>
              <a:cxnLst/>
              <a:rect l="l" t="t" r="r" b="b"/>
              <a:pathLst>
                <a:path w="6870" h="913" fill="none" extrusionOk="0">
                  <a:moveTo>
                    <a:pt x="6869" y="548"/>
                  </a:moveTo>
                  <a:cubicBezTo>
                    <a:pt x="6596" y="761"/>
                    <a:pt x="6201" y="700"/>
                    <a:pt x="5866" y="700"/>
                  </a:cubicBezTo>
                  <a:cubicBezTo>
                    <a:pt x="5228" y="670"/>
                    <a:pt x="4559" y="913"/>
                    <a:pt x="3921" y="761"/>
                  </a:cubicBezTo>
                  <a:cubicBezTo>
                    <a:pt x="3587" y="700"/>
                    <a:pt x="3313" y="548"/>
                    <a:pt x="2979" y="427"/>
                  </a:cubicBezTo>
                  <a:cubicBezTo>
                    <a:pt x="2401" y="214"/>
                    <a:pt x="1763" y="153"/>
                    <a:pt x="1125" y="92"/>
                  </a:cubicBezTo>
                  <a:lnTo>
                    <a:pt x="0" y="1"/>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0"/>
            <p:cNvSpPr/>
            <p:nvPr/>
          </p:nvSpPr>
          <p:spPr>
            <a:xfrm>
              <a:off x="10448025" y="2038325"/>
              <a:ext cx="108700" cy="3825"/>
            </a:xfrm>
            <a:custGeom>
              <a:avLst/>
              <a:gdLst/>
              <a:ahLst/>
              <a:cxnLst/>
              <a:rect l="l" t="t" r="r" b="b"/>
              <a:pathLst>
                <a:path w="4348" h="153" fill="none" extrusionOk="0">
                  <a:moveTo>
                    <a:pt x="4347" y="122"/>
                  </a:moveTo>
                  <a:cubicBezTo>
                    <a:pt x="3618" y="152"/>
                    <a:pt x="2888" y="122"/>
                    <a:pt x="2128" y="91"/>
                  </a:cubicBezTo>
                  <a:cubicBezTo>
                    <a:pt x="1429" y="61"/>
                    <a:pt x="730" y="30"/>
                    <a:pt x="1"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0"/>
            <p:cNvSpPr/>
            <p:nvPr/>
          </p:nvSpPr>
          <p:spPr>
            <a:xfrm>
              <a:off x="10437400" y="2088475"/>
              <a:ext cx="53975" cy="6100"/>
            </a:xfrm>
            <a:custGeom>
              <a:avLst/>
              <a:gdLst/>
              <a:ahLst/>
              <a:cxnLst/>
              <a:rect l="l" t="t" r="r" b="b"/>
              <a:pathLst>
                <a:path w="2159" h="244" fill="none" extrusionOk="0">
                  <a:moveTo>
                    <a:pt x="2158" y="213"/>
                  </a:moveTo>
                  <a:cubicBezTo>
                    <a:pt x="1459" y="31"/>
                    <a:pt x="730" y="0"/>
                    <a:pt x="31" y="91"/>
                  </a:cubicBezTo>
                  <a:cubicBezTo>
                    <a:pt x="0" y="183"/>
                    <a:pt x="61" y="243"/>
                    <a:pt x="152" y="243"/>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0"/>
            <p:cNvSpPr/>
            <p:nvPr/>
          </p:nvSpPr>
          <p:spPr>
            <a:xfrm>
              <a:off x="10912325" y="1723100"/>
              <a:ext cx="473425" cy="497225"/>
            </a:xfrm>
            <a:custGeom>
              <a:avLst/>
              <a:gdLst/>
              <a:ahLst/>
              <a:cxnLst/>
              <a:rect l="l" t="t" r="r" b="b"/>
              <a:pathLst>
                <a:path w="18937" h="19889" extrusionOk="0">
                  <a:moveTo>
                    <a:pt x="13596" y="5333"/>
                  </a:moveTo>
                  <a:cubicBezTo>
                    <a:pt x="13697" y="5333"/>
                    <a:pt x="13797" y="5347"/>
                    <a:pt x="13891" y="5375"/>
                  </a:cubicBezTo>
                  <a:cubicBezTo>
                    <a:pt x="14195" y="5466"/>
                    <a:pt x="14469" y="5709"/>
                    <a:pt x="14560" y="6013"/>
                  </a:cubicBezTo>
                  <a:cubicBezTo>
                    <a:pt x="14651" y="6378"/>
                    <a:pt x="14499" y="6743"/>
                    <a:pt x="14226" y="7016"/>
                  </a:cubicBezTo>
                  <a:cubicBezTo>
                    <a:pt x="13982" y="7259"/>
                    <a:pt x="13679" y="7442"/>
                    <a:pt x="13344" y="7624"/>
                  </a:cubicBezTo>
                  <a:cubicBezTo>
                    <a:pt x="13192" y="7685"/>
                    <a:pt x="13040" y="7776"/>
                    <a:pt x="12858" y="7867"/>
                  </a:cubicBezTo>
                  <a:cubicBezTo>
                    <a:pt x="12523" y="8050"/>
                    <a:pt x="12159" y="8232"/>
                    <a:pt x="11764" y="8263"/>
                  </a:cubicBezTo>
                  <a:cubicBezTo>
                    <a:pt x="11735" y="8265"/>
                    <a:pt x="11707" y="8266"/>
                    <a:pt x="11678" y="8266"/>
                  </a:cubicBezTo>
                  <a:cubicBezTo>
                    <a:pt x="11309" y="8266"/>
                    <a:pt x="10932" y="8084"/>
                    <a:pt x="10791" y="7746"/>
                  </a:cubicBezTo>
                  <a:cubicBezTo>
                    <a:pt x="10669" y="7472"/>
                    <a:pt x="10730" y="7168"/>
                    <a:pt x="10882" y="6895"/>
                  </a:cubicBezTo>
                  <a:cubicBezTo>
                    <a:pt x="11247" y="6287"/>
                    <a:pt x="11855" y="6074"/>
                    <a:pt x="12463" y="5800"/>
                  </a:cubicBezTo>
                  <a:cubicBezTo>
                    <a:pt x="12645" y="5740"/>
                    <a:pt x="12797" y="5618"/>
                    <a:pt x="12949" y="5527"/>
                  </a:cubicBezTo>
                  <a:cubicBezTo>
                    <a:pt x="13138" y="5401"/>
                    <a:pt x="13370" y="5333"/>
                    <a:pt x="13596" y="5333"/>
                  </a:cubicBezTo>
                  <a:close/>
                  <a:moveTo>
                    <a:pt x="15624" y="8962"/>
                  </a:moveTo>
                  <a:cubicBezTo>
                    <a:pt x="15928" y="8962"/>
                    <a:pt x="16232" y="9083"/>
                    <a:pt x="16353" y="9357"/>
                  </a:cubicBezTo>
                  <a:cubicBezTo>
                    <a:pt x="16445" y="9630"/>
                    <a:pt x="16293" y="9904"/>
                    <a:pt x="16080" y="10117"/>
                  </a:cubicBezTo>
                  <a:cubicBezTo>
                    <a:pt x="15502" y="10664"/>
                    <a:pt x="14621" y="10755"/>
                    <a:pt x="13800" y="10816"/>
                  </a:cubicBezTo>
                  <a:lnTo>
                    <a:pt x="13709" y="10755"/>
                  </a:lnTo>
                  <a:cubicBezTo>
                    <a:pt x="13648" y="10725"/>
                    <a:pt x="13618" y="10725"/>
                    <a:pt x="13557" y="10694"/>
                  </a:cubicBezTo>
                  <a:cubicBezTo>
                    <a:pt x="13405" y="10573"/>
                    <a:pt x="13375" y="10329"/>
                    <a:pt x="13466" y="10117"/>
                  </a:cubicBezTo>
                  <a:cubicBezTo>
                    <a:pt x="13648" y="9630"/>
                    <a:pt x="14226" y="9357"/>
                    <a:pt x="14712" y="9174"/>
                  </a:cubicBezTo>
                  <a:cubicBezTo>
                    <a:pt x="15016" y="9083"/>
                    <a:pt x="15320" y="8962"/>
                    <a:pt x="15624" y="8962"/>
                  </a:cubicBezTo>
                  <a:close/>
                  <a:moveTo>
                    <a:pt x="2675" y="8050"/>
                  </a:moveTo>
                  <a:cubicBezTo>
                    <a:pt x="2888" y="8050"/>
                    <a:pt x="3070" y="8202"/>
                    <a:pt x="3162" y="8354"/>
                  </a:cubicBezTo>
                  <a:cubicBezTo>
                    <a:pt x="3253" y="8536"/>
                    <a:pt x="3283" y="8749"/>
                    <a:pt x="3283" y="8962"/>
                  </a:cubicBezTo>
                  <a:cubicBezTo>
                    <a:pt x="3283" y="9630"/>
                    <a:pt x="3040" y="10299"/>
                    <a:pt x="2675" y="10846"/>
                  </a:cubicBezTo>
                  <a:cubicBezTo>
                    <a:pt x="2523" y="11029"/>
                    <a:pt x="2371" y="11211"/>
                    <a:pt x="2189" y="11241"/>
                  </a:cubicBezTo>
                  <a:cubicBezTo>
                    <a:pt x="2153" y="11246"/>
                    <a:pt x="2119" y="11249"/>
                    <a:pt x="2085" y="11249"/>
                  </a:cubicBezTo>
                  <a:cubicBezTo>
                    <a:pt x="1916" y="11249"/>
                    <a:pt x="1768" y="11186"/>
                    <a:pt x="1642" y="11059"/>
                  </a:cubicBezTo>
                  <a:cubicBezTo>
                    <a:pt x="1490" y="10937"/>
                    <a:pt x="1429" y="10755"/>
                    <a:pt x="1368" y="10542"/>
                  </a:cubicBezTo>
                  <a:cubicBezTo>
                    <a:pt x="1247" y="9873"/>
                    <a:pt x="1794" y="8080"/>
                    <a:pt x="2675" y="8050"/>
                  </a:cubicBezTo>
                  <a:close/>
                  <a:moveTo>
                    <a:pt x="7302" y="13459"/>
                  </a:moveTo>
                  <a:cubicBezTo>
                    <a:pt x="7320" y="13459"/>
                    <a:pt x="7338" y="13459"/>
                    <a:pt x="7356" y="13460"/>
                  </a:cubicBezTo>
                  <a:cubicBezTo>
                    <a:pt x="7417" y="13460"/>
                    <a:pt x="7508" y="13491"/>
                    <a:pt x="7569" y="13521"/>
                  </a:cubicBezTo>
                  <a:cubicBezTo>
                    <a:pt x="7751" y="13643"/>
                    <a:pt x="7660" y="13916"/>
                    <a:pt x="7539" y="14098"/>
                  </a:cubicBezTo>
                  <a:cubicBezTo>
                    <a:pt x="7265" y="14494"/>
                    <a:pt x="6900" y="14798"/>
                    <a:pt x="6475" y="14980"/>
                  </a:cubicBezTo>
                  <a:lnTo>
                    <a:pt x="6353" y="14980"/>
                  </a:lnTo>
                  <a:cubicBezTo>
                    <a:pt x="6232" y="15041"/>
                    <a:pt x="6080" y="15071"/>
                    <a:pt x="5928" y="15071"/>
                  </a:cubicBezTo>
                  <a:cubicBezTo>
                    <a:pt x="5867" y="15071"/>
                    <a:pt x="5776" y="15041"/>
                    <a:pt x="5745" y="14980"/>
                  </a:cubicBezTo>
                  <a:cubicBezTo>
                    <a:pt x="5715" y="14950"/>
                    <a:pt x="5715" y="14889"/>
                    <a:pt x="5715" y="14828"/>
                  </a:cubicBezTo>
                  <a:cubicBezTo>
                    <a:pt x="5804" y="14085"/>
                    <a:pt x="6531" y="13459"/>
                    <a:pt x="7302" y="13459"/>
                  </a:cubicBezTo>
                  <a:close/>
                  <a:moveTo>
                    <a:pt x="8153" y="1"/>
                  </a:moveTo>
                  <a:cubicBezTo>
                    <a:pt x="4280" y="1"/>
                    <a:pt x="5229" y="6044"/>
                    <a:pt x="5229" y="6044"/>
                  </a:cubicBezTo>
                  <a:cubicBezTo>
                    <a:pt x="5229" y="6044"/>
                    <a:pt x="5192" y="6042"/>
                    <a:pt x="5125" y="6042"/>
                  </a:cubicBezTo>
                  <a:cubicBezTo>
                    <a:pt x="4393" y="6042"/>
                    <a:pt x="28" y="6195"/>
                    <a:pt x="0" y="9843"/>
                  </a:cubicBezTo>
                  <a:cubicBezTo>
                    <a:pt x="0" y="13825"/>
                    <a:pt x="5350" y="19175"/>
                    <a:pt x="11125" y="19296"/>
                  </a:cubicBezTo>
                  <a:cubicBezTo>
                    <a:pt x="13405" y="19357"/>
                    <a:pt x="15533" y="19752"/>
                    <a:pt x="16718" y="19874"/>
                  </a:cubicBezTo>
                  <a:cubicBezTo>
                    <a:pt x="16796" y="19884"/>
                    <a:pt x="16874" y="19889"/>
                    <a:pt x="16951" y="19889"/>
                  </a:cubicBezTo>
                  <a:cubicBezTo>
                    <a:pt x="18035" y="19889"/>
                    <a:pt x="18927" y="18914"/>
                    <a:pt x="18785" y="17807"/>
                  </a:cubicBezTo>
                  <a:cubicBezTo>
                    <a:pt x="18603" y="16226"/>
                    <a:pt x="18937" y="14159"/>
                    <a:pt x="18663" y="11728"/>
                  </a:cubicBezTo>
                  <a:cubicBezTo>
                    <a:pt x="18177" y="7259"/>
                    <a:pt x="14955" y="1758"/>
                    <a:pt x="9514" y="208"/>
                  </a:cubicBezTo>
                  <a:cubicBezTo>
                    <a:pt x="9005" y="65"/>
                    <a:pt x="8553" y="1"/>
                    <a:pt x="8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0"/>
            <p:cNvSpPr/>
            <p:nvPr/>
          </p:nvSpPr>
          <p:spPr>
            <a:xfrm>
              <a:off x="11058975" y="1889375"/>
              <a:ext cx="294100" cy="297150"/>
            </a:xfrm>
            <a:custGeom>
              <a:avLst/>
              <a:gdLst/>
              <a:ahLst/>
              <a:cxnLst/>
              <a:rect l="l" t="t" r="r" b="b"/>
              <a:pathLst>
                <a:path w="11764" h="11886" fill="none" extrusionOk="0">
                  <a:moveTo>
                    <a:pt x="11764" y="11824"/>
                  </a:moveTo>
                  <a:cubicBezTo>
                    <a:pt x="11247" y="11885"/>
                    <a:pt x="10731" y="11642"/>
                    <a:pt x="10366" y="11277"/>
                  </a:cubicBezTo>
                  <a:cubicBezTo>
                    <a:pt x="10001" y="10913"/>
                    <a:pt x="9758" y="10426"/>
                    <a:pt x="9484" y="10001"/>
                  </a:cubicBezTo>
                  <a:cubicBezTo>
                    <a:pt x="8512" y="8451"/>
                    <a:pt x="7235" y="7083"/>
                    <a:pt x="5746" y="6019"/>
                  </a:cubicBezTo>
                  <a:cubicBezTo>
                    <a:pt x="5138" y="5563"/>
                    <a:pt x="4469" y="5168"/>
                    <a:pt x="3922" y="4681"/>
                  </a:cubicBezTo>
                  <a:cubicBezTo>
                    <a:pt x="3496" y="4286"/>
                    <a:pt x="3132" y="3861"/>
                    <a:pt x="2797" y="3435"/>
                  </a:cubicBezTo>
                  <a:cubicBezTo>
                    <a:pt x="2645" y="3253"/>
                    <a:pt x="2493" y="3070"/>
                    <a:pt x="2372" y="2919"/>
                  </a:cubicBezTo>
                  <a:cubicBezTo>
                    <a:pt x="1551" y="1946"/>
                    <a:pt x="761" y="973"/>
                    <a:pt x="1"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0"/>
            <p:cNvSpPr/>
            <p:nvPr/>
          </p:nvSpPr>
          <p:spPr>
            <a:xfrm>
              <a:off x="11131925" y="1925100"/>
              <a:ext cx="194575" cy="53975"/>
            </a:xfrm>
            <a:custGeom>
              <a:avLst/>
              <a:gdLst/>
              <a:ahLst/>
              <a:cxnLst/>
              <a:rect l="l" t="t" r="r" b="b"/>
              <a:pathLst>
                <a:path w="7783" h="2159" fill="none" extrusionOk="0">
                  <a:moveTo>
                    <a:pt x="1" y="2158"/>
                  </a:moveTo>
                  <a:cubicBezTo>
                    <a:pt x="214" y="1702"/>
                    <a:pt x="730" y="1398"/>
                    <a:pt x="1247" y="1398"/>
                  </a:cubicBezTo>
                  <a:cubicBezTo>
                    <a:pt x="1551" y="1398"/>
                    <a:pt x="1855" y="1520"/>
                    <a:pt x="2159" y="1581"/>
                  </a:cubicBezTo>
                  <a:cubicBezTo>
                    <a:pt x="2706" y="1702"/>
                    <a:pt x="3284" y="1733"/>
                    <a:pt x="3831" y="1611"/>
                  </a:cubicBezTo>
                  <a:cubicBezTo>
                    <a:pt x="4074" y="1581"/>
                    <a:pt x="4287" y="1520"/>
                    <a:pt x="4469" y="1398"/>
                  </a:cubicBezTo>
                  <a:cubicBezTo>
                    <a:pt x="4621" y="1307"/>
                    <a:pt x="4773" y="1125"/>
                    <a:pt x="4925" y="1003"/>
                  </a:cubicBezTo>
                  <a:cubicBezTo>
                    <a:pt x="5229" y="760"/>
                    <a:pt x="5624" y="638"/>
                    <a:pt x="5989" y="517"/>
                  </a:cubicBezTo>
                  <a:cubicBezTo>
                    <a:pt x="6597" y="334"/>
                    <a:pt x="7174" y="183"/>
                    <a:pt x="7782"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0"/>
            <p:cNvSpPr/>
            <p:nvPr/>
          </p:nvSpPr>
          <p:spPr>
            <a:xfrm>
              <a:off x="11095450" y="1797425"/>
              <a:ext cx="151250" cy="139100"/>
            </a:xfrm>
            <a:custGeom>
              <a:avLst/>
              <a:gdLst/>
              <a:ahLst/>
              <a:cxnLst/>
              <a:rect l="l" t="t" r="r" b="b"/>
              <a:pathLst>
                <a:path w="6050" h="5564" fill="none" extrusionOk="0">
                  <a:moveTo>
                    <a:pt x="1" y="5563"/>
                  </a:moveTo>
                  <a:cubicBezTo>
                    <a:pt x="335" y="5350"/>
                    <a:pt x="396" y="4894"/>
                    <a:pt x="578" y="4560"/>
                  </a:cubicBezTo>
                  <a:cubicBezTo>
                    <a:pt x="852" y="4074"/>
                    <a:pt x="1369" y="3770"/>
                    <a:pt x="1916" y="3587"/>
                  </a:cubicBezTo>
                  <a:cubicBezTo>
                    <a:pt x="2432" y="3375"/>
                    <a:pt x="3010" y="3253"/>
                    <a:pt x="3466" y="2949"/>
                  </a:cubicBezTo>
                  <a:cubicBezTo>
                    <a:pt x="4591" y="2250"/>
                    <a:pt x="4986" y="791"/>
                    <a:pt x="6050"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0"/>
            <p:cNvSpPr/>
            <p:nvPr/>
          </p:nvSpPr>
          <p:spPr>
            <a:xfrm>
              <a:off x="11231475" y="2001850"/>
              <a:ext cx="126925" cy="53975"/>
            </a:xfrm>
            <a:custGeom>
              <a:avLst/>
              <a:gdLst/>
              <a:ahLst/>
              <a:cxnLst/>
              <a:rect l="l" t="t" r="r" b="b"/>
              <a:pathLst>
                <a:path w="5077" h="2159" fill="none" extrusionOk="0">
                  <a:moveTo>
                    <a:pt x="1" y="2158"/>
                  </a:moveTo>
                  <a:cubicBezTo>
                    <a:pt x="183" y="1763"/>
                    <a:pt x="639" y="1550"/>
                    <a:pt x="1064" y="1489"/>
                  </a:cubicBezTo>
                  <a:cubicBezTo>
                    <a:pt x="1490" y="1429"/>
                    <a:pt x="1946" y="1459"/>
                    <a:pt x="2372" y="1429"/>
                  </a:cubicBezTo>
                  <a:cubicBezTo>
                    <a:pt x="2675" y="1398"/>
                    <a:pt x="2979" y="1307"/>
                    <a:pt x="3283" y="1186"/>
                  </a:cubicBezTo>
                  <a:cubicBezTo>
                    <a:pt x="3922" y="882"/>
                    <a:pt x="4408" y="274"/>
                    <a:pt x="5077"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0"/>
            <p:cNvSpPr/>
            <p:nvPr/>
          </p:nvSpPr>
          <p:spPr>
            <a:xfrm>
              <a:off x="11282400" y="2102150"/>
              <a:ext cx="73725" cy="15975"/>
            </a:xfrm>
            <a:custGeom>
              <a:avLst/>
              <a:gdLst/>
              <a:ahLst/>
              <a:cxnLst/>
              <a:rect l="l" t="t" r="r" b="b"/>
              <a:pathLst>
                <a:path w="2949" h="639" fill="none" extrusionOk="0">
                  <a:moveTo>
                    <a:pt x="0" y="639"/>
                  </a:moveTo>
                  <a:cubicBezTo>
                    <a:pt x="304" y="365"/>
                    <a:pt x="669" y="61"/>
                    <a:pt x="1094" y="61"/>
                  </a:cubicBezTo>
                  <a:cubicBezTo>
                    <a:pt x="1429" y="61"/>
                    <a:pt x="1733" y="243"/>
                    <a:pt x="2067" y="335"/>
                  </a:cubicBezTo>
                  <a:cubicBezTo>
                    <a:pt x="2401" y="426"/>
                    <a:pt x="2857" y="335"/>
                    <a:pt x="2949"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0"/>
            <p:cNvSpPr/>
            <p:nvPr/>
          </p:nvSpPr>
          <p:spPr>
            <a:xfrm>
              <a:off x="10973125" y="1934200"/>
              <a:ext cx="117800" cy="112500"/>
            </a:xfrm>
            <a:custGeom>
              <a:avLst/>
              <a:gdLst/>
              <a:ahLst/>
              <a:cxnLst/>
              <a:rect l="l" t="t" r="r" b="b"/>
              <a:pathLst>
                <a:path w="4712" h="4500" fill="none" extrusionOk="0">
                  <a:moveTo>
                    <a:pt x="0" y="4499"/>
                  </a:moveTo>
                  <a:cubicBezTo>
                    <a:pt x="61" y="4104"/>
                    <a:pt x="122" y="3709"/>
                    <a:pt x="304" y="3314"/>
                  </a:cubicBezTo>
                  <a:cubicBezTo>
                    <a:pt x="486" y="2949"/>
                    <a:pt x="760" y="2615"/>
                    <a:pt x="1155" y="2463"/>
                  </a:cubicBezTo>
                  <a:cubicBezTo>
                    <a:pt x="1581" y="2250"/>
                    <a:pt x="2128" y="2372"/>
                    <a:pt x="2584" y="2220"/>
                  </a:cubicBezTo>
                  <a:cubicBezTo>
                    <a:pt x="3283" y="2037"/>
                    <a:pt x="3769" y="1399"/>
                    <a:pt x="4164" y="791"/>
                  </a:cubicBezTo>
                  <a:cubicBezTo>
                    <a:pt x="4347" y="518"/>
                    <a:pt x="4529" y="274"/>
                    <a:pt x="4711"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0"/>
            <p:cNvSpPr/>
            <p:nvPr/>
          </p:nvSpPr>
          <p:spPr>
            <a:xfrm>
              <a:off x="11109125" y="1985875"/>
              <a:ext cx="32700" cy="177850"/>
            </a:xfrm>
            <a:custGeom>
              <a:avLst/>
              <a:gdLst/>
              <a:ahLst/>
              <a:cxnLst/>
              <a:rect l="l" t="t" r="r" b="b"/>
              <a:pathLst>
                <a:path w="1308" h="7114" fill="none" extrusionOk="0">
                  <a:moveTo>
                    <a:pt x="1095" y="1"/>
                  </a:moveTo>
                  <a:cubicBezTo>
                    <a:pt x="1308" y="305"/>
                    <a:pt x="1217" y="700"/>
                    <a:pt x="1156" y="1034"/>
                  </a:cubicBezTo>
                  <a:cubicBezTo>
                    <a:pt x="1095" y="1733"/>
                    <a:pt x="1308" y="2432"/>
                    <a:pt x="1095" y="3101"/>
                  </a:cubicBezTo>
                  <a:cubicBezTo>
                    <a:pt x="1004" y="3435"/>
                    <a:pt x="822" y="3709"/>
                    <a:pt x="670" y="4043"/>
                  </a:cubicBezTo>
                  <a:cubicBezTo>
                    <a:pt x="396" y="4621"/>
                    <a:pt x="305" y="5290"/>
                    <a:pt x="183" y="5958"/>
                  </a:cubicBezTo>
                  <a:cubicBezTo>
                    <a:pt x="123" y="6353"/>
                    <a:pt x="62" y="6749"/>
                    <a:pt x="1" y="7113"/>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0"/>
            <p:cNvSpPr/>
            <p:nvPr/>
          </p:nvSpPr>
          <p:spPr>
            <a:xfrm>
              <a:off x="11233000" y="2072500"/>
              <a:ext cx="10650" cy="112500"/>
            </a:xfrm>
            <a:custGeom>
              <a:avLst/>
              <a:gdLst/>
              <a:ahLst/>
              <a:cxnLst/>
              <a:rect l="l" t="t" r="r" b="b"/>
              <a:pathLst>
                <a:path w="426" h="4500" fill="none" extrusionOk="0">
                  <a:moveTo>
                    <a:pt x="426" y="1"/>
                  </a:moveTo>
                  <a:cubicBezTo>
                    <a:pt x="426" y="761"/>
                    <a:pt x="335" y="1521"/>
                    <a:pt x="244" y="2281"/>
                  </a:cubicBezTo>
                  <a:cubicBezTo>
                    <a:pt x="152" y="3040"/>
                    <a:pt x="61" y="3770"/>
                    <a:pt x="0" y="4499"/>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0"/>
            <p:cNvSpPr/>
            <p:nvPr/>
          </p:nvSpPr>
          <p:spPr>
            <a:xfrm>
              <a:off x="11285425" y="2143950"/>
              <a:ext cx="8400" cy="56250"/>
            </a:xfrm>
            <a:custGeom>
              <a:avLst/>
              <a:gdLst/>
              <a:ahLst/>
              <a:cxnLst/>
              <a:rect l="l" t="t" r="r" b="b"/>
              <a:pathLst>
                <a:path w="336" h="2250" fill="none" extrusionOk="0">
                  <a:moveTo>
                    <a:pt x="335" y="0"/>
                  </a:moveTo>
                  <a:cubicBezTo>
                    <a:pt x="92" y="730"/>
                    <a:pt x="1" y="1489"/>
                    <a:pt x="62" y="2249"/>
                  </a:cubicBezTo>
                  <a:cubicBezTo>
                    <a:pt x="122" y="2249"/>
                    <a:pt x="214" y="2189"/>
                    <a:pt x="214" y="2128"/>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0"/>
            <p:cNvSpPr/>
            <p:nvPr/>
          </p:nvSpPr>
          <p:spPr>
            <a:xfrm>
              <a:off x="10873575" y="1051225"/>
              <a:ext cx="54725" cy="265600"/>
            </a:xfrm>
            <a:custGeom>
              <a:avLst/>
              <a:gdLst/>
              <a:ahLst/>
              <a:cxnLst/>
              <a:rect l="l" t="t" r="r" b="b"/>
              <a:pathLst>
                <a:path w="2189" h="10624" extrusionOk="0">
                  <a:moveTo>
                    <a:pt x="417" y="10040"/>
                  </a:moveTo>
                  <a:lnTo>
                    <a:pt x="417" y="10040"/>
                  </a:lnTo>
                  <a:cubicBezTo>
                    <a:pt x="419" y="10040"/>
                    <a:pt x="426" y="10052"/>
                    <a:pt x="431" y="10065"/>
                  </a:cubicBezTo>
                  <a:lnTo>
                    <a:pt x="431" y="10065"/>
                  </a:lnTo>
                  <a:cubicBezTo>
                    <a:pt x="429" y="10064"/>
                    <a:pt x="427" y="10062"/>
                    <a:pt x="426" y="10061"/>
                  </a:cubicBezTo>
                  <a:cubicBezTo>
                    <a:pt x="418" y="10046"/>
                    <a:pt x="416" y="10040"/>
                    <a:pt x="417" y="10040"/>
                  </a:cubicBezTo>
                  <a:close/>
                  <a:moveTo>
                    <a:pt x="431" y="10066"/>
                  </a:moveTo>
                  <a:lnTo>
                    <a:pt x="431" y="10066"/>
                  </a:lnTo>
                  <a:cubicBezTo>
                    <a:pt x="436" y="10079"/>
                    <a:pt x="437" y="10092"/>
                    <a:pt x="426" y="10092"/>
                  </a:cubicBezTo>
                  <a:cubicBezTo>
                    <a:pt x="426" y="10083"/>
                    <a:pt x="428" y="10075"/>
                    <a:pt x="431" y="10066"/>
                  </a:cubicBezTo>
                  <a:close/>
                  <a:moveTo>
                    <a:pt x="888" y="9818"/>
                  </a:moveTo>
                  <a:lnTo>
                    <a:pt x="888" y="9818"/>
                  </a:lnTo>
                  <a:cubicBezTo>
                    <a:pt x="888" y="9828"/>
                    <a:pt x="888" y="9837"/>
                    <a:pt x="887" y="9847"/>
                  </a:cubicBezTo>
                  <a:lnTo>
                    <a:pt x="887" y="9847"/>
                  </a:lnTo>
                  <a:cubicBezTo>
                    <a:pt x="843" y="9868"/>
                    <a:pt x="800" y="9889"/>
                    <a:pt x="760" y="9909"/>
                  </a:cubicBezTo>
                  <a:cubicBezTo>
                    <a:pt x="730" y="9909"/>
                    <a:pt x="699" y="9940"/>
                    <a:pt x="669" y="10000"/>
                  </a:cubicBezTo>
                  <a:cubicBezTo>
                    <a:pt x="645" y="10074"/>
                    <a:pt x="659" y="10147"/>
                    <a:pt x="713" y="10204"/>
                  </a:cubicBezTo>
                  <a:lnTo>
                    <a:pt x="713" y="10204"/>
                  </a:lnTo>
                  <a:cubicBezTo>
                    <a:pt x="606" y="10171"/>
                    <a:pt x="512" y="10125"/>
                    <a:pt x="432" y="10065"/>
                  </a:cubicBezTo>
                  <a:lnTo>
                    <a:pt x="432" y="10065"/>
                  </a:lnTo>
                  <a:cubicBezTo>
                    <a:pt x="440" y="10042"/>
                    <a:pt x="456" y="10014"/>
                    <a:pt x="456" y="9970"/>
                  </a:cubicBezTo>
                  <a:cubicBezTo>
                    <a:pt x="474" y="9934"/>
                    <a:pt x="481" y="9877"/>
                    <a:pt x="478" y="9818"/>
                  </a:cubicBezTo>
                  <a:close/>
                  <a:moveTo>
                    <a:pt x="1459" y="10061"/>
                  </a:moveTo>
                  <a:cubicBezTo>
                    <a:pt x="1529" y="10061"/>
                    <a:pt x="1599" y="10074"/>
                    <a:pt x="1661" y="10097"/>
                  </a:cubicBezTo>
                  <a:lnTo>
                    <a:pt x="1661" y="10097"/>
                  </a:lnTo>
                  <a:cubicBezTo>
                    <a:pt x="1529" y="10169"/>
                    <a:pt x="1386" y="10220"/>
                    <a:pt x="1240" y="10244"/>
                  </a:cubicBezTo>
                  <a:lnTo>
                    <a:pt x="1240" y="10244"/>
                  </a:lnTo>
                  <a:cubicBezTo>
                    <a:pt x="1244" y="10226"/>
                    <a:pt x="1246" y="10205"/>
                    <a:pt x="1246" y="10183"/>
                  </a:cubicBezTo>
                  <a:cubicBezTo>
                    <a:pt x="1246" y="10160"/>
                    <a:pt x="1246" y="10137"/>
                    <a:pt x="1246" y="10114"/>
                  </a:cubicBezTo>
                  <a:lnTo>
                    <a:pt x="1246" y="10114"/>
                  </a:lnTo>
                  <a:cubicBezTo>
                    <a:pt x="1315" y="10091"/>
                    <a:pt x="1385" y="10074"/>
                    <a:pt x="1459" y="10061"/>
                  </a:cubicBezTo>
                  <a:close/>
                  <a:moveTo>
                    <a:pt x="1064" y="0"/>
                  </a:moveTo>
                  <a:cubicBezTo>
                    <a:pt x="973" y="0"/>
                    <a:pt x="882" y="91"/>
                    <a:pt x="882" y="183"/>
                  </a:cubicBezTo>
                  <a:cubicBezTo>
                    <a:pt x="912" y="1854"/>
                    <a:pt x="912" y="3526"/>
                    <a:pt x="912" y="5198"/>
                  </a:cubicBezTo>
                  <a:cubicBezTo>
                    <a:pt x="912" y="6620"/>
                    <a:pt x="912" y="8020"/>
                    <a:pt x="893" y="9436"/>
                  </a:cubicBezTo>
                  <a:lnTo>
                    <a:pt x="893" y="9436"/>
                  </a:lnTo>
                  <a:lnTo>
                    <a:pt x="213" y="9453"/>
                  </a:lnTo>
                  <a:cubicBezTo>
                    <a:pt x="152" y="9453"/>
                    <a:pt x="122" y="9453"/>
                    <a:pt x="91" y="9484"/>
                  </a:cubicBezTo>
                  <a:cubicBezTo>
                    <a:pt x="0" y="9544"/>
                    <a:pt x="0" y="9666"/>
                    <a:pt x="61" y="9757"/>
                  </a:cubicBezTo>
                  <a:lnTo>
                    <a:pt x="61" y="9788"/>
                  </a:lnTo>
                  <a:cubicBezTo>
                    <a:pt x="122" y="9818"/>
                    <a:pt x="122" y="9818"/>
                    <a:pt x="91" y="9879"/>
                  </a:cubicBezTo>
                  <a:cubicBezTo>
                    <a:pt x="91" y="9909"/>
                    <a:pt x="61" y="9940"/>
                    <a:pt x="61" y="10031"/>
                  </a:cubicBezTo>
                  <a:cubicBezTo>
                    <a:pt x="61" y="10092"/>
                    <a:pt x="61" y="10152"/>
                    <a:pt x="91" y="10213"/>
                  </a:cubicBezTo>
                  <a:cubicBezTo>
                    <a:pt x="91" y="10244"/>
                    <a:pt x="122" y="10274"/>
                    <a:pt x="122" y="10274"/>
                  </a:cubicBezTo>
                  <a:lnTo>
                    <a:pt x="183" y="10335"/>
                  </a:lnTo>
                  <a:cubicBezTo>
                    <a:pt x="365" y="10517"/>
                    <a:pt x="608" y="10578"/>
                    <a:pt x="821" y="10608"/>
                  </a:cubicBezTo>
                  <a:cubicBezTo>
                    <a:pt x="898" y="10619"/>
                    <a:pt x="975" y="10624"/>
                    <a:pt x="1052" y="10624"/>
                  </a:cubicBezTo>
                  <a:cubicBezTo>
                    <a:pt x="1428" y="10624"/>
                    <a:pt x="1794" y="10501"/>
                    <a:pt x="2098" y="10274"/>
                  </a:cubicBezTo>
                  <a:cubicBezTo>
                    <a:pt x="2158" y="10213"/>
                    <a:pt x="2189" y="10122"/>
                    <a:pt x="2158" y="10031"/>
                  </a:cubicBezTo>
                  <a:cubicBezTo>
                    <a:pt x="2067" y="9909"/>
                    <a:pt x="1946" y="9818"/>
                    <a:pt x="1824" y="9757"/>
                  </a:cubicBezTo>
                  <a:cubicBezTo>
                    <a:pt x="1745" y="9718"/>
                    <a:pt x="1654" y="9704"/>
                    <a:pt x="1567" y="9699"/>
                  </a:cubicBezTo>
                  <a:lnTo>
                    <a:pt x="1567" y="9699"/>
                  </a:lnTo>
                  <a:cubicBezTo>
                    <a:pt x="1576" y="9679"/>
                    <a:pt x="1581" y="9657"/>
                    <a:pt x="1581" y="9636"/>
                  </a:cubicBezTo>
                  <a:cubicBezTo>
                    <a:pt x="1581" y="9514"/>
                    <a:pt x="1490" y="9423"/>
                    <a:pt x="1398" y="9423"/>
                  </a:cubicBezTo>
                  <a:lnTo>
                    <a:pt x="1246" y="9427"/>
                  </a:lnTo>
                  <a:lnTo>
                    <a:pt x="1246" y="9427"/>
                  </a:lnTo>
                  <a:cubicBezTo>
                    <a:pt x="1246" y="8014"/>
                    <a:pt x="1242" y="6617"/>
                    <a:pt x="1216" y="5198"/>
                  </a:cubicBezTo>
                  <a:cubicBezTo>
                    <a:pt x="1246" y="3526"/>
                    <a:pt x="1246" y="1854"/>
                    <a:pt x="1246" y="183"/>
                  </a:cubicBezTo>
                  <a:cubicBezTo>
                    <a:pt x="1246" y="91"/>
                    <a:pt x="1155" y="0"/>
                    <a:pt x="1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9" name="Google Shape;1819;p20"/>
          <p:cNvSpPr txBox="1">
            <a:spLocks noGrp="1"/>
          </p:cNvSpPr>
          <p:nvPr>
            <p:ph type="title" idx="2"/>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20" name="Google Shape;1820;p20"/>
          <p:cNvGrpSpPr/>
          <p:nvPr/>
        </p:nvGrpSpPr>
        <p:grpSpPr>
          <a:xfrm rot="-9295606" flipH="1">
            <a:off x="8493210" y="-186622"/>
            <a:ext cx="1098409" cy="2394569"/>
            <a:chOff x="3345650" y="2840950"/>
            <a:chExt cx="370900" cy="808575"/>
          </a:xfrm>
        </p:grpSpPr>
        <p:sp>
          <p:nvSpPr>
            <p:cNvPr id="1821" name="Google Shape;1821;p20"/>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0"/>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0"/>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0"/>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0"/>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0"/>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0"/>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0"/>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0"/>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0"/>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0"/>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0"/>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0"/>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0"/>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0"/>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0"/>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0"/>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0"/>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0"/>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0"/>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0"/>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0"/>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0"/>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0"/>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0"/>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0"/>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0"/>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0"/>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0"/>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0"/>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0"/>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0"/>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0"/>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0"/>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0"/>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0"/>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0"/>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0"/>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0"/>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0"/>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0"/>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0"/>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0"/>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0"/>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0"/>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0"/>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0"/>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0"/>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9" name="Google Shape;1869;p20"/>
          <p:cNvGrpSpPr/>
          <p:nvPr/>
        </p:nvGrpSpPr>
        <p:grpSpPr>
          <a:xfrm rot="-7362562">
            <a:off x="8389513" y="-1907869"/>
            <a:ext cx="1847564" cy="4032546"/>
            <a:chOff x="7386050" y="661025"/>
            <a:chExt cx="1576975" cy="3441950"/>
          </a:xfrm>
        </p:grpSpPr>
        <p:sp>
          <p:nvSpPr>
            <p:cNvPr id="1870" name="Google Shape;1870;p20"/>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0"/>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0"/>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0"/>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0"/>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0"/>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0"/>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0"/>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0"/>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0"/>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0"/>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81" name="Google Shape;1881;p20"/>
          <p:cNvPicPr preferRelativeResize="0"/>
          <p:nvPr/>
        </p:nvPicPr>
        <p:blipFill>
          <a:blip r:embed="rId2">
            <a:alphaModFix amt="51000"/>
          </a:blip>
          <a:stretch>
            <a:fillRect/>
          </a:stretch>
        </p:blipFill>
        <p:spPr>
          <a:xfrm>
            <a:off x="-1266788" y="-720250"/>
            <a:ext cx="2944863" cy="2634425"/>
          </a:xfrm>
          <a:prstGeom prst="rect">
            <a:avLst/>
          </a:prstGeom>
          <a:noFill/>
          <a:ln>
            <a:noFill/>
          </a:ln>
        </p:spPr>
      </p:pic>
      <p:pic>
        <p:nvPicPr>
          <p:cNvPr id="1882" name="Google Shape;1882;p20"/>
          <p:cNvPicPr preferRelativeResize="0"/>
          <p:nvPr/>
        </p:nvPicPr>
        <p:blipFill>
          <a:blip r:embed="rId2">
            <a:alphaModFix amt="51000"/>
          </a:blip>
          <a:stretch>
            <a:fillRect/>
          </a:stretch>
        </p:blipFill>
        <p:spPr>
          <a:xfrm>
            <a:off x="7613887" y="-459825"/>
            <a:ext cx="2944863" cy="26344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1883"/>
        <p:cNvGrpSpPr/>
        <p:nvPr/>
      </p:nvGrpSpPr>
      <p:grpSpPr>
        <a:xfrm>
          <a:off x="0" y="0"/>
          <a:ext cx="0" cy="0"/>
          <a:chOff x="0" y="0"/>
          <a:chExt cx="0" cy="0"/>
        </a:xfrm>
      </p:grpSpPr>
      <p:sp>
        <p:nvSpPr>
          <p:cNvPr id="1884" name="Google Shape;1884;p21"/>
          <p:cNvSpPr txBox="1">
            <a:spLocks noGrp="1"/>
          </p:cNvSpPr>
          <p:nvPr>
            <p:ph type="title"/>
          </p:nvPr>
        </p:nvSpPr>
        <p:spPr>
          <a:xfrm>
            <a:off x="726425" y="1207825"/>
            <a:ext cx="3393000" cy="1543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85" name="Google Shape;1885;p21"/>
          <p:cNvSpPr txBox="1">
            <a:spLocks noGrp="1"/>
          </p:cNvSpPr>
          <p:nvPr>
            <p:ph type="subTitle" idx="1"/>
          </p:nvPr>
        </p:nvSpPr>
        <p:spPr>
          <a:xfrm>
            <a:off x="726425" y="2751298"/>
            <a:ext cx="3393000" cy="117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6" name="Google Shape;1886;p21"/>
          <p:cNvSpPr/>
          <p:nvPr/>
        </p:nvSpPr>
        <p:spPr>
          <a:xfrm rot="-8614070" flipH="1">
            <a:off x="-1284390" y="3553364"/>
            <a:ext cx="2540892" cy="221076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7" name="Google Shape;1887;p21"/>
          <p:cNvGrpSpPr/>
          <p:nvPr/>
        </p:nvGrpSpPr>
        <p:grpSpPr>
          <a:xfrm rot="7084717" flipH="1">
            <a:off x="3605703" y="-490771"/>
            <a:ext cx="992233" cy="1839015"/>
            <a:chOff x="3321775" y="2146200"/>
            <a:chExt cx="1129175" cy="2092825"/>
          </a:xfrm>
        </p:grpSpPr>
        <p:sp>
          <p:nvSpPr>
            <p:cNvPr id="1888" name="Google Shape;1888;p21"/>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1"/>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1"/>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1"/>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1"/>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1"/>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1"/>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1"/>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1"/>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1"/>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1"/>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1"/>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1"/>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1"/>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1"/>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1"/>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1"/>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1"/>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1"/>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1"/>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1"/>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1"/>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1"/>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1"/>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1"/>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1"/>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1"/>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1"/>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1"/>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1"/>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21"/>
          <p:cNvGrpSpPr/>
          <p:nvPr/>
        </p:nvGrpSpPr>
        <p:grpSpPr>
          <a:xfrm>
            <a:off x="3730435" y="3713466"/>
            <a:ext cx="2176120" cy="1473255"/>
            <a:chOff x="4159060" y="3694416"/>
            <a:chExt cx="2176120" cy="1473255"/>
          </a:xfrm>
        </p:grpSpPr>
        <p:grpSp>
          <p:nvGrpSpPr>
            <p:cNvPr id="1919" name="Google Shape;1919;p21"/>
            <p:cNvGrpSpPr/>
            <p:nvPr/>
          </p:nvGrpSpPr>
          <p:grpSpPr>
            <a:xfrm>
              <a:off x="4902504" y="4429988"/>
              <a:ext cx="1432676" cy="737683"/>
              <a:chOff x="4102175" y="4352175"/>
              <a:chExt cx="1709025" cy="879975"/>
            </a:xfrm>
          </p:grpSpPr>
          <p:sp>
            <p:nvSpPr>
              <p:cNvPr id="1920" name="Google Shape;1920;p2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4" name="Google Shape;1924;p21"/>
            <p:cNvGrpSpPr/>
            <p:nvPr/>
          </p:nvGrpSpPr>
          <p:grpSpPr>
            <a:xfrm>
              <a:off x="4387657" y="3694416"/>
              <a:ext cx="1252400" cy="1473059"/>
              <a:chOff x="2634050" y="3784550"/>
              <a:chExt cx="1220425" cy="1435450"/>
            </a:xfrm>
          </p:grpSpPr>
          <p:sp>
            <p:nvSpPr>
              <p:cNvPr id="1925" name="Google Shape;1925;p2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21"/>
            <p:cNvGrpSpPr/>
            <p:nvPr/>
          </p:nvGrpSpPr>
          <p:grpSpPr>
            <a:xfrm>
              <a:off x="4159060" y="4439610"/>
              <a:ext cx="701773" cy="702653"/>
              <a:chOff x="5856000" y="4600650"/>
              <a:chExt cx="618575" cy="619350"/>
            </a:xfrm>
          </p:grpSpPr>
          <p:sp>
            <p:nvSpPr>
              <p:cNvPr id="1947" name="Google Shape;1947;p2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957" name="Google Shape;1957;p21"/>
          <p:cNvPicPr preferRelativeResize="0"/>
          <p:nvPr/>
        </p:nvPicPr>
        <p:blipFill>
          <a:blip r:embed="rId2">
            <a:alphaModFix amt="50000"/>
          </a:blip>
          <a:stretch>
            <a:fillRect/>
          </a:stretch>
        </p:blipFill>
        <p:spPr>
          <a:xfrm>
            <a:off x="-2494150" y="3306005"/>
            <a:ext cx="3742525" cy="3347995"/>
          </a:xfrm>
          <a:prstGeom prst="rect">
            <a:avLst/>
          </a:prstGeom>
          <a:noFill/>
          <a:ln>
            <a:noFill/>
          </a:ln>
        </p:spPr>
      </p:pic>
      <p:pic>
        <p:nvPicPr>
          <p:cNvPr id="1958" name="Google Shape;1958;p21"/>
          <p:cNvPicPr preferRelativeResize="0"/>
          <p:nvPr/>
        </p:nvPicPr>
        <p:blipFill>
          <a:blip r:embed="rId2">
            <a:alphaModFix amt="50000"/>
          </a:blip>
          <a:stretch>
            <a:fillRect/>
          </a:stretch>
        </p:blipFill>
        <p:spPr>
          <a:xfrm>
            <a:off x="3534825" y="3713475"/>
            <a:ext cx="2958175" cy="2646325"/>
          </a:xfrm>
          <a:prstGeom prst="rect">
            <a:avLst/>
          </a:prstGeom>
          <a:noFill/>
          <a:ln>
            <a:noFill/>
          </a:ln>
        </p:spPr>
      </p:pic>
      <p:pic>
        <p:nvPicPr>
          <p:cNvPr id="1959" name="Google Shape;1959;p21"/>
          <p:cNvPicPr preferRelativeResize="0"/>
          <p:nvPr/>
        </p:nvPicPr>
        <p:blipFill>
          <a:blip r:embed="rId2">
            <a:alphaModFix amt="50000"/>
          </a:blip>
          <a:stretch>
            <a:fillRect/>
          </a:stretch>
        </p:blipFill>
        <p:spPr>
          <a:xfrm>
            <a:off x="2727500" y="-1547225"/>
            <a:ext cx="2958175" cy="26463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1960"/>
        <p:cNvGrpSpPr/>
        <p:nvPr/>
      </p:nvGrpSpPr>
      <p:grpSpPr>
        <a:xfrm>
          <a:off x="0" y="0"/>
          <a:ext cx="0" cy="0"/>
          <a:chOff x="0" y="0"/>
          <a:chExt cx="0" cy="0"/>
        </a:xfrm>
      </p:grpSpPr>
      <p:sp>
        <p:nvSpPr>
          <p:cNvPr id="1961" name="Google Shape;1961;p22"/>
          <p:cNvSpPr/>
          <p:nvPr/>
        </p:nvSpPr>
        <p:spPr>
          <a:xfrm rot="-3482857" flipH="1">
            <a:off x="7706678"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2" name="Google Shape;1962;p22"/>
          <p:cNvGrpSpPr/>
          <p:nvPr/>
        </p:nvGrpSpPr>
        <p:grpSpPr>
          <a:xfrm rot="-8236893" flipH="1">
            <a:off x="8161871" y="-382950"/>
            <a:ext cx="1160581" cy="1843510"/>
            <a:chOff x="4836950" y="647600"/>
            <a:chExt cx="1160575" cy="1843500"/>
          </a:xfrm>
        </p:grpSpPr>
        <p:sp>
          <p:nvSpPr>
            <p:cNvPr id="1963" name="Google Shape;1963;p22"/>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2"/>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2"/>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2"/>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2"/>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2"/>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2"/>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2"/>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2"/>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2"/>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2"/>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2"/>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2"/>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2"/>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2"/>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2"/>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2"/>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2"/>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2"/>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2"/>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2"/>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2"/>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2"/>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2"/>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7" name="Google Shape;1987;p22"/>
          <p:cNvSpPr/>
          <p:nvPr/>
        </p:nvSpPr>
        <p:spPr>
          <a:xfrm rot="-818203">
            <a:off x="-2503374" y="-605378"/>
            <a:ext cx="3855895" cy="198354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8" name="Google Shape;1988;p22"/>
          <p:cNvGrpSpPr/>
          <p:nvPr/>
        </p:nvGrpSpPr>
        <p:grpSpPr>
          <a:xfrm rot="1702189" flipH="1">
            <a:off x="-1959604" y="-942952"/>
            <a:ext cx="3117292" cy="2414378"/>
            <a:chOff x="9298389" y="-164681"/>
            <a:chExt cx="3403527" cy="2636070"/>
          </a:xfrm>
        </p:grpSpPr>
        <p:sp>
          <p:nvSpPr>
            <p:cNvPr id="1989" name="Google Shape;1989;p22"/>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2"/>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1" name="Google Shape;1991;p2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3000"/>
              <a:buNone/>
              <a:defRPr>
                <a:latin typeface="Poppins"/>
                <a:ea typeface="Poppins"/>
                <a:cs typeface="Poppins"/>
                <a:sym typeface="Poppins"/>
              </a:defRPr>
            </a:lvl2pPr>
            <a:lvl3pPr lvl="2">
              <a:spcBef>
                <a:spcPts val="0"/>
              </a:spcBef>
              <a:spcAft>
                <a:spcPts val="0"/>
              </a:spcAft>
              <a:buSzPts val="3000"/>
              <a:buNone/>
              <a:defRPr>
                <a:latin typeface="Poppins"/>
                <a:ea typeface="Poppins"/>
                <a:cs typeface="Poppins"/>
                <a:sym typeface="Poppins"/>
              </a:defRPr>
            </a:lvl3pPr>
            <a:lvl4pPr lvl="3">
              <a:spcBef>
                <a:spcPts val="0"/>
              </a:spcBef>
              <a:spcAft>
                <a:spcPts val="0"/>
              </a:spcAft>
              <a:buSzPts val="3000"/>
              <a:buNone/>
              <a:defRPr>
                <a:latin typeface="Poppins"/>
                <a:ea typeface="Poppins"/>
                <a:cs typeface="Poppins"/>
                <a:sym typeface="Poppins"/>
              </a:defRPr>
            </a:lvl4pPr>
            <a:lvl5pPr lvl="4">
              <a:spcBef>
                <a:spcPts val="0"/>
              </a:spcBef>
              <a:spcAft>
                <a:spcPts val="0"/>
              </a:spcAft>
              <a:buSzPts val="3000"/>
              <a:buNone/>
              <a:defRPr>
                <a:latin typeface="Poppins"/>
                <a:ea typeface="Poppins"/>
                <a:cs typeface="Poppins"/>
                <a:sym typeface="Poppins"/>
              </a:defRPr>
            </a:lvl5pPr>
            <a:lvl6pPr lvl="5">
              <a:spcBef>
                <a:spcPts val="0"/>
              </a:spcBef>
              <a:spcAft>
                <a:spcPts val="0"/>
              </a:spcAft>
              <a:buSzPts val="3000"/>
              <a:buNone/>
              <a:defRPr>
                <a:latin typeface="Poppins"/>
                <a:ea typeface="Poppins"/>
                <a:cs typeface="Poppins"/>
                <a:sym typeface="Poppins"/>
              </a:defRPr>
            </a:lvl6pPr>
            <a:lvl7pPr lvl="6">
              <a:spcBef>
                <a:spcPts val="0"/>
              </a:spcBef>
              <a:spcAft>
                <a:spcPts val="0"/>
              </a:spcAft>
              <a:buSzPts val="3000"/>
              <a:buNone/>
              <a:defRPr>
                <a:latin typeface="Poppins"/>
                <a:ea typeface="Poppins"/>
                <a:cs typeface="Poppins"/>
                <a:sym typeface="Poppins"/>
              </a:defRPr>
            </a:lvl7pPr>
            <a:lvl8pPr lvl="7">
              <a:spcBef>
                <a:spcPts val="0"/>
              </a:spcBef>
              <a:spcAft>
                <a:spcPts val="0"/>
              </a:spcAft>
              <a:buSzPts val="3000"/>
              <a:buNone/>
              <a:defRPr>
                <a:latin typeface="Poppins"/>
                <a:ea typeface="Poppins"/>
                <a:cs typeface="Poppins"/>
                <a:sym typeface="Poppins"/>
              </a:defRPr>
            </a:lvl8pPr>
            <a:lvl9pPr lvl="8">
              <a:spcBef>
                <a:spcPts val="0"/>
              </a:spcBef>
              <a:spcAft>
                <a:spcPts val="0"/>
              </a:spcAft>
              <a:buSzPts val="3000"/>
              <a:buNone/>
              <a:defRPr>
                <a:latin typeface="Poppins"/>
                <a:ea typeface="Poppins"/>
                <a:cs typeface="Poppins"/>
                <a:sym typeface="Poppins"/>
              </a:defRPr>
            </a:lvl9pPr>
          </a:lstStyle>
          <a:p>
            <a:endParaRPr/>
          </a:p>
        </p:txBody>
      </p:sp>
      <p:sp>
        <p:nvSpPr>
          <p:cNvPr id="1992" name="Google Shape;1992;p22"/>
          <p:cNvSpPr txBox="1">
            <a:spLocks noGrp="1"/>
          </p:cNvSpPr>
          <p:nvPr>
            <p:ph type="body" idx="1"/>
          </p:nvPr>
        </p:nvSpPr>
        <p:spPr>
          <a:xfrm>
            <a:off x="720000" y="1620450"/>
            <a:ext cx="3801000" cy="2982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
        <p:nvSpPr>
          <p:cNvPr id="1993" name="Google Shape;1993;p22"/>
          <p:cNvSpPr txBox="1">
            <a:spLocks noGrp="1"/>
          </p:cNvSpPr>
          <p:nvPr>
            <p:ph type="body" idx="2"/>
          </p:nvPr>
        </p:nvSpPr>
        <p:spPr>
          <a:xfrm>
            <a:off x="4623125" y="1620575"/>
            <a:ext cx="3801000" cy="1224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pic>
        <p:nvPicPr>
          <p:cNvPr id="1994" name="Google Shape;1994;p22"/>
          <p:cNvPicPr preferRelativeResize="0"/>
          <p:nvPr/>
        </p:nvPicPr>
        <p:blipFill>
          <a:blip r:embed="rId2">
            <a:alphaModFix amt="52000"/>
          </a:blip>
          <a:stretch>
            <a:fillRect/>
          </a:stretch>
        </p:blipFill>
        <p:spPr>
          <a:xfrm>
            <a:off x="-2116525" y="-1420795"/>
            <a:ext cx="3742525" cy="3347995"/>
          </a:xfrm>
          <a:prstGeom prst="rect">
            <a:avLst/>
          </a:prstGeom>
          <a:noFill/>
          <a:ln>
            <a:noFill/>
          </a:ln>
        </p:spPr>
      </p:pic>
      <p:pic>
        <p:nvPicPr>
          <p:cNvPr id="1995" name="Google Shape;1995;p22"/>
          <p:cNvPicPr preferRelativeResize="0"/>
          <p:nvPr/>
        </p:nvPicPr>
        <p:blipFill>
          <a:blip r:embed="rId2">
            <a:alphaModFix amt="52000"/>
          </a:blip>
          <a:stretch>
            <a:fillRect/>
          </a:stretch>
        </p:blipFill>
        <p:spPr>
          <a:xfrm>
            <a:off x="7519425" y="-1031950"/>
            <a:ext cx="3742525" cy="334799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996"/>
        <p:cNvGrpSpPr/>
        <p:nvPr/>
      </p:nvGrpSpPr>
      <p:grpSpPr>
        <a:xfrm>
          <a:off x="0" y="0"/>
          <a:ext cx="0" cy="0"/>
          <a:chOff x="0" y="0"/>
          <a:chExt cx="0" cy="0"/>
        </a:xfrm>
      </p:grpSpPr>
      <p:sp>
        <p:nvSpPr>
          <p:cNvPr id="1997" name="Google Shape;1997;p23"/>
          <p:cNvSpPr txBox="1">
            <a:spLocks noGrp="1"/>
          </p:cNvSpPr>
          <p:nvPr>
            <p:ph type="title"/>
          </p:nvPr>
        </p:nvSpPr>
        <p:spPr>
          <a:xfrm>
            <a:off x="720000" y="2617772"/>
            <a:ext cx="23364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98" name="Google Shape;1998;p23"/>
          <p:cNvSpPr txBox="1">
            <a:spLocks noGrp="1"/>
          </p:cNvSpPr>
          <p:nvPr>
            <p:ph type="subTitle" idx="1"/>
          </p:nvPr>
        </p:nvSpPr>
        <p:spPr>
          <a:xfrm>
            <a:off x="720000" y="3136575"/>
            <a:ext cx="2336400" cy="146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9" name="Google Shape;1999;p23"/>
          <p:cNvSpPr txBox="1">
            <a:spLocks noGrp="1"/>
          </p:cNvSpPr>
          <p:nvPr>
            <p:ph type="title" idx="2"/>
          </p:nvPr>
        </p:nvSpPr>
        <p:spPr>
          <a:xfrm>
            <a:off x="3403796" y="2617772"/>
            <a:ext cx="23364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00" name="Google Shape;2000;p23"/>
          <p:cNvSpPr txBox="1">
            <a:spLocks noGrp="1"/>
          </p:cNvSpPr>
          <p:nvPr>
            <p:ph type="subTitle" idx="3"/>
          </p:nvPr>
        </p:nvSpPr>
        <p:spPr>
          <a:xfrm>
            <a:off x="3403796" y="3136501"/>
            <a:ext cx="2336400" cy="146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1" name="Google Shape;2001;p23"/>
          <p:cNvSpPr txBox="1">
            <a:spLocks noGrp="1"/>
          </p:cNvSpPr>
          <p:nvPr>
            <p:ph type="title" idx="4"/>
          </p:nvPr>
        </p:nvSpPr>
        <p:spPr>
          <a:xfrm>
            <a:off x="6087592" y="2617772"/>
            <a:ext cx="2336400" cy="383700"/>
          </a:xfrm>
          <a:prstGeom prst="rect">
            <a:avLst/>
          </a:prstGeom>
        </p:spPr>
        <p:txBody>
          <a:bodyPr spcFirstLastPara="1" wrap="square" lIns="91425" tIns="91425" rIns="91425" bIns="91425" anchor="ctr" anchorCtr="0">
            <a:noAutofit/>
          </a:bodyPr>
          <a:lstStyle>
            <a:lvl1pPr lvl="0" algn="ctr" rtl="0">
              <a:spcBef>
                <a:spcPts val="120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02" name="Google Shape;2002;p23"/>
          <p:cNvSpPr txBox="1">
            <a:spLocks noGrp="1"/>
          </p:cNvSpPr>
          <p:nvPr>
            <p:ph type="subTitle" idx="5"/>
          </p:nvPr>
        </p:nvSpPr>
        <p:spPr>
          <a:xfrm>
            <a:off x="6087592" y="3136501"/>
            <a:ext cx="2336400" cy="146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3" name="Google Shape;2003;p23"/>
          <p:cNvSpPr/>
          <p:nvPr/>
        </p:nvSpPr>
        <p:spPr>
          <a:xfrm rot="3482857">
            <a:off x="-700286"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4" name="Google Shape;2004;p23"/>
          <p:cNvGrpSpPr/>
          <p:nvPr/>
        </p:nvGrpSpPr>
        <p:grpSpPr>
          <a:xfrm rot="8236893">
            <a:off x="-122790" y="-382950"/>
            <a:ext cx="1160581" cy="1843510"/>
            <a:chOff x="4836950" y="647600"/>
            <a:chExt cx="1160575" cy="1843500"/>
          </a:xfrm>
        </p:grpSpPr>
        <p:sp>
          <p:nvSpPr>
            <p:cNvPr id="2005" name="Google Shape;2005;p23"/>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3"/>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3"/>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3"/>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3"/>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3"/>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3"/>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3"/>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3"/>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3"/>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3"/>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3"/>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3"/>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3"/>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3"/>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3"/>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3"/>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3"/>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3"/>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3"/>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3"/>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3"/>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3"/>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3"/>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23"/>
          <p:cNvSpPr/>
          <p:nvPr/>
        </p:nvSpPr>
        <p:spPr>
          <a:xfrm rot="-695360" flipH="1">
            <a:off x="7542352" y="-986365"/>
            <a:ext cx="3855895" cy="1983544"/>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0" name="Google Shape;2030;p23"/>
          <p:cNvGrpSpPr/>
          <p:nvPr/>
        </p:nvGrpSpPr>
        <p:grpSpPr>
          <a:xfrm rot="-1702004">
            <a:off x="7920647" y="-887877"/>
            <a:ext cx="3403432" cy="2635996"/>
            <a:chOff x="9298389" y="-164681"/>
            <a:chExt cx="3403527" cy="2636070"/>
          </a:xfrm>
        </p:grpSpPr>
        <p:sp>
          <p:nvSpPr>
            <p:cNvPr id="2031" name="Google Shape;2031;p23"/>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3"/>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3" name="Google Shape;2033;p23"/>
          <p:cNvSpPr txBox="1">
            <a:spLocks noGrp="1"/>
          </p:cNvSpPr>
          <p:nvPr>
            <p:ph type="title" idx="6"/>
          </p:nvPr>
        </p:nvSpPr>
        <p:spPr>
          <a:xfrm>
            <a:off x="720000" y="526266"/>
            <a:ext cx="7704000" cy="594000"/>
          </a:xfrm>
          <a:prstGeom prst="rect">
            <a:avLst/>
          </a:prstGeom>
        </p:spPr>
        <p:txBody>
          <a:bodyPr spcFirstLastPara="1" wrap="square" lIns="91425" tIns="91425" rIns="91425" bIns="91425" anchor="ctr" anchorCtr="0">
            <a:noAutofit/>
          </a:bodyPr>
          <a:lstStyle>
            <a:lvl1pPr lvl="0" algn="ctr">
              <a:lnSpc>
                <a:spcPct val="115000"/>
              </a:lnSpc>
              <a:spcBef>
                <a:spcPts val="120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pic>
        <p:nvPicPr>
          <p:cNvPr id="2034" name="Google Shape;2034;p23"/>
          <p:cNvPicPr preferRelativeResize="0"/>
          <p:nvPr/>
        </p:nvPicPr>
        <p:blipFill>
          <a:blip r:embed="rId2">
            <a:alphaModFix amt="51000"/>
          </a:blip>
          <a:stretch>
            <a:fillRect/>
          </a:stretch>
        </p:blipFill>
        <p:spPr>
          <a:xfrm>
            <a:off x="-2116525" y="-1420795"/>
            <a:ext cx="3742525" cy="3347995"/>
          </a:xfrm>
          <a:prstGeom prst="rect">
            <a:avLst/>
          </a:prstGeom>
          <a:noFill/>
          <a:ln>
            <a:noFill/>
          </a:ln>
        </p:spPr>
      </p:pic>
      <p:pic>
        <p:nvPicPr>
          <p:cNvPr id="2035" name="Google Shape;2035;p23"/>
          <p:cNvPicPr preferRelativeResize="0"/>
          <p:nvPr/>
        </p:nvPicPr>
        <p:blipFill>
          <a:blip r:embed="rId2">
            <a:alphaModFix amt="51000"/>
          </a:blip>
          <a:stretch>
            <a:fillRect/>
          </a:stretch>
        </p:blipFill>
        <p:spPr>
          <a:xfrm>
            <a:off x="7818900" y="-997375"/>
            <a:ext cx="3742525" cy="334799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2075"/>
        <p:cNvGrpSpPr/>
        <p:nvPr/>
      </p:nvGrpSpPr>
      <p:grpSpPr>
        <a:xfrm>
          <a:off x="0" y="0"/>
          <a:ext cx="0" cy="0"/>
          <a:chOff x="0" y="0"/>
          <a:chExt cx="0" cy="0"/>
        </a:xfrm>
      </p:grpSpPr>
      <p:grpSp>
        <p:nvGrpSpPr>
          <p:cNvPr id="2076" name="Google Shape;2076;p25"/>
          <p:cNvGrpSpPr/>
          <p:nvPr/>
        </p:nvGrpSpPr>
        <p:grpSpPr>
          <a:xfrm rot="8220563">
            <a:off x="-110731" y="-557136"/>
            <a:ext cx="939578" cy="2149414"/>
            <a:chOff x="5067575" y="3176425"/>
            <a:chExt cx="473000" cy="1081975"/>
          </a:xfrm>
        </p:grpSpPr>
        <p:sp>
          <p:nvSpPr>
            <p:cNvPr id="2077" name="Google Shape;2077;p2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1" name="Google Shape;2081;p25"/>
          <p:cNvGrpSpPr/>
          <p:nvPr/>
        </p:nvGrpSpPr>
        <p:grpSpPr>
          <a:xfrm rot="6064909">
            <a:off x="-525704" y="-915629"/>
            <a:ext cx="1148912" cy="2301674"/>
            <a:chOff x="3238525" y="2739250"/>
            <a:chExt cx="1148975" cy="2301800"/>
          </a:xfrm>
        </p:grpSpPr>
        <p:sp>
          <p:nvSpPr>
            <p:cNvPr id="2082" name="Google Shape;2082;p25"/>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5"/>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5"/>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5"/>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5"/>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5"/>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5"/>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5"/>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5"/>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5"/>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5"/>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5"/>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5"/>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5"/>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5"/>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5"/>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5"/>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5"/>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5"/>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5"/>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5"/>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5"/>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5"/>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5"/>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5"/>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5"/>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5"/>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5"/>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5"/>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5"/>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5"/>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5"/>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5"/>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5"/>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5"/>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5"/>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5"/>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5"/>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5"/>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5"/>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5"/>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1" name="Google Shape;2141;p25"/>
          <p:cNvSpPr/>
          <p:nvPr/>
        </p:nvSpPr>
        <p:spPr>
          <a:xfrm>
            <a:off x="7032950" y="-457550"/>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txBox="1">
            <a:spLocks noGrp="1"/>
          </p:cNvSpPr>
          <p:nvPr>
            <p:ph type="title"/>
          </p:nvPr>
        </p:nvSpPr>
        <p:spPr>
          <a:xfrm>
            <a:off x="720000"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3" name="Google Shape;2143;p25"/>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4" name="Google Shape;2144;p25"/>
          <p:cNvSpPr txBox="1">
            <a:spLocks noGrp="1"/>
          </p:cNvSpPr>
          <p:nvPr>
            <p:ph type="title" idx="2"/>
          </p:nvPr>
        </p:nvSpPr>
        <p:spPr>
          <a:xfrm>
            <a:off x="3419269"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5" name="Google Shape;2145;p25"/>
          <p:cNvSpPr txBox="1">
            <a:spLocks noGrp="1"/>
          </p:cNvSpPr>
          <p:nvPr>
            <p:ph type="subTitle" idx="3"/>
          </p:nvPr>
        </p:nvSpPr>
        <p:spPr>
          <a:xfrm>
            <a:off x="3419269"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6" name="Google Shape;2146;p25"/>
          <p:cNvSpPr txBox="1">
            <a:spLocks noGrp="1"/>
          </p:cNvSpPr>
          <p:nvPr>
            <p:ph type="title" idx="4"/>
          </p:nvPr>
        </p:nvSpPr>
        <p:spPr>
          <a:xfrm>
            <a:off x="720000"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7" name="Google Shape;2147;p25"/>
          <p:cNvSpPr txBox="1">
            <a:spLocks noGrp="1"/>
          </p:cNvSpPr>
          <p:nvPr>
            <p:ph type="subTitle" idx="5"/>
          </p:nvPr>
        </p:nvSpPr>
        <p:spPr>
          <a:xfrm>
            <a:off x="720000"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8" name="Google Shape;2148;p25"/>
          <p:cNvSpPr txBox="1">
            <a:spLocks noGrp="1"/>
          </p:cNvSpPr>
          <p:nvPr>
            <p:ph type="title" idx="6"/>
          </p:nvPr>
        </p:nvSpPr>
        <p:spPr>
          <a:xfrm>
            <a:off x="3419269"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9" name="Google Shape;2149;p25"/>
          <p:cNvSpPr txBox="1">
            <a:spLocks noGrp="1"/>
          </p:cNvSpPr>
          <p:nvPr>
            <p:ph type="subTitle" idx="7"/>
          </p:nvPr>
        </p:nvSpPr>
        <p:spPr>
          <a:xfrm>
            <a:off x="3419269"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25"/>
          <p:cNvSpPr txBox="1">
            <a:spLocks noGrp="1"/>
          </p:cNvSpPr>
          <p:nvPr>
            <p:ph type="title" idx="8"/>
          </p:nvPr>
        </p:nvSpPr>
        <p:spPr>
          <a:xfrm>
            <a:off x="6118545"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51" name="Google Shape;2151;p25"/>
          <p:cNvSpPr txBox="1">
            <a:spLocks noGrp="1"/>
          </p:cNvSpPr>
          <p:nvPr>
            <p:ph type="subTitle" idx="9"/>
          </p:nvPr>
        </p:nvSpPr>
        <p:spPr>
          <a:xfrm>
            <a:off x="6118545"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25"/>
          <p:cNvSpPr txBox="1">
            <a:spLocks noGrp="1"/>
          </p:cNvSpPr>
          <p:nvPr>
            <p:ph type="title" idx="13"/>
          </p:nvPr>
        </p:nvSpPr>
        <p:spPr>
          <a:xfrm>
            <a:off x="6118545"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53" name="Google Shape;2153;p25"/>
          <p:cNvSpPr txBox="1">
            <a:spLocks noGrp="1"/>
          </p:cNvSpPr>
          <p:nvPr>
            <p:ph type="subTitle" idx="14"/>
          </p:nvPr>
        </p:nvSpPr>
        <p:spPr>
          <a:xfrm>
            <a:off x="6118545"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154" name="Google Shape;2154;p25"/>
          <p:cNvPicPr preferRelativeResize="0"/>
          <p:nvPr/>
        </p:nvPicPr>
        <p:blipFill>
          <a:blip r:embed="rId2">
            <a:alphaModFix amt="51000"/>
          </a:blip>
          <a:stretch>
            <a:fillRect/>
          </a:stretch>
        </p:blipFill>
        <p:spPr>
          <a:xfrm>
            <a:off x="7818900" y="2407530"/>
            <a:ext cx="3742525" cy="3347995"/>
          </a:xfrm>
          <a:prstGeom prst="rect">
            <a:avLst/>
          </a:prstGeom>
          <a:noFill/>
          <a:ln>
            <a:noFill/>
          </a:ln>
        </p:spPr>
      </p:pic>
      <p:pic>
        <p:nvPicPr>
          <p:cNvPr id="2155" name="Google Shape;2155;p25"/>
          <p:cNvPicPr preferRelativeResize="0"/>
          <p:nvPr/>
        </p:nvPicPr>
        <p:blipFill>
          <a:blip r:embed="rId2">
            <a:alphaModFix amt="51000"/>
          </a:blip>
          <a:stretch>
            <a:fillRect/>
          </a:stretch>
        </p:blipFill>
        <p:spPr>
          <a:xfrm>
            <a:off x="7818900" y="-997375"/>
            <a:ext cx="3742525" cy="3347995"/>
          </a:xfrm>
          <a:prstGeom prst="rect">
            <a:avLst/>
          </a:prstGeom>
          <a:noFill/>
          <a:ln>
            <a:noFill/>
          </a:ln>
        </p:spPr>
      </p:pic>
      <p:pic>
        <p:nvPicPr>
          <p:cNvPr id="2156" name="Google Shape;2156;p25"/>
          <p:cNvPicPr preferRelativeResize="0"/>
          <p:nvPr/>
        </p:nvPicPr>
        <p:blipFill>
          <a:blip r:embed="rId2">
            <a:alphaModFix amt="51000"/>
          </a:blip>
          <a:stretch>
            <a:fillRect/>
          </a:stretch>
        </p:blipFill>
        <p:spPr>
          <a:xfrm>
            <a:off x="-1387300" y="-1143675"/>
            <a:ext cx="2962825" cy="2650500"/>
          </a:xfrm>
          <a:prstGeom prst="rect">
            <a:avLst/>
          </a:prstGeom>
          <a:noFill/>
          <a:ln>
            <a:noFill/>
          </a:ln>
        </p:spPr>
      </p:pic>
      <p:sp>
        <p:nvSpPr>
          <p:cNvPr id="2157" name="Google Shape;2157;p25"/>
          <p:cNvSpPr txBox="1">
            <a:spLocks noGrp="1"/>
          </p:cNvSpPr>
          <p:nvPr>
            <p:ph type="title" idx="15"/>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2518"/>
        <p:cNvGrpSpPr/>
        <p:nvPr/>
      </p:nvGrpSpPr>
      <p:grpSpPr>
        <a:xfrm>
          <a:off x="0" y="0"/>
          <a:ext cx="0" cy="0"/>
          <a:chOff x="0" y="0"/>
          <a:chExt cx="0" cy="0"/>
        </a:xfrm>
      </p:grpSpPr>
      <p:sp>
        <p:nvSpPr>
          <p:cNvPr id="2519" name="Google Shape;2519;p29"/>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9"/>
          <p:cNvSpPr/>
          <p:nvPr/>
        </p:nvSpPr>
        <p:spPr>
          <a:xfrm rot="-818131">
            <a:off x="-1729370" y="-511390"/>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1" name="Google Shape;2521;p29"/>
          <p:cNvGrpSpPr/>
          <p:nvPr/>
        </p:nvGrpSpPr>
        <p:grpSpPr>
          <a:xfrm rot="1702121" flipH="1">
            <a:off x="-1409092" y="-750648"/>
            <a:ext cx="2877440" cy="2228610"/>
            <a:chOff x="9298389" y="-164681"/>
            <a:chExt cx="3403527" cy="2636070"/>
          </a:xfrm>
        </p:grpSpPr>
        <p:sp>
          <p:nvSpPr>
            <p:cNvPr id="2522" name="Google Shape;2522;p29"/>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9"/>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29"/>
          <p:cNvGrpSpPr/>
          <p:nvPr/>
        </p:nvGrpSpPr>
        <p:grpSpPr>
          <a:xfrm rot="-2052684">
            <a:off x="8443735" y="3653551"/>
            <a:ext cx="1046336" cy="1939290"/>
            <a:chOff x="3321775" y="2146200"/>
            <a:chExt cx="1129175" cy="2092825"/>
          </a:xfrm>
        </p:grpSpPr>
        <p:sp>
          <p:nvSpPr>
            <p:cNvPr id="2525" name="Google Shape;2525;p29"/>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9"/>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9"/>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9"/>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9"/>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9"/>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9"/>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9"/>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9"/>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9"/>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9"/>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9"/>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9"/>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9"/>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9"/>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9"/>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9"/>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9"/>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9"/>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9"/>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5" name="Google Shape;2555;p2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2556" name="Google Shape;2556;p29"/>
          <p:cNvPicPr preferRelativeResize="0"/>
          <p:nvPr/>
        </p:nvPicPr>
        <p:blipFill>
          <a:blip r:embed="rId2">
            <a:alphaModFix amt="51000"/>
          </a:blip>
          <a:stretch>
            <a:fillRect/>
          </a:stretch>
        </p:blipFill>
        <p:spPr>
          <a:xfrm>
            <a:off x="7989075" y="3305523"/>
            <a:ext cx="2522775" cy="2256850"/>
          </a:xfrm>
          <a:prstGeom prst="rect">
            <a:avLst/>
          </a:prstGeom>
          <a:noFill/>
          <a:ln>
            <a:noFill/>
          </a:ln>
        </p:spPr>
      </p:pic>
      <p:pic>
        <p:nvPicPr>
          <p:cNvPr id="2557" name="Google Shape;2557;p29"/>
          <p:cNvPicPr preferRelativeResize="0"/>
          <p:nvPr/>
        </p:nvPicPr>
        <p:blipFill>
          <a:blip r:embed="rId2">
            <a:alphaModFix amt="51000"/>
          </a:blip>
          <a:stretch>
            <a:fillRect/>
          </a:stretch>
        </p:blipFill>
        <p:spPr>
          <a:xfrm>
            <a:off x="7501926" y="-1465457"/>
            <a:ext cx="3852000" cy="3445953"/>
          </a:xfrm>
          <a:prstGeom prst="rect">
            <a:avLst/>
          </a:prstGeom>
          <a:noFill/>
          <a:ln>
            <a:noFill/>
          </a:ln>
        </p:spPr>
      </p:pic>
      <p:pic>
        <p:nvPicPr>
          <p:cNvPr id="2558" name="Google Shape;2558;p29"/>
          <p:cNvPicPr preferRelativeResize="0"/>
          <p:nvPr/>
        </p:nvPicPr>
        <p:blipFill>
          <a:blip r:embed="rId2">
            <a:alphaModFix amt="51000"/>
          </a:blip>
          <a:stretch>
            <a:fillRect/>
          </a:stretch>
        </p:blipFill>
        <p:spPr>
          <a:xfrm>
            <a:off x="-2169699" y="-1395894"/>
            <a:ext cx="3852000" cy="344595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2668"/>
        <p:cNvGrpSpPr/>
        <p:nvPr/>
      </p:nvGrpSpPr>
      <p:grpSpPr>
        <a:xfrm>
          <a:off x="0" y="0"/>
          <a:ext cx="0" cy="0"/>
          <a:chOff x="0" y="0"/>
          <a:chExt cx="0" cy="0"/>
        </a:xfrm>
      </p:grpSpPr>
      <p:sp>
        <p:nvSpPr>
          <p:cNvPr id="2669" name="Google Shape;2669;p32"/>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2"/>
          <p:cNvSpPr/>
          <p:nvPr/>
        </p:nvSpPr>
        <p:spPr>
          <a:xfrm rot="-818131">
            <a:off x="-1729370" y="-511390"/>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1" name="Google Shape;2671;p32"/>
          <p:cNvGrpSpPr/>
          <p:nvPr/>
        </p:nvGrpSpPr>
        <p:grpSpPr>
          <a:xfrm rot="1702121" flipH="1">
            <a:off x="-1409092" y="-750648"/>
            <a:ext cx="2877440" cy="2228610"/>
            <a:chOff x="9298389" y="-164681"/>
            <a:chExt cx="3403527" cy="2636070"/>
          </a:xfrm>
        </p:grpSpPr>
        <p:sp>
          <p:nvSpPr>
            <p:cNvPr id="2672" name="Google Shape;2672;p32"/>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2"/>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4" name="Google Shape;2674;p32"/>
          <p:cNvGrpSpPr/>
          <p:nvPr/>
        </p:nvGrpSpPr>
        <p:grpSpPr>
          <a:xfrm rot="-2052684">
            <a:off x="8443735" y="3653551"/>
            <a:ext cx="1046336" cy="1939290"/>
            <a:chOff x="3321775" y="2146200"/>
            <a:chExt cx="1129175" cy="2092825"/>
          </a:xfrm>
        </p:grpSpPr>
        <p:sp>
          <p:nvSpPr>
            <p:cNvPr id="2675" name="Google Shape;2675;p32"/>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2"/>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2"/>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2"/>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2"/>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2"/>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2"/>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2"/>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2"/>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2"/>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2"/>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2"/>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2"/>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2"/>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2"/>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2"/>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2"/>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2"/>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2"/>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2"/>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2"/>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2"/>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2"/>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2"/>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2"/>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2"/>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2"/>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2"/>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2"/>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2"/>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05" name="Google Shape;2705;p32"/>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2706" name="Google Shape;2706;p32"/>
          <p:cNvPicPr preferRelativeResize="0"/>
          <p:nvPr/>
        </p:nvPicPr>
        <p:blipFill>
          <a:blip r:embed="rId2">
            <a:alphaModFix amt="51000"/>
          </a:blip>
          <a:stretch>
            <a:fillRect/>
          </a:stretch>
        </p:blipFill>
        <p:spPr>
          <a:xfrm>
            <a:off x="7414563" y="-534827"/>
            <a:ext cx="2715351" cy="2429151"/>
          </a:xfrm>
          <a:prstGeom prst="rect">
            <a:avLst/>
          </a:prstGeom>
          <a:noFill/>
          <a:ln>
            <a:noFill/>
          </a:ln>
        </p:spPr>
      </p:pic>
      <p:pic>
        <p:nvPicPr>
          <p:cNvPr id="2707" name="Google Shape;2707;p32"/>
          <p:cNvPicPr preferRelativeResize="0"/>
          <p:nvPr/>
        </p:nvPicPr>
        <p:blipFill>
          <a:blip r:embed="rId2">
            <a:alphaModFix amt="51000"/>
          </a:blip>
          <a:stretch>
            <a:fillRect/>
          </a:stretch>
        </p:blipFill>
        <p:spPr>
          <a:xfrm>
            <a:off x="7414563" y="3449748"/>
            <a:ext cx="2715351" cy="24291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2708"/>
        <p:cNvGrpSpPr/>
        <p:nvPr/>
      </p:nvGrpSpPr>
      <p:grpSpPr>
        <a:xfrm>
          <a:off x="0" y="0"/>
          <a:ext cx="0" cy="0"/>
          <a:chOff x="0" y="0"/>
          <a:chExt cx="0" cy="0"/>
        </a:xfrm>
      </p:grpSpPr>
      <p:grpSp>
        <p:nvGrpSpPr>
          <p:cNvPr id="2709" name="Google Shape;2709;p33"/>
          <p:cNvGrpSpPr/>
          <p:nvPr/>
        </p:nvGrpSpPr>
        <p:grpSpPr>
          <a:xfrm rot="-8949421">
            <a:off x="8546620" y="-1450331"/>
            <a:ext cx="1526877" cy="3332605"/>
            <a:chOff x="7386050" y="661025"/>
            <a:chExt cx="1576975" cy="3441950"/>
          </a:xfrm>
        </p:grpSpPr>
        <p:sp>
          <p:nvSpPr>
            <p:cNvPr id="2710" name="Google Shape;2710;p33"/>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3"/>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3"/>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1" name="Google Shape;2721;p33"/>
          <p:cNvGrpSpPr/>
          <p:nvPr/>
        </p:nvGrpSpPr>
        <p:grpSpPr>
          <a:xfrm flipH="1">
            <a:off x="7897045" y="-2"/>
            <a:ext cx="1322773" cy="1338296"/>
            <a:chOff x="238125" y="470675"/>
            <a:chExt cx="2524375" cy="2554000"/>
          </a:xfrm>
        </p:grpSpPr>
        <p:sp>
          <p:nvSpPr>
            <p:cNvPr id="2722" name="Google Shape;2722;p33"/>
            <p:cNvSpPr/>
            <p:nvPr/>
          </p:nvSpPr>
          <p:spPr>
            <a:xfrm>
              <a:off x="974450" y="470675"/>
              <a:ext cx="974200" cy="1541075"/>
            </a:xfrm>
            <a:custGeom>
              <a:avLst/>
              <a:gdLst/>
              <a:ahLst/>
              <a:cxnLst/>
              <a:rect l="l" t="t" r="r" b="b"/>
              <a:pathLst>
                <a:path w="38968" h="61643" extrusionOk="0">
                  <a:moveTo>
                    <a:pt x="0" y="0"/>
                  </a:moveTo>
                  <a:cubicBezTo>
                    <a:pt x="3040" y="8997"/>
                    <a:pt x="7052" y="17660"/>
                    <a:pt x="11946" y="25806"/>
                  </a:cubicBezTo>
                  <a:cubicBezTo>
                    <a:pt x="32281" y="59211"/>
                    <a:pt x="36962" y="60852"/>
                    <a:pt x="36962" y="60852"/>
                  </a:cubicBezTo>
                  <a:cubicBezTo>
                    <a:pt x="36962" y="60852"/>
                    <a:pt x="38968" y="61642"/>
                    <a:pt x="35411" y="57873"/>
                  </a:cubicBezTo>
                  <a:cubicBezTo>
                    <a:pt x="31825" y="54135"/>
                    <a:pt x="22676" y="40365"/>
                    <a:pt x="12220" y="22645"/>
                  </a:cubicBezTo>
                  <a:cubicBezTo>
                    <a:pt x="8025" y="15411"/>
                    <a:pt x="4499" y="7842"/>
                    <a:pt x="1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3"/>
            <p:cNvSpPr/>
            <p:nvPr/>
          </p:nvSpPr>
          <p:spPr>
            <a:xfrm>
              <a:off x="1039800" y="470675"/>
              <a:ext cx="188475" cy="116275"/>
            </a:xfrm>
            <a:custGeom>
              <a:avLst/>
              <a:gdLst/>
              <a:ahLst/>
              <a:cxnLst/>
              <a:rect l="l" t="t" r="r" b="b"/>
              <a:pathLst>
                <a:path w="7539" h="4651" extrusionOk="0">
                  <a:moveTo>
                    <a:pt x="2280" y="0"/>
                  </a:moveTo>
                  <a:cubicBezTo>
                    <a:pt x="1338" y="1429"/>
                    <a:pt x="578" y="3009"/>
                    <a:pt x="0" y="4651"/>
                  </a:cubicBezTo>
                  <a:cubicBezTo>
                    <a:pt x="2766" y="3526"/>
                    <a:pt x="5320" y="1945"/>
                    <a:pt x="7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3"/>
            <p:cNvSpPr/>
            <p:nvPr/>
          </p:nvSpPr>
          <p:spPr>
            <a:xfrm>
              <a:off x="1172775" y="742700"/>
              <a:ext cx="1067675" cy="160375"/>
            </a:xfrm>
            <a:custGeom>
              <a:avLst/>
              <a:gdLst/>
              <a:ahLst/>
              <a:cxnLst/>
              <a:rect l="l" t="t" r="r" b="b"/>
              <a:pathLst>
                <a:path w="42707" h="6415" extrusionOk="0">
                  <a:moveTo>
                    <a:pt x="18968" y="1520"/>
                  </a:moveTo>
                  <a:cubicBezTo>
                    <a:pt x="9971" y="1"/>
                    <a:pt x="1186" y="3314"/>
                    <a:pt x="1" y="6414"/>
                  </a:cubicBezTo>
                  <a:cubicBezTo>
                    <a:pt x="1" y="6414"/>
                    <a:pt x="8967" y="4195"/>
                    <a:pt x="17721" y="5077"/>
                  </a:cubicBezTo>
                  <a:cubicBezTo>
                    <a:pt x="26475" y="5928"/>
                    <a:pt x="42707" y="1338"/>
                    <a:pt x="42707" y="1338"/>
                  </a:cubicBezTo>
                  <a:cubicBezTo>
                    <a:pt x="42707" y="1338"/>
                    <a:pt x="27965" y="3071"/>
                    <a:pt x="18968" y="15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1100600" y="479775"/>
              <a:ext cx="944550" cy="297150"/>
            </a:xfrm>
            <a:custGeom>
              <a:avLst/>
              <a:gdLst/>
              <a:ahLst/>
              <a:cxnLst/>
              <a:rect l="l" t="t" r="r" b="b"/>
              <a:pathLst>
                <a:path w="37782" h="11886" extrusionOk="0">
                  <a:moveTo>
                    <a:pt x="0" y="10852"/>
                  </a:moveTo>
                  <a:cubicBezTo>
                    <a:pt x="0" y="10852"/>
                    <a:pt x="7660" y="11885"/>
                    <a:pt x="19362" y="7569"/>
                  </a:cubicBezTo>
                  <a:cubicBezTo>
                    <a:pt x="31065" y="3253"/>
                    <a:pt x="37782" y="1"/>
                    <a:pt x="37782" y="1"/>
                  </a:cubicBezTo>
                  <a:cubicBezTo>
                    <a:pt x="37782" y="1"/>
                    <a:pt x="4559" y="4439"/>
                    <a:pt x="0" y="108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3"/>
            <p:cNvSpPr/>
            <p:nvPr/>
          </p:nvSpPr>
          <p:spPr>
            <a:xfrm>
              <a:off x="1057275" y="470675"/>
              <a:ext cx="509150" cy="186175"/>
            </a:xfrm>
            <a:custGeom>
              <a:avLst/>
              <a:gdLst/>
              <a:ahLst/>
              <a:cxnLst/>
              <a:rect l="l" t="t" r="r" b="b"/>
              <a:pathLst>
                <a:path w="20366" h="7447" extrusionOk="0">
                  <a:moveTo>
                    <a:pt x="1" y="6474"/>
                  </a:moveTo>
                  <a:cubicBezTo>
                    <a:pt x="1" y="6474"/>
                    <a:pt x="4469" y="7447"/>
                    <a:pt x="13010" y="3344"/>
                  </a:cubicBezTo>
                  <a:cubicBezTo>
                    <a:pt x="15502" y="2158"/>
                    <a:pt x="18025" y="1033"/>
                    <a:pt x="20366" y="0"/>
                  </a:cubicBezTo>
                  <a:lnTo>
                    <a:pt x="12311" y="0"/>
                  </a:lnTo>
                  <a:cubicBezTo>
                    <a:pt x="7113" y="1672"/>
                    <a:pt x="2250" y="3830"/>
                    <a:pt x="1" y="64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3"/>
            <p:cNvSpPr/>
            <p:nvPr/>
          </p:nvSpPr>
          <p:spPr>
            <a:xfrm>
              <a:off x="1786025" y="1686475"/>
              <a:ext cx="781175" cy="348825"/>
            </a:xfrm>
            <a:custGeom>
              <a:avLst/>
              <a:gdLst/>
              <a:ahLst/>
              <a:cxnLst/>
              <a:rect l="l" t="t" r="r" b="b"/>
              <a:pathLst>
                <a:path w="31247" h="13953" extrusionOk="0">
                  <a:moveTo>
                    <a:pt x="0" y="6901"/>
                  </a:moveTo>
                  <a:cubicBezTo>
                    <a:pt x="0" y="6901"/>
                    <a:pt x="4316" y="9150"/>
                    <a:pt x="12067" y="10731"/>
                  </a:cubicBezTo>
                  <a:cubicBezTo>
                    <a:pt x="19818" y="12311"/>
                    <a:pt x="31247" y="13952"/>
                    <a:pt x="31247" y="13952"/>
                  </a:cubicBezTo>
                  <a:cubicBezTo>
                    <a:pt x="31247" y="13952"/>
                    <a:pt x="9575" y="1"/>
                    <a:pt x="0" y="6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a:off x="1641625" y="1512475"/>
              <a:ext cx="984100" cy="228000"/>
            </a:xfrm>
            <a:custGeom>
              <a:avLst/>
              <a:gdLst/>
              <a:ahLst/>
              <a:cxnLst/>
              <a:rect l="l" t="t" r="r" b="b"/>
              <a:pathLst>
                <a:path w="39364" h="9120" extrusionOk="0">
                  <a:moveTo>
                    <a:pt x="1" y="5320"/>
                  </a:moveTo>
                  <a:cubicBezTo>
                    <a:pt x="1" y="5320"/>
                    <a:pt x="2858" y="7083"/>
                    <a:pt x="11551" y="8116"/>
                  </a:cubicBezTo>
                  <a:cubicBezTo>
                    <a:pt x="20275" y="9119"/>
                    <a:pt x="39363" y="8177"/>
                    <a:pt x="39363" y="8177"/>
                  </a:cubicBezTo>
                  <a:cubicBezTo>
                    <a:pt x="39363" y="8177"/>
                    <a:pt x="5654" y="0"/>
                    <a:pt x="1" y="5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3"/>
            <p:cNvSpPr/>
            <p:nvPr/>
          </p:nvSpPr>
          <p:spPr>
            <a:xfrm>
              <a:off x="1369600" y="1145450"/>
              <a:ext cx="1009925" cy="117050"/>
            </a:xfrm>
            <a:custGeom>
              <a:avLst/>
              <a:gdLst/>
              <a:ahLst/>
              <a:cxnLst/>
              <a:rect l="l" t="t" r="r" b="b"/>
              <a:pathLst>
                <a:path w="40397" h="4682" extrusionOk="0">
                  <a:moveTo>
                    <a:pt x="15836" y="821"/>
                  </a:moveTo>
                  <a:cubicBezTo>
                    <a:pt x="5836" y="0"/>
                    <a:pt x="1277" y="973"/>
                    <a:pt x="0" y="3465"/>
                  </a:cubicBezTo>
                  <a:cubicBezTo>
                    <a:pt x="0" y="3465"/>
                    <a:pt x="4195" y="4620"/>
                    <a:pt x="14347" y="4651"/>
                  </a:cubicBezTo>
                  <a:cubicBezTo>
                    <a:pt x="24499" y="4681"/>
                    <a:pt x="40396" y="487"/>
                    <a:pt x="40396" y="487"/>
                  </a:cubicBezTo>
                  <a:cubicBezTo>
                    <a:pt x="40396" y="487"/>
                    <a:pt x="25837" y="1611"/>
                    <a:pt x="15836" y="8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3"/>
            <p:cNvSpPr/>
            <p:nvPr/>
          </p:nvSpPr>
          <p:spPr>
            <a:xfrm>
              <a:off x="1256375" y="941800"/>
              <a:ext cx="1123900" cy="158825"/>
            </a:xfrm>
            <a:custGeom>
              <a:avLst/>
              <a:gdLst/>
              <a:ahLst/>
              <a:cxnLst/>
              <a:rect l="l" t="t" r="r" b="b"/>
              <a:pathLst>
                <a:path w="44956" h="6353" extrusionOk="0">
                  <a:moveTo>
                    <a:pt x="20396" y="2006"/>
                  </a:moveTo>
                  <a:cubicBezTo>
                    <a:pt x="10669" y="1003"/>
                    <a:pt x="882" y="2371"/>
                    <a:pt x="0" y="4894"/>
                  </a:cubicBezTo>
                  <a:cubicBezTo>
                    <a:pt x="0" y="4894"/>
                    <a:pt x="16627" y="6353"/>
                    <a:pt x="26688" y="4924"/>
                  </a:cubicBezTo>
                  <a:cubicBezTo>
                    <a:pt x="32949" y="4012"/>
                    <a:pt x="39089" y="2341"/>
                    <a:pt x="44955" y="0"/>
                  </a:cubicBezTo>
                  <a:cubicBezTo>
                    <a:pt x="44955" y="0"/>
                    <a:pt x="30153" y="3009"/>
                    <a:pt x="20396" y="2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a:off x="1509425" y="1321750"/>
              <a:ext cx="1000025" cy="193775"/>
            </a:xfrm>
            <a:custGeom>
              <a:avLst/>
              <a:gdLst/>
              <a:ahLst/>
              <a:cxnLst/>
              <a:rect l="l" t="t" r="r" b="b"/>
              <a:pathLst>
                <a:path w="40001" h="7751" extrusionOk="0">
                  <a:moveTo>
                    <a:pt x="0" y="5289"/>
                  </a:moveTo>
                  <a:cubicBezTo>
                    <a:pt x="0" y="5289"/>
                    <a:pt x="5532" y="7751"/>
                    <a:pt x="15563" y="6900"/>
                  </a:cubicBezTo>
                  <a:cubicBezTo>
                    <a:pt x="25563" y="6049"/>
                    <a:pt x="40001" y="2006"/>
                    <a:pt x="40001" y="2006"/>
                  </a:cubicBezTo>
                  <a:cubicBezTo>
                    <a:pt x="40001" y="2006"/>
                    <a:pt x="8085" y="0"/>
                    <a:pt x="0" y="5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3"/>
            <p:cNvSpPr/>
            <p:nvPr/>
          </p:nvSpPr>
          <p:spPr>
            <a:xfrm>
              <a:off x="1457750" y="1682675"/>
              <a:ext cx="237100" cy="1041850"/>
            </a:xfrm>
            <a:custGeom>
              <a:avLst/>
              <a:gdLst/>
              <a:ahLst/>
              <a:cxnLst/>
              <a:rect l="l" t="t" r="r" b="b"/>
              <a:pathLst>
                <a:path w="9484" h="41674" extrusionOk="0">
                  <a:moveTo>
                    <a:pt x="8085" y="1"/>
                  </a:moveTo>
                  <a:cubicBezTo>
                    <a:pt x="8085" y="1"/>
                    <a:pt x="1611" y="12098"/>
                    <a:pt x="608" y="22281"/>
                  </a:cubicBezTo>
                  <a:cubicBezTo>
                    <a:pt x="31" y="28725"/>
                    <a:pt x="0" y="35229"/>
                    <a:pt x="486" y="41673"/>
                  </a:cubicBezTo>
                  <a:cubicBezTo>
                    <a:pt x="486" y="41673"/>
                    <a:pt x="2432" y="26871"/>
                    <a:pt x="5411" y="18603"/>
                  </a:cubicBezTo>
                  <a:cubicBezTo>
                    <a:pt x="8359" y="10366"/>
                    <a:pt x="9484" y="2433"/>
                    <a:pt x="8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3"/>
            <p:cNvSpPr/>
            <p:nvPr/>
          </p:nvSpPr>
          <p:spPr>
            <a:xfrm>
              <a:off x="975975" y="1245000"/>
              <a:ext cx="465825" cy="1024350"/>
            </a:xfrm>
            <a:custGeom>
              <a:avLst/>
              <a:gdLst/>
              <a:ahLst/>
              <a:cxnLst/>
              <a:rect l="l" t="t" r="r" b="b"/>
              <a:pathLst>
                <a:path w="18633" h="40974" extrusionOk="0">
                  <a:moveTo>
                    <a:pt x="16019" y="0"/>
                  </a:moveTo>
                  <a:cubicBezTo>
                    <a:pt x="16019" y="0"/>
                    <a:pt x="7022" y="11338"/>
                    <a:pt x="3526" y="21064"/>
                  </a:cubicBezTo>
                  <a:cubicBezTo>
                    <a:pt x="0" y="30760"/>
                    <a:pt x="1520" y="40973"/>
                    <a:pt x="1520" y="40973"/>
                  </a:cubicBezTo>
                  <a:cubicBezTo>
                    <a:pt x="1520" y="40973"/>
                    <a:pt x="2888" y="26535"/>
                    <a:pt x="7478" y="19818"/>
                  </a:cubicBezTo>
                  <a:cubicBezTo>
                    <a:pt x="12098" y="13101"/>
                    <a:pt x="18633" y="4681"/>
                    <a:pt x="16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a:off x="1246500" y="1472200"/>
              <a:ext cx="328300" cy="998525"/>
            </a:xfrm>
            <a:custGeom>
              <a:avLst/>
              <a:gdLst/>
              <a:ahLst/>
              <a:cxnLst/>
              <a:rect l="l" t="t" r="r" b="b"/>
              <a:pathLst>
                <a:path w="13132" h="39941" extrusionOk="0">
                  <a:moveTo>
                    <a:pt x="11186" y="0"/>
                  </a:moveTo>
                  <a:cubicBezTo>
                    <a:pt x="11186" y="0"/>
                    <a:pt x="5836" y="10700"/>
                    <a:pt x="2948" y="21216"/>
                  </a:cubicBezTo>
                  <a:cubicBezTo>
                    <a:pt x="61" y="31733"/>
                    <a:pt x="0" y="39940"/>
                    <a:pt x="0" y="39940"/>
                  </a:cubicBezTo>
                  <a:cubicBezTo>
                    <a:pt x="0" y="39940"/>
                    <a:pt x="4651" y="26019"/>
                    <a:pt x="8146" y="18876"/>
                  </a:cubicBezTo>
                  <a:cubicBezTo>
                    <a:pt x="11611" y="11733"/>
                    <a:pt x="13131" y="5259"/>
                    <a:pt x="1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3"/>
            <p:cNvSpPr/>
            <p:nvPr/>
          </p:nvSpPr>
          <p:spPr>
            <a:xfrm>
              <a:off x="1659100" y="1861250"/>
              <a:ext cx="161125" cy="967375"/>
            </a:xfrm>
            <a:custGeom>
              <a:avLst/>
              <a:gdLst/>
              <a:ahLst/>
              <a:cxnLst/>
              <a:rect l="l" t="t" r="r" b="b"/>
              <a:pathLst>
                <a:path w="6445" h="38695" extrusionOk="0">
                  <a:moveTo>
                    <a:pt x="305" y="21156"/>
                  </a:moveTo>
                  <a:cubicBezTo>
                    <a:pt x="639" y="33466"/>
                    <a:pt x="2980" y="38694"/>
                    <a:pt x="2980" y="38694"/>
                  </a:cubicBezTo>
                  <a:cubicBezTo>
                    <a:pt x="2980" y="38694"/>
                    <a:pt x="2007" y="27934"/>
                    <a:pt x="3740" y="17995"/>
                  </a:cubicBezTo>
                  <a:cubicBezTo>
                    <a:pt x="5472" y="8056"/>
                    <a:pt x="6445" y="2220"/>
                    <a:pt x="4986" y="1"/>
                  </a:cubicBezTo>
                  <a:cubicBezTo>
                    <a:pt x="4955" y="1"/>
                    <a:pt x="1" y="8846"/>
                    <a:pt x="305" y="2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3"/>
            <p:cNvSpPr/>
            <p:nvPr/>
          </p:nvSpPr>
          <p:spPr>
            <a:xfrm>
              <a:off x="1865050" y="1953200"/>
              <a:ext cx="897450" cy="1071475"/>
            </a:xfrm>
            <a:custGeom>
              <a:avLst/>
              <a:gdLst/>
              <a:ahLst/>
              <a:cxnLst/>
              <a:rect l="l" t="t" r="r" b="b"/>
              <a:pathLst>
                <a:path w="35898" h="42859" extrusionOk="0">
                  <a:moveTo>
                    <a:pt x="0" y="1"/>
                  </a:moveTo>
                  <a:cubicBezTo>
                    <a:pt x="0" y="1"/>
                    <a:pt x="912" y="7782"/>
                    <a:pt x="10548" y="18238"/>
                  </a:cubicBezTo>
                  <a:cubicBezTo>
                    <a:pt x="20153" y="28694"/>
                    <a:pt x="35898" y="42859"/>
                    <a:pt x="35898" y="42859"/>
                  </a:cubicBezTo>
                  <a:cubicBezTo>
                    <a:pt x="35898" y="42859"/>
                    <a:pt x="13070" y="71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3"/>
            <p:cNvSpPr/>
            <p:nvPr/>
          </p:nvSpPr>
          <p:spPr>
            <a:xfrm>
              <a:off x="827800" y="1084650"/>
              <a:ext cx="454425" cy="935450"/>
            </a:xfrm>
            <a:custGeom>
              <a:avLst/>
              <a:gdLst/>
              <a:ahLst/>
              <a:cxnLst/>
              <a:rect l="l" t="t" r="r" b="b"/>
              <a:pathLst>
                <a:path w="18177" h="37418" extrusionOk="0">
                  <a:moveTo>
                    <a:pt x="16353" y="7995"/>
                  </a:moveTo>
                  <a:cubicBezTo>
                    <a:pt x="17721" y="5563"/>
                    <a:pt x="18177" y="2736"/>
                    <a:pt x="17690" y="1"/>
                  </a:cubicBezTo>
                  <a:cubicBezTo>
                    <a:pt x="12857" y="3952"/>
                    <a:pt x="9210" y="9150"/>
                    <a:pt x="7173" y="15046"/>
                  </a:cubicBezTo>
                  <a:cubicBezTo>
                    <a:pt x="3860" y="24712"/>
                    <a:pt x="3800" y="28269"/>
                    <a:pt x="2584" y="31612"/>
                  </a:cubicBezTo>
                  <a:cubicBezTo>
                    <a:pt x="1824" y="33588"/>
                    <a:pt x="973" y="35533"/>
                    <a:pt x="0" y="37418"/>
                  </a:cubicBezTo>
                  <a:cubicBezTo>
                    <a:pt x="3769" y="33709"/>
                    <a:pt x="6596" y="29150"/>
                    <a:pt x="8237" y="24104"/>
                  </a:cubicBezTo>
                  <a:cubicBezTo>
                    <a:pt x="10943" y="15715"/>
                    <a:pt x="14043" y="12311"/>
                    <a:pt x="16353" y="79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3"/>
            <p:cNvSpPr/>
            <p:nvPr/>
          </p:nvSpPr>
          <p:spPr>
            <a:xfrm>
              <a:off x="323975" y="780700"/>
              <a:ext cx="785750" cy="646700"/>
            </a:xfrm>
            <a:custGeom>
              <a:avLst/>
              <a:gdLst/>
              <a:ahLst/>
              <a:cxnLst/>
              <a:rect l="l" t="t" r="r" b="b"/>
              <a:pathLst>
                <a:path w="31430" h="25868" extrusionOk="0">
                  <a:moveTo>
                    <a:pt x="31430" y="0"/>
                  </a:moveTo>
                  <a:cubicBezTo>
                    <a:pt x="31430" y="0"/>
                    <a:pt x="17873" y="9271"/>
                    <a:pt x="10122" y="16171"/>
                  </a:cubicBezTo>
                  <a:cubicBezTo>
                    <a:pt x="2341" y="23071"/>
                    <a:pt x="1" y="25867"/>
                    <a:pt x="1" y="25867"/>
                  </a:cubicBezTo>
                  <a:cubicBezTo>
                    <a:pt x="1" y="25867"/>
                    <a:pt x="30336" y="9849"/>
                    <a:pt x="31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3"/>
            <p:cNvSpPr/>
            <p:nvPr/>
          </p:nvSpPr>
          <p:spPr>
            <a:xfrm>
              <a:off x="238125" y="638600"/>
              <a:ext cx="824500" cy="425550"/>
            </a:xfrm>
            <a:custGeom>
              <a:avLst/>
              <a:gdLst/>
              <a:ahLst/>
              <a:cxnLst/>
              <a:rect l="l" t="t" r="r" b="b"/>
              <a:pathLst>
                <a:path w="32980" h="17022" extrusionOk="0">
                  <a:moveTo>
                    <a:pt x="32979" y="578"/>
                  </a:moveTo>
                  <a:cubicBezTo>
                    <a:pt x="32979" y="578"/>
                    <a:pt x="25928" y="0"/>
                    <a:pt x="17326" y="4590"/>
                  </a:cubicBezTo>
                  <a:cubicBezTo>
                    <a:pt x="10456" y="8268"/>
                    <a:pt x="2796" y="14286"/>
                    <a:pt x="0" y="16536"/>
                  </a:cubicBezTo>
                  <a:lnTo>
                    <a:pt x="0" y="17022"/>
                  </a:lnTo>
                  <a:cubicBezTo>
                    <a:pt x="5350" y="14955"/>
                    <a:pt x="28450" y="5836"/>
                    <a:pt x="32979" y="5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3"/>
            <p:cNvSpPr/>
            <p:nvPr/>
          </p:nvSpPr>
          <p:spPr>
            <a:xfrm>
              <a:off x="336150" y="502575"/>
              <a:ext cx="696075" cy="158075"/>
            </a:xfrm>
            <a:custGeom>
              <a:avLst/>
              <a:gdLst/>
              <a:ahLst/>
              <a:cxnLst/>
              <a:rect l="l" t="t" r="r" b="b"/>
              <a:pathLst>
                <a:path w="27843" h="6323" extrusionOk="0">
                  <a:moveTo>
                    <a:pt x="17447" y="5229"/>
                  </a:moveTo>
                  <a:cubicBezTo>
                    <a:pt x="22159" y="6323"/>
                    <a:pt x="27843" y="3223"/>
                    <a:pt x="27691" y="3101"/>
                  </a:cubicBezTo>
                  <a:cubicBezTo>
                    <a:pt x="27691" y="3101"/>
                    <a:pt x="20274" y="1"/>
                    <a:pt x="13405" y="1064"/>
                  </a:cubicBezTo>
                  <a:cubicBezTo>
                    <a:pt x="8845" y="1855"/>
                    <a:pt x="4347" y="3071"/>
                    <a:pt x="0" y="4742"/>
                  </a:cubicBezTo>
                  <a:cubicBezTo>
                    <a:pt x="0" y="4742"/>
                    <a:pt x="12766" y="4165"/>
                    <a:pt x="17447" y="5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3"/>
            <p:cNvSpPr/>
            <p:nvPr/>
          </p:nvSpPr>
          <p:spPr>
            <a:xfrm>
              <a:off x="599825" y="930400"/>
              <a:ext cx="601100" cy="671775"/>
            </a:xfrm>
            <a:custGeom>
              <a:avLst/>
              <a:gdLst/>
              <a:ahLst/>
              <a:cxnLst/>
              <a:rect l="l" t="t" r="r" b="b"/>
              <a:pathLst>
                <a:path w="24044" h="26871" extrusionOk="0">
                  <a:moveTo>
                    <a:pt x="23131" y="0"/>
                  </a:moveTo>
                  <a:cubicBezTo>
                    <a:pt x="23131" y="0"/>
                    <a:pt x="12675" y="10092"/>
                    <a:pt x="7387" y="16262"/>
                  </a:cubicBezTo>
                  <a:cubicBezTo>
                    <a:pt x="2098" y="22432"/>
                    <a:pt x="0" y="26870"/>
                    <a:pt x="0" y="26870"/>
                  </a:cubicBezTo>
                  <a:cubicBezTo>
                    <a:pt x="0" y="26870"/>
                    <a:pt x="10669" y="17204"/>
                    <a:pt x="16292" y="11763"/>
                  </a:cubicBezTo>
                  <a:cubicBezTo>
                    <a:pt x="21916" y="6292"/>
                    <a:pt x="24043" y="2706"/>
                    <a:pt x="23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2" name="Google Shape;2742;p33"/>
          <p:cNvGrpSpPr/>
          <p:nvPr/>
        </p:nvGrpSpPr>
        <p:grpSpPr>
          <a:xfrm rot="7923048" flipH="1">
            <a:off x="-138855" y="-298972"/>
            <a:ext cx="913676" cy="1677934"/>
            <a:chOff x="4830275" y="2608450"/>
            <a:chExt cx="1324325" cy="2432075"/>
          </a:xfrm>
        </p:grpSpPr>
        <p:sp>
          <p:nvSpPr>
            <p:cNvPr id="2743" name="Google Shape;2743;p33"/>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3"/>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3"/>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3"/>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3"/>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3"/>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3"/>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3"/>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3"/>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3"/>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3"/>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3"/>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3"/>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3"/>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3"/>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3"/>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3"/>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3"/>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3"/>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3"/>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3"/>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3"/>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3"/>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3"/>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3"/>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3"/>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3"/>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3"/>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3"/>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3"/>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3"/>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3"/>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3"/>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3"/>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3"/>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3"/>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3"/>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3"/>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3"/>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3"/>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3"/>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3"/>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3"/>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3"/>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3"/>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3"/>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3"/>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3"/>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3"/>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3"/>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3" name="Google Shape;2813;p33"/>
          <p:cNvSpPr/>
          <p:nvPr/>
        </p:nvSpPr>
        <p:spPr>
          <a:xfrm rot="9395586">
            <a:off x="-647857" y="3711134"/>
            <a:ext cx="1455552" cy="1863410"/>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4" name="Google Shape;2814;p33"/>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2815" name="Google Shape;2815;p33"/>
          <p:cNvPicPr preferRelativeResize="0"/>
          <p:nvPr/>
        </p:nvPicPr>
        <p:blipFill>
          <a:blip r:embed="rId2">
            <a:alphaModFix amt="51000"/>
          </a:blip>
          <a:stretch>
            <a:fillRect/>
          </a:stretch>
        </p:blipFill>
        <p:spPr>
          <a:xfrm>
            <a:off x="-854112" y="3371623"/>
            <a:ext cx="2715351" cy="2429151"/>
          </a:xfrm>
          <a:prstGeom prst="rect">
            <a:avLst/>
          </a:prstGeom>
          <a:noFill/>
          <a:ln>
            <a:noFill/>
          </a:ln>
        </p:spPr>
      </p:pic>
      <p:pic>
        <p:nvPicPr>
          <p:cNvPr id="2816" name="Google Shape;2816;p33"/>
          <p:cNvPicPr preferRelativeResize="0"/>
          <p:nvPr/>
        </p:nvPicPr>
        <p:blipFill>
          <a:blip r:embed="rId2">
            <a:alphaModFix amt="51000"/>
          </a:blip>
          <a:stretch>
            <a:fillRect/>
          </a:stretch>
        </p:blipFill>
        <p:spPr>
          <a:xfrm>
            <a:off x="7310363" y="-417627"/>
            <a:ext cx="2715351" cy="24291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2817"/>
        <p:cNvGrpSpPr/>
        <p:nvPr/>
      </p:nvGrpSpPr>
      <p:grpSpPr>
        <a:xfrm>
          <a:off x="0" y="0"/>
          <a:ext cx="0" cy="0"/>
          <a:chOff x="0" y="0"/>
          <a:chExt cx="0" cy="0"/>
        </a:xfrm>
      </p:grpSpPr>
      <p:sp>
        <p:nvSpPr>
          <p:cNvPr id="2818" name="Google Shape;2818;p34"/>
          <p:cNvSpPr/>
          <p:nvPr/>
        </p:nvSpPr>
        <p:spPr>
          <a:xfrm rot="3482857">
            <a:off x="-700286"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9" name="Google Shape;2819;p34"/>
          <p:cNvGrpSpPr/>
          <p:nvPr/>
        </p:nvGrpSpPr>
        <p:grpSpPr>
          <a:xfrm rot="8236893">
            <a:off x="-122790" y="-382950"/>
            <a:ext cx="1160581" cy="1843510"/>
            <a:chOff x="4836950" y="647600"/>
            <a:chExt cx="1160575" cy="1843500"/>
          </a:xfrm>
        </p:grpSpPr>
        <p:sp>
          <p:nvSpPr>
            <p:cNvPr id="2820" name="Google Shape;2820;p3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4" name="Google Shape;2844;p34"/>
          <p:cNvSpPr/>
          <p:nvPr/>
        </p:nvSpPr>
        <p:spPr>
          <a:xfrm rot="818203" flipH="1">
            <a:off x="7847141" y="-605378"/>
            <a:ext cx="3855895" cy="198354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5" name="Google Shape;2845;p34"/>
          <p:cNvGrpSpPr/>
          <p:nvPr/>
        </p:nvGrpSpPr>
        <p:grpSpPr>
          <a:xfrm rot="-1702004">
            <a:off x="7920647" y="-887877"/>
            <a:ext cx="3403432" cy="2635996"/>
            <a:chOff x="9298389" y="-164681"/>
            <a:chExt cx="3403527" cy="2636070"/>
          </a:xfrm>
        </p:grpSpPr>
        <p:sp>
          <p:nvSpPr>
            <p:cNvPr id="2846" name="Google Shape;2846;p34"/>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48" name="Google Shape;2848;p34"/>
          <p:cNvPicPr preferRelativeResize="0"/>
          <p:nvPr/>
        </p:nvPicPr>
        <p:blipFill>
          <a:blip r:embed="rId2">
            <a:alphaModFix amt="50000"/>
          </a:blip>
          <a:stretch>
            <a:fillRect/>
          </a:stretch>
        </p:blipFill>
        <p:spPr>
          <a:xfrm>
            <a:off x="7740088" y="-183227"/>
            <a:ext cx="2715351" cy="2429151"/>
          </a:xfrm>
          <a:prstGeom prst="rect">
            <a:avLst/>
          </a:prstGeom>
          <a:noFill/>
          <a:ln>
            <a:noFill/>
          </a:ln>
        </p:spPr>
      </p:pic>
      <p:pic>
        <p:nvPicPr>
          <p:cNvPr id="2849" name="Google Shape;2849;p34"/>
          <p:cNvPicPr preferRelativeResize="0"/>
          <p:nvPr/>
        </p:nvPicPr>
        <p:blipFill>
          <a:blip r:embed="rId2">
            <a:alphaModFix amt="50000"/>
          </a:blip>
          <a:stretch>
            <a:fillRect/>
          </a:stretch>
        </p:blipFill>
        <p:spPr>
          <a:xfrm>
            <a:off x="-854112" y="-534827"/>
            <a:ext cx="2715351" cy="24291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CUSTOM_11_1_1_1">
    <p:spTree>
      <p:nvGrpSpPr>
        <p:cNvPr id="1" name="Shape 2850"/>
        <p:cNvGrpSpPr/>
        <p:nvPr/>
      </p:nvGrpSpPr>
      <p:grpSpPr>
        <a:xfrm>
          <a:off x="0" y="0"/>
          <a:ext cx="0" cy="0"/>
          <a:chOff x="0" y="0"/>
          <a:chExt cx="0" cy="0"/>
        </a:xfrm>
      </p:grpSpPr>
      <p:grpSp>
        <p:nvGrpSpPr>
          <p:cNvPr id="2851" name="Google Shape;2851;p35"/>
          <p:cNvGrpSpPr/>
          <p:nvPr/>
        </p:nvGrpSpPr>
        <p:grpSpPr>
          <a:xfrm rot="-1126758">
            <a:off x="8219740" y="3807370"/>
            <a:ext cx="1526569" cy="1507522"/>
            <a:chOff x="4045425" y="3839900"/>
            <a:chExt cx="559025" cy="552050"/>
          </a:xfrm>
        </p:grpSpPr>
        <p:sp>
          <p:nvSpPr>
            <p:cNvPr id="2852" name="Google Shape;2852;p35"/>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5"/>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5"/>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5"/>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5"/>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5"/>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5"/>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5"/>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5"/>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5"/>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2" name="Google Shape;2862;p35"/>
          <p:cNvGrpSpPr/>
          <p:nvPr/>
        </p:nvGrpSpPr>
        <p:grpSpPr>
          <a:xfrm rot="-2416688" flipH="1">
            <a:off x="8135922" y="4061554"/>
            <a:ext cx="933971" cy="1508171"/>
            <a:chOff x="3377800" y="4037825"/>
            <a:chExt cx="342025" cy="552300"/>
          </a:xfrm>
        </p:grpSpPr>
        <p:sp>
          <p:nvSpPr>
            <p:cNvPr id="2863" name="Google Shape;2863;p35"/>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5"/>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5"/>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6" name="Google Shape;2866;p35"/>
          <p:cNvGrpSpPr/>
          <p:nvPr/>
        </p:nvGrpSpPr>
        <p:grpSpPr>
          <a:xfrm rot="-8220559" flipH="1">
            <a:off x="8502445" y="-528772"/>
            <a:ext cx="837538" cy="1916000"/>
            <a:chOff x="5067575" y="3176425"/>
            <a:chExt cx="473000" cy="1081975"/>
          </a:xfrm>
        </p:grpSpPr>
        <p:sp>
          <p:nvSpPr>
            <p:cNvPr id="2867" name="Google Shape;2867;p3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1" name="Google Shape;2871;p35"/>
          <p:cNvGrpSpPr/>
          <p:nvPr/>
        </p:nvGrpSpPr>
        <p:grpSpPr>
          <a:xfrm rot="-6064755" flipH="1">
            <a:off x="8686069" y="-848028"/>
            <a:ext cx="1024212" cy="2051857"/>
            <a:chOff x="3238525" y="2739250"/>
            <a:chExt cx="1148975" cy="2301800"/>
          </a:xfrm>
        </p:grpSpPr>
        <p:sp>
          <p:nvSpPr>
            <p:cNvPr id="2872" name="Google Shape;2872;p35"/>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5"/>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5"/>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5"/>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5"/>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5"/>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5"/>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5"/>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5"/>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5"/>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5"/>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5"/>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5"/>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5"/>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5"/>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5"/>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5"/>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5"/>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5"/>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5"/>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5"/>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5"/>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5"/>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5"/>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5"/>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5"/>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5"/>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5"/>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5"/>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5"/>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5"/>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5"/>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5"/>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5"/>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5"/>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5"/>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5"/>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5"/>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5"/>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5"/>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5"/>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5"/>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5"/>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5"/>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5"/>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5"/>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5"/>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5"/>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5"/>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5"/>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5"/>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5"/>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5"/>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5"/>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5"/>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5"/>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5"/>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5"/>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5"/>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1" name="Google Shape;2931;p35"/>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32" name="Google Shape;2932;p35"/>
          <p:cNvPicPr preferRelativeResize="0"/>
          <p:nvPr/>
        </p:nvPicPr>
        <p:blipFill>
          <a:blip r:embed="rId2">
            <a:alphaModFix/>
          </a:blip>
          <a:stretch>
            <a:fillRect/>
          </a:stretch>
        </p:blipFill>
        <p:spPr>
          <a:xfrm>
            <a:off x="-545374" y="1697543"/>
            <a:ext cx="3852000" cy="3445953"/>
          </a:xfrm>
          <a:prstGeom prst="rect">
            <a:avLst/>
          </a:prstGeom>
          <a:noFill/>
          <a:ln>
            <a:noFill/>
          </a:ln>
        </p:spPr>
      </p:pic>
      <p:pic>
        <p:nvPicPr>
          <p:cNvPr id="2933" name="Google Shape;2933;p35"/>
          <p:cNvPicPr preferRelativeResize="0"/>
          <p:nvPr/>
        </p:nvPicPr>
        <p:blipFill>
          <a:blip r:embed="rId2">
            <a:alphaModFix amt="50000"/>
          </a:blip>
          <a:stretch>
            <a:fillRect/>
          </a:stretch>
        </p:blipFill>
        <p:spPr>
          <a:xfrm>
            <a:off x="-545374" y="-1753157"/>
            <a:ext cx="3852000" cy="3445953"/>
          </a:xfrm>
          <a:prstGeom prst="rect">
            <a:avLst/>
          </a:prstGeom>
          <a:noFill/>
          <a:ln>
            <a:noFill/>
          </a:ln>
        </p:spPr>
      </p:pic>
      <p:pic>
        <p:nvPicPr>
          <p:cNvPr id="2934" name="Google Shape;2934;p35"/>
          <p:cNvPicPr preferRelativeResize="0"/>
          <p:nvPr/>
        </p:nvPicPr>
        <p:blipFill>
          <a:blip r:embed="rId2">
            <a:alphaModFix amt="50000"/>
          </a:blip>
          <a:stretch>
            <a:fillRect/>
          </a:stretch>
        </p:blipFill>
        <p:spPr>
          <a:xfrm>
            <a:off x="7414538" y="-521802"/>
            <a:ext cx="2715351" cy="2429151"/>
          </a:xfrm>
          <a:prstGeom prst="rect">
            <a:avLst/>
          </a:prstGeom>
          <a:noFill/>
          <a:ln>
            <a:noFill/>
          </a:ln>
        </p:spPr>
      </p:pic>
      <p:pic>
        <p:nvPicPr>
          <p:cNvPr id="2935" name="Google Shape;2935;p35"/>
          <p:cNvPicPr preferRelativeResize="0"/>
          <p:nvPr/>
        </p:nvPicPr>
        <p:blipFill>
          <a:blip r:embed="rId2">
            <a:alphaModFix amt="50000"/>
          </a:blip>
          <a:stretch>
            <a:fillRect/>
          </a:stretch>
        </p:blipFill>
        <p:spPr>
          <a:xfrm>
            <a:off x="7414538" y="3228398"/>
            <a:ext cx="2715351" cy="24291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4"/>
        <p:cNvGrpSpPr/>
        <p:nvPr/>
      </p:nvGrpSpPr>
      <p:grpSpPr>
        <a:xfrm>
          <a:off x="0" y="0"/>
          <a:ext cx="0" cy="0"/>
          <a:chOff x="0" y="0"/>
          <a:chExt cx="0" cy="0"/>
        </a:xfrm>
      </p:grpSpPr>
      <p:sp>
        <p:nvSpPr>
          <p:cNvPr id="445" name="Google Shape;445;p5"/>
          <p:cNvSpPr txBox="1">
            <a:spLocks noGrp="1"/>
          </p:cNvSpPr>
          <p:nvPr>
            <p:ph type="subTitle" idx="1"/>
          </p:nvPr>
        </p:nvSpPr>
        <p:spPr>
          <a:xfrm>
            <a:off x="2020447" y="3087225"/>
            <a:ext cx="2178000" cy="891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6" name="Google Shape;446;p5"/>
          <p:cNvSpPr txBox="1">
            <a:spLocks noGrp="1"/>
          </p:cNvSpPr>
          <p:nvPr>
            <p:ph type="subTitle" idx="2"/>
          </p:nvPr>
        </p:nvSpPr>
        <p:spPr>
          <a:xfrm>
            <a:off x="5924447" y="3087225"/>
            <a:ext cx="2178000" cy="891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7" name="Google Shape;447;p5"/>
          <p:cNvSpPr txBox="1">
            <a:spLocks noGrp="1"/>
          </p:cNvSpPr>
          <p:nvPr>
            <p:ph type="subTitle" idx="3"/>
          </p:nvPr>
        </p:nvSpPr>
        <p:spPr>
          <a:xfrm>
            <a:off x="2020447" y="2473200"/>
            <a:ext cx="21780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0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448" name="Google Shape;448;p5"/>
          <p:cNvSpPr txBox="1">
            <a:spLocks noGrp="1"/>
          </p:cNvSpPr>
          <p:nvPr>
            <p:ph type="subTitle" idx="4"/>
          </p:nvPr>
        </p:nvSpPr>
        <p:spPr>
          <a:xfrm>
            <a:off x="5924447" y="2473200"/>
            <a:ext cx="21780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0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grpSp>
        <p:nvGrpSpPr>
          <p:cNvPr id="449" name="Google Shape;449;p5"/>
          <p:cNvGrpSpPr/>
          <p:nvPr/>
        </p:nvGrpSpPr>
        <p:grpSpPr>
          <a:xfrm rot="10138916" flipH="1">
            <a:off x="-680800" y="-97103"/>
            <a:ext cx="1870257" cy="1846921"/>
            <a:chOff x="4045425" y="3839900"/>
            <a:chExt cx="559025" cy="552050"/>
          </a:xfrm>
        </p:grpSpPr>
        <p:sp>
          <p:nvSpPr>
            <p:cNvPr id="450" name="Google Shape;450;p5"/>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5"/>
          <p:cNvGrpSpPr/>
          <p:nvPr/>
        </p:nvGrpSpPr>
        <p:grpSpPr>
          <a:xfrm rot="7291453">
            <a:off x="363914" y="-572117"/>
            <a:ext cx="803593" cy="1838199"/>
            <a:chOff x="5067575" y="3176425"/>
            <a:chExt cx="473000" cy="1081975"/>
          </a:xfrm>
        </p:grpSpPr>
        <p:sp>
          <p:nvSpPr>
            <p:cNvPr id="461" name="Google Shape;461;p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5"/>
          <p:cNvGrpSpPr/>
          <p:nvPr/>
        </p:nvGrpSpPr>
        <p:grpSpPr>
          <a:xfrm rot="-8939404" flipH="1">
            <a:off x="8094940" y="-535618"/>
            <a:ext cx="1160605" cy="1843547"/>
            <a:chOff x="4836950" y="647600"/>
            <a:chExt cx="1160575" cy="1843500"/>
          </a:xfrm>
        </p:grpSpPr>
        <p:sp>
          <p:nvSpPr>
            <p:cNvPr id="466" name="Google Shape;466;p5"/>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0" name="Google Shape;490;p5"/>
          <p:cNvPicPr preferRelativeResize="0"/>
          <p:nvPr/>
        </p:nvPicPr>
        <p:blipFill>
          <a:blip r:embed="rId2">
            <a:alphaModFix amt="51000"/>
          </a:blip>
          <a:stretch>
            <a:fillRect/>
          </a:stretch>
        </p:blipFill>
        <p:spPr>
          <a:xfrm rot="1802387">
            <a:off x="7887079" y="-1021008"/>
            <a:ext cx="3071170" cy="2747418"/>
          </a:xfrm>
          <a:prstGeom prst="rect">
            <a:avLst/>
          </a:prstGeom>
          <a:noFill/>
          <a:ln>
            <a:noFill/>
          </a:ln>
        </p:spPr>
      </p:pic>
      <p:pic>
        <p:nvPicPr>
          <p:cNvPr id="491" name="Google Shape;491;p5"/>
          <p:cNvPicPr preferRelativeResize="0"/>
          <p:nvPr/>
        </p:nvPicPr>
        <p:blipFill>
          <a:blip r:embed="rId2">
            <a:alphaModFix amt="51000"/>
          </a:blip>
          <a:stretch>
            <a:fillRect/>
          </a:stretch>
        </p:blipFill>
        <p:spPr>
          <a:xfrm rot="1802387">
            <a:off x="-1418846" y="-1249608"/>
            <a:ext cx="3071170" cy="2747418"/>
          </a:xfrm>
          <a:prstGeom prst="rect">
            <a:avLst/>
          </a:prstGeom>
          <a:noFill/>
          <a:ln>
            <a:noFill/>
          </a:ln>
        </p:spPr>
      </p:pic>
      <p:sp>
        <p:nvSpPr>
          <p:cNvPr id="492" name="Google Shape;492;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4">
  <p:cSld name="CUSTOM_11_1_1_1_1">
    <p:spTree>
      <p:nvGrpSpPr>
        <p:cNvPr id="1" name="Shape 293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3"/>
        <p:cNvGrpSpPr/>
        <p:nvPr/>
      </p:nvGrpSpPr>
      <p:grpSpPr>
        <a:xfrm>
          <a:off x="0" y="0"/>
          <a:ext cx="0" cy="0"/>
          <a:chOff x="0" y="0"/>
          <a:chExt cx="0" cy="0"/>
        </a:xfrm>
      </p:grpSpPr>
      <p:sp>
        <p:nvSpPr>
          <p:cNvPr id="494" name="Google Shape;494;p6"/>
          <p:cNvSpPr/>
          <p:nvPr/>
        </p:nvSpPr>
        <p:spPr>
          <a:xfrm rot="-7444187">
            <a:off x="-511160" y="-433351"/>
            <a:ext cx="1455539" cy="1863437"/>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 name="Google Shape;495;p6"/>
          <p:cNvGrpSpPr/>
          <p:nvPr/>
        </p:nvGrpSpPr>
        <p:grpSpPr>
          <a:xfrm rot="-6296729">
            <a:off x="7657416" y="-508700"/>
            <a:ext cx="1449226" cy="1567043"/>
            <a:chOff x="1415350" y="3883125"/>
            <a:chExt cx="464350" cy="502100"/>
          </a:xfrm>
        </p:grpSpPr>
        <p:sp>
          <p:nvSpPr>
            <p:cNvPr id="496" name="Google Shape;496;p6"/>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6"/>
          <p:cNvGrpSpPr/>
          <p:nvPr/>
        </p:nvGrpSpPr>
        <p:grpSpPr>
          <a:xfrm rot="-8220563" flipH="1">
            <a:off x="8782148" y="-799886"/>
            <a:ext cx="939578" cy="2149414"/>
            <a:chOff x="5067575" y="3176425"/>
            <a:chExt cx="473000" cy="1081975"/>
          </a:xfrm>
        </p:grpSpPr>
        <p:sp>
          <p:nvSpPr>
            <p:cNvPr id="509" name="Google Shape;509;p6"/>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3" name="Google Shape;513;p6"/>
          <p:cNvPicPr preferRelativeResize="0"/>
          <p:nvPr/>
        </p:nvPicPr>
        <p:blipFill>
          <a:blip r:embed="rId2">
            <a:alphaModFix amt="49000"/>
          </a:blip>
          <a:stretch>
            <a:fillRect/>
          </a:stretch>
        </p:blipFill>
        <p:spPr>
          <a:xfrm rot="1802387">
            <a:off x="7868029" y="-1125783"/>
            <a:ext cx="3071170" cy="2747418"/>
          </a:xfrm>
          <a:prstGeom prst="rect">
            <a:avLst/>
          </a:prstGeom>
          <a:noFill/>
          <a:ln>
            <a:noFill/>
          </a:ln>
        </p:spPr>
      </p:pic>
      <p:pic>
        <p:nvPicPr>
          <p:cNvPr id="514" name="Google Shape;514;p6"/>
          <p:cNvPicPr preferRelativeResize="0"/>
          <p:nvPr/>
        </p:nvPicPr>
        <p:blipFill>
          <a:blip r:embed="rId2">
            <a:alphaModFix amt="49000"/>
          </a:blip>
          <a:stretch>
            <a:fillRect/>
          </a:stretch>
        </p:blipFill>
        <p:spPr>
          <a:xfrm rot="1802387">
            <a:off x="-1818896" y="-1708458"/>
            <a:ext cx="3071170" cy="2747418"/>
          </a:xfrm>
          <a:prstGeom prst="rect">
            <a:avLst/>
          </a:prstGeom>
          <a:noFill/>
          <a:ln>
            <a:noFill/>
          </a:ln>
        </p:spPr>
      </p:pic>
      <p:sp>
        <p:nvSpPr>
          <p:cNvPr id="515" name="Google Shape;515;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21"/>
        <p:cNvGrpSpPr/>
        <p:nvPr/>
      </p:nvGrpSpPr>
      <p:grpSpPr>
        <a:xfrm>
          <a:off x="0" y="0"/>
          <a:ext cx="0" cy="0"/>
          <a:chOff x="0" y="0"/>
          <a:chExt cx="0" cy="0"/>
        </a:xfrm>
      </p:grpSpPr>
      <p:sp>
        <p:nvSpPr>
          <p:cNvPr id="922" name="Google Shape;922;p9"/>
          <p:cNvSpPr txBox="1">
            <a:spLocks noGrp="1"/>
          </p:cNvSpPr>
          <p:nvPr>
            <p:ph type="title"/>
          </p:nvPr>
        </p:nvSpPr>
        <p:spPr>
          <a:xfrm>
            <a:off x="3319350" y="1911875"/>
            <a:ext cx="4073400" cy="67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3" name="Google Shape;923;p9"/>
          <p:cNvSpPr txBox="1">
            <a:spLocks noGrp="1"/>
          </p:cNvSpPr>
          <p:nvPr>
            <p:ph type="subTitle" idx="1"/>
          </p:nvPr>
        </p:nvSpPr>
        <p:spPr>
          <a:xfrm>
            <a:off x="3319350" y="2543175"/>
            <a:ext cx="4073400" cy="13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4" name="Google Shape;924;p9"/>
          <p:cNvGrpSpPr/>
          <p:nvPr/>
        </p:nvGrpSpPr>
        <p:grpSpPr>
          <a:xfrm rot="-8878526">
            <a:off x="8060688" y="-50514"/>
            <a:ext cx="1690909" cy="1828347"/>
            <a:chOff x="1415350" y="3883125"/>
            <a:chExt cx="464350" cy="502100"/>
          </a:xfrm>
        </p:grpSpPr>
        <p:sp>
          <p:nvSpPr>
            <p:cNvPr id="925" name="Google Shape;925;p9"/>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9"/>
          <p:cNvGrpSpPr/>
          <p:nvPr/>
        </p:nvGrpSpPr>
        <p:grpSpPr>
          <a:xfrm rot="-7585282" flipH="1">
            <a:off x="8022200" y="-480713"/>
            <a:ext cx="803604" cy="1838224"/>
            <a:chOff x="5067575" y="3176425"/>
            <a:chExt cx="473000" cy="1081975"/>
          </a:xfrm>
        </p:grpSpPr>
        <p:sp>
          <p:nvSpPr>
            <p:cNvPr id="938" name="Google Shape;938;p9"/>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42" name="Google Shape;942;p9"/>
          <p:cNvPicPr preferRelativeResize="0"/>
          <p:nvPr/>
        </p:nvPicPr>
        <p:blipFill>
          <a:blip r:embed="rId2">
            <a:alphaModFix amt="51000"/>
          </a:blip>
          <a:stretch>
            <a:fillRect/>
          </a:stretch>
        </p:blipFill>
        <p:spPr>
          <a:xfrm rot="1802387">
            <a:off x="7927279" y="-630483"/>
            <a:ext cx="3071170" cy="27474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1"/>
        <p:cNvGrpSpPr/>
        <p:nvPr/>
      </p:nvGrpSpPr>
      <p:grpSpPr>
        <a:xfrm>
          <a:off x="0" y="0"/>
          <a:ext cx="0" cy="0"/>
          <a:chOff x="0" y="0"/>
          <a:chExt cx="0" cy="0"/>
        </a:xfrm>
      </p:grpSpPr>
      <p:sp>
        <p:nvSpPr>
          <p:cNvPr id="1022" name="Google Shape;1022;p12"/>
          <p:cNvSpPr/>
          <p:nvPr/>
        </p:nvSpPr>
        <p:spPr>
          <a:xfrm>
            <a:off x="0" y="0"/>
            <a:ext cx="9316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23"/>
        <p:cNvGrpSpPr/>
        <p:nvPr/>
      </p:nvGrpSpPr>
      <p:grpSpPr>
        <a:xfrm>
          <a:off x="0" y="0"/>
          <a:ext cx="0" cy="0"/>
          <a:chOff x="0" y="0"/>
          <a:chExt cx="0" cy="0"/>
        </a:xfrm>
      </p:grpSpPr>
      <p:sp>
        <p:nvSpPr>
          <p:cNvPr id="1024" name="Google Shape;1024;p13"/>
          <p:cNvSpPr/>
          <p:nvPr/>
        </p:nvSpPr>
        <p:spPr>
          <a:xfrm>
            <a:off x="-1336650" y="1079238"/>
            <a:ext cx="4670559" cy="4700259"/>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13"/>
          <p:cNvGrpSpPr/>
          <p:nvPr/>
        </p:nvGrpSpPr>
        <p:grpSpPr>
          <a:xfrm>
            <a:off x="451250" y="3380650"/>
            <a:ext cx="1374350" cy="2103450"/>
            <a:chOff x="1537100" y="2937075"/>
            <a:chExt cx="1374350" cy="2103450"/>
          </a:xfrm>
        </p:grpSpPr>
        <p:sp>
          <p:nvSpPr>
            <p:cNvPr id="1026" name="Google Shape;1026;p13"/>
            <p:cNvSpPr/>
            <p:nvPr/>
          </p:nvSpPr>
          <p:spPr>
            <a:xfrm>
              <a:off x="2203400" y="3506275"/>
              <a:ext cx="633000" cy="1514775"/>
            </a:xfrm>
            <a:custGeom>
              <a:avLst/>
              <a:gdLst/>
              <a:ahLst/>
              <a:cxnLst/>
              <a:rect l="l" t="t" r="r" b="b"/>
              <a:pathLst>
                <a:path w="25320" h="60591" extrusionOk="0">
                  <a:moveTo>
                    <a:pt x="25319" y="1"/>
                  </a:moveTo>
                  <a:lnTo>
                    <a:pt x="25319" y="1"/>
                  </a:lnTo>
                  <a:cubicBezTo>
                    <a:pt x="8707" y="18881"/>
                    <a:pt x="268" y="28755"/>
                    <a:pt x="1" y="59744"/>
                  </a:cubicBezTo>
                  <a:cubicBezTo>
                    <a:pt x="1" y="60315"/>
                    <a:pt x="200" y="60591"/>
                    <a:pt x="443" y="60591"/>
                  </a:cubicBezTo>
                  <a:cubicBezTo>
                    <a:pt x="697" y="60591"/>
                    <a:pt x="998" y="60290"/>
                    <a:pt x="1168" y="59710"/>
                  </a:cubicBezTo>
                  <a:cubicBezTo>
                    <a:pt x="6973" y="36761"/>
                    <a:pt x="14311" y="18214"/>
                    <a:pt x="25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3"/>
            <p:cNvSpPr/>
            <p:nvPr/>
          </p:nvSpPr>
          <p:spPr>
            <a:xfrm>
              <a:off x="2048300" y="3608850"/>
              <a:ext cx="360275" cy="1412325"/>
            </a:xfrm>
            <a:custGeom>
              <a:avLst/>
              <a:gdLst/>
              <a:ahLst/>
              <a:cxnLst/>
              <a:rect l="l" t="t" r="r" b="b"/>
              <a:pathLst>
                <a:path w="14411" h="56493" extrusionOk="0">
                  <a:moveTo>
                    <a:pt x="14411" y="1"/>
                  </a:moveTo>
                  <a:cubicBezTo>
                    <a:pt x="4837" y="19281"/>
                    <a:pt x="1" y="29288"/>
                    <a:pt x="6305" y="55841"/>
                  </a:cubicBezTo>
                  <a:cubicBezTo>
                    <a:pt x="6409" y="56285"/>
                    <a:pt x="6598" y="56493"/>
                    <a:pt x="6776" y="56493"/>
                  </a:cubicBezTo>
                  <a:cubicBezTo>
                    <a:pt x="6999" y="56493"/>
                    <a:pt x="7206" y="56167"/>
                    <a:pt x="7206" y="55574"/>
                  </a:cubicBezTo>
                  <a:cubicBezTo>
                    <a:pt x="7139" y="34892"/>
                    <a:pt x="9207" y="17647"/>
                    <a:pt x="14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3"/>
            <p:cNvSpPr/>
            <p:nvPr/>
          </p:nvSpPr>
          <p:spPr>
            <a:xfrm>
              <a:off x="1592975" y="3582175"/>
              <a:ext cx="616950" cy="1400775"/>
            </a:xfrm>
            <a:custGeom>
              <a:avLst/>
              <a:gdLst/>
              <a:ahLst/>
              <a:cxnLst/>
              <a:rect l="l" t="t" r="r" b="b"/>
              <a:pathLst>
                <a:path w="24678" h="56031" extrusionOk="0">
                  <a:moveTo>
                    <a:pt x="1" y="0"/>
                  </a:moveTo>
                  <a:lnTo>
                    <a:pt x="1" y="0"/>
                  </a:lnTo>
                  <a:cubicBezTo>
                    <a:pt x="5504" y="7139"/>
                    <a:pt x="10208" y="17380"/>
                    <a:pt x="14277" y="27987"/>
                  </a:cubicBezTo>
                  <a:cubicBezTo>
                    <a:pt x="17780" y="37027"/>
                    <a:pt x="20749" y="46133"/>
                    <a:pt x="23617" y="55540"/>
                  </a:cubicBezTo>
                  <a:cubicBezTo>
                    <a:pt x="23726" y="55879"/>
                    <a:pt x="23928" y="56031"/>
                    <a:pt x="24123" y="56031"/>
                  </a:cubicBezTo>
                  <a:cubicBezTo>
                    <a:pt x="24408" y="56031"/>
                    <a:pt x="24677" y="55708"/>
                    <a:pt x="24618" y="55173"/>
                  </a:cubicBezTo>
                  <a:cubicBezTo>
                    <a:pt x="24118" y="49803"/>
                    <a:pt x="23517" y="44332"/>
                    <a:pt x="22450" y="38828"/>
                  </a:cubicBezTo>
                  <a:cubicBezTo>
                    <a:pt x="21082" y="31523"/>
                    <a:pt x="18847" y="23984"/>
                    <a:pt x="15678" y="18314"/>
                  </a:cubicBezTo>
                  <a:cubicBezTo>
                    <a:pt x="13910" y="15178"/>
                    <a:pt x="12009" y="12676"/>
                    <a:pt x="10041" y="10375"/>
                  </a:cubicBezTo>
                  <a:cubicBezTo>
                    <a:pt x="6739" y="6505"/>
                    <a:pt x="3370" y="300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3"/>
            <p:cNvSpPr/>
            <p:nvPr/>
          </p:nvSpPr>
          <p:spPr>
            <a:xfrm>
              <a:off x="2015775" y="4054175"/>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3"/>
            <p:cNvSpPr/>
            <p:nvPr/>
          </p:nvSpPr>
          <p:spPr>
            <a:xfrm>
              <a:off x="1954075" y="3462075"/>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3"/>
            <p:cNvSpPr/>
            <p:nvPr/>
          </p:nvSpPr>
          <p:spPr>
            <a:xfrm>
              <a:off x="2197025" y="3891550"/>
              <a:ext cx="714425" cy="1148975"/>
            </a:xfrm>
            <a:custGeom>
              <a:avLst/>
              <a:gdLst/>
              <a:ahLst/>
              <a:cxnLst/>
              <a:rect l="l" t="t" r="r" b="b"/>
              <a:pathLst>
                <a:path w="28577" h="45959" extrusionOk="0">
                  <a:moveTo>
                    <a:pt x="28576" y="1"/>
                  </a:moveTo>
                  <a:cubicBezTo>
                    <a:pt x="25040" y="1969"/>
                    <a:pt x="21471" y="4404"/>
                    <a:pt x="17935" y="7239"/>
                  </a:cubicBezTo>
                  <a:cubicBezTo>
                    <a:pt x="15867" y="8907"/>
                    <a:pt x="13766" y="10742"/>
                    <a:pt x="11798" y="13177"/>
                  </a:cubicBezTo>
                  <a:cubicBezTo>
                    <a:pt x="8262" y="17647"/>
                    <a:pt x="5460" y="24018"/>
                    <a:pt x="3558" y="30356"/>
                  </a:cubicBezTo>
                  <a:cubicBezTo>
                    <a:pt x="2091" y="35193"/>
                    <a:pt x="1057" y="40096"/>
                    <a:pt x="123" y="44933"/>
                  </a:cubicBezTo>
                  <a:cubicBezTo>
                    <a:pt x="0" y="45564"/>
                    <a:pt x="238" y="45959"/>
                    <a:pt x="533" y="45959"/>
                  </a:cubicBezTo>
                  <a:cubicBezTo>
                    <a:pt x="722" y="45959"/>
                    <a:pt x="934" y="45798"/>
                    <a:pt x="1090" y="45433"/>
                  </a:cubicBezTo>
                  <a:cubicBezTo>
                    <a:pt x="4626" y="37428"/>
                    <a:pt x="8262" y="29789"/>
                    <a:pt x="12398" y="22317"/>
                  </a:cubicBezTo>
                  <a:cubicBezTo>
                    <a:pt x="17235" y="13577"/>
                    <a:pt x="22639" y="5305"/>
                    <a:pt x="28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3"/>
            <p:cNvSpPr/>
            <p:nvPr/>
          </p:nvSpPr>
          <p:spPr>
            <a:xfrm>
              <a:off x="1665525" y="4299350"/>
              <a:ext cx="558450" cy="740675"/>
            </a:xfrm>
            <a:custGeom>
              <a:avLst/>
              <a:gdLst/>
              <a:ahLst/>
              <a:cxnLst/>
              <a:rect l="l" t="t" r="r" b="b"/>
              <a:pathLst>
                <a:path w="22338" h="29627" extrusionOk="0">
                  <a:moveTo>
                    <a:pt x="1" y="1"/>
                  </a:moveTo>
                  <a:lnTo>
                    <a:pt x="1" y="1"/>
                  </a:lnTo>
                  <a:cubicBezTo>
                    <a:pt x="9474" y="7373"/>
                    <a:pt x="15945" y="16546"/>
                    <a:pt x="21316" y="29222"/>
                  </a:cubicBezTo>
                  <a:cubicBezTo>
                    <a:pt x="21431" y="29502"/>
                    <a:pt x="21609" y="29627"/>
                    <a:pt x="21784" y="29627"/>
                  </a:cubicBezTo>
                  <a:cubicBezTo>
                    <a:pt x="22065" y="29627"/>
                    <a:pt x="22337" y="29303"/>
                    <a:pt x="22317" y="28788"/>
                  </a:cubicBezTo>
                  <a:cubicBezTo>
                    <a:pt x="21182" y="8440"/>
                    <a:pt x="14011" y="547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3"/>
            <p:cNvSpPr/>
            <p:nvPr/>
          </p:nvSpPr>
          <p:spPr>
            <a:xfrm>
              <a:off x="2207275" y="4386075"/>
              <a:ext cx="667475" cy="644175"/>
            </a:xfrm>
            <a:custGeom>
              <a:avLst/>
              <a:gdLst/>
              <a:ahLst/>
              <a:cxnLst/>
              <a:rect l="l" t="t" r="r" b="b"/>
              <a:pathLst>
                <a:path w="26699" h="25767" extrusionOk="0">
                  <a:moveTo>
                    <a:pt x="26698" y="1"/>
                  </a:moveTo>
                  <a:lnTo>
                    <a:pt x="26698" y="1"/>
                  </a:lnTo>
                  <a:cubicBezTo>
                    <a:pt x="11988" y="3170"/>
                    <a:pt x="4449" y="4971"/>
                    <a:pt x="113" y="24852"/>
                  </a:cubicBezTo>
                  <a:cubicBezTo>
                    <a:pt x="0" y="25393"/>
                    <a:pt x="268" y="25766"/>
                    <a:pt x="577" y="25766"/>
                  </a:cubicBezTo>
                  <a:cubicBezTo>
                    <a:pt x="726" y="25766"/>
                    <a:pt x="884" y="25680"/>
                    <a:pt x="1013" y="25486"/>
                  </a:cubicBezTo>
                  <a:cubicBezTo>
                    <a:pt x="8352" y="13811"/>
                    <a:pt x="16191" y="5805"/>
                    <a:pt x="26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2095000" y="3039900"/>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2225100" y="3066800"/>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2621200" y="3041875"/>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p:nvPr/>
          </p:nvSpPr>
          <p:spPr>
            <a:xfrm>
              <a:off x="2211750" y="3034275"/>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a:off x="2516975" y="3008975"/>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2225100" y="3195225"/>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2637900" y="3171700"/>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2168375" y="2959225"/>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p:nvPr/>
          </p:nvSpPr>
          <p:spPr>
            <a:xfrm>
              <a:off x="2256775" y="2937075"/>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3"/>
            <p:cNvSpPr/>
            <p:nvPr/>
          </p:nvSpPr>
          <p:spPr>
            <a:xfrm>
              <a:off x="2225100" y="3164375"/>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2531975" y="3139450"/>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2168375" y="3016775"/>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2326825" y="2994250"/>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p:nvPr/>
          </p:nvSpPr>
          <p:spPr>
            <a:xfrm>
              <a:off x="2158375" y="3305575"/>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a:off x="2095825" y="3092650"/>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1602975" y="3658275"/>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1537100" y="3763975"/>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a:off x="1619650" y="3714775"/>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a:off x="1597975" y="3692150"/>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a:off x="1550450" y="3864875"/>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a:off x="1826475" y="3597175"/>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a:off x="1802350" y="3577075"/>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1637175" y="3832350"/>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1618000" y="3811450"/>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1776450" y="3662225"/>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1752250" y="3642425"/>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1630500" y="3946300"/>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1865675" y="3698100"/>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13"/>
          <p:cNvSpPr txBox="1">
            <a:spLocks noGrp="1"/>
          </p:cNvSpPr>
          <p:nvPr>
            <p:ph type="ctrTitle"/>
          </p:nvPr>
        </p:nvSpPr>
        <p:spPr>
          <a:xfrm>
            <a:off x="4623125" y="542750"/>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063" name="Google Shape;1063;p13"/>
          <p:cNvSpPr txBox="1">
            <a:spLocks noGrp="1"/>
          </p:cNvSpPr>
          <p:nvPr>
            <p:ph type="subTitle" idx="1"/>
          </p:nvPr>
        </p:nvSpPr>
        <p:spPr>
          <a:xfrm>
            <a:off x="4623125" y="843577"/>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64" name="Google Shape;1064;p13"/>
          <p:cNvSpPr txBox="1">
            <a:spLocks noGrp="1"/>
          </p:cNvSpPr>
          <p:nvPr>
            <p:ph type="title" idx="2" hasCustomPrompt="1"/>
          </p:nvPr>
        </p:nvSpPr>
        <p:spPr>
          <a:xfrm>
            <a:off x="3650125" y="542750"/>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65" name="Google Shape;1065;p13"/>
          <p:cNvSpPr txBox="1">
            <a:spLocks noGrp="1"/>
          </p:cNvSpPr>
          <p:nvPr>
            <p:ph type="ctrTitle" idx="3"/>
          </p:nvPr>
        </p:nvSpPr>
        <p:spPr>
          <a:xfrm>
            <a:off x="4623125" y="1239521"/>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066" name="Google Shape;1066;p13"/>
          <p:cNvSpPr txBox="1">
            <a:spLocks noGrp="1"/>
          </p:cNvSpPr>
          <p:nvPr>
            <p:ph type="subTitle" idx="4"/>
          </p:nvPr>
        </p:nvSpPr>
        <p:spPr>
          <a:xfrm>
            <a:off x="4623125" y="1530317"/>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67" name="Google Shape;1067;p13"/>
          <p:cNvSpPr txBox="1">
            <a:spLocks noGrp="1"/>
          </p:cNvSpPr>
          <p:nvPr>
            <p:ph type="title" idx="5" hasCustomPrompt="1"/>
          </p:nvPr>
        </p:nvSpPr>
        <p:spPr>
          <a:xfrm>
            <a:off x="3650125" y="1249663"/>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68" name="Google Shape;1068;p13"/>
          <p:cNvSpPr txBox="1">
            <a:spLocks noGrp="1"/>
          </p:cNvSpPr>
          <p:nvPr>
            <p:ph type="ctrTitle" idx="6"/>
          </p:nvPr>
        </p:nvSpPr>
        <p:spPr>
          <a:xfrm>
            <a:off x="4623125" y="1936303"/>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069" name="Google Shape;1069;p13"/>
          <p:cNvSpPr txBox="1">
            <a:spLocks noGrp="1"/>
          </p:cNvSpPr>
          <p:nvPr>
            <p:ph type="subTitle" idx="7"/>
          </p:nvPr>
        </p:nvSpPr>
        <p:spPr>
          <a:xfrm>
            <a:off x="4623125" y="2217056"/>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0" name="Google Shape;1070;p13"/>
          <p:cNvSpPr txBox="1">
            <a:spLocks noGrp="1"/>
          </p:cNvSpPr>
          <p:nvPr>
            <p:ph type="title" idx="8" hasCustomPrompt="1"/>
          </p:nvPr>
        </p:nvSpPr>
        <p:spPr>
          <a:xfrm>
            <a:off x="3650125" y="1937076"/>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71" name="Google Shape;1071;p13"/>
          <p:cNvSpPr txBox="1">
            <a:spLocks noGrp="1"/>
          </p:cNvSpPr>
          <p:nvPr>
            <p:ph type="ctrTitle" idx="9"/>
          </p:nvPr>
        </p:nvSpPr>
        <p:spPr>
          <a:xfrm>
            <a:off x="4623125" y="2633085"/>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072" name="Google Shape;1072;p13"/>
          <p:cNvSpPr txBox="1">
            <a:spLocks noGrp="1"/>
          </p:cNvSpPr>
          <p:nvPr>
            <p:ph type="subTitle" idx="13"/>
          </p:nvPr>
        </p:nvSpPr>
        <p:spPr>
          <a:xfrm>
            <a:off x="4623125" y="2903795"/>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3" name="Google Shape;1073;p13"/>
          <p:cNvSpPr txBox="1">
            <a:spLocks noGrp="1"/>
          </p:cNvSpPr>
          <p:nvPr>
            <p:ph type="title" idx="14" hasCustomPrompt="1"/>
          </p:nvPr>
        </p:nvSpPr>
        <p:spPr>
          <a:xfrm>
            <a:off x="3650125" y="2624489"/>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74" name="Google Shape;1074;p13"/>
          <p:cNvSpPr txBox="1">
            <a:spLocks noGrp="1"/>
          </p:cNvSpPr>
          <p:nvPr>
            <p:ph type="subTitle" idx="15"/>
          </p:nvPr>
        </p:nvSpPr>
        <p:spPr>
          <a:xfrm>
            <a:off x="4623125" y="3590535"/>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5" name="Google Shape;1075;p13"/>
          <p:cNvSpPr txBox="1">
            <a:spLocks noGrp="1"/>
          </p:cNvSpPr>
          <p:nvPr>
            <p:ph type="title" idx="16" hasCustomPrompt="1"/>
          </p:nvPr>
        </p:nvSpPr>
        <p:spPr>
          <a:xfrm>
            <a:off x="3650125" y="3311902"/>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76" name="Google Shape;1076;p13"/>
          <p:cNvSpPr txBox="1">
            <a:spLocks noGrp="1"/>
          </p:cNvSpPr>
          <p:nvPr>
            <p:ph type="ctrTitle" idx="17"/>
          </p:nvPr>
        </p:nvSpPr>
        <p:spPr>
          <a:xfrm>
            <a:off x="4623125" y="3317472"/>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077" name="Google Shape;1077;p13"/>
          <p:cNvSpPr txBox="1">
            <a:spLocks noGrp="1"/>
          </p:cNvSpPr>
          <p:nvPr>
            <p:ph type="subTitle" idx="18"/>
          </p:nvPr>
        </p:nvSpPr>
        <p:spPr>
          <a:xfrm>
            <a:off x="4623125" y="4277274"/>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8" name="Google Shape;1078;p13"/>
          <p:cNvSpPr txBox="1">
            <a:spLocks noGrp="1"/>
          </p:cNvSpPr>
          <p:nvPr>
            <p:ph type="title" idx="19" hasCustomPrompt="1"/>
          </p:nvPr>
        </p:nvSpPr>
        <p:spPr>
          <a:xfrm>
            <a:off x="3650125" y="4018815"/>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79" name="Google Shape;1079;p13"/>
          <p:cNvSpPr txBox="1">
            <a:spLocks noGrp="1"/>
          </p:cNvSpPr>
          <p:nvPr>
            <p:ph type="ctrTitle" idx="20"/>
          </p:nvPr>
        </p:nvSpPr>
        <p:spPr>
          <a:xfrm>
            <a:off x="4623125" y="4026648"/>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grpSp>
        <p:nvGrpSpPr>
          <p:cNvPr id="1080" name="Google Shape;1080;p13"/>
          <p:cNvGrpSpPr/>
          <p:nvPr/>
        </p:nvGrpSpPr>
        <p:grpSpPr>
          <a:xfrm rot="10138916" flipH="1">
            <a:off x="-680800" y="-173303"/>
            <a:ext cx="1870257" cy="1846921"/>
            <a:chOff x="4045425" y="3839900"/>
            <a:chExt cx="559025" cy="552050"/>
          </a:xfrm>
        </p:grpSpPr>
        <p:sp>
          <p:nvSpPr>
            <p:cNvPr id="1081" name="Google Shape;1081;p13"/>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3"/>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13"/>
          <p:cNvGrpSpPr/>
          <p:nvPr/>
        </p:nvGrpSpPr>
        <p:grpSpPr>
          <a:xfrm rot="7291453">
            <a:off x="363914" y="-648317"/>
            <a:ext cx="803593" cy="1838199"/>
            <a:chOff x="5067575" y="3176425"/>
            <a:chExt cx="473000" cy="1081975"/>
          </a:xfrm>
        </p:grpSpPr>
        <p:sp>
          <p:nvSpPr>
            <p:cNvPr id="1092" name="Google Shape;1092;p13"/>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96" name="Google Shape;1096;p13"/>
          <p:cNvPicPr preferRelativeResize="0"/>
          <p:nvPr/>
        </p:nvPicPr>
        <p:blipFill>
          <a:blip r:embed="rId2">
            <a:alphaModFix amt="50000"/>
          </a:blip>
          <a:stretch>
            <a:fillRect/>
          </a:stretch>
        </p:blipFill>
        <p:spPr>
          <a:xfrm>
            <a:off x="-522925" y="2394480"/>
            <a:ext cx="3742525" cy="3347995"/>
          </a:xfrm>
          <a:prstGeom prst="rect">
            <a:avLst/>
          </a:prstGeom>
          <a:noFill/>
          <a:ln>
            <a:noFill/>
          </a:ln>
        </p:spPr>
      </p:pic>
      <p:pic>
        <p:nvPicPr>
          <p:cNvPr id="1097" name="Google Shape;1097;p13"/>
          <p:cNvPicPr preferRelativeResize="0"/>
          <p:nvPr/>
        </p:nvPicPr>
        <p:blipFill>
          <a:blip r:embed="rId2">
            <a:alphaModFix amt="50000"/>
          </a:blip>
          <a:stretch>
            <a:fillRect/>
          </a:stretch>
        </p:blipFill>
        <p:spPr>
          <a:xfrm>
            <a:off x="-568900" y="-441751"/>
            <a:ext cx="3563750" cy="3188075"/>
          </a:xfrm>
          <a:prstGeom prst="rect">
            <a:avLst/>
          </a:prstGeom>
          <a:noFill/>
          <a:ln>
            <a:noFill/>
          </a:ln>
        </p:spPr>
      </p:pic>
      <p:sp>
        <p:nvSpPr>
          <p:cNvPr id="1098" name="Google Shape;1098;p13"/>
          <p:cNvSpPr txBox="1">
            <a:spLocks noGrp="1"/>
          </p:cNvSpPr>
          <p:nvPr>
            <p:ph type="title" idx="21"/>
          </p:nvPr>
        </p:nvSpPr>
        <p:spPr>
          <a:xfrm>
            <a:off x="720000" y="1640975"/>
            <a:ext cx="2499600" cy="1866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Font typeface="Denk One"/>
              <a:buNone/>
              <a:defRPr sz="3600">
                <a:latin typeface="Denk One"/>
                <a:ea typeface="Denk One"/>
                <a:cs typeface="Denk One"/>
                <a:sym typeface="Denk One"/>
              </a:defRPr>
            </a:lvl2pPr>
            <a:lvl3pPr lvl="2" rtl="0">
              <a:spcBef>
                <a:spcPts val="0"/>
              </a:spcBef>
              <a:spcAft>
                <a:spcPts val="0"/>
              </a:spcAft>
              <a:buSzPts val="3600"/>
              <a:buFont typeface="Denk One"/>
              <a:buNone/>
              <a:defRPr sz="3600">
                <a:latin typeface="Denk One"/>
                <a:ea typeface="Denk One"/>
                <a:cs typeface="Denk One"/>
                <a:sym typeface="Denk One"/>
              </a:defRPr>
            </a:lvl3pPr>
            <a:lvl4pPr lvl="3" rtl="0">
              <a:spcBef>
                <a:spcPts val="0"/>
              </a:spcBef>
              <a:spcAft>
                <a:spcPts val="0"/>
              </a:spcAft>
              <a:buSzPts val="3600"/>
              <a:buFont typeface="Denk One"/>
              <a:buNone/>
              <a:defRPr sz="3600">
                <a:latin typeface="Denk One"/>
                <a:ea typeface="Denk One"/>
                <a:cs typeface="Denk One"/>
                <a:sym typeface="Denk One"/>
              </a:defRPr>
            </a:lvl4pPr>
            <a:lvl5pPr lvl="4" rtl="0">
              <a:spcBef>
                <a:spcPts val="0"/>
              </a:spcBef>
              <a:spcAft>
                <a:spcPts val="0"/>
              </a:spcAft>
              <a:buSzPts val="3600"/>
              <a:buFont typeface="Denk One"/>
              <a:buNone/>
              <a:defRPr sz="3600">
                <a:latin typeface="Denk One"/>
                <a:ea typeface="Denk One"/>
                <a:cs typeface="Denk One"/>
                <a:sym typeface="Denk One"/>
              </a:defRPr>
            </a:lvl5pPr>
            <a:lvl6pPr lvl="5" rtl="0">
              <a:spcBef>
                <a:spcPts val="0"/>
              </a:spcBef>
              <a:spcAft>
                <a:spcPts val="0"/>
              </a:spcAft>
              <a:buSzPts val="3600"/>
              <a:buFont typeface="Denk One"/>
              <a:buNone/>
              <a:defRPr sz="3600">
                <a:latin typeface="Denk One"/>
                <a:ea typeface="Denk One"/>
                <a:cs typeface="Denk One"/>
                <a:sym typeface="Denk One"/>
              </a:defRPr>
            </a:lvl6pPr>
            <a:lvl7pPr lvl="6" rtl="0">
              <a:spcBef>
                <a:spcPts val="0"/>
              </a:spcBef>
              <a:spcAft>
                <a:spcPts val="0"/>
              </a:spcAft>
              <a:buSzPts val="3600"/>
              <a:buFont typeface="Denk One"/>
              <a:buNone/>
              <a:defRPr sz="3600">
                <a:latin typeface="Denk One"/>
                <a:ea typeface="Denk One"/>
                <a:cs typeface="Denk One"/>
                <a:sym typeface="Denk One"/>
              </a:defRPr>
            </a:lvl7pPr>
            <a:lvl8pPr lvl="7" rtl="0">
              <a:spcBef>
                <a:spcPts val="0"/>
              </a:spcBef>
              <a:spcAft>
                <a:spcPts val="0"/>
              </a:spcAft>
              <a:buSzPts val="3600"/>
              <a:buFont typeface="Denk One"/>
              <a:buNone/>
              <a:defRPr sz="3600">
                <a:latin typeface="Denk One"/>
                <a:ea typeface="Denk One"/>
                <a:cs typeface="Denk One"/>
                <a:sym typeface="Denk One"/>
              </a:defRPr>
            </a:lvl8pPr>
            <a:lvl9pPr lvl="8" rtl="0">
              <a:spcBef>
                <a:spcPts val="0"/>
              </a:spcBef>
              <a:spcAft>
                <a:spcPts val="0"/>
              </a:spcAft>
              <a:buSzPts val="3600"/>
              <a:buFont typeface="Denk One"/>
              <a:buNone/>
              <a:defRPr sz="3600">
                <a:latin typeface="Denk One"/>
                <a:ea typeface="Denk One"/>
                <a:cs typeface="Denk One"/>
                <a:sym typeface="Denk 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413"/>
        <p:cNvGrpSpPr/>
        <p:nvPr/>
      </p:nvGrpSpPr>
      <p:grpSpPr>
        <a:xfrm>
          <a:off x="0" y="0"/>
          <a:ext cx="0" cy="0"/>
          <a:chOff x="0" y="0"/>
          <a:chExt cx="0" cy="0"/>
        </a:xfrm>
      </p:grpSpPr>
      <p:sp>
        <p:nvSpPr>
          <p:cNvPr id="1414" name="Google Shape;1414;p16"/>
          <p:cNvSpPr/>
          <p:nvPr/>
        </p:nvSpPr>
        <p:spPr>
          <a:xfrm rot="6008301">
            <a:off x="1881997" y="-541950"/>
            <a:ext cx="5342027" cy="6496703"/>
          </a:xfrm>
          <a:custGeom>
            <a:avLst/>
            <a:gdLst/>
            <a:ahLst/>
            <a:cxnLst/>
            <a:rect l="l" t="t" r="r" b="b"/>
            <a:pathLst>
              <a:path w="43199" h="42662" extrusionOk="0">
                <a:moveTo>
                  <a:pt x="20782" y="1"/>
                </a:moveTo>
                <a:cubicBezTo>
                  <a:pt x="15645" y="1"/>
                  <a:pt x="9975" y="653"/>
                  <a:pt x="7773" y="3589"/>
                </a:cubicBezTo>
                <a:cubicBezTo>
                  <a:pt x="1102" y="12462"/>
                  <a:pt x="14578" y="15664"/>
                  <a:pt x="8941" y="24137"/>
                </a:cubicBezTo>
                <a:cubicBezTo>
                  <a:pt x="5572" y="28673"/>
                  <a:pt x="1" y="35878"/>
                  <a:pt x="7006" y="39981"/>
                </a:cubicBezTo>
                <a:cubicBezTo>
                  <a:pt x="10665" y="41732"/>
                  <a:pt x="15033" y="42661"/>
                  <a:pt x="19405" y="42661"/>
                </a:cubicBezTo>
                <a:cubicBezTo>
                  <a:pt x="25198" y="42661"/>
                  <a:pt x="30996" y="41030"/>
                  <a:pt x="35159" y="37513"/>
                </a:cubicBezTo>
                <a:cubicBezTo>
                  <a:pt x="43198" y="28840"/>
                  <a:pt x="31190" y="25838"/>
                  <a:pt x="33191" y="18666"/>
                </a:cubicBezTo>
                <a:cubicBezTo>
                  <a:pt x="33925" y="17165"/>
                  <a:pt x="35493" y="16298"/>
                  <a:pt x="36627" y="15030"/>
                </a:cubicBezTo>
                <a:cubicBezTo>
                  <a:pt x="41697" y="8826"/>
                  <a:pt x="34692" y="987"/>
                  <a:pt x="27587" y="286"/>
                </a:cubicBezTo>
                <a:cubicBezTo>
                  <a:pt x="25786" y="164"/>
                  <a:pt x="23351" y="1"/>
                  <a:pt x="207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5" name="Google Shape;1415;p16"/>
          <p:cNvGrpSpPr/>
          <p:nvPr/>
        </p:nvGrpSpPr>
        <p:grpSpPr>
          <a:xfrm>
            <a:off x="7373660" y="2784601"/>
            <a:ext cx="1206654" cy="2417350"/>
            <a:chOff x="3238525" y="2739250"/>
            <a:chExt cx="1148975" cy="2301800"/>
          </a:xfrm>
        </p:grpSpPr>
        <p:sp>
          <p:nvSpPr>
            <p:cNvPr id="1416" name="Google Shape;1416;p16"/>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6"/>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6"/>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6"/>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6"/>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6"/>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6"/>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6"/>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6"/>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6"/>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6"/>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6"/>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6"/>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6"/>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6"/>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6"/>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6"/>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6"/>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6"/>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6"/>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6"/>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6"/>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6"/>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6"/>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6"/>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6"/>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6"/>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6"/>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6"/>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6"/>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6"/>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6"/>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6"/>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6"/>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6"/>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6"/>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6"/>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6"/>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6"/>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6"/>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6"/>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6"/>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6"/>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6"/>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6"/>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6"/>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6"/>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6"/>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6"/>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6"/>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6"/>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6"/>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6"/>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6"/>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6"/>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6"/>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6"/>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6"/>
          <p:cNvGrpSpPr/>
          <p:nvPr/>
        </p:nvGrpSpPr>
        <p:grpSpPr>
          <a:xfrm flipH="1">
            <a:off x="262021" y="0"/>
            <a:ext cx="1579198" cy="2750073"/>
            <a:chOff x="7463325" y="0"/>
            <a:chExt cx="1579198" cy="2750073"/>
          </a:xfrm>
        </p:grpSpPr>
        <p:sp>
          <p:nvSpPr>
            <p:cNvPr id="1476" name="Google Shape;1476;p16"/>
            <p:cNvSpPr/>
            <p:nvPr/>
          </p:nvSpPr>
          <p:spPr>
            <a:xfrm>
              <a:off x="7526318" y="1409914"/>
              <a:ext cx="799739" cy="579784"/>
            </a:xfrm>
            <a:custGeom>
              <a:avLst/>
              <a:gdLst/>
              <a:ahLst/>
              <a:cxnLst/>
              <a:rect l="l" t="t" r="r" b="b"/>
              <a:pathLst>
                <a:path w="24986" h="18114" extrusionOk="0">
                  <a:moveTo>
                    <a:pt x="1" y="1"/>
                  </a:moveTo>
                  <a:lnTo>
                    <a:pt x="1" y="10075"/>
                  </a:lnTo>
                  <a:cubicBezTo>
                    <a:pt x="1" y="14478"/>
                    <a:pt x="3637" y="18114"/>
                    <a:pt x="8040" y="18114"/>
                  </a:cubicBezTo>
                  <a:lnTo>
                    <a:pt x="16913" y="18114"/>
                  </a:lnTo>
                  <a:cubicBezTo>
                    <a:pt x="21350" y="18114"/>
                    <a:pt x="24986" y="14478"/>
                    <a:pt x="24986" y="10075"/>
                  </a:cubicBezTo>
                  <a:lnTo>
                    <a:pt x="249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6"/>
            <p:cNvSpPr/>
            <p:nvPr/>
          </p:nvSpPr>
          <p:spPr>
            <a:xfrm>
              <a:off x="7527425" y="1556200"/>
              <a:ext cx="799731" cy="55565"/>
            </a:xfrm>
            <a:custGeom>
              <a:avLst/>
              <a:gdLst/>
              <a:ahLst/>
              <a:cxnLst/>
              <a:rect l="l" t="t" r="r" b="b"/>
              <a:pathLst>
                <a:path w="28788" h="1736" extrusionOk="0">
                  <a:moveTo>
                    <a:pt x="0" y="1"/>
                  </a:moveTo>
                  <a:lnTo>
                    <a:pt x="0" y="868"/>
                  </a:lnTo>
                  <a:cubicBezTo>
                    <a:pt x="601" y="868"/>
                    <a:pt x="901" y="1035"/>
                    <a:pt x="1234" y="1235"/>
                  </a:cubicBezTo>
                  <a:cubicBezTo>
                    <a:pt x="1601" y="1435"/>
                    <a:pt x="2068" y="1735"/>
                    <a:pt x="2902" y="1735"/>
                  </a:cubicBezTo>
                  <a:cubicBezTo>
                    <a:pt x="3736" y="1735"/>
                    <a:pt x="4170" y="1502"/>
                    <a:pt x="4570" y="1235"/>
                  </a:cubicBezTo>
                  <a:cubicBezTo>
                    <a:pt x="4904" y="1035"/>
                    <a:pt x="5171" y="868"/>
                    <a:pt x="5771" y="868"/>
                  </a:cubicBezTo>
                  <a:cubicBezTo>
                    <a:pt x="6338" y="868"/>
                    <a:pt x="6638" y="1035"/>
                    <a:pt x="6972" y="1235"/>
                  </a:cubicBezTo>
                  <a:cubicBezTo>
                    <a:pt x="7339" y="1435"/>
                    <a:pt x="7806" y="1735"/>
                    <a:pt x="8640" y="1735"/>
                  </a:cubicBezTo>
                  <a:cubicBezTo>
                    <a:pt x="9474" y="1735"/>
                    <a:pt x="9941" y="1502"/>
                    <a:pt x="10308" y="1235"/>
                  </a:cubicBezTo>
                  <a:cubicBezTo>
                    <a:pt x="10641" y="1035"/>
                    <a:pt x="10941" y="868"/>
                    <a:pt x="11508" y="868"/>
                  </a:cubicBezTo>
                  <a:cubicBezTo>
                    <a:pt x="12109" y="868"/>
                    <a:pt x="12409" y="1035"/>
                    <a:pt x="12743" y="1235"/>
                  </a:cubicBezTo>
                  <a:cubicBezTo>
                    <a:pt x="13110" y="1435"/>
                    <a:pt x="13577" y="1735"/>
                    <a:pt x="14411" y="1735"/>
                  </a:cubicBezTo>
                  <a:cubicBezTo>
                    <a:pt x="15244" y="1735"/>
                    <a:pt x="15678" y="1502"/>
                    <a:pt x="16078" y="1235"/>
                  </a:cubicBezTo>
                  <a:cubicBezTo>
                    <a:pt x="16412" y="1035"/>
                    <a:pt x="16679" y="868"/>
                    <a:pt x="17279" y="868"/>
                  </a:cubicBezTo>
                  <a:cubicBezTo>
                    <a:pt x="17846" y="868"/>
                    <a:pt x="18147" y="1035"/>
                    <a:pt x="18480" y="1235"/>
                  </a:cubicBezTo>
                  <a:cubicBezTo>
                    <a:pt x="18847" y="1435"/>
                    <a:pt x="19314" y="1735"/>
                    <a:pt x="20148" y="1735"/>
                  </a:cubicBezTo>
                  <a:cubicBezTo>
                    <a:pt x="20982" y="1735"/>
                    <a:pt x="21449" y="1502"/>
                    <a:pt x="21816" y="1235"/>
                  </a:cubicBezTo>
                  <a:cubicBezTo>
                    <a:pt x="22149" y="1035"/>
                    <a:pt x="22450" y="868"/>
                    <a:pt x="23017" y="868"/>
                  </a:cubicBezTo>
                  <a:cubicBezTo>
                    <a:pt x="23617" y="868"/>
                    <a:pt x="23917" y="1035"/>
                    <a:pt x="24251" y="1235"/>
                  </a:cubicBezTo>
                  <a:cubicBezTo>
                    <a:pt x="24618" y="1435"/>
                    <a:pt x="25085" y="1735"/>
                    <a:pt x="25919" y="1735"/>
                  </a:cubicBezTo>
                  <a:cubicBezTo>
                    <a:pt x="26753" y="1735"/>
                    <a:pt x="27186" y="1435"/>
                    <a:pt x="27587" y="1235"/>
                  </a:cubicBezTo>
                  <a:cubicBezTo>
                    <a:pt x="27920" y="1035"/>
                    <a:pt x="28187" y="868"/>
                    <a:pt x="28788" y="868"/>
                  </a:cubicBezTo>
                  <a:lnTo>
                    <a:pt x="28788" y="1"/>
                  </a:lnTo>
                  <a:cubicBezTo>
                    <a:pt x="27954" y="1"/>
                    <a:pt x="27487" y="234"/>
                    <a:pt x="27120" y="501"/>
                  </a:cubicBezTo>
                  <a:cubicBezTo>
                    <a:pt x="26786" y="701"/>
                    <a:pt x="26486" y="868"/>
                    <a:pt x="25919" y="868"/>
                  </a:cubicBezTo>
                  <a:cubicBezTo>
                    <a:pt x="25318" y="868"/>
                    <a:pt x="25018" y="701"/>
                    <a:pt x="24685" y="501"/>
                  </a:cubicBezTo>
                  <a:cubicBezTo>
                    <a:pt x="24318" y="268"/>
                    <a:pt x="23851" y="1"/>
                    <a:pt x="23017" y="1"/>
                  </a:cubicBezTo>
                  <a:cubicBezTo>
                    <a:pt x="22183" y="1"/>
                    <a:pt x="21749" y="234"/>
                    <a:pt x="21349" y="501"/>
                  </a:cubicBezTo>
                  <a:cubicBezTo>
                    <a:pt x="21015" y="701"/>
                    <a:pt x="20748" y="868"/>
                    <a:pt x="20148" y="868"/>
                  </a:cubicBezTo>
                  <a:cubicBezTo>
                    <a:pt x="19581" y="868"/>
                    <a:pt x="19281" y="701"/>
                    <a:pt x="18947" y="501"/>
                  </a:cubicBezTo>
                  <a:cubicBezTo>
                    <a:pt x="18580" y="268"/>
                    <a:pt x="18113" y="1"/>
                    <a:pt x="17279" y="1"/>
                  </a:cubicBezTo>
                  <a:cubicBezTo>
                    <a:pt x="16445" y="1"/>
                    <a:pt x="15978" y="234"/>
                    <a:pt x="15611" y="501"/>
                  </a:cubicBezTo>
                  <a:cubicBezTo>
                    <a:pt x="15278" y="701"/>
                    <a:pt x="14978" y="868"/>
                    <a:pt x="14411" y="868"/>
                  </a:cubicBezTo>
                  <a:cubicBezTo>
                    <a:pt x="13810" y="868"/>
                    <a:pt x="13510" y="701"/>
                    <a:pt x="13176" y="501"/>
                  </a:cubicBezTo>
                  <a:cubicBezTo>
                    <a:pt x="12809" y="268"/>
                    <a:pt x="12342" y="1"/>
                    <a:pt x="11508" y="1"/>
                  </a:cubicBezTo>
                  <a:cubicBezTo>
                    <a:pt x="10675" y="1"/>
                    <a:pt x="10241" y="234"/>
                    <a:pt x="9841" y="501"/>
                  </a:cubicBezTo>
                  <a:cubicBezTo>
                    <a:pt x="9507" y="701"/>
                    <a:pt x="9240" y="868"/>
                    <a:pt x="8640" y="868"/>
                  </a:cubicBezTo>
                  <a:cubicBezTo>
                    <a:pt x="8073" y="868"/>
                    <a:pt x="7772" y="701"/>
                    <a:pt x="7439" y="501"/>
                  </a:cubicBezTo>
                  <a:cubicBezTo>
                    <a:pt x="7072" y="268"/>
                    <a:pt x="6605" y="1"/>
                    <a:pt x="5771" y="1"/>
                  </a:cubicBezTo>
                  <a:cubicBezTo>
                    <a:pt x="4937" y="1"/>
                    <a:pt x="4470" y="234"/>
                    <a:pt x="4103" y="501"/>
                  </a:cubicBezTo>
                  <a:cubicBezTo>
                    <a:pt x="3770" y="701"/>
                    <a:pt x="3469" y="868"/>
                    <a:pt x="2902" y="868"/>
                  </a:cubicBezTo>
                  <a:cubicBezTo>
                    <a:pt x="2302" y="868"/>
                    <a:pt x="2002" y="701"/>
                    <a:pt x="1668" y="501"/>
                  </a:cubicBezTo>
                  <a:cubicBezTo>
                    <a:pt x="1301" y="268"/>
                    <a:pt x="834"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6"/>
            <p:cNvSpPr/>
            <p:nvPr/>
          </p:nvSpPr>
          <p:spPr>
            <a:xfrm>
              <a:off x="7527425" y="1697129"/>
              <a:ext cx="799731" cy="56621"/>
            </a:xfrm>
            <a:custGeom>
              <a:avLst/>
              <a:gdLst/>
              <a:ahLst/>
              <a:cxnLst/>
              <a:rect l="l" t="t" r="r" b="b"/>
              <a:pathLst>
                <a:path w="28788" h="1769" extrusionOk="0">
                  <a:moveTo>
                    <a:pt x="0" y="1"/>
                  </a:moveTo>
                  <a:lnTo>
                    <a:pt x="0" y="868"/>
                  </a:lnTo>
                  <a:cubicBezTo>
                    <a:pt x="601" y="868"/>
                    <a:pt x="901" y="1035"/>
                    <a:pt x="1234" y="1268"/>
                  </a:cubicBezTo>
                  <a:cubicBezTo>
                    <a:pt x="1601" y="1469"/>
                    <a:pt x="2068" y="1769"/>
                    <a:pt x="2902" y="1769"/>
                  </a:cubicBezTo>
                  <a:cubicBezTo>
                    <a:pt x="3736" y="1769"/>
                    <a:pt x="4170" y="1502"/>
                    <a:pt x="4570" y="1268"/>
                  </a:cubicBezTo>
                  <a:cubicBezTo>
                    <a:pt x="4904" y="1035"/>
                    <a:pt x="5171" y="868"/>
                    <a:pt x="5771" y="868"/>
                  </a:cubicBezTo>
                  <a:cubicBezTo>
                    <a:pt x="6338" y="868"/>
                    <a:pt x="6638" y="1035"/>
                    <a:pt x="6972" y="1268"/>
                  </a:cubicBezTo>
                  <a:cubicBezTo>
                    <a:pt x="7339" y="1469"/>
                    <a:pt x="7806" y="1769"/>
                    <a:pt x="8640" y="1769"/>
                  </a:cubicBezTo>
                  <a:cubicBezTo>
                    <a:pt x="9474" y="1769"/>
                    <a:pt x="9941" y="1502"/>
                    <a:pt x="10308" y="1268"/>
                  </a:cubicBezTo>
                  <a:cubicBezTo>
                    <a:pt x="10641" y="1035"/>
                    <a:pt x="10941" y="868"/>
                    <a:pt x="11508" y="868"/>
                  </a:cubicBezTo>
                  <a:cubicBezTo>
                    <a:pt x="12109" y="868"/>
                    <a:pt x="12409" y="1035"/>
                    <a:pt x="12743" y="1268"/>
                  </a:cubicBezTo>
                  <a:cubicBezTo>
                    <a:pt x="13110" y="1469"/>
                    <a:pt x="13577" y="1769"/>
                    <a:pt x="14411" y="1769"/>
                  </a:cubicBezTo>
                  <a:cubicBezTo>
                    <a:pt x="15244" y="1769"/>
                    <a:pt x="15678" y="1502"/>
                    <a:pt x="16078" y="1268"/>
                  </a:cubicBezTo>
                  <a:cubicBezTo>
                    <a:pt x="16412" y="1035"/>
                    <a:pt x="16679" y="868"/>
                    <a:pt x="17279" y="868"/>
                  </a:cubicBezTo>
                  <a:cubicBezTo>
                    <a:pt x="17846" y="868"/>
                    <a:pt x="18147" y="1035"/>
                    <a:pt x="18480" y="1268"/>
                  </a:cubicBezTo>
                  <a:cubicBezTo>
                    <a:pt x="18847" y="1469"/>
                    <a:pt x="19314" y="1769"/>
                    <a:pt x="20148" y="1769"/>
                  </a:cubicBezTo>
                  <a:cubicBezTo>
                    <a:pt x="20982" y="1769"/>
                    <a:pt x="21449" y="1502"/>
                    <a:pt x="21816" y="1268"/>
                  </a:cubicBezTo>
                  <a:cubicBezTo>
                    <a:pt x="22149" y="1035"/>
                    <a:pt x="22450" y="868"/>
                    <a:pt x="23017" y="868"/>
                  </a:cubicBezTo>
                  <a:cubicBezTo>
                    <a:pt x="23617" y="868"/>
                    <a:pt x="23917" y="1035"/>
                    <a:pt x="24251" y="1268"/>
                  </a:cubicBezTo>
                  <a:cubicBezTo>
                    <a:pt x="24618" y="1469"/>
                    <a:pt x="25085" y="1769"/>
                    <a:pt x="25919" y="1769"/>
                  </a:cubicBezTo>
                  <a:cubicBezTo>
                    <a:pt x="26753" y="1769"/>
                    <a:pt x="27186" y="1502"/>
                    <a:pt x="27587" y="1268"/>
                  </a:cubicBezTo>
                  <a:cubicBezTo>
                    <a:pt x="27920" y="1035"/>
                    <a:pt x="28187" y="868"/>
                    <a:pt x="28788" y="868"/>
                  </a:cubicBezTo>
                  <a:lnTo>
                    <a:pt x="28788" y="1"/>
                  </a:lnTo>
                  <a:cubicBezTo>
                    <a:pt x="27954" y="1"/>
                    <a:pt x="27487" y="268"/>
                    <a:pt x="27120" y="501"/>
                  </a:cubicBezTo>
                  <a:cubicBezTo>
                    <a:pt x="26786" y="701"/>
                    <a:pt x="26486" y="868"/>
                    <a:pt x="25919" y="868"/>
                  </a:cubicBezTo>
                  <a:cubicBezTo>
                    <a:pt x="25318" y="868"/>
                    <a:pt x="25018" y="701"/>
                    <a:pt x="24685" y="501"/>
                  </a:cubicBezTo>
                  <a:cubicBezTo>
                    <a:pt x="24318" y="301"/>
                    <a:pt x="23851" y="1"/>
                    <a:pt x="23017" y="1"/>
                  </a:cubicBezTo>
                  <a:cubicBezTo>
                    <a:pt x="22183" y="1"/>
                    <a:pt x="21749" y="268"/>
                    <a:pt x="21349" y="501"/>
                  </a:cubicBezTo>
                  <a:cubicBezTo>
                    <a:pt x="21015" y="701"/>
                    <a:pt x="20748" y="868"/>
                    <a:pt x="20148" y="868"/>
                  </a:cubicBezTo>
                  <a:cubicBezTo>
                    <a:pt x="19581" y="868"/>
                    <a:pt x="19281" y="701"/>
                    <a:pt x="18947" y="501"/>
                  </a:cubicBezTo>
                  <a:cubicBezTo>
                    <a:pt x="18580" y="301"/>
                    <a:pt x="18113" y="1"/>
                    <a:pt x="17279" y="1"/>
                  </a:cubicBezTo>
                  <a:cubicBezTo>
                    <a:pt x="16445" y="1"/>
                    <a:pt x="15978" y="268"/>
                    <a:pt x="15611" y="501"/>
                  </a:cubicBezTo>
                  <a:cubicBezTo>
                    <a:pt x="15278" y="701"/>
                    <a:pt x="14978" y="868"/>
                    <a:pt x="14411" y="868"/>
                  </a:cubicBezTo>
                  <a:cubicBezTo>
                    <a:pt x="13810" y="868"/>
                    <a:pt x="13510" y="701"/>
                    <a:pt x="13176" y="501"/>
                  </a:cubicBezTo>
                  <a:cubicBezTo>
                    <a:pt x="12809" y="301"/>
                    <a:pt x="12342" y="1"/>
                    <a:pt x="11508" y="1"/>
                  </a:cubicBezTo>
                  <a:cubicBezTo>
                    <a:pt x="10675" y="1"/>
                    <a:pt x="10241" y="268"/>
                    <a:pt x="9841" y="501"/>
                  </a:cubicBezTo>
                  <a:cubicBezTo>
                    <a:pt x="9507" y="701"/>
                    <a:pt x="9240" y="868"/>
                    <a:pt x="8640" y="868"/>
                  </a:cubicBezTo>
                  <a:cubicBezTo>
                    <a:pt x="8073" y="868"/>
                    <a:pt x="7772" y="701"/>
                    <a:pt x="7439" y="501"/>
                  </a:cubicBezTo>
                  <a:cubicBezTo>
                    <a:pt x="7072" y="301"/>
                    <a:pt x="6605" y="1"/>
                    <a:pt x="5771" y="1"/>
                  </a:cubicBezTo>
                  <a:cubicBezTo>
                    <a:pt x="4937" y="1"/>
                    <a:pt x="4470" y="268"/>
                    <a:pt x="4103" y="501"/>
                  </a:cubicBezTo>
                  <a:cubicBezTo>
                    <a:pt x="3770" y="701"/>
                    <a:pt x="3469" y="868"/>
                    <a:pt x="2902" y="868"/>
                  </a:cubicBezTo>
                  <a:cubicBezTo>
                    <a:pt x="2302" y="868"/>
                    <a:pt x="2002" y="701"/>
                    <a:pt x="1668" y="501"/>
                  </a:cubicBezTo>
                  <a:cubicBezTo>
                    <a:pt x="1301" y="301"/>
                    <a:pt x="834"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6"/>
            <p:cNvSpPr/>
            <p:nvPr/>
          </p:nvSpPr>
          <p:spPr>
            <a:xfrm>
              <a:off x="7884014" y="1409914"/>
              <a:ext cx="439911" cy="579784"/>
            </a:xfrm>
            <a:custGeom>
              <a:avLst/>
              <a:gdLst/>
              <a:ahLst/>
              <a:cxnLst/>
              <a:rect l="l" t="t" r="r" b="b"/>
              <a:pathLst>
                <a:path w="13744" h="18114" extrusionOk="0">
                  <a:moveTo>
                    <a:pt x="8040" y="1"/>
                  </a:moveTo>
                  <a:lnTo>
                    <a:pt x="8040" y="10075"/>
                  </a:lnTo>
                  <a:cubicBezTo>
                    <a:pt x="8040" y="14478"/>
                    <a:pt x="4404" y="18114"/>
                    <a:pt x="1" y="18114"/>
                  </a:cubicBezTo>
                  <a:lnTo>
                    <a:pt x="5705" y="18114"/>
                  </a:lnTo>
                  <a:cubicBezTo>
                    <a:pt x="10108" y="18114"/>
                    <a:pt x="13744" y="14478"/>
                    <a:pt x="13744" y="10075"/>
                  </a:cubicBezTo>
                  <a:lnTo>
                    <a:pt x="13744" y="1"/>
                  </a:lnTo>
                  <a:close/>
                </a:path>
              </a:pathLst>
            </a:custGeom>
            <a:solidFill>
              <a:srgbClr val="F2B6B6">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6"/>
            <p:cNvSpPr/>
            <p:nvPr/>
          </p:nvSpPr>
          <p:spPr>
            <a:xfrm>
              <a:off x="7463325" y="1360813"/>
              <a:ext cx="922520" cy="96119"/>
            </a:xfrm>
            <a:custGeom>
              <a:avLst/>
              <a:gdLst/>
              <a:ahLst/>
              <a:cxnLst/>
              <a:rect l="l" t="t" r="r" b="b"/>
              <a:pathLst>
                <a:path w="28822" h="3003" extrusionOk="0">
                  <a:moveTo>
                    <a:pt x="1" y="0"/>
                  </a:moveTo>
                  <a:lnTo>
                    <a:pt x="1" y="3002"/>
                  </a:lnTo>
                  <a:lnTo>
                    <a:pt x="28822" y="3002"/>
                  </a:lnTo>
                  <a:lnTo>
                    <a:pt x="288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6"/>
            <p:cNvSpPr/>
            <p:nvPr/>
          </p:nvSpPr>
          <p:spPr>
            <a:xfrm>
              <a:off x="7500711" y="236095"/>
              <a:ext cx="838148" cy="1758204"/>
            </a:xfrm>
            <a:custGeom>
              <a:avLst/>
              <a:gdLst/>
              <a:ahLst/>
              <a:cxnLst/>
              <a:rect l="l" t="t" r="r" b="b"/>
              <a:pathLst>
                <a:path w="26186" h="54931" extrusionOk="0">
                  <a:moveTo>
                    <a:pt x="13610" y="1948"/>
                  </a:moveTo>
                  <a:lnTo>
                    <a:pt x="13610" y="4383"/>
                  </a:lnTo>
                  <a:lnTo>
                    <a:pt x="13610" y="14257"/>
                  </a:lnTo>
                  <a:lnTo>
                    <a:pt x="13610" y="26132"/>
                  </a:lnTo>
                  <a:lnTo>
                    <a:pt x="13610" y="36473"/>
                  </a:lnTo>
                  <a:lnTo>
                    <a:pt x="13610" y="39842"/>
                  </a:lnTo>
                  <a:cubicBezTo>
                    <a:pt x="13610" y="40309"/>
                    <a:pt x="13543" y="40842"/>
                    <a:pt x="13610" y="41309"/>
                  </a:cubicBezTo>
                  <a:lnTo>
                    <a:pt x="768" y="41309"/>
                  </a:lnTo>
                  <a:cubicBezTo>
                    <a:pt x="1135" y="40142"/>
                    <a:pt x="1535" y="38841"/>
                    <a:pt x="1968" y="37607"/>
                  </a:cubicBezTo>
                  <a:cubicBezTo>
                    <a:pt x="3036" y="34304"/>
                    <a:pt x="4103" y="31002"/>
                    <a:pt x="5171" y="27733"/>
                  </a:cubicBezTo>
                  <a:lnTo>
                    <a:pt x="9040" y="15824"/>
                  </a:lnTo>
                  <a:cubicBezTo>
                    <a:pt x="10174" y="12389"/>
                    <a:pt x="11308" y="8953"/>
                    <a:pt x="12443" y="5484"/>
                  </a:cubicBezTo>
                  <a:cubicBezTo>
                    <a:pt x="12810" y="4383"/>
                    <a:pt x="13176" y="3249"/>
                    <a:pt x="13543" y="2081"/>
                  </a:cubicBezTo>
                  <a:cubicBezTo>
                    <a:pt x="13543" y="2048"/>
                    <a:pt x="13610" y="1981"/>
                    <a:pt x="13610" y="1948"/>
                  </a:cubicBezTo>
                  <a:close/>
                  <a:moveTo>
                    <a:pt x="14110" y="2181"/>
                  </a:moveTo>
                  <a:cubicBezTo>
                    <a:pt x="14311" y="2949"/>
                    <a:pt x="14511" y="3749"/>
                    <a:pt x="14778" y="4550"/>
                  </a:cubicBezTo>
                  <a:lnTo>
                    <a:pt x="17646" y="14423"/>
                  </a:lnTo>
                  <a:lnTo>
                    <a:pt x="21149" y="26432"/>
                  </a:lnTo>
                  <a:cubicBezTo>
                    <a:pt x="22150" y="29901"/>
                    <a:pt x="23150" y="33304"/>
                    <a:pt x="24151" y="36773"/>
                  </a:cubicBezTo>
                  <a:cubicBezTo>
                    <a:pt x="24485" y="37907"/>
                    <a:pt x="24818" y="39074"/>
                    <a:pt x="25152" y="40175"/>
                  </a:cubicBezTo>
                  <a:cubicBezTo>
                    <a:pt x="25218" y="40475"/>
                    <a:pt x="25452" y="41009"/>
                    <a:pt x="25552" y="41409"/>
                  </a:cubicBezTo>
                  <a:lnTo>
                    <a:pt x="14110" y="41409"/>
                  </a:lnTo>
                  <a:lnTo>
                    <a:pt x="14110" y="37573"/>
                  </a:lnTo>
                  <a:lnTo>
                    <a:pt x="14110" y="27666"/>
                  </a:lnTo>
                  <a:lnTo>
                    <a:pt x="14110" y="15791"/>
                  </a:lnTo>
                  <a:lnTo>
                    <a:pt x="14110" y="5450"/>
                  </a:lnTo>
                  <a:lnTo>
                    <a:pt x="14110" y="2181"/>
                  </a:lnTo>
                  <a:close/>
                  <a:moveTo>
                    <a:pt x="25385" y="41910"/>
                  </a:moveTo>
                  <a:cubicBezTo>
                    <a:pt x="23484" y="45579"/>
                    <a:pt x="21549" y="49248"/>
                    <a:pt x="19681" y="52918"/>
                  </a:cubicBezTo>
                  <a:cubicBezTo>
                    <a:pt x="19481" y="53285"/>
                    <a:pt x="19314" y="53652"/>
                    <a:pt x="19114" y="53985"/>
                  </a:cubicBezTo>
                  <a:cubicBezTo>
                    <a:pt x="17646" y="50416"/>
                    <a:pt x="16179" y="46780"/>
                    <a:pt x="14711" y="43177"/>
                  </a:cubicBezTo>
                  <a:cubicBezTo>
                    <a:pt x="14544" y="42777"/>
                    <a:pt x="14377" y="42343"/>
                    <a:pt x="14211" y="41910"/>
                  </a:cubicBezTo>
                  <a:close/>
                  <a:moveTo>
                    <a:pt x="13377" y="41910"/>
                  </a:moveTo>
                  <a:cubicBezTo>
                    <a:pt x="11709" y="45579"/>
                    <a:pt x="10008" y="49248"/>
                    <a:pt x="8306" y="52918"/>
                  </a:cubicBezTo>
                  <a:cubicBezTo>
                    <a:pt x="8140" y="53285"/>
                    <a:pt x="7939" y="53652"/>
                    <a:pt x="7773" y="54085"/>
                  </a:cubicBezTo>
                  <a:cubicBezTo>
                    <a:pt x="5671" y="50449"/>
                    <a:pt x="3603" y="46813"/>
                    <a:pt x="1501" y="43144"/>
                  </a:cubicBezTo>
                  <a:cubicBezTo>
                    <a:pt x="1235" y="42744"/>
                    <a:pt x="1034" y="42310"/>
                    <a:pt x="801" y="41910"/>
                  </a:cubicBezTo>
                  <a:close/>
                  <a:moveTo>
                    <a:pt x="13798" y="0"/>
                  </a:moveTo>
                  <a:cubicBezTo>
                    <a:pt x="13760" y="0"/>
                    <a:pt x="13722" y="17"/>
                    <a:pt x="13677" y="47"/>
                  </a:cubicBezTo>
                  <a:cubicBezTo>
                    <a:pt x="13610" y="80"/>
                    <a:pt x="13543" y="113"/>
                    <a:pt x="13510" y="180"/>
                  </a:cubicBezTo>
                  <a:cubicBezTo>
                    <a:pt x="13043" y="1581"/>
                    <a:pt x="12643" y="2949"/>
                    <a:pt x="12176" y="4316"/>
                  </a:cubicBezTo>
                  <a:cubicBezTo>
                    <a:pt x="11108" y="7619"/>
                    <a:pt x="10041" y="10921"/>
                    <a:pt x="8973" y="14190"/>
                  </a:cubicBezTo>
                  <a:lnTo>
                    <a:pt x="5104" y="26099"/>
                  </a:lnTo>
                  <a:cubicBezTo>
                    <a:pt x="3970" y="29534"/>
                    <a:pt x="2836" y="32970"/>
                    <a:pt x="1702" y="36439"/>
                  </a:cubicBezTo>
                  <a:cubicBezTo>
                    <a:pt x="1335" y="37540"/>
                    <a:pt x="968" y="38674"/>
                    <a:pt x="601" y="39842"/>
                  </a:cubicBezTo>
                  <a:cubicBezTo>
                    <a:pt x="434" y="40342"/>
                    <a:pt x="167" y="40942"/>
                    <a:pt x="34" y="41476"/>
                  </a:cubicBezTo>
                  <a:cubicBezTo>
                    <a:pt x="34" y="41510"/>
                    <a:pt x="34" y="41510"/>
                    <a:pt x="0" y="41543"/>
                  </a:cubicBezTo>
                  <a:lnTo>
                    <a:pt x="0" y="41676"/>
                  </a:lnTo>
                  <a:lnTo>
                    <a:pt x="0" y="41710"/>
                  </a:lnTo>
                  <a:cubicBezTo>
                    <a:pt x="0" y="41776"/>
                    <a:pt x="34" y="41810"/>
                    <a:pt x="34" y="41843"/>
                  </a:cubicBezTo>
                  <a:cubicBezTo>
                    <a:pt x="2202" y="45646"/>
                    <a:pt x="4370" y="49415"/>
                    <a:pt x="6538" y="53185"/>
                  </a:cubicBezTo>
                  <a:cubicBezTo>
                    <a:pt x="6839" y="53718"/>
                    <a:pt x="7139" y="54219"/>
                    <a:pt x="7472" y="54786"/>
                  </a:cubicBezTo>
                  <a:cubicBezTo>
                    <a:pt x="7506" y="54869"/>
                    <a:pt x="7597" y="54911"/>
                    <a:pt x="7693" y="54911"/>
                  </a:cubicBezTo>
                  <a:cubicBezTo>
                    <a:pt x="7789" y="54911"/>
                    <a:pt x="7889" y="54869"/>
                    <a:pt x="7939" y="54786"/>
                  </a:cubicBezTo>
                  <a:cubicBezTo>
                    <a:pt x="9674" y="50983"/>
                    <a:pt x="11442" y="47180"/>
                    <a:pt x="13210" y="43378"/>
                  </a:cubicBezTo>
                  <a:cubicBezTo>
                    <a:pt x="13377" y="43011"/>
                    <a:pt x="13543" y="42677"/>
                    <a:pt x="13710" y="42310"/>
                  </a:cubicBezTo>
                  <a:cubicBezTo>
                    <a:pt x="15178" y="45879"/>
                    <a:pt x="16646" y="49482"/>
                    <a:pt x="18113" y="53118"/>
                  </a:cubicBezTo>
                  <a:cubicBezTo>
                    <a:pt x="18314" y="53652"/>
                    <a:pt x="18514" y="54185"/>
                    <a:pt x="18781" y="54719"/>
                  </a:cubicBezTo>
                  <a:cubicBezTo>
                    <a:pt x="18819" y="54852"/>
                    <a:pt x="18932" y="54931"/>
                    <a:pt x="19036" y="54931"/>
                  </a:cubicBezTo>
                  <a:cubicBezTo>
                    <a:pt x="19114" y="54931"/>
                    <a:pt x="19185" y="54886"/>
                    <a:pt x="19214" y="54786"/>
                  </a:cubicBezTo>
                  <a:cubicBezTo>
                    <a:pt x="21182" y="50983"/>
                    <a:pt x="23150" y="47214"/>
                    <a:pt x="25118" y="43444"/>
                  </a:cubicBezTo>
                  <a:cubicBezTo>
                    <a:pt x="25352" y="42944"/>
                    <a:pt x="25652" y="42377"/>
                    <a:pt x="25886" y="41876"/>
                  </a:cubicBezTo>
                  <a:cubicBezTo>
                    <a:pt x="26052" y="41843"/>
                    <a:pt x="26186" y="41743"/>
                    <a:pt x="26119" y="41576"/>
                  </a:cubicBezTo>
                  <a:cubicBezTo>
                    <a:pt x="25685" y="40175"/>
                    <a:pt x="25319" y="38974"/>
                    <a:pt x="24885" y="37607"/>
                  </a:cubicBezTo>
                  <a:lnTo>
                    <a:pt x="22016" y="27733"/>
                  </a:lnTo>
                  <a:lnTo>
                    <a:pt x="18514" y="15724"/>
                  </a:lnTo>
                  <a:cubicBezTo>
                    <a:pt x="17513" y="12255"/>
                    <a:pt x="16512" y="8819"/>
                    <a:pt x="15511" y="5384"/>
                  </a:cubicBezTo>
                  <a:cubicBezTo>
                    <a:pt x="15178" y="4250"/>
                    <a:pt x="14844" y="3082"/>
                    <a:pt x="14511" y="1948"/>
                  </a:cubicBezTo>
                  <a:cubicBezTo>
                    <a:pt x="14344" y="1414"/>
                    <a:pt x="14211" y="814"/>
                    <a:pt x="14044" y="313"/>
                  </a:cubicBezTo>
                  <a:cubicBezTo>
                    <a:pt x="14044" y="280"/>
                    <a:pt x="14044" y="280"/>
                    <a:pt x="14010" y="247"/>
                  </a:cubicBezTo>
                  <a:cubicBezTo>
                    <a:pt x="14010" y="213"/>
                    <a:pt x="14010" y="213"/>
                    <a:pt x="13977" y="147"/>
                  </a:cubicBezTo>
                  <a:lnTo>
                    <a:pt x="13977" y="113"/>
                  </a:lnTo>
                  <a:lnTo>
                    <a:pt x="13944" y="80"/>
                  </a:lnTo>
                  <a:cubicBezTo>
                    <a:pt x="13889" y="25"/>
                    <a:pt x="13844" y="0"/>
                    <a:pt x="13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6"/>
            <p:cNvSpPr/>
            <p:nvPr/>
          </p:nvSpPr>
          <p:spPr>
            <a:xfrm>
              <a:off x="7918199" y="1543390"/>
              <a:ext cx="48075" cy="48075"/>
            </a:xfrm>
            <a:custGeom>
              <a:avLst/>
              <a:gdLst/>
              <a:ahLst/>
              <a:cxnLst/>
              <a:rect l="l" t="t" r="r" b="b"/>
              <a:pathLst>
                <a:path w="1502" h="1502" extrusionOk="0">
                  <a:moveTo>
                    <a:pt x="767" y="0"/>
                  </a:moveTo>
                  <a:cubicBezTo>
                    <a:pt x="334" y="0"/>
                    <a:pt x="0" y="334"/>
                    <a:pt x="0" y="768"/>
                  </a:cubicBezTo>
                  <a:cubicBezTo>
                    <a:pt x="0" y="1168"/>
                    <a:pt x="334" y="1501"/>
                    <a:pt x="767" y="1501"/>
                  </a:cubicBezTo>
                  <a:cubicBezTo>
                    <a:pt x="1168" y="1501"/>
                    <a:pt x="1501" y="1168"/>
                    <a:pt x="1501" y="768"/>
                  </a:cubicBezTo>
                  <a:cubicBezTo>
                    <a:pt x="1501" y="334"/>
                    <a:pt x="1168" y="0"/>
                    <a:pt x="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6"/>
            <p:cNvSpPr/>
            <p:nvPr/>
          </p:nvSpPr>
          <p:spPr>
            <a:xfrm>
              <a:off x="8302558" y="1543390"/>
              <a:ext cx="48075" cy="48075"/>
            </a:xfrm>
            <a:custGeom>
              <a:avLst/>
              <a:gdLst/>
              <a:ahLst/>
              <a:cxnLst/>
              <a:rect l="l" t="t" r="r" b="b"/>
              <a:pathLst>
                <a:path w="1502" h="1502" extrusionOk="0">
                  <a:moveTo>
                    <a:pt x="768" y="0"/>
                  </a:moveTo>
                  <a:cubicBezTo>
                    <a:pt x="334" y="0"/>
                    <a:pt x="1" y="334"/>
                    <a:pt x="1" y="768"/>
                  </a:cubicBezTo>
                  <a:cubicBezTo>
                    <a:pt x="1" y="1168"/>
                    <a:pt x="334" y="1501"/>
                    <a:pt x="768" y="1501"/>
                  </a:cubicBezTo>
                  <a:cubicBezTo>
                    <a:pt x="1168" y="1501"/>
                    <a:pt x="1502" y="1168"/>
                    <a:pt x="1502" y="768"/>
                  </a:cubicBezTo>
                  <a:cubicBezTo>
                    <a:pt x="1502" y="334"/>
                    <a:pt x="1168" y="0"/>
                    <a:pt x="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6"/>
            <p:cNvSpPr/>
            <p:nvPr/>
          </p:nvSpPr>
          <p:spPr>
            <a:xfrm>
              <a:off x="7725987" y="1959789"/>
              <a:ext cx="48075" cy="48075"/>
            </a:xfrm>
            <a:custGeom>
              <a:avLst/>
              <a:gdLst/>
              <a:ahLst/>
              <a:cxnLst/>
              <a:rect l="l" t="t" r="r" b="b"/>
              <a:pathLst>
                <a:path w="1502" h="1502" extrusionOk="0">
                  <a:moveTo>
                    <a:pt x="768" y="1"/>
                  </a:moveTo>
                  <a:cubicBezTo>
                    <a:pt x="334" y="1"/>
                    <a:pt x="1" y="334"/>
                    <a:pt x="1" y="768"/>
                  </a:cubicBezTo>
                  <a:cubicBezTo>
                    <a:pt x="1" y="1168"/>
                    <a:pt x="334" y="1502"/>
                    <a:pt x="768" y="1502"/>
                  </a:cubicBezTo>
                  <a:cubicBezTo>
                    <a:pt x="1168" y="1502"/>
                    <a:pt x="1502" y="1168"/>
                    <a:pt x="1502" y="768"/>
                  </a:cubicBezTo>
                  <a:cubicBezTo>
                    <a:pt x="1502" y="334"/>
                    <a:pt x="1168" y="1"/>
                    <a:pt x="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6"/>
            <p:cNvSpPr/>
            <p:nvPr/>
          </p:nvSpPr>
          <p:spPr>
            <a:xfrm>
              <a:off x="8086884" y="1959789"/>
              <a:ext cx="48075" cy="48075"/>
            </a:xfrm>
            <a:custGeom>
              <a:avLst/>
              <a:gdLst/>
              <a:ahLst/>
              <a:cxnLst/>
              <a:rect l="l" t="t" r="r" b="b"/>
              <a:pathLst>
                <a:path w="1502" h="1502" extrusionOk="0">
                  <a:moveTo>
                    <a:pt x="734" y="1"/>
                  </a:moveTo>
                  <a:cubicBezTo>
                    <a:pt x="334" y="1"/>
                    <a:pt x="1" y="334"/>
                    <a:pt x="1" y="768"/>
                  </a:cubicBezTo>
                  <a:cubicBezTo>
                    <a:pt x="1" y="1168"/>
                    <a:pt x="334" y="1502"/>
                    <a:pt x="734" y="1502"/>
                  </a:cubicBezTo>
                  <a:cubicBezTo>
                    <a:pt x="1168" y="1502"/>
                    <a:pt x="1502" y="1168"/>
                    <a:pt x="1502" y="768"/>
                  </a:cubicBezTo>
                  <a:cubicBezTo>
                    <a:pt x="1502" y="334"/>
                    <a:pt x="1168" y="1"/>
                    <a:pt x="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6"/>
            <p:cNvSpPr/>
            <p:nvPr/>
          </p:nvSpPr>
          <p:spPr>
            <a:xfrm>
              <a:off x="7902162" y="194868"/>
              <a:ext cx="83316" cy="82227"/>
            </a:xfrm>
            <a:custGeom>
              <a:avLst/>
              <a:gdLst/>
              <a:ahLst/>
              <a:cxnLst/>
              <a:rect l="l" t="t" r="r" b="b"/>
              <a:pathLst>
                <a:path w="2603" h="2569" extrusionOk="0">
                  <a:moveTo>
                    <a:pt x="1302" y="0"/>
                  </a:moveTo>
                  <a:cubicBezTo>
                    <a:pt x="601" y="0"/>
                    <a:pt x="1" y="567"/>
                    <a:pt x="1" y="1268"/>
                  </a:cubicBezTo>
                  <a:cubicBezTo>
                    <a:pt x="1" y="2002"/>
                    <a:pt x="601" y="2569"/>
                    <a:pt x="1302" y="2569"/>
                  </a:cubicBezTo>
                  <a:cubicBezTo>
                    <a:pt x="2002" y="2569"/>
                    <a:pt x="2603" y="2002"/>
                    <a:pt x="2603" y="1268"/>
                  </a:cubicBezTo>
                  <a:cubicBezTo>
                    <a:pt x="2603" y="567"/>
                    <a:pt x="2002" y="0"/>
                    <a:pt x="1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6"/>
            <p:cNvSpPr/>
            <p:nvPr/>
          </p:nvSpPr>
          <p:spPr>
            <a:xfrm>
              <a:off x="7936860" y="0"/>
              <a:ext cx="16580" cy="243449"/>
            </a:xfrm>
            <a:custGeom>
              <a:avLst/>
              <a:gdLst/>
              <a:ahLst/>
              <a:cxnLst/>
              <a:rect l="l" t="t" r="r" b="b"/>
              <a:pathLst>
                <a:path w="518" h="7606" extrusionOk="0">
                  <a:moveTo>
                    <a:pt x="268" y="1"/>
                  </a:moveTo>
                  <a:cubicBezTo>
                    <a:pt x="143" y="1"/>
                    <a:pt x="17" y="84"/>
                    <a:pt x="17" y="251"/>
                  </a:cubicBezTo>
                  <a:lnTo>
                    <a:pt x="17" y="6489"/>
                  </a:lnTo>
                  <a:lnTo>
                    <a:pt x="17" y="7356"/>
                  </a:lnTo>
                  <a:cubicBezTo>
                    <a:pt x="1" y="7523"/>
                    <a:pt x="126" y="7606"/>
                    <a:pt x="255" y="7606"/>
                  </a:cubicBezTo>
                  <a:cubicBezTo>
                    <a:pt x="384" y="7606"/>
                    <a:pt x="518" y="7523"/>
                    <a:pt x="518" y="7356"/>
                  </a:cubicBezTo>
                  <a:lnTo>
                    <a:pt x="518" y="1118"/>
                  </a:lnTo>
                  <a:lnTo>
                    <a:pt x="518" y="251"/>
                  </a:lnTo>
                  <a:cubicBezTo>
                    <a:pt x="518" y="84"/>
                    <a:pt x="393"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6"/>
            <p:cNvSpPr/>
            <p:nvPr/>
          </p:nvSpPr>
          <p:spPr>
            <a:xfrm>
              <a:off x="8179773" y="2273665"/>
              <a:ext cx="391868" cy="303623"/>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6"/>
            <p:cNvSpPr/>
            <p:nvPr/>
          </p:nvSpPr>
          <p:spPr>
            <a:xfrm>
              <a:off x="8493681" y="2504319"/>
              <a:ext cx="155909" cy="245754"/>
            </a:xfrm>
            <a:custGeom>
              <a:avLst/>
              <a:gdLst/>
              <a:ahLst/>
              <a:cxnLst/>
              <a:rect l="l" t="t" r="r" b="b"/>
              <a:pathLst>
                <a:path w="4871" h="7678" extrusionOk="0">
                  <a:moveTo>
                    <a:pt x="2194" y="0"/>
                  </a:moveTo>
                  <a:cubicBezTo>
                    <a:pt x="2186" y="0"/>
                    <a:pt x="2177" y="1"/>
                    <a:pt x="2169" y="1"/>
                  </a:cubicBezTo>
                  <a:cubicBezTo>
                    <a:pt x="1468" y="101"/>
                    <a:pt x="1" y="1902"/>
                    <a:pt x="134" y="4004"/>
                  </a:cubicBezTo>
                  <a:cubicBezTo>
                    <a:pt x="231" y="6045"/>
                    <a:pt x="1367" y="7677"/>
                    <a:pt x="2594" y="7677"/>
                  </a:cubicBezTo>
                  <a:cubicBezTo>
                    <a:pt x="2630" y="7677"/>
                    <a:pt x="2666" y="7676"/>
                    <a:pt x="2703" y="7673"/>
                  </a:cubicBezTo>
                  <a:cubicBezTo>
                    <a:pt x="3970" y="7606"/>
                    <a:pt x="4871" y="5805"/>
                    <a:pt x="4771" y="3670"/>
                  </a:cubicBezTo>
                  <a:cubicBezTo>
                    <a:pt x="4573" y="1558"/>
                    <a:pt x="3003"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6"/>
            <p:cNvSpPr/>
            <p:nvPr/>
          </p:nvSpPr>
          <p:spPr>
            <a:xfrm>
              <a:off x="8647450" y="2202702"/>
              <a:ext cx="225301" cy="286883"/>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6"/>
            <p:cNvSpPr/>
            <p:nvPr/>
          </p:nvSpPr>
          <p:spPr>
            <a:xfrm>
              <a:off x="8767034" y="1946986"/>
              <a:ext cx="275489" cy="251259"/>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6"/>
            <p:cNvSpPr/>
            <p:nvPr/>
          </p:nvSpPr>
          <p:spPr>
            <a:xfrm>
              <a:off x="8476588" y="1985108"/>
              <a:ext cx="199695" cy="172969"/>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6"/>
            <p:cNvSpPr/>
            <p:nvPr/>
          </p:nvSpPr>
          <p:spPr>
            <a:xfrm>
              <a:off x="8556674" y="724258"/>
              <a:ext cx="247738" cy="147587"/>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6"/>
            <p:cNvSpPr/>
            <p:nvPr/>
          </p:nvSpPr>
          <p:spPr>
            <a:xfrm>
              <a:off x="8473388" y="1006222"/>
              <a:ext cx="106809" cy="156133"/>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6"/>
            <p:cNvSpPr/>
            <p:nvPr/>
          </p:nvSpPr>
          <p:spPr>
            <a:xfrm>
              <a:off x="8723247" y="1058588"/>
              <a:ext cx="242393" cy="154948"/>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6"/>
            <p:cNvSpPr/>
            <p:nvPr/>
          </p:nvSpPr>
          <p:spPr>
            <a:xfrm>
              <a:off x="8741395" y="1294459"/>
              <a:ext cx="136704" cy="127838"/>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6"/>
            <p:cNvSpPr/>
            <p:nvPr/>
          </p:nvSpPr>
          <p:spPr>
            <a:xfrm>
              <a:off x="8446692" y="1325155"/>
              <a:ext cx="127102" cy="140257"/>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6"/>
            <p:cNvSpPr/>
            <p:nvPr/>
          </p:nvSpPr>
          <p:spPr>
            <a:xfrm>
              <a:off x="8702953" y="1543005"/>
              <a:ext cx="237048" cy="152804"/>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6"/>
            <p:cNvSpPr/>
            <p:nvPr/>
          </p:nvSpPr>
          <p:spPr>
            <a:xfrm>
              <a:off x="8493681" y="1692165"/>
              <a:ext cx="171944" cy="226645"/>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6"/>
            <p:cNvSpPr/>
            <p:nvPr/>
          </p:nvSpPr>
          <p:spPr>
            <a:xfrm>
              <a:off x="8289754" y="1790112"/>
              <a:ext cx="219956" cy="288612"/>
            </a:xfrm>
            <a:custGeom>
              <a:avLst/>
              <a:gdLst/>
              <a:ahLst/>
              <a:cxnLst/>
              <a:rect l="l" t="t" r="r" b="b"/>
              <a:pathLst>
                <a:path w="6872" h="9017" extrusionOk="0">
                  <a:moveTo>
                    <a:pt x="4507" y="0"/>
                  </a:moveTo>
                  <a:cubicBezTo>
                    <a:pt x="3504" y="0"/>
                    <a:pt x="1411" y="1425"/>
                    <a:pt x="734" y="3701"/>
                  </a:cubicBezTo>
                  <a:cubicBezTo>
                    <a:pt x="0" y="6202"/>
                    <a:pt x="634" y="8537"/>
                    <a:pt x="2169" y="8938"/>
                  </a:cubicBezTo>
                  <a:cubicBezTo>
                    <a:pt x="2339" y="8991"/>
                    <a:pt x="2513" y="9016"/>
                    <a:pt x="2689" y="9016"/>
                  </a:cubicBezTo>
                  <a:cubicBezTo>
                    <a:pt x="4064" y="9016"/>
                    <a:pt x="5550" y="7457"/>
                    <a:pt x="6171" y="5268"/>
                  </a:cubicBezTo>
                  <a:cubicBezTo>
                    <a:pt x="6872" y="2800"/>
                    <a:pt x="5671" y="265"/>
                    <a:pt x="4737" y="31"/>
                  </a:cubicBezTo>
                  <a:cubicBezTo>
                    <a:pt x="4669" y="10"/>
                    <a:pt x="4592" y="0"/>
                    <a:pt x="4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6"/>
            <p:cNvSpPr/>
            <p:nvPr/>
          </p:nvSpPr>
          <p:spPr>
            <a:xfrm>
              <a:off x="8389045" y="1547071"/>
              <a:ext cx="179402" cy="179082"/>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6"/>
            <p:cNvSpPr/>
            <p:nvPr/>
          </p:nvSpPr>
          <p:spPr>
            <a:xfrm>
              <a:off x="8401848" y="1187742"/>
              <a:ext cx="161254" cy="98839"/>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6"/>
            <p:cNvSpPr/>
            <p:nvPr/>
          </p:nvSpPr>
          <p:spPr>
            <a:xfrm>
              <a:off x="8299357" y="936283"/>
              <a:ext cx="167655" cy="143074"/>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6"/>
            <p:cNvSpPr/>
            <p:nvPr/>
          </p:nvSpPr>
          <p:spPr>
            <a:xfrm>
              <a:off x="8131728" y="1144723"/>
              <a:ext cx="176201" cy="104569"/>
            </a:xfrm>
            <a:custGeom>
              <a:avLst/>
              <a:gdLst/>
              <a:ahLst/>
              <a:cxnLst/>
              <a:rect l="l" t="t" r="r" b="b"/>
              <a:pathLst>
                <a:path w="5505" h="3267" extrusionOk="0">
                  <a:moveTo>
                    <a:pt x="2598" y="1"/>
                  </a:moveTo>
                  <a:cubicBezTo>
                    <a:pt x="1271" y="1"/>
                    <a:pt x="96" y="881"/>
                    <a:pt x="34" y="1381"/>
                  </a:cubicBezTo>
                  <a:cubicBezTo>
                    <a:pt x="1" y="1881"/>
                    <a:pt x="1101" y="3115"/>
                    <a:pt x="2602" y="3249"/>
                  </a:cubicBezTo>
                  <a:cubicBezTo>
                    <a:pt x="2737" y="3261"/>
                    <a:pt x="2870" y="3267"/>
                    <a:pt x="3001" y="3267"/>
                  </a:cubicBezTo>
                  <a:cubicBezTo>
                    <a:pt x="4327" y="3267"/>
                    <a:pt x="5407" y="2671"/>
                    <a:pt x="5438" y="1881"/>
                  </a:cubicBezTo>
                  <a:cubicBezTo>
                    <a:pt x="5504" y="947"/>
                    <a:pt x="4370" y="113"/>
                    <a:pt x="2869" y="13"/>
                  </a:cubicBezTo>
                  <a:cubicBezTo>
                    <a:pt x="2778" y="5"/>
                    <a:pt x="2688" y="1"/>
                    <a:pt x="2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6"/>
            <p:cNvSpPr/>
            <p:nvPr/>
          </p:nvSpPr>
          <p:spPr>
            <a:xfrm>
              <a:off x="8064478" y="912853"/>
              <a:ext cx="177258" cy="118332"/>
            </a:xfrm>
            <a:custGeom>
              <a:avLst/>
              <a:gdLst/>
              <a:ahLst/>
              <a:cxnLst/>
              <a:rect l="l" t="t" r="r" b="b"/>
              <a:pathLst>
                <a:path w="5538" h="3697" extrusionOk="0">
                  <a:moveTo>
                    <a:pt x="3693" y="0"/>
                  </a:moveTo>
                  <a:cubicBezTo>
                    <a:pt x="3156" y="0"/>
                    <a:pt x="2535" y="152"/>
                    <a:pt x="1935" y="452"/>
                  </a:cubicBezTo>
                  <a:cubicBezTo>
                    <a:pt x="567" y="1119"/>
                    <a:pt x="0" y="2621"/>
                    <a:pt x="234" y="3121"/>
                  </a:cubicBezTo>
                  <a:cubicBezTo>
                    <a:pt x="402" y="3416"/>
                    <a:pt x="1088" y="3697"/>
                    <a:pt x="1907" y="3697"/>
                  </a:cubicBezTo>
                  <a:cubicBezTo>
                    <a:pt x="2386" y="3697"/>
                    <a:pt x="2910" y="3601"/>
                    <a:pt x="3402" y="3354"/>
                  </a:cubicBezTo>
                  <a:cubicBezTo>
                    <a:pt x="4737" y="2687"/>
                    <a:pt x="5537" y="1486"/>
                    <a:pt x="5104" y="686"/>
                  </a:cubicBezTo>
                  <a:cubicBezTo>
                    <a:pt x="4883" y="227"/>
                    <a:pt x="4350" y="0"/>
                    <a:pt x="3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6"/>
            <p:cNvSpPr/>
            <p:nvPr/>
          </p:nvSpPr>
          <p:spPr>
            <a:xfrm>
              <a:off x="7611749" y="1042583"/>
              <a:ext cx="189004" cy="134880"/>
            </a:xfrm>
            <a:custGeom>
              <a:avLst/>
              <a:gdLst/>
              <a:ahLst/>
              <a:cxnLst/>
              <a:rect l="l" t="t" r="r" b="b"/>
              <a:pathLst>
                <a:path w="5905" h="4214" extrusionOk="0">
                  <a:moveTo>
                    <a:pt x="1958" y="1"/>
                  </a:moveTo>
                  <a:cubicBezTo>
                    <a:pt x="1299" y="1"/>
                    <a:pt x="761" y="235"/>
                    <a:pt x="501" y="702"/>
                  </a:cubicBezTo>
                  <a:cubicBezTo>
                    <a:pt x="1" y="1570"/>
                    <a:pt x="734" y="2904"/>
                    <a:pt x="2169" y="3738"/>
                  </a:cubicBezTo>
                  <a:cubicBezTo>
                    <a:pt x="2763" y="4078"/>
                    <a:pt x="3424" y="4213"/>
                    <a:pt x="4011" y="4213"/>
                  </a:cubicBezTo>
                  <a:cubicBezTo>
                    <a:pt x="4806" y="4213"/>
                    <a:pt x="5465" y="3964"/>
                    <a:pt x="5638" y="3638"/>
                  </a:cubicBezTo>
                  <a:cubicBezTo>
                    <a:pt x="5905" y="3137"/>
                    <a:pt x="5371" y="1436"/>
                    <a:pt x="3970" y="602"/>
                  </a:cubicBezTo>
                  <a:cubicBezTo>
                    <a:pt x="3280" y="201"/>
                    <a:pt x="2568" y="1"/>
                    <a:pt x="1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6"/>
            <p:cNvSpPr/>
            <p:nvPr/>
          </p:nvSpPr>
          <p:spPr>
            <a:xfrm>
              <a:off x="8241709" y="526637"/>
              <a:ext cx="208209" cy="201103"/>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6"/>
            <p:cNvSpPr/>
            <p:nvPr/>
          </p:nvSpPr>
          <p:spPr>
            <a:xfrm>
              <a:off x="7532751" y="779281"/>
              <a:ext cx="207153" cy="145378"/>
            </a:xfrm>
            <a:custGeom>
              <a:avLst/>
              <a:gdLst/>
              <a:ahLst/>
              <a:cxnLst/>
              <a:rect l="l" t="t" r="r" b="b"/>
              <a:pathLst>
                <a:path w="6472" h="4542" extrusionOk="0">
                  <a:moveTo>
                    <a:pt x="2141" y="1"/>
                  </a:moveTo>
                  <a:cubicBezTo>
                    <a:pt x="1432" y="1"/>
                    <a:pt x="842" y="243"/>
                    <a:pt x="534" y="722"/>
                  </a:cubicBezTo>
                  <a:cubicBezTo>
                    <a:pt x="0" y="1656"/>
                    <a:pt x="834" y="3158"/>
                    <a:pt x="2368" y="4025"/>
                  </a:cubicBezTo>
                  <a:cubicBezTo>
                    <a:pt x="3054" y="4396"/>
                    <a:pt x="3788" y="4541"/>
                    <a:pt x="4430" y="4541"/>
                  </a:cubicBezTo>
                  <a:cubicBezTo>
                    <a:pt x="5288" y="4541"/>
                    <a:pt x="5980" y="4282"/>
                    <a:pt x="6171" y="3958"/>
                  </a:cubicBezTo>
                  <a:cubicBezTo>
                    <a:pt x="6471" y="3424"/>
                    <a:pt x="5871" y="1523"/>
                    <a:pt x="4337" y="656"/>
                  </a:cubicBezTo>
                  <a:cubicBezTo>
                    <a:pt x="3590" y="218"/>
                    <a:pt x="2812" y="1"/>
                    <a:pt x="2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6"/>
            <p:cNvSpPr/>
            <p:nvPr/>
          </p:nvSpPr>
          <p:spPr>
            <a:xfrm>
              <a:off x="7880813" y="709310"/>
              <a:ext cx="200751" cy="155108"/>
            </a:xfrm>
            <a:custGeom>
              <a:avLst/>
              <a:gdLst/>
              <a:ahLst/>
              <a:cxnLst/>
              <a:rect l="l" t="t" r="r" b="b"/>
              <a:pathLst>
                <a:path w="6272" h="4846" extrusionOk="0">
                  <a:moveTo>
                    <a:pt x="4297" y="1"/>
                  </a:moveTo>
                  <a:cubicBezTo>
                    <a:pt x="3554" y="1"/>
                    <a:pt x="2651" y="314"/>
                    <a:pt x="1835" y="940"/>
                  </a:cubicBezTo>
                  <a:cubicBezTo>
                    <a:pt x="434" y="2008"/>
                    <a:pt x="1" y="3876"/>
                    <a:pt x="434" y="4443"/>
                  </a:cubicBezTo>
                  <a:cubicBezTo>
                    <a:pt x="606" y="4677"/>
                    <a:pt x="1129" y="4846"/>
                    <a:pt x="1780" y="4846"/>
                  </a:cubicBezTo>
                  <a:cubicBezTo>
                    <a:pt x="2519" y="4846"/>
                    <a:pt x="3425" y="4628"/>
                    <a:pt x="4170" y="4043"/>
                  </a:cubicBezTo>
                  <a:cubicBezTo>
                    <a:pt x="5638" y="3009"/>
                    <a:pt x="6272" y="1441"/>
                    <a:pt x="5605" y="540"/>
                  </a:cubicBezTo>
                  <a:cubicBezTo>
                    <a:pt x="5331" y="181"/>
                    <a:pt x="4860" y="1"/>
                    <a:pt x="4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6"/>
            <p:cNvSpPr/>
            <p:nvPr/>
          </p:nvSpPr>
          <p:spPr>
            <a:xfrm>
              <a:off x="7767630" y="509416"/>
              <a:ext cx="213586" cy="223892"/>
            </a:xfrm>
            <a:custGeom>
              <a:avLst/>
              <a:gdLst/>
              <a:ahLst/>
              <a:cxnLst/>
              <a:rect l="l" t="t" r="r" b="b"/>
              <a:pathLst>
                <a:path w="6673" h="6995" extrusionOk="0">
                  <a:moveTo>
                    <a:pt x="4660" y="1"/>
                  </a:moveTo>
                  <a:cubicBezTo>
                    <a:pt x="3598" y="1"/>
                    <a:pt x="2280" y="827"/>
                    <a:pt x="1302" y="2182"/>
                  </a:cubicBezTo>
                  <a:cubicBezTo>
                    <a:pt x="1" y="3950"/>
                    <a:pt x="268" y="6351"/>
                    <a:pt x="935" y="6852"/>
                  </a:cubicBezTo>
                  <a:cubicBezTo>
                    <a:pt x="1065" y="6946"/>
                    <a:pt x="1280" y="6994"/>
                    <a:pt x="1549" y="6994"/>
                  </a:cubicBezTo>
                  <a:cubicBezTo>
                    <a:pt x="2523" y="6994"/>
                    <a:pt x="4212" y="6361"/>
                    <a:pt x="5204" y="4950"/>
                  </a:cubicBezTo>
                  <a:cubicBezTo>
                    <a:pt x="6505" y="3183"/>
                    <a:pt x="6672" y="1048"/>
                    <a:pt x="5605" y="280"/>
                  </a:cubicBezTo>
                  <a:cubicBezTo>
                    <a:pt x="5332" y="90"/>
                    <a:pt x="5010" y="1"/>
                    <a:pt x="4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6"/>
            <p:cNvSpPr/>
            <p:nvPr/>
          </p:nvSpPr>
          <p:spPr>
            <a:xfrm>
              <a:off x="7830623" y="778833"/>
              <a:ext cx="153284" cy="273696"/>
            </a:xfrm>
            <a:custGeom>
              <a:avLst/>
              <a:gdLst/>
              <a:ahLst/>
              <a:cxnLst/>
              <a:rect l="l" t="t" r="r" b="b"/>
              <a:pathLst>
                <a:path w="4789" h="8551" extrusionOk="0">
                  <a:moveTo>
                    <a:pt x="4368" y="1"/>
                  </a:moveTo>
                  <a:cubicBezTo>
                    <a:pt x="4326" y="1"/>
                    <a:pt x="4281" y="11"/>
                    <a:pt x="4237" y="36"/>
                  </a:cubicBezTo>
                  <a:cubicBezTo>
                    <a:pt x="2469" y="1037"/>
                    <a:pt x="1068" y="3005"/>
                    <a:pt x="468" y="4906"/>
                  </a:cubicBezTo>
                  <a:cubicBezTo>
                    <a:pt x="101" y="6007"/>
                    <a:pt x="1" y="7141"/>
                    <a:pt x="1" y="8275"/>
                  </a:cubicBezTo>
                  <a:cubicBezTo>
                    <a:pt x="1" y="8459"/>
                    <a:pt x="143" y="8550"/>
                    <a:pt x="280" y="8550"/>
                  </a:cubicBezTo>
                  <a:cubicBezTo>
                    <a:pt x="418" y="8550"/>
                    <a:pt x="551" y="8459"/>
                    <a:pt x="534" y="8275"/>
                  </a:cubicBezTo>
                  <a:cubicBezTo>
                    <a:pt x="468" y="5373"/>
                    <a:pt x="1635" y="2538"/>
                    <a:pt x="4004" y="837"/>
                  </a:cubicBezTo>
                  <a:cubicBezTo>
                    <a:pt x="4170" y="703"/>
                    <a:pt x="4337" y="570"/>
                    <a:pt x="4504" y="503"/>
                  </a:cubicBezTo>
                  <a:cubicBezTo>
                    <a:pt x="4788" y="361"/>
                    <a:pt x="4612" y="1"/>
                    <a:pt x="4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6"/>
            <p:cNvSpPr/>
            <p:nvPr/>
          </p:nvSpPr>
          <p:spPr>
            <a:xfrm>
              <a:off x="7635595" y="846115"/>
              <a:ext cx="225813" cy="280610"/>
            </a:xfrm>
            <a:custGeom>
              <a:avLst/>
              <a:gdLst/>
              <a:ahLst/>
              <a:cxnLst/>
              <a:rect l="l" t="t" r="r" b="b"/>
              <a:pathLst>
                <a:path w="7055" h="8767" extrusionOk="0">
                  <a:moveTo>
                    <a:pt x="415" y="0"/>
                  </a:moveTo>
                  <a:cubicBezTo>
                    <a:pt x="156" y="0"/>
                    <a:pt x="0" y="360"/>
                    <a:pt x="256" y="502"/>
                  </a:cubicBezTo>
                  <a:cubicBezTo>
                    <a:pt x="2291" y="1470"/>
                    <a:pt x="4059" y="3338"/>
                    <a:pt x="5160" y="5239"/>
                  </a:cubicBezTo>
                  <a:cubicBezTo>
                    <a:pt x="5794" y="6273"/>
                    <a:pt x="6227" y="7407"/>
                    <a:pt x="6461" y="8575"/>
                  </a:cubicBezTo>
                  <a:cubicBezTo>
                    <a:pt x="6500" y="8707"/>
                    <a:pt x="6608" y="8766"/>
                    <a:pt x="6718" y="8766"/>
                  </a:cubicBezTo>
                  <a:cubicBezTo>
                    <a:pt x="6884" y="8766"/>
                    <a:pt x="7055" y="8630"/>
                    <a:pt x="6994" y="8408"/>
                  </a:cubicBezTo>
                  <a:cubicBezTo>
                    <a:pt x="6261" y="5072"/>
                    <a:pt x="4092" y="2204"/>
                    <a:pt x="1224" y="402"/>
                  </a:cubicBezTo>
                  <a:cubicBezTo>
                    <a:pt x="990" y="269"/>
                    <a:pt x="757" y="102"/>
                    <a:pt x="556" y="35"/>
                  </a:cubicBezTo>
                  <a:cubicBezTo>
                    <a:pt x="507" y="11"/>
                    <a:pt x="459"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6"/>
            <p:cNvSpPr/>
            <p:nvPr/>
          </p:nvSpPr>
          <p:spPr>
            <a:xfrm>
              <a:off x="7693594" y="1094757"/>
              <a:ext cx="166951" cy="230038"/>
            </a:xfrm>
            <a:custGeom>
              <a:avLst/>
              <a:gdLst/>
              <a:ahLst/>
              <a:cxnLst/>
              <a:rect l="l" t="t" r="r" b="b"/>
              <a:pathLst>
                <a:path w="5216" h="7187" extrusionOk="0">
                  <a:moveTo>
                    <a:pt x="422" y="1"/>
                  </a:moveTo>
                  <a:cubicBezTo>
                    <a:pt x="128" y="1"/>
                    <a:pt x="0" y="479"/>
                    <a:pt x="346" y="573"/>
                  </a:cubicBezTo>
                  <a:cubicBezTo>
                    <a:pt x="1980" y="940"/>
                    <a:pt x="3348" y="2408"/>
                    <a:pt x="4015" y="3909"/>
                  </a:cubicBezTo>
                  <a:cubicBezTo>
                    <a:pt x="4449" y="4843"/>
                    <a:pt x="4615" y="5844"/>
                    <a:pt x="4649" y="6911"/>
                  </a:cubicBezTo>
                  <a:cubicBezTo>
                    <a:pt x="4649" y="7095"/>
                    <a:pt x="4799" y="7187"/>
                    <a:pt x="4941" y="7187"/>
                  </a:cubicBezTo>
                  <a:cubicBezTo>
                    <a:pt x="5082" y="7187"/>
                    <a:pt x="5216" y="7095"/>
                    <a:pt x="5182" y="6911"/>
                  </a:cubicBezTo>
                  <a:cubicBezTo>
                    <a:pt x="5116" y="5143"/>
                    <a:pt x="4649" y="3442"/>
                    <a:pt x="3515" y="2075"/>
                  </a:cubicBezTo>
                  <a:cubicBezTo>
                    <a:pt x="2847" y="1274"/>
                    <a:pt x="2013" y="607"/>
                    <a:pt x="1079" y="240"/>
                  </a:cubicBezTo>
                  <a:cubicBezTo>
                    <a:pt x="846" y="140"/>
                    <a:pt x="679" y="73"/>
                    <a:pt x="479" y="6"/>
                  </a:cubicBezTo>
                  <a:cubicBezTo>
                    <a:pt x="460" y="2"/>
                    <a:pt x="441"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6"/>
            <p:cNvSpPr/>
            <p:nvPr/>
          </p:nvSpPr>
          <p:spPr>
            <a:xfrm>
              <a:off x="8369328" y="2156514"/>
              <a:ext cx="308584" cy="287459"/>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6"/>
            <p:cNvSpPr/>
            <p:nvPr/>
          </p:nvSpPr>
          <p:spPr>
            <a:xfrm>
              <a:off x="8681603" y="2034049"/>
              <a:ext cx="102968" cy="372503"/>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6"/>
            <p:cNvSpPr/>
            <p:nvPr/>
          </p:nvSpPr>
          <p:spPr>
            <a:xfrm>
              <a:off x="8557762" y="1786815"/>
              <a:ext cx="186860" cy="294789"/>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6"/>
            <p:cNvSpPr/>
            <p:nvPr/>
          </p:nvSpPr>
          <p:spPr>
            <a:xfrm>
              <a:off x="8733745" y="1821960"/>
              <a:ext cx="207761" cy="308040"/>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6"/>
            <p:cNvSpPr/>
            <p:nvPr/>
          </p:nvSpPr>
          <p:spPr>
            <a:xfrm>
              <a:off x="8558434" y="1544446"/>
              <a:ext cx="85812" cy="313545"/>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6"/>
            <p:cNvSpPr/>
            <p:nvPr/>
          </p:nvSpPr>
          <p:spPr>
            <a:xfrm>
              <a:off x="8597261" y="1381106"/>
              <a:ext cx="280514" cy="271264"/>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6"/>
            <p:cNvSpPr/>
            <p:nvPr/>
          </p:nvSpPr>
          <p:spPr>
            <a:xfrm>
              <a:off x="8476364" y="1128270"/>
              <a:ext cx="172360" cy="285635"/>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6"/>
            <p:cNvSpPr/>
            <p:nvPr/>
          </p:nvSpPr>
          <p:spPr>
            <a:xfrm>
              <a:off x="8613457" y="1024755"/>
              <a:ext cx="218675" cy="358740"/>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6"/>
            <p:cNvSpPr/>
            <p:nvPr/>
          </p:nvSpPr>
          <p:spPr>
            <a:xfrm>
              <a:off x="8440931" y="803191"/>
              <a:ext cx="100824" cy="297638"/>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6"/>
            <p:cNvSpPr/>
            <p:nvPr/>
          </p:nvSpPr>
          <p:spPr>
            <a:xfrm>
              <a:off x="8564708" y="925272"/>
              <a:ext cx="291972" cy="221588"/>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6"/>
            <p:cNvSpPr/>
            <p:nvPr/>
          </p:nvSpPr>
          <p:spPr>
            <a:xfrm>
              <a:off x="8359501" y="762828"/>
              <a:ext cx="363413" cy="68048"/>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6"/>
            <p:cNvSpPr/>
            <p:nvPr/>
          </p:nvSpPr>
          <p:spPr>
            <a:xfrm>
              <a:off x="8146676" y="614117"/>
              <a:ext cx="198222" cy="179178"/>
            </a:xfrm>
            <a:custGeom>
              <a:avLst/>
              <a:gdLst/>
              <a:ahLst/>
              <a:cxnLst/>
              <a:rect l="l" t="t" r="r" b="b"/>
              <a:pathLst>
                <a:path w="6193" h="5598" extrusionOk="0">
                  <a:moveTo>
                    <a:pt x="5826" y="0"/>
                  </a:moveTo>
                  <a:cubicBezTo>
                    <a:pt x="5731" y="0"/>
                    <a:pt x="5650" y="55"/>
                    <a:pt x="5638" y="178"/>
                  </a:cubicBezTo>
                  <a:cubicBezTo>
                    <a:pt x="5605" y="545"/>
                    <a:pt x="5438" y="812"/>
                    <a:pt x="5204" y="1146"/>
                  </a:cubicBezTo>
                  <a:cubicBezTo>
                    <a:pt x="4671" y="2046"/>
                    <a:pt x="3837" y="2847"/>
                    <a:pt x="2969" y="3481"/>
                  </a:cubicBezTo>
                  <a:cubicBezTo>
                    <a:pt x="2135" y="4115"/>
                    <a:pt x="1201" y="4615"/>
                    <a:pt x="301" y="5082"/>
                  </a:cubicBezTo>
                  <a:cubicBezTo>
                    <a:pt x="1" y="5232"/>
                    <a:pt x="213" y="5597"/>
                    <a:pt x="501" y="5597"/>
                  </a:cubicBezTo>
                  <a:cubicBezTo>
                    <a:pt x="534" y="5597"/>
                    <a:pt x="567" y="5592"/>
                    <a:pt x="601" y="5582"/>
                  </a:cubicBezTo>
                  <a:cubicBezTo>
                    <a:pt x="2102" y="4848"/>
                    <a:pt x="3536" y="3948"/>
                    <a:pt x="4671" y="2780"/>
                  </a:cubicBezTo>
                  <a:cubicBezTo>
                    <a:pt x="5204" y="2180"/>
                    <a:pt x="5771" y="1513"/>
                    <a:pt x="6038" y="779"/>
                  </a:cubicBezTo>
                  <a:lnTo>
                    <a:pt x="6172" y="412"/>
                  </a:lnTo>
                  <a:cubicBezTo>
                    <a:pt x="6193" y="160"/>
                    <a:pt x="5988" y="0"/>
                    <a:pt x="5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6"/>
            <p:cNvSpPr/>
            <p:nvPr/>
          </p:nvSpPr>
          <p:spPr>
            <a:xfrm>
              <a:off x="7910453" y="955680"/>
              <a:ext cx="264958" cy="292453"/>
            </a:xfrm>
            <a:custGeom>
              <a:avLst/>
              <a:gdLst/>
              <a:ahLst/>
              <a:cxnLst/>
              <a:rect l="l" t="t" r="r" b="b"/>
              <a:pathLst>
                <a:path w="8278" h="9137" extrusionOk="0">
                  <a:moveTo>
                    <a:pt x="7805" y="0"/>
                  </a:moveTo>
                  <a:cubicBezTo>
                    <a:pt x="7775" y="0"/>
                    <a:pt x="7745" y="5"/>
                    <a:pt x="7714" y="15"/>
                  </a:cubicBezTo>
                  <a:cubicBezTo>
                    <a:pt x="6880" y="415"/>
                    <a:pt x="6146" y="849"/>
                    <a:pt x="5379" y="1349"/>
                  </a:cubicBezTo>
                  <a:cubicBezTo>
                    <a:pt x="3845" y="2450"/>
                    <a:pt x="2410" y="3784"/>
                    <a:pt x="1410" y="5352"/>
                  </a:cubicBezTo>
                  <a:cubicBezTo>
                    <a:pt x="742" y="6420"/>
                    <a:pt x="309" y="7587"/>
                    <a:pt x="42" y="8788"/>
                  </a:cubicBezTo>
                  <a:cubicBezTo>
                    <a:pt x="1" y="8994"/>
                    <a:pt x="189" y="9136"/>
                    <a:pt x="354" y="9136"/>
                  </a:cubicBezTo>
                  <a:cubicBezTo>
                    <a:pt x="457" y="9136"/>
                    <a:pt x="550" y="9082"/>
                    <a:pt x="576" y="8955"/>
                  </a:cubicBezTo>
                  <a:cubicBezTo>
                    <a:pt x="1243" y="5352"/>
                    <a:pt x="4078" y="2617"/>
                    <a:pt x="7180" y="916"/>
                  </a:cubicBezTo>
                  <a:cubicBezTo>
                    <a:pt x="7414" y="782"/>
                    <a:pt x="7714" y="615"/>
                    <a:pt x="7948" y="482"/>
                  </a:cubicBezTo>
                  <a:cubicBezTo>
                    <a:pt x="8277" y="362"/>
                    <a:pt x="8069" y="0"/>
                    <a:pt x="7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6"/>
            <p:cNvSpPr/>
            <p:nvPr/>
          </p:nvSpPr>
          <p:spPr>
            <a:xfrm>
              <a:off x="8342601" y="1405785"/>
              <a:ext cx="163270" cy="260125"/>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6"/>
            <p:cNvSpPr/>
            <p:nvPr/>
          </p:nvSpPr>
          <p:spPr>
            <a:xfrm>
              <a:off x="8018450" y="1170298"/>
              <a:ext cx="213042" cy="99159"/>
            </a:xfrm>
            <a:custGeom>
              <a:avLst/>
              <a:gdLst/>
              <a:ahLst/>
              <a:cxnLst/>
              <a:rect l="l" t="t" r="r" b="b"/>
              <a:pathLst>
                <a:path w="6656" h="3098" extrusionOk="0">
                  <a:moveTo>
                    <a:pt x="4924" y="1"/>
                  </a:moveTo>
                  <a:cubicBezTo>
                    <a:pt x="4075" y="1"/>
                    <a:pt x="3246" y="173"/>
                    <a:pt x="2472" y="582"/>
                  </a:cubicBezTo>
                  <a:cubicBezTo>
                    <a:pt x="1672" y="949"/>
                    <a:pt x="1004" y="1549"/>
                    <a:pt x="471" y="2250"/>
                  </a:cubicBezTo>
                  <a:cubicBezTo>
                    <a:pt x="337" y="2416"/>
                    <a:pt x="204" y="2550"/>
                    <a:pt x="137" y="2717"/>
                  </a:cubicBezTo>
                  <a:cubicBezTo>
                    <a:pt x="0" y="2899"/>
                    <a:pt x="191" y="3098"/>
                    <a:pt x="379" y="3098"/>
                  </a:cubicBezTo>
                  <a:cubicBezTo>
                    <a:pt x="466" y="3098"/>
                    <a:pt x="551" y="3055"/>
                    <a:pt x="604" y="2950"/>
                  </a:cubicBezTo>
                  <a:cubicBezTo>
                    <a:pt x="938" y="2416"/>
                    <a:pt x="1438" y="1916"/>
                    <a:pt x="1938" y="1549"/>
                  </a:cubicBezTo>
                  <a:cubicBezTo>
                    <a:pt x="2821" y="881"/>
                    <a:pt x="3841" y="571"/>
                    <a:pt x="4899" y="571"/>
                  </a:cubicBezTo>
                  <a:cubicBezTo>
                    <a:pt x="5320" y="571"/>
                    <a:pt x="5748" y="620"/>
                    <a:pt x="6175" y="715"/>
                  </a:cubicBezTo>
                  <a:cubicBezTo>
                    <a:pt x="6194" y="719"/>
                    <a:pt x="6213" y="721"/>
                    <a:pt x="6231" y="721"/>
                  </a:cubicBezTo>
                  <a:cubicBezTo>
                    <a:pt x="6526" y="721"/>
                    <a:pt x="6656" y="242"/>
                    <a:pt x="6342" y="148"/>
                  </a:cubicBezTo>
                  <a:cubicBezTo>
                    <a:pt x="5867" y="53"/>
                    <a:pt x="5392" y="1"/>
                    <a:pt x="4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6"/>
            <p:cNvSpPr/>
            <p:nvPr/>
          </p:nvSpPr>
          <p:spPr>
            <a:xfrm>
              <a:off x="8192576" y="1014960"/>
              <a:ext cx="190605" cy="90677"/>
            </a:xfrm>
            <a:custGeom>
              <a:avLst/>
              <a:gdLst/>
              <a:ahLst/>
              <a:cxnLst/>
              <a:rect l="l" t="t" r="r" b="b"/>
              <a:pathLst>
                <a:path w="5955" h="2833" extrusionOk="0">
                  <a:moveTo>
                    <a:pt x="5556" y="0"/>
                  </a:moveTo>
                  <a:cubicBezTo>
                    <a:pt x="5471" y="0"/>
                    <a:pt x="5389" y="39"/>
                    <a:pt x="5338" y="131"/>
                  </a:cubicBezTo>
                  <a:cubicBezTo>
                    <a:pt x="4904" y="932"/>
                    <a:pt x="4037" y="1332"/>
                    <a:pt x="3237" y="1632"/>
                  </a:cubicBezTo>
                  <a:cubicBezTo>
                    <a:pt x="2436" y="1932"/>
                    <a:pt x="1602" y="2099"/>
                    <a:pt x="835" y="2233"/>
                  </a:cubicBezTo>
                  <a:cubicBezTo>
                    <a:pt x="668" y="2266"/>
                    <a:pt x="535" y="2266"/>
                    <a:pt x="334" y="2266"/>
                  </a:cubicBezTo>
                  <a:cubicBezTo>
                    <a:pt x="1" y="2299"/>
                    <a:pt x="1" y="2833"/>
                    <a:pt x="334" y="2833"/>
                  </a:cubicBezTo>
                  <a:cubicBezTo>
                    <a:pt x="868" y="2800"/>
                    <a:pt x="1402" y="2733"/>
                    <a:pt x="1936" y="2599"/>
                  </a:cubicBezTo>
                  <a:cubicBezTo>
                    <a:pt x="2903" y="2399"/>
                    <a:pt x="3904" y="2099"/>
                    <a:pt x="4738" y="1565"/>
                  </a:cubicBezTo>
                  <a:cubicBezTo>
                    <a:pt x="5205" y="1265"/>
                    <a:pt x="5572" y="898"/>
                    <a:pt x="5838" y="431"/>
                  </a:cubicBezTo>
                  <a:cubicBezTo>
                    <a:pt x="5954" y="200"/>
                    <a:pt x="5749" y="0"/>
                    <a:pt x="5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6"/>
            <p:cNvSpPr/>
            <p:nvPr/>
          </p:nvSpPr>
          <p:spPr>
            <a:xfrm>
              <a:off x="8323747" y="1137745"/>
              <a:ext cx="161414" cy="110970"/>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6"/>
            <p:cNvSpPr/>
            <p:nvPr/>
          </p:nvSpPr>
          <p:spPr>
            <a:xfrm>
              <a:off x="7776177" y="600833"/>
              <a:ext cx="116475" cy="761042"/>
            </a:xfrm>
            <a:custGeom>
              <a:avLst/>
              <a:gdLst/>
              <a:ahLst/>
              <a:cxnLst/>
              <a:rect l="l" t="t" r="r" b="b"/>
              <a:pathLst>
                <a:path w="3639" h="23777" extrusionOk="0">
                  <a:moveTo>
                    <a:pt x="3243" y="1"/>
                  </a:moveTo>
                  <a:cubicBezTo>
                    <a:pt x="3181" y="1"/>
                    <a:pt x="3118" y="28"/>
                    <a:pt x="3069" y="93"/>
                  </a:cubicBezTo>
                  <a:cubicBezTo>
                    <a:pt x="1835" y="1561"/>
                    <a:pt x="701" y="3229"/>
                    <a:pt x="267" y="5163"/>
                  </a:cubicBezTo>
                  <a:cubicBezTo>
                    <a:pt x="1" y="6564"/>
                    <a:pt x="101" y="7999"/>
                    <a:pt x="434" y="9366"/>
                  </a:cubicBezTo>
                  <a:cubicBezTo>
                    <a:pt x="768" y="10734"/>
                    <a:pt x="1268" y="12102"/>
                    <a:pt x="1668" y="13569"/>
                  </a:cubicBezTo>
                  <a:cubicBezTo>
                    <a:pt x="2169" y="15704"/>
                    <a:pt x="2269" y="17939"/>
                    <a:pt x="2235" y="20174"/>
                  </a:cubicBezTo>
                  <a:cubicBezTo>
                    <a:pt x="2202" y="21375"/>
                    <a:pt x="2102" y="22576"/>
                    <a:pt x="1902" y="23777"/>
                  </a:cubicBezTo>
                  <a:lnTo>
                    <a:pt x="2436" y="23777"/>
                  </a:lnTo>
                  <a:cubicBezTo>
                    <a:pt x="3003" y="20908"/>
                    <a:pt x="2903" y="17839"/>
                    <a:pt x="2502" y="14937"/>
                  </a:cubicBezTo>
                  <a:cubicBezTo>
                    <a:pt x="2035" y="12068"/>
                    <a:pt x="434" y="9266"/>
                    <a:pt x="668" y="6264"/>
                  </a:cubicBezTo>
                  <a:cubicBezTo>
                    <a:pt x="834" y="4063"/>
                    <a:pt x="2035" y="2094"/>
                    <a:pt x="3436" y="493"/>
                  </a:cubicBezTo>
                  <a:cubicBezTo>
                    <a:pt x="3638" y="266"/>
                    <a:pt x="3439"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6"/>
            <p:cNvSpPr/>
            <p:nvPr/>
          </p:nvSpPr>
          <p:spPr>
            <a:xfrm>
              <a:off x="7905363" y="751017"/>
              <a:ext cx="858441" cy="1948393"/>
            </a:xfrm>
            <a:custGeom>
              <a:avLst/>
              <a:gdLst/>
              <a:ahLst/>
              <a:cxnLst/>
              <a:rect l="l" t="t" r="r" b="b"/>
              <a:pathLst>
                <a:path w="26820" h="60873" extrusionOk="0">
                  <a:moveTo>
                    <a:pt x="11704" y="0"/>
                  </a:moveTo>
                  <a:cubicBezTo>
                    <a:pt x="10662" y="0"/>
                    <a:pt x="9608" y="163"/>
                    <a:pt x="8574" y="505"/>
                  </a:cubicBezTo>
                  <a:cubicBezTo>
                    <a:pt x="5738" y="1472"/>
                    <a:pt x="3670" y="3473"/>
                    <a:pt x="2336" y="6109"/>
                  </a:cubicBezTo>
                  <a:cubicBezTo>
                    <a:pt x="501" y="9878"/>
                    <a:pt x="1" y="14848"/>
                    <a:pt x="168" y="18985"/>
                  </a:cubicBezTo>
                  <a:lnTo>
                    <a:pt x="168" y="19051"/>
                  </a:lnTo>
                  <a:lnTo>
                    <a:pt x="701" y="19051"/>
                  </a:lnTo>
                  <a:cubicBezTo>
                    <a:pt x="501" y="15649"/>
                    <a:pt x="868" y="11546"/>
                    <a:pt x="2002" y="8310"/>
                  </a:cubicBezTo>
                  <a:cubicBezTo>
                    <a:pt x="2836" y="5775"/>
                    <a:pt x="4237" y="3373"/>
                    <a:pt x="6572" y="2006"/>
                  </a:cubicBezTo>
                  <a:cubicBezTo>
                    <a:pt x="8179" y="1038"/>
                    <a:pt x="9956" y="554"/>
                    <a:pt x="11727" y="554"/>
                  </a:cubicBezTo>
                  <a:cubicBezTo>
                    <a:pt x="13559" y="554"/>
                    <a:pt x="15385" y="1071"/>
                    <a:pt x="17013" y="2106"/>
                  </a:cubicBezTo>
                  <a:cubicBezTo>
                    <a:pt x="19815" y="3907"/>
                    <a:pt x="22017" y="7009"/>
                    <a:pt x="22517" y="10312"/>
                  </a:cubicBezTo>
                  <a:cubicBezTo>
                    <a:pt x="23051" y="13881"/>
                    <a:pt x="21916" y="17484"/>
                    <a:pt x="21516" y="21019"/>
                  </a:cubicBezTo>
                  <a:cubicBezTo>
                    <a:pt x="21349" y="22320"/>
                    <a:pt x="21249" y="23755"/>
                    <a:pt x="21750" y="25022"/>
                  </a:cubicBezTo>
                  <a:cubicBezTo>
                    <a:pt x="22350" y="26423"/>
                    <a:pt x="23217" y="27758"/>
                    <a:pt x="23985" y="29092"/>
                  </a:cubicBezTo>
                  <a:cubicBezTo>
                    <a:pt x="24819" y="30593"/>
                    <a:pt x="25586" y="32161"/>
                    <a:pt x="25986" y="33862"/>
                  </a:cubicBezTo>
                  <a:cubicBezTo>
                    <a:pt x="26353" y="35563"/>
                    <a:pt x="26186" y="37331"/>
                    <a:pt x="25652" y="38999"/>
                  </a:cubicBezTo>
                  <a:cubicBezTo>
                    <a:pt x="24652" y="42068"/>
                    <a:pt x="23051" y="44903"/>
                    <a:pt x="21883" y="47905"/>
                  </a:cubicBezTo>
                  <a:cubicBezTo>
                    <a:pt x="20649" y="51174"/>
                    <a:pt x="19682" y="54643"/>
                    <a:pt x="20215" y="58179"/>
                  </a:cubicBezTo>
                  <a:cubicBezTo>
                    <a:pt x="20349" y="59047"/>
                    <a:pt x="20549" y="59881"/>
                    <a:pt x="20882" y="60681"/>
                  </a:cubicBezTo>
                  <a:cubicBezTo>
                    <a:pt x="20935" y="60813"/>
                    <a:pt x="21051" y="60872"/>
                    <a:pt x="21163" y="60872"/>
                  </a:cubicBezTo>
                  <a:cubicBezTo>
                    <a:pt x="21334" y="60872"/>
                    <a:pt x="21497" y="60736"/>
                    <a:pt x="21416" y="60514"/>
                  </a:cubicBezTo>
                  <a:cubicBezTo>
                    <a:pt x="18748" y="53409"/>
                    <a:pt x="23418" y="46404"/>
                    <a:pt x="25886" y="40000"/>
                  </a:cubicBezTo>
                  <a:cubicBezTo>
                    <a:pt x="26420" y="38565"/>
                    <a:pt x="26820" y="37031"/>
                    <a:pt x="26720" y="35396"/>
                  </a:cubicBezTo>
                  <a:cubicBezTo>
                    <a:pt x="26653" y="33662"/>
                    <a:pt x="26053" y="31994"/>
                    <a:pt x="25252" y="30393"/>
                  </a:cubicBezTo>
                  <a:cubicBezTo>
                    <a:pt x="24518" y="28892"/>
                    <a:pt x="23551" y="27491"/>
                    <a:pt x="22817" y="25990"/>
                  </a:cubicBezTo>
                  <a:cubicBezTo>
                    <a:pt x="22484" y="25356"/>
                    <a:pt x="22183" y="24689"/>
                    <a:pt x="22050" y="23988"/>
                  </a:cubicBezTo>
                  <a:cubicBezTo>
                    <a:pt x="21916" y="23221"/>
                    <a:pt x="21916" y="22487"/>
                    <a:pt x="22017" y="21753"/>
                  </a:cubicBezTo>
                  <a:cubicBezTo>
                    <a:pt x="22317" y="18151"/>
                    <a:pt x="23518" y="14581"/>
                    <a:pt x="23184" y="10879"/>
                  </a:cubicBezTo>
                  <a:cubicBezTo>
                    <a:pt x="22850" y="7576"/>
                    <a:pt x="21016" y="4508"/>
                    <a:pt x="18414" y="2439"/>
                  </a:cubicBezTo>
                  <a:cubicBezTo>
                    <a:pt x="16479" y="878"/>
                    <a:pt x="14121" y="0"/>
                    <a:pt x="11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6"/>
            <p:cNvSpPr/>
            <p:nvPr/>
          </p:nvSpPr>
          <p:spPr>
            <a:xfrm>
              <a:off x="7980103" y="1085955"/>
              <a:ext cx="477296" cy="862250"/>
            </a:xfrm>
            <a:custGeom>
              <a:avLst/>
              <a:gdLst/>
              <a:ahLst/>
              <a:cxnLst/>
              <a:rect l="l" t="t" r="r" b="b"/>
              <a:pathLst>
                <a:path w="14912" h="26939" extrusionOk="0">
                  <a:moveTo>
                    <a:pt x="7980" y="0"/>
                  </a:moveTo>
                  <a:cubicBezTo>
                    <a:pt x="6192" y="0"/>
                    <a:pt x="4308" y="1022"/>
                    <a:pt x="3170" y="2350"/>
                  </a:cubicBezTo>
                  <a:cubicBezTo>
                    <a:pt x="1869" y="3851"/>
                    <a:pt x="568" y="6553"/>
                    <a:pt x="1" y="8687"/>
                  </a:cubicBezTo>
                  <a:lnTo>
                    <a:pt x="568" y="8687"/>
                  </a:lnTo>
                  <a:cubicBezTo>
                    <a:pt x="1068" y="7053"/>
                    <a:pt x="2002" y="5018"/>
                    <a:pt x="2803" y="3784"/>
                  </a:cubicBezTo>
                  <a:cubicBezTo>
                    <a:pt x="3503" y="2683"/>
                    <a:pt x="4504" y="1616"/>
                    <a:pt x="5738" y="1082"/>
                  </a:cubicBezTo>
                  <a:cubicBezTo>
                    <a:pt x="6412" y="784"/>
                    <a:pt x="7167" y="604"/>
                    <a:pt x="7905" y="604"/>
                  </a:cubicBezTo>
                  <a:cubicBezTo>
                    <a:pt x="8740" y="604"/>
                    <a:pt x="9554" y="834"/>
                    <a:pt x="10208" y="1382"/>
                  </a:cubicBezTo>
                  <a:cubicBezTo>
                    <a:pt x="12243" y="3050"/>
                    <a:pt x="11709" y="5919"/>
                    <a:pt x="11509" y="8220"/>
                  </a:cubicBezTo>
                  <a:cubicBezTo>
                    <a:pt x="11342" y="9688"/>
                    <a:pt x="11209" y="11122"/>
                    <a:pt x="11209" y="12624"/>
                  </a:cubicBezTo>
                  <a:cubicBezTo>
                    <a:pt x="11175" y="13891"/>
                    <a:pt x="11175" y="15225"/>
                    <a:pt x="11542" y="16460"/>
                  </a:cubicBezTo>
                  <a:cubicBezTo>
                    <a:pt x="11976" y="17861"/>
                    <a:pt x="13010" y="19061"/>
                    <a:pt x="13544" y="20396"/>
                  </a:cubicBezTo>
                  <a:cubicBezTo>
                    <a:pt x="14378" y="22431"/>
                    <a:pt x="14211" y="24532"/>
                    <a:pt x="13244" y="26533"/>
                  </a:cubicBezTo>
                  <a:cubicBezTo>
                    <a:pt x="13131" y="26759"/>
                    <a:pt x="13323" y="26939"/>
                    <a:pt x="13511" y="26939"/>
                  </a:cubicBezTo>
                  <a:cubicBezTo>
                    <a:pt x="13601" y="26939"/>
                    <a:pt x="13690" y="26898"/>
                    <a:pt x="13744" y="26800"/>
                  </a:cubicBezTo>
                  <a:cubicBezTo>
                    <a:pt x="14545" y="24932"/>
                    <a:pt x="14911" y="23064"/>
                    <a:pt x="14411" y="21196"/>
                  </a:cubicBezTo>
                  <a:cubicBezTo>
                    <a:pt x="14044" y="19695"/>
                    <a:pt x="13177" y="18361"/>
                    <a:pt x="12410" y="17027"/>
                  </a:cubicBezTo>
                  <a:cubicBezTo>
                    <a:pt x="11743" y="15859"/>
                    <a:pt x="11709" y="14458"/>
                    <a:pt x="11709" y="13124"/>
                  </a:cubicBezTo>
                  <a:cubicBezTo>
                    <a:pt x="11709" y="11556"/>
                    <a:pt x="11843" y="9955"/>
                    <a:pt x="12009" y="8387"/>
                  </a:cubicBezTo>
                  <a:cubicBezTo>
                    <a:pt x="12243" y="5919"/>
                    <a:pt x="12743" y="3117"/>
                    <a:pt x="10842" y="1182"/>
                  </a:cubicBezTo>
                  <a:cubicBezTo>
                    <a:pt x="10031" y="347"/>
                    <a:pt x="9022" y="0"/>
                    <a:pt x="7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34" name="Google Shape;1534;p16"/>
          <p:cNvPicPr preferRelativeResize="0"/>
          <p:nvPr/>
        </p:nvPicPr>
        <p:blipFill>
          <a:blip r:embed="rId2">
            <a:alphaModFix/>
          </a:blip>
          <a:stretch>
            <a:fillRect/>
          </a:stretch>
        </p:blipFill>
        <p:spPr>
          <a:xfrm>
            <a:off x="19758" y="0"/>
            <a:ext cx="9104486" cy="5143501"/>
          </a:xfrm>
          <a:prstGeom prst="rect">
            <a:avLst/>
          </a:prstGeom>
          <a:noFill/>
          <a:ln>
            <a:noFill/>
          </a:ln>
        </p:spPr>
      </p:pic>
      <p:sp>
        <p:nvSpPr>
          <p:cNvPr id="1535" name="Google Shape;1535;p16"/>
          <p:cNvSpPr txBox="1">
            <a:spLocks noGrp="1"/>
          </p:cNvSpPr>
          <p:nvPr>
            <p:ph type="title"/>
          </p:nvPr>
        </p:nvSpPr>
        <p:spPr>
          <a:xfrm>
            <a:off x="2290025" y="340059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36" name="Google Shape;1536;p16"/>
          <p:cNvSpPr txBox="1">
            <a:spLocks noGrp="1"/>
          </p:cNvSpPr>
          <p:nvPr>
            <p:ph type="subTitle" idx="1"/>
          </p:nvPr>
        </p:nvSpPr>
        <p:spPr>
          <a:xfrm>
            <a:off x="1799850" y="1416550"/>
            <a:ext cx="5537700" cy="198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537"/>
        <p:cNvGrpSpPr/>
        <p:nvPr/>
      </p:nvGrpSpPr>
      <p:grpSpPr>
        <a:xfrm>
          <a:off x="0" y="0"/>
          <a:ext cx="0" cy="0"/>
          <a:chOff x="0" y="0"/>
          <a:chExt cx="0" cy="0"/>
        </a:xfrm>
      </p:grpSpPr>
      <p:grpSp>
        <p:nvGrpSpPr>
          <p:cNvPr id="1538" name="Google Shape;1538;p17"/>
          <p:cNvGrpSpPr/>
          <p:nvPr/>
        </p:nvGrpSpPr>
        <p:grpSpPr>
          <a:xfrm rot="-1126758">
            <a:off x="8219740" y="3807370"/>
            <a:ext cx="1526569" cy="1507522"/>
            <a:chOff x="4045425" y="3839900"/>
            <a:chExt cx="559025" cy="552050"/>
          </a:xfrm>
        </p:grpSpPr>
        <p:sp>
          <p:nvSpPr>
            <p:cNvPr id="1539" name="Google Shape;1539;p17"/>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7"/>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7"/>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7"/>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7"/>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7"/>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7"/>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7"/>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7"/>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17"/>
          <p:cNvGrpSpPr/>
          <p:nvPr/>
        </p:nvGrpSpPr>
        <p:grpSpPr>
          <a:xfrm rot="-2416688" flipH="1">
            <a:off x="8135922" y="4061554"/>
            <a:ext cx="933971" cy="1508171"/>
            <a:chOff x="3377800" y="4037825"/>
            <a:chExt cx="342025" cy="552300"/>
          </a:xfrm>
        </p:grpSpPr>
        <p:sp>
          <p:nvSpPr>
            <p:cNvPr id="1550" name="Google Shape;1550;p17"/>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7"/>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7"/>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7"/>
          <p:cNvGrpSpPr/>
          <p:nvPr/>
        </p:nvGrpSpPr>
        <p:grpSpPr>
          <a:xfrm rot="-8220559" flipH="1">
            <a:off x="8502445" y="-528772"/>
            <a:ext cx="837538" cy="1916000"/>
            <a:chOff x="5067575" y="3176425"/>
            <a:chExt cx="473000" cy="1081975"/>
          </a:xfrm>
        </p:grpSpPr>
        <p:sp>
          <p:nvSpPr>
            <p:cNvPr id="1554" name="Google Shape;1554;p1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8" name="Google Shape;1558;p17"/>
          <p:cNvGrpSpPr/>
          <p:nvPr/>
        </p:nvGrpSpPr>
        <p:grpSpPr>
          <a:xfrm rot="-6064755" flipH="1">
            <a:off x="8686069" y="-848028"/>
            <a:ext cx="1024212" cy="2051857"/>
            <a:chOff x="3238525" y="2739250"/>
            <a:chExt cx="1148975" cy="2301800"/>
          </a:xfrm>
        </p:grpSpPr>
        <p:sp>
          <p:nvSpPr>
            <p:cNvPr id="1559" name="Google Shape;1559;p17"/>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7"/>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7"/>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7"/>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7"/>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7"/>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7"/>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7"/>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7"/>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7"/>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7"/>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7"/>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7"/>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7"/>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7"/>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7"/>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7"/>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7"/>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7"/>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7"/>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7"/>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7"/>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7"/>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7"/>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7"/>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7"/>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7"/>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7"/>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7"/>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7"/>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7"/>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7"/>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7"/>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7"/>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7"/>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7"/>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7"/>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7"/>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7"/>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7"/>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7"/>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7"/>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7"/>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7"/>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7"/>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7"/>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7"/>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7"/>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7"/>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7"/>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7"/>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7"/>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7"/>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7"/>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7"/>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7"/>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7"/>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8" name="Google Shape;1618;p17"/>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9" name="Google Shape;1619;p17"/>
          <p:cNvPicPr preferRelativeResize="0"/>
          <p:nvPr/>
        </p:nvPicPr>
        <p:blipFill>
          <a:blip r:embed="rId2">
            <a:alphaModFix amt="50000"/>
          </a:blip>
          <a:stretch>
            <a:fillRect/>
          </a:stretch>
        </p:blipFill>
        <p:spPr>
          <a:xfrm>
            <a:off x="7532425" y="-965074"/>
            <a:ext cx="2661128" cy="2380600"/>
          </a:xfrm>
          <a:prstGeom prst="rect">
            <a:avLst/>
          </a:prstGeom>
          <a:noFill/>
          <a:ln>
            <a:noFill/>
          </a:ln>
        </p:spPr>
      </p:pic>
      <p:pic>
        <p:nvPicPr>
          <p:cNvPr id="1620" name="Google Shape;1620;p17"/>
          <p:cNvPicPr preferRelativeResize="0"/>
          <p:nvPr/>
        </p:nvPicPr>
        <p:blipFill>
          <a:blip r:embed="rId2">
            <a:alphaModFix amt="50000"/>
          </a:blip>
          <a:stretch>
            <a:fillRect/>
          </a:stretch>
        </p:blipFill>
        <p:spPr>
          <a:xfrm>
            <a:off x="7532425" y="3475276"/>
            <a:ext cx="2661128" cy="2380600"/>
          </a:xfrm>
          <a:prstGeom prst="rect">
            <a:avLst/>
          </a:prstGeom>
          <a:noFill/>
          <a:ln>
            <a:noFill/>
          </a:ln>
        </p:spPr>
      </p:pic>
      <p:sp>
        <p:nvSpPr>
          <p:cNvPr id="1621" name="Google Shape;1621;p17"/>
          <p:cNvSpPr txBox="1">
            <a:spLocks noGrp="1"/>
          </p:cNvSpPr>
          <p:nvPr>
            <p:ph type="subTitle" idx="1"/>
          </p:nvPr>
        </p:nvSpPr>
        <p:spPr>
          <a:xfrm>
            <a:off x="4585825" y="2789550"/>
            <a:ext cx="38382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2" name="Google Shape;1622;p17"/>
          <p:cNvSpPr txBox="1">
            <a:spLocks noGrp="1"/>
          </p:cNvSpPr>
          <p:nvPr>
            <p:ph type="title"/>
          </p:nvPr>
        </p:nvSpPr>
        <p:spPr>
          <a:xfrm>
            <a:off x="4585925" y="1528000"/>
            <a:ext cx="3838200" cy="12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100">
                <a:solidFill>
                  <a:srgbClr val="578A36"/>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623" name="Google Shape;1623;p17"/>
          <p:cNvPicPr preferRelativeResize="0"/>
          <p:nvPr/>
        </p:nvPicPr>
        <p:blipFill>
          <a:blip r:embed="rId2">
            <a:alphaModFix amt="50000"/>
          </a:blip>
          <a:stretch>
            <a:fillRect/>
          </a:stretch>
        </p:blipFill>
        <p:spPr>
          <a:xfrm>
            <a:off x="-263200" y="2507880"/>
            <a:ext cx="3742525" cy="3347995"/>
          </a:xfrm>
          <a:prstGeom prst="rect">
            <a:avLst/>
          </a:prstGeom>
          <a:noFill/>
          <a:ln>
            <a:noFill/>
          </a:ln>
        </p:spPr>
      </p:pic>
      <p:pic>
        <p:nvPicPr>
          <p:cNvPr id="1624" name="Google Shape;1624;p17"/>
          <p:cNvPicPr preferRelativeResize="0"/>
          <p:nvPr/>
        </p:nvPicPr>
        <p:blipFill>
          <a:blip r:embed="rId2">
            <a:alphaModFix amt="50000"/>
          </a:blip>
          <a:stretch>
            <a:fillRect/>
          </a:stretch>
        </p:blipFill>
        <p:spPr>
          <a:xfrm>
            <a:off x="-263200" y="-825620"/>
            <a:ext cx="3742525" cy="334799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1625"/>
        <p:cNvGrpSpPr/>
        <p:nvPr/>
      </p:nvGrpSpPr>
      <p:grpSpPr>
        <a:xfrm>
          <a:off x="0" y="0"/>
          <a:ext cx="0" cy="0"/>
          <a:chOff x="0" y="0"/>
          <a:chExt cx="0" cy="0"/>
        </a:xfrm>
      </p:grpSpPr>
      <p:sp>
        <p:nvSpPr>
          <p:cNvPr id="1626" name="Google Shape;1626;p18"/>
          <p:cNvSpPr txBox="1">
            <a:spLocks noGrp="1"/>
          </p:cNvSpPr>
          <p:nvPr>
            <p:ph type="subTitle" idx="1"/>
          </p:nvPr>
        </p:nvSpPr>
        <p:spPr>
          <a:xfrm>
            <a:off x="2636500" y="3873400"/>
            <a:ext cx="3868200" cy="6795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7" name="Google Shape;1627;p18"/>
          <p:cNvSpPr txBox="1">
            <a:spLocks noGrp="1"/>
          </p:cNvSpPr>
          <p:nvPr>
            <p:ph type="title"/>
          </p:nvPr>
        </p:nvSpPr>
        <p:spPr>
          <a:xfrm>
            <a:off x="2020450" y="533133"/>
            <a:ext cx="5103300" cy="10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8" name="Google Shape;1628;p18"/>
          <p:cNvSpPr txBox="1">
            <a:spLocks noGrp="1"/>
          </p:cNvSpPr>
          <p:nvPr>
            <p:ph type="subTitle" idx="2"/>
          </p:nvPr>
        </p:nvSpPr>
        <p:spPr>
          <a:xfrm>
            <a:off x="1557800" y="1850550"/>
            <a:ext cx="6035400" cy="767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2000"/>
              <a:buFont typeface="Denk One"/>
              <a:buNone/>
              <a:defRPr sz="2000">
                <a:solidFill>
                  <a:schemeClr val="dk1"/>
                </a:solidFill>
                <a:latin typeface="Denk One"/>
                <a:ea typeface="Denk One"/>
                <a:cs typeface="Denk One"/>
                <a:sym typeface="Denk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629" name="Google Shape;1629;p18"/>
          <p:cNvGrpSpPr/>
          <p:nvPr/>
        </p:nvGrpSpPr>
        <p:grpSpPr>
          <a:xfrm rot="-3265395">
            <a:off x="8346355" y="4136375"/>
            <a:ext cx="822803" cy="1193277"/>
            <a:chOff x="3066525" y="648600"/>
            <a:chExt cx="1270100" cy="1841975"/>
          </a:xfrm>
        </p:grpSpPr>
        <p:sp>
          <p:nvSpPr>
            <p:cNvPr id="1630" name="Google Shape;1630;p18"/>
            <p:cNvSpPr/>
            <p:nvPr/>
          </p:nvSpPr>
          <p:spPr>
            <a:xfrm>
              <a:off x="4012200" y="1479000"/>
              <a:ext cx="295250" cy="302750"/>
            </a:xfrm>
            <a:custGeom>
              <a:avLst/>
              <a:gdLst/>
              <a:ahLst/>
              <a:cxnLst/>
              <a:rect l="l" t="t" r="r" b="b"/>
              <a:pathLst>
                <a:path w="11810" h="12110" extrusionOk="0">
                  <a:moveTo>
                    <a:pt x="11409" y="1"/>
                  </a:moveTo>
                  <a:lnTo>
                    <a:pt x="11409" y="1"/>
                  </a:lnTo>
                  <a:cubicBezTo>
                    <a:pt x="8540" y="668"/>
                    <a:pt x="4137" y="3270"/>
                    <a:pt x="2035" y="5404"/>
                  </a:cubicBezTo>
                  <a:cubicBezTo>
                    <a:pt x="1" y="7539"/>
                    <a:pt x="401" y="9207"/>
                    <a:pt x="868" y="12109"/>
                  </a:cubicBezTo>
                  <a:cubicBezTo>
                    <a:pt x="3903" y="12076"/>
                    <a:pt x="5371" y="12076"/>
                    <a:pt x="7373" y="9774"/>
                  </a:cubicBezTo>
                  <a:cubicBezTo>
                    <a:pt x="9374" y="7439"/>
                    <a:pt x="11809" y="3036"/>
                    <a:pt x="1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8"/>
            <p:cNvSpPr/>
            <p:nvPr/>
          </p:nvSpPr>
          <p:spPr>
            <a:xfrm>
              <a:off x="4033050" y="1545725"/>
              <a:ext cx="212675" cy="235175"/>
            </a:xfrm>
            <a:custGeom>
              <a:avLst/>
              <a:gdLst/>
              <a:ahLst/>
              <a:cxnLst/>
              <a:rect l="l" t="t" r="r" b="b"/>
              <a:pathLst>
                <a:path w="8507" h="9407" fill="none" extrusionOk="0">
                  <a:moveTo>
                    <a:pt x="8507" y="0"/>
                  </a:moveTo>
                  <a:cubicBezTo>
                    <a:pt x="8073" y="500"/>
                    <a:pt x="1" y="9407"/>
                    <a:pt x="1" y="9407"/>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3775375" y="1667475"/>
              <a:ext cx="280225" cy="330250"/>
            </a:xfrm>
            <a:custGeom>
              <a:avLst/>
              <a:gdLst/>
              <a:ahLst/>
              <a:cxnLst/>
              <a:rect l="l" t="t" r="r" b="b"/>
              <a:pathLst>
                <a:path w="11209" h="13210" extrusionOk="0">
                  <a:moveTo>
                    <a:pt x="701" y="0"/>
                  </a:moveTo>
                  <a:cubicBezTo>
                    <a:pt x="0" y="2936"/>
                    <a:pt x="1968" y="7639"/>
                    <a:pt x="3636" y="10174"/>
                  </a:cubicBezTo>
                  <a:cubicBezTo>
                    <a:pt x="5371" y="12676"/>
                    <a:pt x="6805" y="12843"/>
                    <a:pt x="9841" y="13210"/>
                  </a:cubicBezTo>
                  <a:cubicBezTo>
                    <a:pt x="10641" y="10374"/>
                    <a:pt x="11208" y="8740"/>
                    <a:pt x="9407" y="6405"/>
                  </a:cubicBezTo>
                  <a:cubicBezTo>
                    <a:pt x="7639" y="4070"/>
                    <a:pt x="3503" y="968"/>
                    <a:pt x="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3837075" y="1739175"/>
              <a:ext cx="185150" cy="257725"/>
            </a:xfrm>
            <a:custGeom>
              <a:avLst/>
              <a:gdLst/>
              <a:ahLst/>
              <a:cxnLst/>
              <a:rect l="l" t="t" r="r" b="b"/>
              <a:pathLst>
                <a:path w="7406" h="10309" fill="none" extrusionOk="0">
                  <a:moveTo>
                    <a:pt x="1" y="1"/>
                  </a:moveTo>
                  <a:cubicBezTo>
                    <a:pt x="368" y="535"/>
                    <a:pt x="7406" y="10308"/>
                    <a:pt x="7406" y="1030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8"/>
            <p:cNvSpPr/>
            <p:nvPr/>
          </p:nvSpPr>
          <p:spPr>
            <a:xfrm>
              <a:off x="3410950" y="1129575"/>
              <a:ext cx="846450" cy="1361000"/>
            </a:xfrm>
            <a:custGeom>
              <a:avLst/>
              <a:gdLst/>
              <a:ahLst/>
              <a:cxnLst/>
              <a:rect l="l" t="t" r="r" b="b"/>
              <a:pathLst>
                <a:path w="33858" h="54440" fill="none" extrusionOk="0">
                  <a:moveTo>
                    <a:pt x="0" y="22350"/>
                  </a:moveTo>
                  <a:cubicBezTo>
                    <a:pt x="0" y="22350"/>
                    <a:pt x="18413" y="38895"/>
                    <a:pt x="17513" y="54073"/>
                  </a:cubicBezTo>
                  <a:cubicBezTo>
                    <a:pt x="17513" y="54340"/>
                    <a:pt x="17846" y="54440"/>
                    <a:pt x="17946" y="54240"/>
                  </a:cubicBezTo>
                  <a:cubicBezTo>
                    <a:pt x="33858" y="28188"/>
                    <a:pt x="17546" y="1"/>
                    <a:pt x="17546" y="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8"/>
            <p:cNvSpPr/>
            <p:nvPr/>
          </p:nvSpPr>
          <p:spPr>
            <a:xfrm>
              <a:off x="3066525" y="1346825"/>
              <a:ext cx="688025" cy="679375"/>
            </a:xfrm>
            <a:custGeom>
              <a:avLst/>
              <a:gdLst/>
              <a:ahLst/>
              <a:cxnLst/>
              <a:rect l="l" t="t" r="r" b="b"/>
              <a:pathLst>
                <a:path w="27521" h="27175" extrusionOk="0">
                  <a:moveTo>
                    <a:pt x="15161" y="0"/>
                  </a:moveTo>
                  <a:cubicBezTo>
                    <a:pt x="14489" y="0"/>
                    <a:pt x="13832" y="177"/>
                    <a:pt x="13310" y="584"/>
                  </a:cubicBezTo>
                  <a:cubicBezTo>
                    <a:pt x="12209" y="1418"/>
                    <a:pt x="12209" y="3153"/>
                    <a:pt x="12176" y="4354"/>
                  </a:cubicBezTo>
                  <a:cubicBezTo>
                    <a:pt x="12143" y="5254"/>
                    <a:pt x="12176" y="6188"/>
                    <a:pt x="12309" y="7089"/>
                  </a:cubicBezTo>
                  <a:cubicBezTo>
                    <a:pt x="11976" y="6388"/>
                    <a:pt x="11609" y="5721"/>
                    <a:pt x="11209" y="5054"/>
                  </a:cubicBezTo>
                  <a:cubicBezTo>
                    <a:pt x="10463" y="3802"/>
                    <a:pt x="9292" y="1830"/>
                    <a:pt x="7622" y="1830"/>
                  </a:cubicBezTo>
                  <a:cubicBezTo>
                    <a:pt x="7424" y="1830"/>
                    <a:pt x="7218" y="1858"/>
                    <a:pt x="7006" y="1918"/>
                  </a:cubicBezTo>
                  <a:cubicBezTo>
                    <a:pt x="5705" y="2319"/>
                    <a:pt x="4504" y="3353"/>
                    <a:pt x="4304" y="4720"/>
                  </a:cubicBezTo>
                  <a:cubicBezTo>
                    <a:pt x="4137" y="6055"/>
                    <a:pt x="5304" y="7256"/>
                    <a:pt x="6138" y="8190"/>
                  </a:cubicBezTo>
                  <a:cubicBezTo>
                    <a:pt x="6772" y="8857"/>
                    <a:pt x="7473" y="9491"/>
                    <a:pt x="8173" y="10058"/>
                  </a:cubicBezTo>
                  <a:cubicBezTo>
                    <a:pt x="7439" y="9757"/>
                    <a:pt x="6672" y="9557"/>
                    <a:pt x="5972" y="9357"/>
                  </a:cubicBezTo>
                  <a:cubicBezTo>
                    <a:pt x="5183" y="9144"/>
                    <a:pt x="4151" y="8873"/>
                    <a:pt x="3188" y="8873"/>
                  </a:cubicBezTo>
                  <a:cubicBezTo>
                    <a:pt x="2196" y="8873"/>
                    <a:pt x="1276" y="9160"/>
                    <a:pt x="768" y="10091"/>
                  </a:cubicBezTo>
                  <a:cubicBezTo>
                    <a:pt x="134" y="11258"/>
                    <a:pt x="1" y="12860"/>
                    <a:pt x="801" y="13994"/>
                  </a:cubicBezTo>
                  <a:cubicBezTo>
                    <a:pt x="1602" y="15061"/>
                    <a:pt x="3303" y="15128"/>
                    <a:pt x="4504" y="15161"/>
                  </a:cubicBezTo>
                  <a:cubicBezTo>
                    <a:pt x="4729" y="15170"/>
                    <a:pt x="4956" y="15174"/>
                    <a:pt x="5185" y="15174"/>
                  </a:cubicBezTo>
                  <a:cubicBezTo>
                    <a:pt x="5869" y="15174"/>
                    <a:pt x="6564" y="15136"/>
                    <a:pt x="7239" y="15061"/>
                  </a:cubicBezTo>
                  <a:lnTo>
                    <a:pt x="7239" y="15061"/>
                  </a:lnTo>
                  <a:cubicBezTo>
                    <a:pt x="6539" y="15395"/>
                    <a:pt x="5871" y="15728"/>
                    <a:pt x="5204" y="16129"/>
                  </a:cubicBezTo>
                  <a:cubicBezTo>
                    <a:pt x="3803" y="16896"/>
                    <a:pt x="1468" y="18263"/>
                    <a:pt x="2035" y="20298"/>
                  </a:cubicBezTo>
                  <a:cubicBezTo>
                    <a:pt x="2436" y="21532"/>
                    <a:pt x="3403" y="22800"/>
                    <a:pt x="4804" y="23000"/>
                  </a:cubicBezTo>
                  <a:cubicBezTo>
                    <a:pt x="4907" y="23016"/>
                    <a:pt x="5008" y="23023"/>
                    <a:pt x="5109" y="23023"/>
                  </a:cubicBezTo>
                  <a:cubicBezTo>
                    <a:pt x="6321" y="23023"/>
                    <a:pt x="7411" y="21969"/>
                    <a:pt x="8273" y="21199"/>
                  </a:cubicBezTo>
                  <a:cubicBezTo>
                    <a:pt x="8907" y="20565"/>
                    <a:pt x="9541" y="19898"/>
                    <a:pt x="10141" y="19197"/>
                  </a:cubicBezTo>
                  <a:lnTo>
                    <a:pt x="10141" y="19197"/>
                  </a:lnTo>
                  <a:cubicBezTo>
                    <a:pt x="9841" y="19931"/>
                    <a:pt x="9641" y="20699"/>
                    <a:pt x="9441" y="21399"/>
                  </a:cubicBezTo>
                  <a:cubicBezTo>
                    <a:pt x="9007" y="23000"/>
                    <a:pt x="8307" y="25635"/>
                    <a:pt x="10141" y="26636"/>
                  </a:cubicBezTo>
                  <a:cubicBezTo>
                    <a:pt x="10745" y="26981"/>
                    <a:pt x="11456" y="27175"/>
                    <a:pt x="12159" y="27175"/>
                  </a:cubicBezTo>
                  <a:cubicBezTo>
                    <a:pt x="12815" y="27175"/>
                    <a:pt x="13463" y="27006"/>
                    <a:pt x="14011" y="26636"/>
                  </a:cubicBezTo>
                  <a:cubicBezTo>
                    <a:pt x="15111" y="25836"/>
                    <a:pt x="15145" y="24134"/>
                    <a:pt x="15211" y="22900"/>
                  </a:cubicBezTo>
                  <a:cubicBezTo>
                    <a:pt x="15278" y="21999"/>
                    <a:pt x="15211" y="21065"/>
                    <a:pt x="15145" y="20165"/>
                  </a:cubicBezTo>
                  <a:lnTo>
                    <a:pt x="15145" y="20165"/>
                  </a:lnTo>
                  <a:cubicBezTo>
                    <a:pt x="15478" y="20865"/>
                    <a:pt x="15812" y="21532"/>
                    <a:pt x="16179" y="22200"/>
                  </a:cubicBezTo>
                  <a:cubicBezTo>
                    <a:pt x="16926" y="23455"/>
                    <a:pt x="18076" y="25488"/>
                    <a:pt x="19747" y="25488"/>
                  </a:cubicBezTo>
                  <a:cubicBezTo>
                    <a:pt x="19940" y="25488"/>
                    <a:pt x="20141" y="25461"/>
                    <a:pt x="20348" y="25402"/>
                  </a:cubicBezTo>
                  <a:cubicBezTo>
                    <a:pt x="21649" y="25068"/>
                    <a:pt x="22850" y="24034"/>
                    <a:pt x="23117" y="22700"/>
                  </a:cubicBezTo>
                  <a:cubicBezTo>
                    <a:pt x="23351" y="21366"/>
                    <a:pt x="22183" y="20098"/>
                    <a:pt x="21349" y="19197"/>
                  </a:cubicBezTo>
                  <a:cubicBezTo>
                    <a:pt x="20715" y="18497"/>
                    <a:pt x="20048" y="17863"/>
                    <a:pt x="19348" y="17263"/>
                  </a:cubicBezTo>
                  <a:lnTo>
                    <a:pt x="19348" y="17263"/>
                  </a:lnTo>
                  <a:cubicBezTo>
                    <a:pt x="20048" y="17563"/>
                    <a:pt x="20815" y="17830"/>
                    <a:pt x="21516" y="18030"/>
                  </a:cubicBezTo>
                  <a:cubicBezTo>
                    <a:pt x="22328" y="18267"/>
                    <a:pt x="23389" y="18564"/>
                    <a:pt x="24373" y="18564"/>
                  </a:cubicBezTo>
                  <a:cubicBezTo>
                    <a:pt x="25328" y="18564"/>
                    <a:pt x="26210" y="18284"/>
                    <a:pt x="26720" y="17396"/>
                  </a:cubicBezTo>
                  <a:cubicBezTo>
                    <a:pt x="27353" y="16295"/>
                    <a:pt x="27520" y="14661"/>
                    <a:pt x="26820" y="13493"/>
                  </a:cubicBezTo>
                  <a:cubicBezTo>
                    <a:pt x="26019" y="12359"/>
                    <a:pt x="24318" y="12326"/>
                    <a:pt x="23084" y="12226"/>
                  </a:cubicBezTo>
                  <a:cubicBezTo>
                    <a:pt x="22740" y="12200"/>
                    <a:pt x="22391" y="12189"/>
                    <a:pt x="22041" y="12189"/>
                  </a:cubicBezTo>
                  <a:cubicBezTo>
                    <a:pt x="21474" y="12189"/>
                    <a:pt x="20905" y="12218"/>
                    <a:pt x="20348" y="12259"/>
                  </a:cubicBezTo>
                  <a:cubicBezTo>
                    <a:pt x="21049" y="11992"/>
                    <a:pt x="21716" y="11659"/>
                    <a:pt x="22383" y="11258"/>
                  </a:cubicBezTo>
                  <a:cubicBezTo>
                    <a:pt x="23851" y="10491"/>
                    <a:pt x="26186" y="9157"/>
                    <a:pt x="25652" y="7156"/>
                  </a:cubicBezTo>
                  <a:cubicBezTo>
                    <a:pt x="25319" y="5888"/>
                    <a:pt x="24251" y="4654"/>
                    <a:pt x="22917" y="4387"/>
                  </a:cubicBezTo>
                  <a:cubicBezTo>
                    <a:pt x="22799" y="4366"/>
                    <a:pt x="22682" y="4357"/>
                    <a:pt x="22566" y="4357"/>
                  </a:cubicBezTo>
                  <a:cubicBezTo>
                    <a:pt x="21367" y="4357"/>
                    <a:pt x="20266" y="5389"/>
                    <a:pt x="19414" y="6088"/>
                  </a:cubicBezTo>
                  <a:cubicBezTo>
                    <a:pt x="18514" y="6855"/>
                    <a:pt x="17747" y="7723"/>
                    <a:pt x="17013" y="8657"/>
                  </a:cubicBezTo>
                  <a:cubicBezTo>
                    <a:pt x="17413" y="7689"/>
                    <a:pt x="17713" y="6689"/>
                    <a:pt x="17980" y="5721"/>
                  </a:cubicBezTo>
                  <a:cubicBezTo>
                    <a:pt x="18380" y="4087"/>
                    <a:pt x="19014" y="1518"/>
                    <a:pt x="17180" y="517"/>
                  </a:cubicBezTo>
                  <a:cubicBezTo>
                    <a:pt x="16583" y="193"/>
                    <a:pt x="15864" y="0"/>
                    <a:pt x="15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a:off x="3346725" y="1700000"/>
              <a:ext cx="58400" cy="283550"/>
            </a:xfrm>
            <a:custGeom>
              <a:avLst/>
              <a:gdLst/>
              <a:ahLst/>
              <a:cxnLst/>
              <a:rect l="l" t="t" r="r" b="b"/>
              <a:pathLst>
                <a:path w="2336" h="11342" fill="none" extrusionOk="0">
                  <a:moveTo>
                    <a:pt x="1602" y="8606"/>
                  </a:moveTo>
                  <a:cubicBezTo>
                    <a:pt x="1969" y="5738"/>
                    <a:pt x="2336" y="2869"/>
                    <a:pt x="1869" y="0"/>
                  </a:cubicBezTo>
                  <a:cubicBezTo>
                    <a:pt x="1602" y="3836"/>
                    <a:pt x="968" y="7606"/>
                    <a:pt x="1" y="1134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a:off x="3198300" y="1710825"/>
              <a:ext cx="193475" cy="174325"/>
            </a:xfrm>
            <a:custGeom>
              <a:avLst/>
              <a:gdLst/>
              <a:ahLst/>
              <a:cxnLst/>
              <a:rect l="l" t="t" r="r" b="b"/>
              <a:pathLst>
                <a:path w="7739" h="6973" fill="none" extrusionOk="0">
                  <a:moveTo>
                    <a:pt x="167" y="6972"/>
                  </a:moveTo>
                  <a:cubicBezTo>
                    <a:pt x="2835" y="4804"/>
                    <a:pt x="5371" y="2503"/>
                    <a:pt x="7739" y="1"/>
                  </a:cubicBezTo>
                  <a:cubicBezTo>
                    <a:pt x="5070" y="1735"/>
                    <a:pt x="2502" y="3603"/>
                    <a:pt x="0" y="550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3188275" y="1699150"/>
              <a:ext cx="193500" cy="122625"/>
            </a:xfrm>
            <a:custGeom>
              <a:avLst/>
              <a:gdLst/>
              <a:ahLst/>
              <a:cxnLst/>
              <a:rect l="l" t="t" r="r" b="b"/>
              <a:pathLst>
                <a:path w="7740" h="4905" fill="none" extrusionOk="0">
                  <a:moveTo>
                    <a:pt x="7740" y="1"/>
                  </a:moveTo>
                  <a:cubicBezTo>
                    <a:pt x="5004" y="1402"/>
                    <a:pt x="2436" y="3003"/>
                    <a:pt x="1" y="490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8"/>
            <p:cNvSpPr/>
            <p:nvPr/>
          </p:nvSpPr>
          <p:spPr>
            <a:xfrm>
              <a:off x="3379250" y="1689150"/>
              <a:ext cx="180150" cy="245200"/>
            </a:xfrm>
            <a:custGeom>
              <a:avLst/>
              <a:gdLst/>
              <a:ahLst/>
              <a:cxnLst/>
              <a:rect l="l" t="t" r="r" b="b"/>
              <a:pathLst>
                <a:path w="7206" h="9808" fill="none" extrusionOk="0">
                  <a:moveTo>
                    <a:pt x="7206" y="9808"/>
                  </a:moveTo>
                  <a:cubicBezTo>
                    <a:pt x="4304" y="6972"/>
                    <a:pt x="1835" y="3636"/>
                    <a:pt x="1" y="1"/>
                  </a:cubicBezTo>
                  <a:cubicBezTo>
                    <a:pt x="2369" y="2035"/>
                    <a:pt x="4270" y="4570"/>
                    <a:pt x="5871" y="727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8"/>
            <p:cNvSpPr/>
            <p:nvPr/>
          </p:nvSpPr>
          <p:spPr>
            <a:xfrm>
              <a:off x="3412600" y="1705000"/>
              <a:ext cx="180150" cy="184325"/>
            </a:xfrm>
            <a:custGeom>
              <a:avLst/>
              <a:gdLst/>
              <a:ahLst/>
              <a:cxnLst/>
              <a:rect l="l" t="t" r="r" b="b"/>
              <a:pathLst>
                <a:path w="7206" h="7373" fill="none" extrusionOk="0">
                  <a:moveTo>
                    <a:pt x="7206" y="7372"/>
                  </a:moveTo>
                  <a:cubicBezTo>
                    <a:pt x="5138" y="4637"/>
                    <a:pt x="2703" y="2169"/>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a:off x="3430125" y="1694150"/>
              <a:ext cx="239350" cy="38400"/>
            </a:xfrm>
            <a:custGeom>
              <a:avLst/>
              <a:gdLst/>
              <a:ahLst/>
              <a:cxnLst/>
              <a:rect l="l" t="t" r="r" b="b"/>
              <a:pathLst>
                <a:path w="9574" h="1536" fill="none" extrusionOk="0">
                  <a:moveTo>
                    <a:pt x="7906" y="1"/>
                  </a:moveTo>
                  <a:cubicBezTo>
                    <a:pt x="5304" y="34"/>
                    <a:pt x="2602" y="201"/>
                    <a:pt x="0" y="268"/>
                  </a:cubicBezTo>
                  <a:cubicBezTo>
                    <a:pt x="3103" y="1168"/>
                    <a:pt x="6338" y="1535"/>
                    <a:pt x="9574" y="1368"/>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p:nvPr/>
          </p:nvSpPr>
          <p:spPr>
            <a:xfrm>
              <a:off x="3421775" y="1706675"/>
              <a:ext cx="172650" cy="57550"/>
            </a:xfrm>
            <a:custGeom>
              <a:avLst/>
              <a:gdLst/>
              <a:ahLst/>
              <a:cxnLst/>
              <a:rect l="l" t="t" r="r" b="b"/>
              <a:pathLst>
                <a:path w="6906" h="2302" fill="none" extrusionOk="0">
                  <a:moveTo>
                    <a:pt x="6906" y="2302"/>
                  </a:moveTo>
                  <a:cubicBezTo>
                    <a:pt x="4471" y="1935"/>
                    <a:pt x="2136" y="1134"/>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8"/>
            <p:cNvSpPr/>
            <p:nvPr/>
          </p:nvSpPr>
          <p:spPr>
            <a:xfrm>
              <a:off x="3415100" y="1530700"/>
              <a:ext cx="223525" cy="160975"/>
            </a:xfrm>
            <a:custGeom>
              <a:avLst/>
              <a:gdLst/>
              <a:ahLst/>
              <a:cxnLst/>
              <a:rect l="l" t="t" r="r" b="b"/>
              <a:pathLst>
                <a:path w="8941" h="6439" fill="none" extrusionOk="0">
                  <a:moveTo>
                    <a:pt x="8941" y="1"/>
                  </a:moveTo>
                  <a:lnTo>
                    <a:pt x="7206" y="1368"/>
                  </a:lnTo>
                  <a:cubicBezTo>
                    <a:pt x="4904" y="3203"/>
                    <a:pt x="2569" y="5038"/>
                    <a:pt x="1" y="6439"/>
                  </a:cubicBezTo>
                  <a:cubicBezTo>
                    <a:pt x="1735" y="4104"/>
                    <a:pt x="3904" y="2002"/>
                    <a:pt x="6272" y="3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a:off x="3444300" y="1576575"/>
              <a:ext cx="183475" cy="120100"/>
            </a:xfrm>
            <a:custGeom>
              <a:avLst/>
              <a:gdLst/>
              <a:ahLst/>
              <a:cxnLst/>
              <a:rect l="l" t="t" r="r" b="b"/>
              <a:pathLst>
                <a:path w="7339" h="4804" fill="none" extrusionOk="0">
                  <a:moveTo>
                    <a:pt x="7339" y="0"/>
                  </a:moveTo>
                  <a:cubicBezTo>
                    <a:pt x="6071" y="868"/>
                    <a:pt x="4770" y="1802"/>
                    <a:pt x="3536" y="2669"/>
                  </a:cubicBezTo>
                  <a:cubicBezTo>
                    <a:pt x="2402" y="3469"/>
                    <a:pt x="1268" y="4270"/>
                    <a:pt x="0" y="480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3423450" y="1403125"/>
              <a:ext cx="59225" cy="260200"/>
            </a:xfrm>
            <a:custGeom>
              <a:avLst/>
              <a:gdLst/>
              <a:ahLst/>
              <a:cxnLst/>
              <a:rect l="l" t="t" r="r" b="b"/>
              <a:pathLst>
                <a:path w="2369" h="10408" fill="none" extrusionOk="0">
                  <a:moveTo>
                    <a:pt x="2269" y="1468"/>
                  </a:moveTo>
                  <a:cubicBezTo>
                    <a:pt x="2369" y="4570"/>
                    <a:pt x="1535" y="7672"/>
                    <a:pt x="0" y="10407"/>
                  </a:cubicBezTo>
                  <a:cubicBezTo>
                    <a:pt x="534" y="6938"/>
                    <a:pt x="768" y="3503"/>
                    <a:pt x="467"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a:off x="3399275" y="1448150"/>
              <a:ext cx="22525" cy="246875"/>
            </a:xfrm>
            <a:custGeom>
              <a:avLst/>
              <a:gdLst/>
              <a:ahLst/>
              <a:cxnLst/>
              <a:rect l="l" t="t" r="r" b="b"/>
              <a:pathLst>
                <a:path w="901" h="9875" fill="none" extrusionOk="0">
                  <a:moveTo>
                    <a:pt x="634" y="0"/>
                  </a:moveTo>
                  <a:cubicBezTo>
                    <a:pt x="901" y="3303"/>
                    <a:pt x="701" y="6638"/>
                    <a:pt x="0" y="987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8"/>
            <p:cNvSpPr/>
            <p:nvPr/>
          </p:nvSpPr>
          <p:spPr>
            <a:xfrm>
              <a:off x="3231650" y="1459825"/>
              <a:ext cx="164300" cy="216850"/>
            </a:xfrm>
            <a:custGeom>
              <a:avLst/>
              <a:gdLst/>
              <a:ahLst/>
              <a:cxnLst/>
              <a:rect l="l" t="t" r="r" b="b"/>
              <a:pathLst>
                <a:path w="6572" h="8674" fill="none" extrusionOk="0">
                  <a:moveTo>
                    <a:pt x="100" y="0"/>
                  </a:moveTo>
                  <a:cubicBezTo>
                    <a:pt x="2169" y="3002"/>
                    <a:pt x="4270" y="5871"/>
                    <a:pt x="6572" y="8673"/>
                  </a:cubicBezTo>
                  <a:cubicBezTo>
                    <a:pt x="4203" y="6705"/>
                    <a:pt x="2002" y="4637"/>
                    <a:pt x="0" y="23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8"/>
            <p:cNvSpPr/>
            <p:nvPr/>
          </p:nvSpPr>
          <p:spPr>
            <a:xfrm>
              <a:off x="3312525" y="1509850"/>
              <a:ext cx="106775" cy="171825"/>
            </a:xfrm>
            <a:custGeom>
              <a:avLst/>
              <a:gdLst/>
              <a:ahLst/>
              <a:cxnLst/>
              <a:rect l="l" t="t" r="r" b="b"/>
              <a:pathLst>
                <a:path w="4271" h="6873" fill="none" extrusionOk="0">
                  <a:moveTo>
                    <a:pt x="4271" y="6872"/>
                  </a:moveTo>
                  <a:cubicBezTo>
                    <a:pt x="3270" y="4371"/>
                    <a:pt x="1802" y="2002"/>
                    <a:pt x="1"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8"/>
            <p:cNvSpPr/>
            <p:nvPr/>
          </p:nvSpPr>
          <p:spPr>
            <a:xfrm>
              <a:off x="3129075" y="1652450"/>
              <a:ext cx="246875" cy="30900"/>
            </a:xfrm>
            <a:custGeom>
              <a:avLst/>
              <a:gdLst/>
              <a:ahLst/>
              <a:cxnLst/>
              <a:rect l="l" t="t" r="r" b="b"/>
              <a:pathLst>
                <a:path w="9875" h="1236" fill="none" extrusionOk="0">
                  <a:moveTo>
                    <a:pt x="9874" y="1235"/>
                  </a:moveTo>
                  <a:cubicBezTo>
                    <a:pt x="6638" y="468"/>
                    <a:pt x="3336" y="101"/>
                    <a:pt x="0"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8"/>
            <p:cNvSpPr/>
            <p:nvPr/>
          </p:nvSpPr>
          <p:spPr>
            <a:xfrm>
              <a:off x="3195775" y="1624950"/>
              <a:ext cx="163475" cy="45875"/>
            </a:xfrm>
            <a:custGeom>
              <a:avLst/>
              <a:gdLst/>
              <a:ahLst/>
              <a:cxnLst/>
              <a:rect l="l" t="t" r="r" b="b"/>
              <a:pathLst>
                <a:path w="6539" h="1835" fill="none" extrusionOk="0">
                  <a:moveTo>
                    <a:pt x="6539" y="1835"/>
                  </a:moveTo>
                  <a:cubicBezTo>
                    <a:pt x="4437" y="1034"/>
                    <a:pt x="2269" y="400"/>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3233325" y="1679975"/>
              <a:ext cx="125925" cy="12525"/>
            </a:xfrm>
            <a:custGeom>
              <a:avLst/>
              <a:gdLst/>
              <a:ahLst/>
              <a:cxnLst/>
              <a:rect l="l" t="t" r="r" b="b"/>
              <a:pathLst>
                <a:path w="5037" h="501" fill="none" extrusionOk="0">
                  <a:moveTo>
                    <a:pt x="5037" y="501"/>
                  </a:moveTo>
                  <a:cubicBezTo>
                    <a:pt x="3436" y="134"/>
                    <a:pt x="1668" y="1"/>
                    <a:pt x="0" y="2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a:off x="3316700" y="1594075"/>
              <a:ext cx="187675" cy="187675"/>
            </a:xfrm>
            <a:custGeom>
              <a:avLst/>
              <a:gdLst/>
              <a:ahLst/>
              <a:cxnLst/>
              <a:rect l="l" t="t" r="r" b="b"/>
              <a:pathLst>
                <a:path w="7507" h="7507" extrusionOk="0">
                  <a:moveTo>
                    <a:pt x="3770" y="1"/>
                  </a:moveTo>
                  <a:cubicBezTo>
                    <a:pt x="1669" y="1"/>
                    <a:pt x="1" y="1702"/>
                    <a:pt x="1" y="3770"/>
                  </a:cubicBezTo>
                  <a:cubicBezTo>
                    <a:pt x="1" y="5838"/>
                    <a:pt x="1669" y="7506"/>
                    <a:pt x="3770" y="7506"/>
                  </a:cubicBezTo>
                  <a:cubicBezTo>
                    <a:pt x="5838" y="7506"/>
                    <a:pt x="7506" y="5838"/>
                    <a:pt x="7506" y="3770"/>
                  </a:cubicBezTo>
                  <a:cubicBezTo>
                    <a:pt x="7506" y="1702"/>
                    <a:pt x="5838" y="1"/>
                    <a:pt x="3770"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a:off x="3335875" y="1613275"/>
              <a:ext cx="149300" cy="150125"/>
            </a:xfrm>
            <a:custGeom>
              <a:avLst/>
              <a:gdLst/>
              <a:ahLst/>
              <a:cxnLst/>
              <a:rect l="l" t="t" r="r" b="b"/>
              <a:pathLst>
                <a:path w="5972" h="6005" extrusionOk="0">
                  <a:moveTo>
                    <a:pt x="3003" y="0"/>
                  </a:moveTo>
                  <a:cubicBezTo>
                    <a:pt x="1335" y="0"/>
                    <a:pt x="1" y="1334"/>
                    <a:pt x="1" y="3002"/>
                  </a:cubicBezTo>
                  <a:cubicBezTo>
                    <a:pt x="1" y="4637"/>
                    <a:pt x="1335" y="6004"/>
                    <a:pt x="3003" y="6004"/>
                  </a:cubicBezTo>
                  <a:cubicBezTo>
                    <a:pt x="4638" y="6004"/>
                    <a:pt x="5972" y="4637"/>
                    <a:pt x="5972" y="3002"/>
                  </a:cubicBezTo>
                  <a:cubicBezTo>
                    <a:pt x="5972" y="1334"/>
                    <a:pt x="4638" y="0"/>
                    <a:pt x="3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3363400" y="648600"/>
              <a:ext cx="973225" cy="956600"/>
            </a:xfrm>
            <a:custGeom>
              <a:avLst/>
              <a:gdLst/>
              <a:ahLst/>
              <a:cxnLst/>
              <a:rect l="l" t="t" r="r" b="b"/>
              <a:pathLst>
                <a:path w="38929" h="38264" extrusionOk="0">
                  <a:moveTo>
                    <a:pt x="21403" y="1"/>
                  </a:moveTo>
                  <a:cubicBezTo>
                    <a:pt x="20460" y="1"/>
                    <a:pt x="19536" y="252"/>
                    <a:pt x="18781" y="827"/>
                  </a:cubicBezTo>
                  <a:cubicBezTo>
                    <a:pt x="17213" y="1961"/>
                    <a:pt x="17180" y="4329"/>
                    <a:pt x="17146" y="6097"/>
                  </a:cubicBezTo>
                  <a:cubicBezTo>
                    <a:pt x="17113" y="7398"/>
                    <a:pt x="17146" y="8666"/>
                    <a:pt x="17313" y="9967"/>
                  </a:cubicBezTo>
                  <a:cubicBezTo>
                    <a:pt x="16846" y="8966"/>
                    <a:pt x="16346" y="7998"/>
                    <a:pt x="15812" y="7098"/>
                  </a:cubicBezTo>
                  <a:cubicBezTo>
                    <a:pt x="14772" y="5315"/>
                    <a:pt x="13098" y="2528"/>
                    <a:pt x="10765" y="2528"/>
                  </a:cubicBezTo>
                  <a:cubicBezTo>
                    <a:pt x="10478" y="2528"/>
                    <a:pt x="10181" y="2570"/>
                    <a:pt x="9874" y="2661"/>
                  </a:cubicBezTo>
                  <a:cubicBezTo>
                    <a:pt x="8107" y="3228"/>
                    <a:pt x="6372" y="4663"/>
                    <a:pt x="6105" y="6597"/>
                  </a:cubicBezTo>
                  <a:cubicBezTo>
                    <a:pt x="5805" y="8465"/>
                    <a:pt x="7473" y="10233"/>
                    <a:pt x="8640" y="11468"/>
                  </a:cubicBezTo>
                  <a:cubicBezTo>
                    <a:pt x="9508" y="12402"/>
                    <a:pt x="10508" y="13269"/>
                    <a:pt x="11509" y="14103"/>
                  </a:cubicBezTo>
                  <a:cubicBezTo>
                    <a:pt x="10475" y="13736"/>
                    <a:pt x="9441" y="13402"/>
                    <a:pt x="8440" y="13135"/>
                  </a:cubicBezTo>
                  <a:cubicBezTo>
                    <a:pt x="7318" y="12855"/>
                    <a:pt x="5853" y="12477"/>
                    <a:pt x="4490" y="12477"/>
                  </a:cubicBezTo>
                  <a:cubicBezTo>
                    <a:pt x="3097" y="12477"/>
                    <a:pt x="1810" y="12872"/>
                    <a:pt x="1102" y="14170"/>
                  </a:cubicBezTo>
                  <a:cubicBezTo>
                    <a:pt x="168" y="15804"/>
                    <a:pt x="1" y="18072"/>
                    <a:pt x="1135" y="19640"/>
                  </a:cubicBezTo>
                  <a:cubicBezTo>
                    <a:pt x="2269" y="21175"/>
                    <a:pt x="4637" y="21241"/>
                    <a:pt x="6372" y="21308"/>
                  </a:cubicBezTo>
                  <a:cubicBezTo>
                    <a:pt x="6741" y="21336"/>
                    <a:pt x="7110" y="21349"/>
                    <a:pt x="7478" y="21349"/>
                  </a:cubicBezTo>
                  <a:cubicBezTo>
                    <a:pt x="8410" y="21349"/>
                    <a:pt x="9343" y="21270"/>
                    <a:pt x="10275" y="21175"/>
                  </a:cubicBezTo>
                  <a:lnTo>
                    <a:pt x="10275" y="21175"/>
                  </a:lnTo>
                  <a:cubicBezTo>
                    <a:pt x="9274" y="21608"/>
                    <a:pt x="8307" y="22109"/>
                    <a:pt x="7373" y="22642"/>
                  </a:cubicBezTo>
                  <a:cubicBezTo>
                    <a:pt x="5371" y="23810"/>
                    <a:pt x="2102" y="25778"/>
                    <a:pt x="2936" y="28580"/>
                  </a:cubicBezTo>
                  <a:cubicBezTo>
                    <a:pt x="3437" y="30348"/>
                    <a:pt x="4871" y="32082"/>
                    <a:pt x="6806" y="32416"/>
                  </a:cubicBezTo>
                  <a:cubicBezTo>
                    <a:pt x="6973" y="32445"/>
                    <a:pt x="7140" y="32459"/>
                    <a:pt x="7305" y="32459"/>
                  </a:cubicBezTo>
                  <a:cubicBezTo>
                    <a:pt x="9009" y="32459"/>
                    <a:pt x="10553" y="30979"/>
                    <a:pt x="11709" y="29914"/>
                  </a:cubicBezTo>
                  <a:cubicBezTo>
                    <a:pt x="12676" y="29014"/>
                    <a:pt x="13544" y="28080"/>
                    <a:pt x="14378" y="27079"/>
                  </a:cubicBezTo>
                  <a:lnTo>
                    <a:pt x="14378" y="27079"/>
                  </a:lnTo>
                  <a:cubicBezTo>
                    <a:pt x="14011" y="28113"/>
                    <a:pt x="13677" y="29114"/>
                    <a:pt x="13377" y="30148"/>
                  </a:cubicBezTo>
                  <a:cubicBezTo>
                    <a:pt x="12777" y="32349"/>
                    <a:pt x="11809" y="36085"/>
                    <a:pt x="14344" y="37486"/>
                  </a:cubicBezTo>
                  <a:cubicBezTo>
                    <a:pt x="15201" y="37976"/>
                    <a:pt x="16222" y="38264"/>
                    <a:pt x="17231" y="38264"/>
                  </a:cubicBezTo>
                  <a:cubicBezTo>
                    <a:pt x="18147" y="38264"/>
                    <a:pt x="19053" y="38026"/>
                    <a:pt x="19815" y="37486"/>
                  </a:cubicBezTo>
                  <a:cubicBezTo>
                    <a:pt x="21349" y="36385"/>
                    <a:pt x="21449" y="33984"/>
                    <a:pt x="21516" y="32249"/>
                  </a:cubicBezTo>
                  <a:cubicBezTo>
                    <a:pt x="21549" y="30948"/>
                    <a:pt x="21516" y="29647"/>
                    <a:pt x="21383" y="28380"/>
                  </a:cubicBezTo>
                  <a:lnTo>
                    <a:pt x="21383" y="28380"/>
                  </a:lnTo>
                  <a:cubicBezTo>
                    <a:pt x="21850" y="29414"/>
                    <a:pt x="22350" y="30348"/>
                    <a:pt x="22850" y="31282"/>
                  </a:cubicBezTo>
                  <a:cubicBezTo>
                    <a:pt x="23896" y="33103"/>
                    <a:pt x="25502" y="35941"/>
                    <a:pt x="27862" y="35941"/>
                  </a:cubicBezTo>
                  <a:cubicBezTo>
                    <a:pt x="28138" y="35941"/>
                    <a:pt x="28424" y="35902"/>
                    <a:pt x="28721" y="35818"/>
                  </a:cubicBezTo>
                  <a:cubicBezTo>
                    <a:pt x="30523" y="35318"/>
                    <a:pt x="32290" y="33917"/>
                    <a:pt x="32624" y="31982"/>
                  </a:cubicBezTo>
                  <a:cubicBezTo>
                    <a:pt x="32958" y="30114"/>
                    <a:pt x="31323" y="28380"/>
                    <a:pt x="30156" y="27079"/>
                  </a:cubicBezTo>
                  <a:cubicBezTo>
                    <a:pt x="29288" y="26078"/>
                    <a:pt x="28321" y="25211"/>
                    <a:pt x="27320" y="24377"/>
                  </a:cubicBezTo>
                  <a:lnTo>
                    <a:pt x="27320" y="24377"/>
                  </a:lnTo>
                  <a:cubicBezTo>
                    <a:pt x="28354" y="24777"/>
                    <a:pt x="29355" y="25111"/>
                    <a:pt x="30389" y="25411"/>
                  </a:cubicBezTo>
                  <a:cubicBezTo>
                    <a:pt x="31512" y="25730"/>
                    <a:pt x="32998" y="26132"/>
                    <a:pt x="34385" y="26132"/>
                  </a:cubicBezTo>
                  <a:cubicBezTo>
                    <a:pt x="35756" y="26132"/>
                    <a:pt x="37031" y="25738"/>
                    <a:pt x="37761" y="24477"/>
                  </a:cubicBezTo>
                  <a:cubicBezTo>
                    <a:pt x="38662" y="22876"/>
                    <a:pt x="38929" y="20608"/>
                    <a:pt x="37794" y="18973"/>
                  </a:cubicBezTo>
                  <a:cubicBezTo>
                    <a:pt x="36694" y="17405"/>
                    <a:pt x="34292" y="17338"/>
                    <a:pt x="32557" y="17238"/>
                  </a:cubicBezTo>
                  <a:cubicBezTo>
                    <a:pt x="32057" y="17199"/>
                    <a:pt x="31552" y="17180"/>
                    <a:pt x="31044" y="17180"/>
                  </a:cubicBezTo>
                  <a:cubicBezTo>
                    <a:pt x="30263" y="17180"/>
                    <a:pt x="29476" y="17224"/>
                    <a:pt x="28688" y="17305"/>
                  </a:cubicBezTo>
                  <a:cubicBezTo>
                    <a:pt x="29722" y="16905"/>
                    <a:pt x="30689" y="16404"/>
                    <a:pt x="31623" y="15904"/>
                  </a:cubicBezTo>
                  <a:cubicBezTo>
                    <a:pt x="33658" y="14770"/>
                    <a:pt x="36960" y="12902"/>
                    <a:pt x="36193" y="10067"/>
                  </a:cubicBezTo>
                  <a:cubicBezTo>
                    <a:pt x="35693" y="8232"/>
                    <a:pt x="34292" y="6464"/>
                    <a:pt x="32357" y="6130"/>
                  </a:cubicBezTo>
                  <a:cubicBezTo>
                    <a:pt x="32186" y="6101"/>
                    <a:pt x="32017" y="6086"/>
                    <a:pt x="31848" y="6086"/>
                  </a:cubicBezTo>
                  <a:cubicBezTo>
                    <a:pt x="30142" y="6086"/>
                    <a:pt x="28571" y="7533"/>
                    <a:pt x="27387" y="8566"/>
                  </a:cubicBezTo>
                  <a:cubicBezTo>
                    <a:pt x="26153" y="9633"/>
                    <a:pt x="25052" y="10834"/>
                    <a:pt x="24018" y="12135"/>
                  </a:cubicBezTo>
                  <a:cubicBezTo>
                    <a:pt x="24552" y="10800"/>
                    <a:pt x="25019" y="9399"/>
                    <a:pt x="25352" y="8065"/>
                  </a:cubicBezTo>
                  <a:cubicBezTo>
                    <a:pt x="25886" y="5797"/>
                    <a:pt x="26820" y="2094"/>
                    <a:pt x="24218" y="727"/>
                  </a:cubicBezTo>
                  <a:cubicBezTo>
                    <a:pt x="23371" y="269"/>
                    <a:pt x="22377" y="1"/>
                    <a:pt x="21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8"/>
            <p:cNvSpPr/>
            <p:nvPr/>
          </p:nvSpPr>
          <p:spPr>
            <a:xfrm>
              <a:off x="3872925" y="889400"/>
              <a:ext cx="337775" cy="248550"/>
            </a:xfrm>
            <a:custGeom>
              <a:avLst/>
              <a:gdLst/>
              <a:ahLst/>
              <a:cxnLst/>
              <a:rect l="l" t="t" r="r" b="b"/>
              <a:pathLst>
                <a:path w="13511" h="9942" fill="none" extrusionOk="0">
                  <a:moveTo>
                    <a:pt x="9107" y="1269"/>
                  </a:moveTo>
                  <a:cubicBezTo>
                    <a:pt x="5805" y="3837"/>
                    <a:pt x="2436" y="6506"/>
                    <a:pt x="1" y="9941"/>
                  </a:cubicBezTo>
                  <a:cubicBezTo>
                    <a:pt x="4237" y="6272"/>
                    <a:pt x="8774" y="2936"/>
                    <a:pt x="13511"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8"/>
            <p:cNvSpPr/>
            <p:nvPr/>
          </p:nvSpPr>
          <p:spPr>
            <a:xfrm>
              <a:off x="3887125" y="1122925"/>
              <a:ext cx="375275" cy="60050"/>
            </a:xfrm>
            <a:custGeom>
              <a:avLst/>
              <a:gdLst/>
              <a:ahLst/>
              <a:cxnLst/>
              <a:rect l="l" t="t" r="r" b="b"/>
              <a:pathLst>
                <a:path w="15011" h="2402" fill="none" extrusionOk="0">
                  <a:moveTo>
                    <a:pt x="15011" y="667"/>
                  </a:moveTo>
                  <a:cubicBezTo>
                    <a:pt x="10007" y="167"/>
                    <a:pt x="5004" y="0"/>
                    <a:pt x="0" y="167"/>
                  </a:cubicBezTo>
                  <a:cubicBezTo>
                    <a:pt x="4503" y="1134"/>
                    <a:pt x="9107" y="1835"/>
                    <a:pt x="13710" y="24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3886275" y="1151275"/>
              <a:ext cx="325250" cy="68400"/>
            </a:xfrm>
            <a:custGeom>
              <a:avLst/>
              <a:gdLst/>
              <a:ahLst/>
              <a:cxnLst/>
              <a:rect l="l" t="t" r="r" b="b"/>
              <a:pathLst>
                <a:path w="13010" h="2736" fill="none" extrusionOk="0">
                  <a:moveTo>
                    <a:pt x="1" y="0"/>
                  </a:moveTo>
                  <a:cubicBezTo>
                    <a:pt x="4204" y="1368"/>
                    <a:pt x="8573" y="2302"/>
                    <a:pt x="13010" y="273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a:off x="3867100" y="724300"/>
              <a:ext cx="75075" cy="439500"/>
            </a:xfrm>
            <a:custGeom>
              <a:avLst/>
              <a:gdLst/>
              <a:ahLst/>
              <a:cxnLst/>
              <a:rect l="l" t="t" r="r" b="b"/>
              <a:pathLst>
                <a:path w="3003" h="17580" fill="none" extrusionOk="0">
                  <a:moveTo>
                    <a:pt x="2869" y="0"/>
                  </a:moveTo>
                  <a:cubicBezTo>
                    <a:pt x="3003" y="5938"/>
                    <a:pt x="2135" y="11909"/>
                    <a:pt x="367" y="17580"/>
                  </a:cubicBezTo>
                  <a:cubicBezTo>
                    <a:pt x="0" y="13043"/>
                    <a:pt x="634" y="8506"/>
                    <a:pt x="1635" y="4036"/>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a:off x="3842925" y="737625"/>
              <a:ext cx="15850" cy="375300"/>
            </a:xfrm>
            <a:custGeom>
              <a:avLst/>
              <a:gdLst/>
              <a:ahLst/>
              <a:cxnLst/>
              <a:rect l="l" t="t" r="r" b="b"/>
              <a:pathLst>
                <a:path w="634" h="15012" fill="none" extrusionOk="0">
                  <a:moveTo>
                    <a:pt x="634" y="1"/>
                  </a:moveTo>
                  <a:cubicBezTo>
                    <a:pt x="0" y="4971"/>
                    <a:pt x="0" y="10041"/>
                    <a:pt x="634" y="1501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8"/>
            <p:cNvSpPr/>
            <p:nvPr/>
          </p:nvSpPr>
          <p:spPr>
            <a:xfrm>
              <a:off x="3616925" y="825200"/>
              <a:ext cx="220175" cy="272725"/>
            </a:xfrm>
            <a:custGeom>
              <a:avLst/>
              <a:gdLst/>
              <a:ahLst/>
              <a:cxnLst/>
              <a:rect l="l" t="t" r="r" b="b"/>
              <a:pathLst>
                <a:path w="8807" h="10909" fill="none" extrusionOk="0">
                  <a:moveTo>
                    <a:pt x="334" y="3169"/>
                  </a:moveTo>
                  <a:cubicBezTo>
                    <a:pt x="3103" y="5738"/>
                    <a:pt x="6038" y="8340"/>
                    <a:pt x="8807" y="10908"/>
                  </a:cubicBezTo>
                  <a:cubicBezTo>
                    <a:pt x="6505" y="6839"/>
                    <a:pt x="3503" y="3136"/>
                    <a:pt x="0"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8"/>
            <p:cNvSpPr/>
            <p:nvPr/>
          </p:nvSpPr>
          <p:spPr>
            <a:xfrm>
              <a:off x="3729500" y="866900"/>
              <a:ext cx="120950" cy="234350"/>
            </a:xfrm>
            <a:custGeom>
              <a:avLst/>
              <a:gdLst/>
              <a:ahLst/>
              <a:cxnLst/>
              <a:rect l="l" t="t" r="r" b="b"/>
              <a:pathLst>
                <a:path w="4838" h="9374" fill="none" extrusionOk="0">
                  <a:moveTo>
                    <a:pt x="1" y="0"/>
                  </a:moveTo>
                  <a:cubicBezTo>
                    <a:pt x="2135" y="2836"/>
                    <a:pt x="3770" y="6038"/>
                    <a:pt x="4837" y="937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8"/>
            <p:cNvSpPr/>
            <p:nvPr/>
          </p:nvSpPr>
          <p:spPr>
            <a:xfrm>
              <a:off x="3445125" y="1062875"/>
              <a:ext cx="397825" cy="76750"/>
            </a:xfrm>
            <a:custGeom>
              <a:avLst/>
              <a:gdLst/>
              <a:ahLst/>
              <a:cxnLst/>
              <a:rect l="l" t="t" r="r" b="b"/>
              <a:pathLst>
                <a:path w="15913" h="3070" fill="none" extrusionOk="0">
                  <a:moveTo>
                    <a:pt x="1" y="0"/>
                  </a:moveTo>
                  <a:cubicBezTo>
                    <a:pt x="1068" y="100"/>
                    <a:pt x="2169" y="200"/>
                    <a:pt x="3236" y="334"/>
                  </a:cubicBezTo>
                  <a:cubicBezTo>
                    <a:pt x="7506" y="767"/>
                    <a:pt x="11809" y="1235"/>
                    <a:pt x="15912" y="2435"/>
                  </a:cubicBezTo>
                  <a:cubicBezTo>
                    <a:pt x="11676" y="3069"/>
                    <a:pt x="7339" y="3069"/>
                    <a:pt x="3070" y="24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8"/>
            <p:cNvSpPr/>
            <p:nvPr/>
          </p:nvSpPr>
          <p:spPr>
            <a:xfrm>
              <a:off x="3504350" y="1026175"/>
              <a:ext cx="315250" cy="61725"/>
            </a:xfrm>
            <a:custGeom>
              <a:avLst/>
              <a:gdLst/>
              <a:ahLst/>
              <a:cxnLst/>
              <a:rect l="l" t="t" r="r" b="b"/>
              <a:pathLst>
                <a:path w="12610" h="2469" fill="none" extrusionOk="0">
                  <a:moveTo>
                    <a:pt x="0" y="1"/>
                  </a:moveTo>
                  <a:cubicBezTo>
                    <a:pt x="2268" y="367"/>
                    <a:pt x="4470" y="734"/>
                    <a:pt x="6705" y="1068"/>
                  </a:cubicBezTo>
                  <a:cubicBezTo>
                    <a:pt x="8706" y="1402"/>
                    <a:pt x="10708" y="1735"/>
                    <a:pt x="12609" y="2469"/>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8"/>
            <p:cNvSpPr/>
            <p:nvPr/>
          </p:nvSpPr>
          <p:spPr>
            <a:xfrm>
              <a:off x="3519350" y="1147100"/>
              <a:ext cx="286075" cy="256050"/>
            </a:xfrm>
            <a:custGeom>
              <a:avLst/>
              <a:gdLst/>
              <a:ahLst/>
              <a:cxnLst/>
              <a:rect l="l" t="t" r="r" b="b"/>
              <a:pathLst>
                <a:path w="11443" h="10242" fill="none" extrusionOk="0">
                  <a:moveTo>
                    <a:pt x="1" y="6939"/>
                  </a:moveTo>
                  <a:cubicBezTo>
                    <a:pt x="3069" y="3636"/>
                    <a:pt x="7106" y="1168"/>
                    <a:pt x="11442" y="0"/>
                  </a:cubicBezTo>
                  <a:cubicBezTo>
                    <a:pt x="7339" y="3103"/>
                    <a:pt x="3603" y="6338"/>
                    <a:pt x="334" y="1024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8"/>
            <p:cNvSpPr/>
            <p:nvPr/>
          </p:nvSpPr>
          <p:spPr>
            <a:xfrm>
              <a:off x="3595250" y="1136250"/>
              <a:ext cx="267700" cy="241025"/>
            </a:xfrm>
            <a:custGeom>
              <a:avLst/>
              <a:gdLst/>
              <a:ahLst/>
              <a:cxnLst/>
              <a:rect l="l" t="t" r="r" b="b"/>
              <a:pathLst>
                <a:path w="10708" h="9641" fill="none" extrusionOk="0">
                  <a:moveTo>
                    <a:pt x="0" y="9641"/>
                  </a:moveTo>
                  <a:cubicBezTo>
                    <a:pt x="3036" y="5905"/>
                    <a:pt x="6671" y="2636"/>
                    <a:pt x="10708"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8"/>
            <p:cNvSpPr/>
            <p:nvPr/>
          </p:nvSpPr>
          <p:spPr>
            <a:xfrm>
              <a:off x="3794550" y="1159600"/>
              <a:ext cx="69250" cy="391150"/>
            </a:xfrm>
            <a:custGeom>
              <a:avLst/>
              <a:gdLst/>
              <a:ahLst/>
              <a:cxnLst/>
              <a:rect l="l" t="t" r="r" b="b"/>
              <a:pathLst>
                <a:path w="2770" h="15646" fill="none" extrusionOk="0">
                  <a:moveTo>
                    <a:pt x="0" y="15645"/>
                  </a:moveTo>
                  <a:cubicBezTo>
                    <a:pt x="934" y="10475"/>
                    <a:pt x="1668" y="5271"/>
                    <a:pt x="2102" y="1"/>
                  </a:cubicBezTo>
                  <a:cubicBezTo>
                    <a:pt x="2569" y="4504"/>
                    <a:pt x="2769" y="8874"/>
                    <a:pt x="2435" y="13377"/>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8"/>
            <p:cNvSpPr/>
            <p:nvPr/>
          </p:nvSpPr>
          <p:spPr>
            <a:xfrm>
              <a:off x="3762850" y="1130425"/>
              <a:ext cx="65925" cy="287725"/>
            </a:xfrm>
            <a:custGeom>
              <a:avLst/>
              <a:gdLst/>
              <a:ahLst/>
              <a:cxnLst/>
              <a:rect l="l" t="t" r="r" b="b"/>
              <a:pathLst>
                <a:path w="2637" h="11509" fill="none" extrusionOk="0">
                  <a:moveTo>
                    <a:pt x="2636" y="0"/>
                  </a:moveTo>
                  <a:cubicBezTo>
                    <a:pt x="1135" y="3670"/>
                    <a:pt x="201" y="7539"/>
                    <a:pt x="1" y="11508"/>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8"/>
            <p:cNvSpPr/>
            <p:nvPr/>
          </p:nvSpPr>
          <p:spPr>
            <a:xfrm>
              <a:off x="3874600" y="1172950"/>
              <a:ext cx="226025" cy="285225"/>
            </a:xfrm>
            <a:custGeom>
              <a:avLst/>
              <a:gdLst/>
              <a:ahLst/>
              <a:cxnLst/>
              <a:rect l="l" t="t" r="r" b="b"/>
              <a:pathLst>
                <a:path w="9041" h="11409" fill="none" extrusionOk="0">
                  <a:moveTo>
                    <a:pt x="1" y="0"/>
                  </a:moveTo>
                  <a:cubicBezTo>
                    <a:pt x="2636" y="4103"/>
                    <a:pt x="5671" y="7906"/>
                    <a:pt x="9040" y="11409"/>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8"/>
            <p:cNvSpPr/>
            <p:nvPr/>
          </p:nvSpPr>
          <p:spPr>
            <a:xfrm>
              <a:off x="3878775" y="1203800"/>
              <a:ext cx="122600" cy="214350"/>
            </a:xfrm>
            <a:custGeom>
              <a:avLst/>
              <a:gdLst/>
              <a:ahLst/>
              <a:cxnLst/>
              <a:rect l="l" t="t" r="r" b="b"/>
              <a:pathLst>
                <a:path w="4904" h="8574" fill="none" extrusionOk="0">
                  <a:moveTo>
                    <a:pt x="0" y="1"/>
                  </a:moveTo>
                  <a:cubicBezTo>
                    <a:pt x="1401" y="3003"/>
                    <a:pt x="3036" y="5872"/>
                    <a:pt x="4904" y="8573"/>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8"/>
            <p:cNvSpPr/>
            <p:nvPr/>
          </p:nvSpPr>
          <p:spPr>
            <a:xfrm>
              <a:off x="3901300" y="1180450"/>
              <a:ext cx="123425" cy="136800"/>
            </a:xfrm>
            <a:custGeom>
              <a:avLst/>
              <a:gdLst/>
              <a:ahLst/>
              <a:cxnLst/>
              <a:rect l="l" t="t" r="r" b="b"/>
              <a:pathLst>
                <a:path w="4937" h="5472" fill="none" extrusionOk="0">
                  <a:moveTo>
                    <a:pt x="0" y="1"/>
                  </a:moveTo>
                  <a:cubicBezTo>
                    <a:pt x="1334" y="2102"/>
                    <a:pt x="3002" y="3937"/>
                    <a:pt x="4937" y="547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8"/>
            <p:cNvSpPr/>
            <p:nvPr/>
          </p:nvSpPr>
          <p:spPr>
            <a:xfrm>
              <a:off x="3717000" y="996150"/>
              <a:ext cx="265200" cy="264375"/>
            </a:xfrm>
            <a:custGeom>
              <a:avLst/>
              <a:gdLst/>
              <a:ahLst/>
              <a:cxnLst/>
              <a:rect l="l" t="t" r="r" b="b"/>
              <a:pathLst>
                <a:path w="10608" h="10575" extrusionOk="0">
                  <a:moveTo>
                    <a:pt x="5304" y="1"/>
                  </a:moveTo>
                  <a:cubicBezTo>
                    <a:pt x="2369" y="1"/>
                    <a:pt x="0" y="2369"/>
                    <a:pt x="0" y="5305"/>
                  </a:cubicBezTo>
                  <a:cubicBezTo>
                    <a:pt x="0" y="8207"/>
                    <a:pt x="2369" y="10575"/>
                    <a:pt x="5304" y="10575"/>
                  </a:cubicBezTo>
                  <a:cubicBezTo>
                    <a:pt x="8206" y="10575"/>
                    <a:pt x="10608" y="8207"/>
                    <a:pt x="10608" y="5305"/>
                  </a:cubicBezTo>
                  <a:cubicBezTo>
                    <a:pt x="10608" y="2369"/>
                    <a:pt x="8206" y="1"/>
                    <a:pt x="5304"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8"/>
            <p:cNvSpPr/>
            <p:nvPr/>
          </p:nvSpPr>
          <p:spPr>
            <a:xfrm>
              <a:off x="3732825" y="1022025"/>
              <a:ext cx="233525" cy="212650"/>
            </a:xfrm>
            <a:custGeom>
              <a:avLst/>
              <a:gdLst/>
              <a:ahLst/>
              <a:cxnLst/>
              <a:rect l="l" t="t" r="r" b="b"/>
              <a:pathLst>
                <a:path w="9341" h="8506" extrusionOk="0">
                  <a:moveTo>
                    <a:pt x="4684" y="0"/>
                  </a:moveTo>
                  <a:cubicBezTo>
                    <a:pt x="2725" y="0"/>
                    <a:pt x="963" y="1343"/>
                    <a:pt x="501" y="3336"/>
                  </a:cubicBezTo>
                  <a:cubicBezTo>
                    <a:pt x="1" y="5604"/>
                    <a:pt x="1469" y="7905"/>
                    <a:pt x="3737" y="8406"/>
                  </a:cubicBezTo>
                  <a:cubicBezTo>
                    <a:pt x="4046" y="8473"/>
                    <a:pt x="4355" y="8505"/>
                    <a:pt x="4658" y="8505"/>
                  </a:cubicBezTo>
                  <a:cubicBezTo>
                    <a:pt x="6616" y="8505"/>
                    <a:pt x="8374" y="7163"/>
                    <a:pt x="8807" y="5170"/>
                  </a:cubicBezTo>
                  <a:cubicBezTo>
                    <a:pt x="9341" y="2869"/>
                    <a:pt x="7873" y="600"/>
                    <a:pt x="5605" y="100"/>
                  </a:cubicBezTo>
                  <a:cubicBezTo>
                    <a:pt x="5296" y="33"/>
                    <a:pt x="4987" y="0"/>
                    <a:pt x="4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8"/>
            <p:cNvSpPr/>
            <p:nvPr/>
          </p:nvSpPr>
          <p:spPr>
            <a:xfrm>
              <a:off x="3569375" y="2192850"/>
              <a:ext cx="298575" cy="294425"/>
            </a:xfrm>
            <a:custGeom>
              <a:avLst/>
              <a:gdLst/>
              <a:ahLst/>
              <a:cxnLst/>
              <a:rect l="l" t="t" r="r" b="b"/>
              <a:pathLst>
                <a:path w="11943" h="11777" extrusionOk="0">
                  <a:moveTo>
                    <a:pt x="268" y="0"/>
                  </a:moveTo>
                  <a:lnTo>
                    <a:pt x="268" y="0"/>
                  </a:lnTo>
                  <a:cubicBezTo>
                    <a:pt x="1" y="3036"/>
                    <a:pt x="2569" y="7372"/>
                    <a:pt x="4671" y="9641"/>
                  </a:cubicBezTo>
                  <a:cubicBezTo>
                    <a:pt x="6356" y="11462"/>
                    <a:pt x="7643" y="11777"/>
                    <a:pt x="9705" y="11777"/>
                  </a:cubicBezTo>
                  <a:cubicBezTo>
                    <a:pt x="10173" y="11777"/>
                    <a:pt x="10681" y="11761"/>
                    <a:pt x="11242" y="11742"/>
                  </a:cubicBezTo>
                  <a:cubicBezTo>
                    <a:pt x="11609" y="8807"/>
                    <a:pt x="11943" y="7139"/>
                    <a:pt x="9841" y="5071"/>
                  </a:cubicBezTo>
                  <a:cubicBezTo>
                    <a:pt x="7706" y="3036"/>
                    <a:pt x="3203" y="534"/>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8"/>
            <p:cNvSpPr/>
            <p:nvPr/>
          </p:nvSpPr>
          <p:spPr>
            <a:xfrm>
              <a:off x="3629425" y="2257050"/>
              <a:ext cx="221025" cy="228525"/>
            </a:xfrm>
            <a:custGeom>
              <a:avLst/>
              <a:gdLst/>
              <a:ahLst/>
              <a:cxnLst/>
              <a:rect l="l" t="t" r="r" b="b"/>
              <a:pathLst>
                <a:path w="8841" h="9141" fill="none" extrusionOk="0">
                  <a:moveTo>
                    <a:pt x="1" y="1"/>
                  </a:moveTo>
                  <a:cubicBezTo>
                    <a:pt x="434" y="468"/>
                    <a:pt x="8840" y="9141"/>
                    <a:pt x="8840" y="914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8"/>
            <p:cNvSpPr/>
            <p:nvPr/>
          </p:nvSpPr>
          <p:spPr>
            <a:xfrm>
              <a:off x="3845425" y="2202025"/>
              <a:ext cx="303575" cy="285650"/>
            </a:xfrm>
            <a:custGeom>
              <a:avLst/>
              <a:gdLst/>
              <a:ahLst/>
              <a:cxnLst/>
              <a:rect l="l" t="t" r="r" b="b"/>
              <a:pathLst>
                <a:path w="12143" h="11426" extrusionOk="0">
                  <a:moveTo>
                    <a:pt x="11909" y="0"/>
                  </a:moveTo>
                  <a:lnTo>
                    <a:pt x="11909" y="0"/>
                  </a:lnTo>
                  <a:cubicBezTo>
                    <a:pt x="9007" y="467"/>
                    <a:pt x="4403" y="2802"/>
                    <a:pt x="2202" y="4770"/>
                  </a:cubicBezTo>
                  <a:cubicBezTo>
                    <a:pt x="0" y="6705"/>
                    <a:pt x="334" y="8440"/>
                    <a:pt x="567" y="11342"/>
                  </a:cubicBezTo>
                  <a:cubicBezTo>
                    <a:pt x="1356" y="11385"/>
                    <a:pt x="2036" y="11425"/>
                    <a:pt x="2648" y="11425"/>
                  </a:cubicBezTo>
                  <a:cubicBezTo>
                    <a:pt x="4419" y="11425"/>
                    <a:pt x="5619" y="11085"/>
                    <a:pt x="7205" y="9474"/>
                  </a:cubicBezTo>
                  <a:cubicBezTo>
                    <a:pt x="9374" y="7305"/>
                    <a:pt x="12142" y="3036"/>
                    <a:pt x="1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8"/>
            <p:cNvSpPr/>
            <p:nvPr/>
          </p:nvSpPr>
          <p:spPr>
            <a:xfrm>
              <a:off x="3859600" y="2264575"/>
              <a:ext cx="228525" cy="221000"/>
            </a:xfrm>
            <a:custGeom>
              <a:avLst/>
              <a:gdLst/>
              <a:ahLst/>
              <a:cxnLst/>
              <a:rect l="l" t="t" r="r" b="b"/>
              <a:pathLst>
                <a:path w="9141" h="8840" fill="none" extrusionOk="0">
                  <a:moveTo>
                    <a:pt x="9140" y="0"/>
                  </a:moveTo>
                  <a:cubicBezTo>
                    <a:pt x="8673" y="467"/>
                    <a:pt x="0" y="8840"/>
                    <a:pt x="0" y="884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7" name="Google Shape;1677;p18"/>
          <p:cNvGrpSpPr/>
          <p:nvPr/>
        </p:nvGrpSpPr>
        <p:grpSpPr>
          <a:xfrm>
            <a:off x="7593200" y="0"/>
            <a:ext cx="1241675" cy="2249750"/>
            <a:chOff x="7507550" y="0"/>
            <a:chExt cx="1241675" cy="2249750"/>
          </a:xfrm>
        </p:grpSpPr>
        <p:sp>
          <p:nvSpPr>
            <p:cNvPr id="1678" name="Google Shape;1678;p18"/>
            <p:cNvSpPr/>
            <p:nvPr/>
          </p:nvSpPr>
          <p:spPr>
            <a:xfrm>
              <a:off x="7977525" y="678925"/>
              <a:ext cx="170625" cy="145600"/>
            </a:xfrm>
            <a:custGeom>
              <a:avLst/>
              <a:gdLst/>
              <a:ahLst/>
              <a:cxnLst/>
              <a:rect l="l" t="t" r="r" b="b"/>
              <a:pathLst>
                <a:path w="6825" h="5824" extrusionOk="0">
                  <a:moveTo>
                    <a:pt x="4192" y="0"/>
                  </a:moveTo>
                  <a:cubicBezTo>
                    <a:pt x="2752" y="0"/>
                    <a:pt x="2752" y="1659"/>
                    <a:pt x="2752" y="1659"/>
                  </a:cubicBezTo>
                  <a:cubicBezTo>
                    <a:pt x="2478" y="1558"/>
                    <a:pt x="2217" y="1512"/>
                    <a:pt x="1976" y="1512"/>
                  </a:cubicBezTo>
                  <a:cubicBezTo>
                    <a:pt x="696" y="1512"/>
                    <a:pt x="0" y="2821"/>
                    <a:pt x="1050" y="4151"/>
                  </a:cubicBezTo>
                  <a:cubicBezTo>
                    <a:pt x="2296" y="5732"/>
                    <a:pt x="5275" y="5823"/>
                    <a:pt x="5275" y="5823"/>
                  </a:cubicBezTo>
                  <a:cubicBezTo>
                    <a:pt x="6825" y="2783"/>
                    <a:pt x="6156" y="230"/>
                    <a:pt x="4454" y="17"/>
                  </a:cubicBezTo>
                  <a:cubicBezTo>
                    <a:pt x="4361" y="6"/>
                    <a:pt x="4274" y="0"/>
                    <a:pt x="4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8"/>
            <p:cNvSpPr/>
            <p:nvPr/>
          </p:nvSpPr>
          <p:spPr>
            <a:xfrm>
              <a:off x="7977525" y="716700"/>
              <a:ext cx="131875" cy="107825"/>
            </a:xfrm>
            <a:custGeom>
              <a:avLst/>
              <a:gdLst/>
              <a:ahLst/>
              <a:cxnLst/>
              <a:rect l="l" t="t" r="r" b="b"/>
              <a:pathLst>
                <a:path w="5275" h="4313" extrusionOk="0">
                  <a:moveTo>
                    <a:pt x="1976" y="1"/>
                  </a:moveTo>
                  <a:cubicBezTo>
                    <a:pt x="696" y="1"/>
                    <a:pt x="0" y="1310"/>
                    <a:pt x="1050" y="2640"/>
                  </a:cubicBezTo>
                  <a:cubicBezTo>
                    <a:pt x="2296" y="4221"/>
                    <a:pt x="5275" y="4312"/>
                    <a:pt x="5275" y="4312"/>
                  </a:cubicBezTo>
                  <a:cubicBezTo>
                    <a:pt x="5275" y="4312"/>
                    <a:pt x="4636" y="2306"/>
                    <a:pt x="2752" y="148"/>
                  </a:cubicBezTo>
                  <a:cubicBezTo>
                    <a:pt x="2478" y="47"/>
                    <a:pt x="2217"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8"/>
            <p:cNvSpPr/>
            <p:nvPr/>
          </p:nvSpPr>
          <p:spPr>
            <a:xfrm>
              <a:off x="7756775" y="869325"/>
              <a:ext cx="608700" cy="398975"/>
            </a:xfrm>
            <a:custGeom>
              <a:avLst/>
              <a:gdLst/>
              <a:ahLst/>
              <a:cxnLst/>
              <a:rect l="l" t="t" r="r" b="b"/>
              <a:pathLst>
                <a:path w="24348" h="15959" extrusionOk="0">
                  <a:moveTo>
                    <a:pt x="1" y="0"/>
                  </a:moveTo>
                  <a:cubicBezTo>
                    <a:pt x="1" y="274"/>
                    <a:pt x="1" y="578"/>
                    <a:pt x="31" y="851"/>
                  </a:cubicBezTo>
                  <a:cubicBezTo>
                    <a:pt x="31" y="912"/>
                    <a:pt x="31" y="1003"/>
                    <a:pt x="31" y="1064"/>
                  </a:cubicBezTo>
                  <a:cubicBezTo>
                    <a:pt x="31" y="1095"/>
                    <a:pt x="31" y="1125"/>
                    <a:pt x="31" y="1186"/>
                  </a:cubicBezTo>
                  <a:cubicBezTo>
                    <a:pt x="31" y="1399"/>
                    <a:pt x="62" y="1581"/>
                    <a:pt x="62" y="1794"/>
                  </a:cubicBezTo>
                  <a:cubicBezTo>
                    <a:pt x="92" y="1854"/>
                    <a:pt x="92" y="1915"/>
                    <a:pt x="92" y="1946"/>
                  </a:cubicBezTo>
                  <a:cubicBezTo>
                    <a:pt x="92" y="2006"/>
                    <a:pt x="92" y="2067"/>
                    <a:pt x="92" y="2128"/>
                  </a:cubicBezTo>
                  <a:cubicBezTo>
                    <a:pt x="123" y="2341"/>
                    <a:pt x="153" y="2554"/>
                    <a:pt x="183" y="2766"/>
                  </a:cubicBezTo>
                  <a:cubicBezTo>
                    <a:pt x="183" y="2858"/>
                    <a:pt x="214" y="2979"/>
                    <a:pt x="214" y="3070"/>
                  </a:cubicBezTo>
                  <a:lnTo>
                    <a:pt x="214" y="3161"/>
                  </a:lnTo>
                  <a:cubicBezTo>
                    <a:pt x="244" y="3344"/>
                    <a:pt x="274" y="3526"/>
                    <a:pt x="305" y="3678"/>
                  </a:cubicBezTo>
                  <a:cubicBezTo>
                    <a:pt x="305" y="3709"/>
                    <a:pt x="305" y="3709"/>
                    <a:pt x="305" y="3709"/>
                  </a:cubicBezTo>
                  <a:cubicBezTo>
                    <a:pt x="335" y="3800"/>
                    <a:pt x="335" y="3921"/>
                    <a:pt x="366" y="4013"/>
                  </a:cubicBezTo>
                  <a:cubicBezTo>
                    <a:pt x="396" y="4225"/>
                    <a:pt x="426" y="4408"/>
                    <a:pt x="487" y="4590"/>
                  </a:cubicBezTo>
                  <a:cubicBezTo>
                    <a:pt x="487" y="4620"/>
                    <a:pt x="487" y="4620"/>
                    <a:pt x="487" y="4651"/>
                  </a:cubicBezTo>
                  <a:cubicBezTo>
                    <a:pt x="518" y="4772"/>
                    <a:pt x="548" y="4864"/>
                    <a:pt x="548" y="4985"/>
                  </a:cubicBezTo>
                  <a:cubicBezTo>
                    <a:pt x="609" y="5198"/>
                    <a:pt x="670" y="5411"/>
                    <a:pt x="730" y="5624"/>
                  </a:cubicBezTo>
                  <a:cubicBezTo>
                    <a:pt x="761" y="5715"/>
                    <a:pt x="791" y="5836"/>
                    <a:pt x="791" y="5927"/>
                  </a:cubicBezTo>
                  <a:cubicBezTo>
                    <a:pt x="852" y="6049"/>
                    <a:pt x="882" y="6201"/>
                    <a:pt x="913" y="6323"/>
                  </a:cubicBezTo>
                  <a:cubicBezTo>
                    <a:pt x="943" y="6414"/>
                    <a:pt x="974" y="6475"/>
                    <a:pt x="1004" y="6566"/>
                  </a:cubicBezTo>
                  <a:cubicBezTo>
                    <a:pt x="1034" y="6657"/>
                    <a:pt x="1065" y="6779"/>
                    <a:pt x="1095" y="6870"/>
                  </a:cubicBezTo>
                  <a:cubicBezTo>
                    <a:pt x="1126" y="6991"/>
                    <a:pt x="1186" y="7113"/>
                    <a:pt x="1217" y="7204"/>
                  </a:cubicBezTo>
                  <a:cubicBezTo>
                    <a:pt x="1247" y="7326"/>
                    <a:pt x="1278" y="7417"/>
                    <a:pt x="1338" y="7508"/>
                  </a:cubicBezTo>
                  <a:cubicBezTo>
                    <a:pt x="1369" y="7630"/>
                    <a:pt x="1399" y="7721"/>
                    <a:pt x="1460" y="7842"/>
                  </a:cubicBezTo>
                  <a:cubicBezTo>
                    <a:pt x="1521" y="8055"/>
                    <a:pt x="1612" y="8268"/>
                    <a:pt x="1703" y="8450"/>
                  </a:cubicBezTo>
                  <a:cubicBezTo>
                    <a:pt x="1764" y="8572"/>
                    <a:pt x="1794" y="8693"/>
                    <a:pt x="1855" y="8785"/>
                  </a:cubicBezTo>
                  <a:cubicBezTo>
                    <a:pt x="1855" y="8785"/>
                    <a:pt x="1855" y="8815"/>
                    <a:pt x="1855" y="8815"/>
                  </a:cubicBezTo>
                  <a:cubicBezTo>
                    <a:pt x="1885" y="8876"/>
                    <a:pt x="1916" y="8906"/>
                    <a:pt x="1916" y="8967"/>
                  </a:cubicBezTo>
                  <a:cubicBezTo>
                    <a:pt x="2007" y="9119"/>
                    <a:pt x="2068" y="9271"/>
                    <a:pt x="2159" y="9423"/>
                  </a:cubicBezTo>
                  <a:cubicBezTo>
                    <a:pt x="2189" y="9514"/>
                    <a:pt x="2250" y="9636"/>
                    <a:pt x="2311" y="9727"/>
                  </a:cubicBezTo>
                  <a:cubicBezTo>
                    <a:pt x="2311" y="9788"/>
                    <a:pt x="2341" y="9818"/>
                    <a:pt x="2372" y="9849"/>
                  </a:cubicBezTo>
                  <a:cubicBezTo>
                    <a:pt x="2463" y="10031"/>
                    <a:pt x="2554" y="10213"/>
                    <a:pt x="2645" y="10365"/>
                  </a:cubicBezTo>
                  <a:cubicBezTo>
                    <a:pt x="2706" y="10487"/>
                    <a:pt x="2767" y="10578"/>
                    <a:pt x="2828" y="10700"/>
                  </a:cubicBezTo>
                  <a:cubicBezTo>
                    <a:pt x="2949" y="10912"/>
                    <a:pt x="3071" y="11125"/>
                    <a:pt x="3223" y="11308"/>
                  </a:cubicBezTo>
                  <a:cubicBezTo>
                    <a:pt x="3284" y="11429"/>
                    <a:pt x="3344" y="11520"/>
                    <a:pt x="3375" y="11581"/>
                  </a:cubicBezTo>
                  <a:cubicBezTo>
                    <a:pt x="3405" y="11611"/>
                    <a:pt x="3405" y="11642"/>
                    <a:pt x="3436" y="11642"/>
                  </a:cubicBezTo>
                  <a:cubicBezTo>
                    <a:pt x="3557" y="11855"/>
                    <a:pt x="3709" y="12067"/>
                    <a:pt x="3861" y="12280"/>
                  </a:cubicBezTo>
                  <a:cubicBezTo>
                    <a:pt x="3922" y="12341"/>
                    <a:pt x="3952" y="12402"/>
                    <a:pt x="4013" y="12493"/>
                  </a:cubicBezTo>
                  <a:cubicBezTo>
                    <a:pt x="4044" y="12523"/>
                    <a:pt x="4074" y="12554"/>
                    <a:pt x="4104" y="12584"/>
                  </a:cubicBezTo>
                  <a:cubicBezTo>
                    <a:pt x="4256" y="12827"/>
                    <a:pt x="4408" y="13040"/>
                    <a:pt x="4591" y="13222"/>
                  </a:cubicBezTo>
                  <a:cubicBezTo>
                    <a:pt x="4682" y="13344"/>
                    <a:pt x="4773" y="13435"/>
                    <a:pt x="4864" y="13557"/>
                  </a:cubicBezTo>
                  <a:cubicBezTo>
                    <a:pt x="5016" y="13739"/>
                    <a:pt x="5199" y="13952"/>
                    <a:pt x="5351" y="14104"/>
                  </a:cubicBezTo>
                  <a:cubicBezTo>
                    <a:pt x="5381" y="14134"/>
                    <a:pt x="5381" y="14165"/>
                    <a:pt x="5411" y="14165"/>
                  </a:cubicBezTo>
                  <a:cubicBezTo>
                    <a:pt x="5411" y="14195"/>
                    <a:pt x="5442" y="14195"/>
                    <a:pt x="5442" y="14225"/>
                  </a:cubicBezTo>
                  <a:cubicBezTo>
                    <a:pt x="5563" y="14317"/>
                    <a:pt x="5624" y="14408"/>
                    <a:pt x="5715" y="14499"/>
                  </a:cubicBezTo>
                  <a:cubicBezTo>
                    <a:pt x="5958" y="14742"/>
                    <a:pt x="6171" y="14955"/>
                    <a:pt x="6354" y="15107"/>
                  </a:cubicBezTo>
                  <a:cubicBezTo>
                    <a:pt x="6354" y="15137"/>
                    <a:pt x="6354" y="15137"/>
                    <a:pt x="6354" y="15137"/>
                  </a:cubicBezTo>
                  <a:cubicBezTo>
                    <a:pt x="6506" y="15259"/>
                    <a:pt x="6627" y="15350"/>
                    <a:pt x="6718" y="15441"/>
                  </a:cubicBezTo>
                  <a:cubicBezTo>
                    <a:pt x="7114" y="15806"/>
                    <a:pt x="7357" y="15958"/>
                    <a:pt x="7357" y="15958"/>
                  </a:cubicBezTo>
                  <a:lnTo>
                    <a:pt x="16992" y="15958"/>
                  </a:lnTo>
                  <a:cubicBezTo>
                    <a:pt x="16992" y="15958"/>
                    <a:pt x="17235" y="15806"/>
                    <a:pt x="17630" y="15441"/>
                  </a:cubicBezTo>
                  <a:cubicBezTo>
                    <a:pt x="17752" y="15350"/>
                    <a:pt x="17874" y="15259"/>
                    <a:pt x="17995" y="15137"/>
                  </a:cubicBezTo>
                  <a:cubicBezTo>
                    <a:pt x="17995" y="15137"/>
                    <a:pt x="17995" y="15137"/>
                    <a:pt x="17995" y="15107"/>
                  </a:cubicBezTo>
                  <a:cubicBezTo>
                    <a:pt x="18178" y="14955"/>
                    <a:pt x="18421" y="14742"/>
                    <a:pt x="18633" y="14499"/>
                  </a:cubicBezTo>
                  <a:cubicBezTo>
                    <a:pt x="18725" y="14408"/>
                    <a:pt x="18816" y="14317"/>
                    <a:pt x="18907" y="14225"/>
                  </a:cubicBezTo>
                  <a:cubicBezTo>
                    <a:pt x="18907" y="14195"/>
                    <a:pt x="18937" y="14195"/>
                    <a:pt x="18937" y="14165"/>
                  </a:cubicBezTo>
                  <a:cubicBezTo>
                    <a:pt x="19120" y="13982"/>
                    <a:pt x="19302" y="13770"/>
                    <a:pt x="19515" y="13557"/>
                  </a:cubicBezTo>
                  <a:cubicBezTo>
                    <a:pt x="19576" y="13435"/>
                    <a:pt x="19667" y="13344"/>
                    <a:pt x="19758" y="13222"/>
                  </a:cubicBezTo>
                  <a:cubicBezTo>
                    <a:pt x="19941" y="13040"/>
                    <a:pt x="20092" y="12827"/>
                    <a:pt x="20275" y="12584"/>
                  </a:cubicBezTo>
                  <a:cubicBezTo>
                    <a:pt x="20275" y="12554"/>
                    <a:pt x="20305" y="12523"/>
                    <a:pt x="20336" y="12493"/>
                  </a:cubicBezTo>
                  <a:cubicBezTo>
                    <a:pt x="20396" y="12402"/>
                    <a:pt x="20457" y="12341"/>
                    <a:pt x="20488" y="12280"/>
                  </a:cubicBezTo>
                  <a:cubicBezTo>
                    <a:pt x="20640" y="12067"/>
                    <a:pt x="20792" y="11855"/>
                    <a:pt x="20944" y="11642"/>
                  </a:cubicBezTo>
                  <a:cubicBezTo>
                    <a:pt x="20944" y="11642"/>
                    <a:pt x="20944" y="11611"/>
                    <a:pt x="20974" y="11581"/>
                  </a:cubicBezTo>
                  <a:cubicBezTo>
                    <a:pt x="21035" y="11520"/>
                    <a:pt x="21065" y="11429"/>
                    <a:pt x="21126" y="11308"/>
                  </a:cubicBezTo>
                  <a:cubicBezTo>
                    <a:pt x="21278" y="11125"/>
                    <a:pt x="21399" y="10912"/>
                    <a:pt x="21521" y="10700"/>
                  </a:cubicBezTo>
                  <a:cubicBezTo>
                    <a:pt x="21582" y="10578"/>
                    <a:pt x="21643" y="10487"/>
                    <a:pt x="21703" y="10365"/>
                  </a:cubicBezTo>
                  <a:cubicBezTo>
                    <a:pt x="21795" y="10213"/>
                    <a:pt x="21886" y="10031"/>
                    <a:pt x="21977" y="9849"/>
                  </a:cubicBezTo>
                  <a:cubicBezTo>
                    <a:pt x="22007" y="9818"/>
                    <a:pt x="22038" y="9788"/>
                    <a:pt x="22038" y="9727"/>
                  </a:cubicBezTo>
                  <a:cubicBezTo>
                    <a:pt x="22099" y="9636"/>
                    <a:pt x="22159" y="9514"/>
                    <a:pt x="22220" y="9423"/>
                  </a:cubicBezTo>
                  <a:cubicBezTo>
                    <a:pt x="22281" y="9271"/>
                    <a:pt x="22342" y="9119"/>
                    <a:pt x="22433" y="8967"/>
                  </a:cubicBezTo>
                  <a:cubicBezTo>
                    <a:pt x="22433" y="8906"/>
                    <a:pt x="22463" y="8876"/>
                    <a:pt x="22494" y="8815"/>
                  </a:cubicBezTo>
                  <a:cubicBezTo>
                    <a:pt x="22494" y="8815"/>
                    <a:pt x="22494" y="8785"/>
                    <a:pt x="22494" y="8785"/>
                  </a:cubicBezTo>
                  <a:cubicBezTo>
                    <a:pt x="22555" y="8693"/>
                    <a:pt x="22615" y="8572"/>
                    <a:pt x="22646" y="8450"/>
                  </a:cubicBezTo>
                  <a:cubicBezTo>
                    <a:pt x="22737" y="8268"/>
                    <a:pt x="22828" y="8055"/>
                    <a:pt x="22919" y="7842"/>
                  </a:cubicBezTo>
                  <a:cubicBezTo>
                    <a:pt x="22950" y="7721"/>
                    <a:pt x="22980" y="7630"/>
                    <a:pt x="23041" y="7508"/>
                  </a:cubicBezTo>
                  <a:cubicBezTo>
                    <a:pt x="23071" y="7417"/>
                    <a:pt x="23102" y="7326"/>
                    <a:pt x="23132" y="7204"/>
                  </a:cubicBezTo>
                  <a:cubicBezTo>
                    <a:pt x="23162" y="7113"/>
                    <a:pt x="23223" y="6991"/>
                    <a:pt x="23254" y="6870"/>
                  </a:cubicBezTo>
                  <a:cubicBezTo>
                    <a:pt x="23284" y="6779"/>
                    <a:pt x="23314" y="6657"/>
                    <a:pt x="23345" y="6566"/>
                  </a:cubicBezTo>
                  <a:cubicBezTo>
                    <a:pt x="23375" y="6475"/>
                    <a:pt x="23406" y="6414"/>
                    <a:pt x="23436" y="6323"/>
                  </a:cubicBezTo>
                  <a:cubicBezTo>
                    <a:pt x="23466" y="6201"/>
                    <a:pt x="23497" y="6049"/>
                    <a:pt x="23558" y="5927"/>
                  </a:cubicBezTo>
                  <a:cubicBezTo>
                    <a:pt x="23588" y="5836"/>
                    <a:pt x="23618" y="5715"/>
                    <a:pt x="23649" y="5624"/>
                  </a:cubicBezTo>
                  <a:cubicBezTo>
                    <a:pt x="23679" y="5411"/>
                    <a:pt x="23740" y="5198"/>
                    <a:pt x="23801" y="4985"/>
                  </a:cubicBezTo>
                  <a:cubicBezTo>
                    <a:pt x="23801" y="4864"/>
                    <a:pt x="23831" y="4772"/>
                    <a:pt x="23862" y="4651"/>
                  </a:cubicBezTo>
                  <a:cubicBezTo>
                    <a:pt x="23862" y="4620"/>
                    <a:pt x="23862" y="4620"/>
                    <a:pt x="23892" y="4590"/>
                  </a:cubicBezTo>
                  <a:cubicBezTo>
                    <a:pt x="23922" y="4408"/>
                    <a:pt x="23953" y="4225"/>
                    <a:pt x="23983" y="4013"/>
                  </a:cubicBezTo>
                  <a:cubicBezTo>
                    <a:pt x="24014" y="3921"/>
                    <a:pt x="24014" y="3800"/>
                    <a:pt x="24044" y="3709"/>
                  </a:cubicBezTo>
                  <a:lnTo>
                    <a:pt x="24044" y="3678"/>
                  </a:lnTo>
                  <a:cubicBezTo>
                    <a:pt x="24074" y="3526"/>
                    <a:pt x="24105" y="3344"/>
                    <a:pt x="24135" y="3161"/>
                  </a:cubicBezTo>
                  <a:lnTo>
                    <a:pt x="24135" y="3070"/>
                  </a:lnTo>
                  <a:cubicBezTo>
                    <a:pt x="24166" y="2979"/>
                    <a:pt x="24166" y="2858"/>
                    <a:pt x="24196" y="2766"/>
                  </a:cubicBezTo>
                  <a:cubicBezTo>
                    <a:pt x="24226" y="2554"/>
                    <a:pt x="24226" y="2341"/>
                    <a:pt x="24257" y="2128"/>
                  </a:cubicBezTo>
                  <a:cubicBezTo>
                    <a:pt x="24257" y="2067"/>
                    <a:pt x="24257" y="2006"/>
                    <a:pt x="24257" y="1946"/>
                  </a:cubicBezTo>
                  <a:lnTo>
                    <a:pt x="24287" y="1794"/>
                  </a:lnTo>
                  <a:cubicBezTo>
                    <a:pt x="24287" y="1581"/>
                    <a:pt x="24317" y="1399"/>
                    <a:pt x="24317" y="1186"/>
                  </a:cubicBezTo>
                  <a:lnTo>
                    <a:pt x="24317" y="1064"/>
                  </a:lnTo>
                  <a:cubicBezTo>
                    <a:pt x="24317" y="1003"/>
                    <a:pt x="24317" y="912"/>
                    <a:pt x="24317" y="851"/>
                  </a:cubicBezTo>
                  <a:cubicBezTo>
                    <a:pt x="24348" y="578"/>
                    <a:pt x="24348" y="274"/>
                    <a:pt x="24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8"/>
            <p:cNvSpPr/>
            <p:nvPr/>
          </p:nvSpPr>
          <p:spPr>
            <a:xfrm>
              <a:off x="7762100" y="948350"/>
              <a:ext cx="598075" cy="141375"/>
            </a:xfrm>
            <a:custGeom>
              <a:avLst/>
              <a:gdLst/>
              <a:ahLst/>
              <a:cxnLst/>
              <a:rect l="l" t="t" r="r" b="b"/>
              <a:pathLst>
                <a:path w="23923" h="5655" extrusionOk="0">
                  <a:moveTo>
                    <a:pt x="1" y="0"/>
                  </a:moveTo>
                  <a:cubicBezTo>
                    <a:pt x="31" y="183"/>
                    <a:pt x="61" y="365"/>
                    <a:pt x="92" y="548"/>
                  </a:cubicBezTo>
                  <a:cubicBezTo>
                    <a:pt x="122" y="669"/>
                    <a:pt x="122" y="760"/>
                    <a:pt x="153" y="882"/>
                  </a:cubicBezTo>
                  <a:cubicBezTo>
                    <a:pt x="183" y="1064"/>
                    <a:pt x="213" y="1247"/>
                    <a:pt x="274" y="1429"/>
                  </a:cubicBezTo>
                  <a:cubicBezTo>
                    <a:pt x="274" y="1459"/>
                    <a:pt x="274" y="1459"/>
                    <a:pt x="274" y="1490"/>
                  </a:cubicBezTo>
                  <a:cubicBezTo>
                    <a:pt x="305" y="1611"/>
                    <a:pt x="335" y="1703"/>
                    <a:pt x="335" y="1824"/>
                  </a:cubicBezTo>
                  <a:cubicBezTo>
                    <a:pt x="396" y="2037"/>
                    <a:pt x="457" y="2250"/>
                    <a:pt x="517" y="2463"/>
                  </a:cubicBezTo>
                  <a:cubicBezTo>
                    <a:pt x="548" y="2554"/>
                    <a:pt x="578" y="2675"/>
                    <a:pt x="578" y="2766"/>
                  </a:cubicBezTo>
                  <a:cubicBezTo>
                    <a:pt x="639" y="2888"/>
                    <a:pt x="669" y="3040"/>
                    <a:pt x="700" y="3162"/>
                  </a:cubicBezTo>
                  <a:cubicBezTo>
                    <a:pt x="730" y="3253"/>
                    <a:pt x="761" y="3314"/>
                    <a:pt x="791" y="3405"/>
                  </a:cubicBezTo>
                  <a:cubicBezTo>
                    <a:pt x="821" y="3496"/>
                    <a:pt x="852" y="3618"/>
                    <a:pt x="882" y="3709"/>
                  </a:cubicBezTo>
                  <a:cubicBezTo>
                    <a:pt x="913" y="3830"/>
                    <a:pt x="973" y="3952"/>
                    <a:pt x="1004" y="4043"/>
                  </a:cubicBezTo>
                  <a:cubicBezTo>
                    <a:pt x="1034" y="4165"/>
                    <a:pt x="1065" y="4256"/>
                    <a:pt x="1125" y="4347"/>
                  </a:cubicBezTo>
                  <a:cubicBezTo>
                    <a:pt x="1156" y="4469"/>
                    <a:pt x="1186" y="4560"/>
                    <a:pt x="1247" y="4681"/>
                  </a:cubicBezTo>
                  <a:cubicBezTo>
                    <a:pt x="1308" y="4894"/>
                    <a:pt x="1399" y="5107"/>
                    <a:pt x="1490" y="5289"/>
                  </a:cubicBezTo>
                  <a:cubicBezTo>
                    <a:pt x="1551" y="5411"/>
                    <a:pt x="1581" y="5532"/>
                    <a:pt x="1642" y="5624"/>
                  </a:cubicBezTo>
                  <a:cubicBezTo>
                    <a:pt x="1642" y="5624"/>
                    <a:pt x="1642" y="5654"/>
                    <a:pt x="1642" y="5654"/>
                  </a:cubicBezTo>
                  <a:lnTo>
                    <a:pt x="22281" y="5654"/>
                  </a:lnTo>
                  <a:cubicBezTo>
                    <a:pt x="22281" y="5654"/>
                    <a:pt x="22281" y="5624"/>
                    <a:pt x="22281" y="5624"/>
                  </a:cubicBezTo>
                  <a:cubicBezTo>
                    <a:pt x="22342" y="5532"/>
                    <a:pt x="22402" y="5411"/>
                    <a:pt x="22433" y="5289"/>
                  </a:cubicBezTo>
                  <a:cubicBezTo>
                    <a:pt x="22524" y="5107"/>
                    <a:pt x="22615" y="4894"/>
                    <a:pt x="22706" y="4681"/>
                  </a:cubicBezTo>
                  <a:cubicBezTo>
                    <a:pt x="22737" y="4560"/>
                    <a:pt x="22767" y="4469"/>
                    <a:pt x="22828" y="4347"/>
                  </a:cubicBezTo>
                  <a:cubicBezTo>
                    <a:pt x="22858" y="4256"/>
                    <a:pt x="22889" y="4165"/>
                    <a:pt x="22919" y="4043"/>
                  </a:cubicBezTo>
                  <a:cubicBezTo>
                    <a:pt x="22949" y="3952"/>
                    <a:pt x="23010" y="3830"/>
                    <a:pt x="23041" y="3709"/>
                  </a:cubicBezTo>
                  <a:cubicBezTo>
                    <a:pt x="23071" y="3618"/>
                    <a:pt x="23101" y="3496"/>
                    <a:pt x="23132" y="3405"/>
                  </a:cubicBezTo>
                  <a:cubicBezTo>
                    <a:pt x="23162" y="3314"/>
                    <a:pt x="23193" y="3253"/>
                    <a:pt x="23223" y="3162"/>
                  </a:cubicBezTo>
                  <a:cubicBezTo>
                    <a:pt x="23253" y="3040"/>
                    <a:pt x="23284" y="2888"/>
                    <a:pt x="23345" y="2766"/>
                  </a:cubicBezTo>
                  <a:cubicBezTo>
                    <a:pt x="23375" y="2675"/>
                    <a:pt x="23405" y="2554"/>
                    <a:pt x="23436" y="2463"/>
                  </a:cubicBezTo>
                  <a:cubicBezTo>
                    <a:pt x="23466" y="2250"/>
                    <a:pt x="23527" y="2037"/>
                    <a:pt x="23588" y="1824"/>
                  </a:cubicBezTo>
                  <a:cubicBezTo>
                    <a:pt x="23588" y="1703"/>
                    <a:pt x="23618" y="1611"/>
                    <a:pt x="23649" y="1490"/>
                  </a:cubicBezTo>
                  <a:cubicBezTo>
                    <a:pt x="23649" y="1459"/>
                    <a:pt x="23649" y="1459"/>
                    <a:pt x="23679" y="1429"/>
                  </a:cubicBezTo>
                  <a:cubicBezTo>
                    <a:pt x="23709" y="1247"/>
                    <a:pt x="23740" y="1064"/>
                    <a:pt x="23770" y="882"/>
                  </a:cubicBezTo>
                  <a:cubicBezTo>
                    <a:pt x="23801" y="760"/>
                    <a:pt x="23801" y="669"/>
                    <a:pt x="23831" y="548"/>
                  </a:cubicBezTo>
                  <a:cubicBezTo>
                    <a:pt x="23861" y="365"/>
                    <a:pt x="23892" y="183"/>
                    <a:pt x="239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8"/>
            <p:cNvSpPr/>
            <p:nvPr/>
          </p:nvSpPr>
          <p:spPr>
            <a:xfrm>
              <a:off x="7813025" y="912625"/>
              <a:ext cx="552450" cy="354150"/>
            </a:xfrm>
            <a:custGeom>
              <a:avLst/>
              <a:gdLst/>
              <a:ahLst/>
              <a:cxnLst/>
              <a:rect l="l" t="t" r="r" b="b"/>
              <a:pathLst>
                <a:path w="22098" h="14166" extrusionOk="0">
                  <a:moveTo>
                    <a:pt x="22098" y="1"/>
                  </a:moveTo>
                  <a:cubicBezTo>
                    <a:pt x="22098" y="1"/>
                    <a:pt x="18330" y="8011"/>
                    <a:pt x="2181" y="8011"/>
                  </a:cubicBezTo>
                  <a:cubicBezTo>
                    <a:pt x="1478" y="8011"/>
                    <a:pt x="751" y="7996"/>
                    <a:pt x="0" y="7965"/>
                  </a:cubicBezTo>
                  <a:lnTo>
                    <a:pt x="0" y="7965"/>
                  </a:lnTo>
                  <a:cubicBezTo>
                    <a:pt x="31" y="7995"/>
                    <a:pt x="61" y="8025"/>
                    <a:pt x="61" y="8056"/>
                  </a:cubicBezTo>
                  <a:cubicBezTo>
                    <a:pt x="152" y="8238"/>
                    <a:pt x="243" y="8420"/>
                    <a:pt x="335" y="8572"/>
                  </a:cubicBezTo>
                  <a:cubicBezTo>
                    <a:pt x="395" y="8694"/>
                    <a:pt x="456" y="8785"/>
                    <a:pt x="517" y="8907"/>
                  </a:cubicBezTo>
                  <a:cubicBezTo>
                    <a:pt x="669" y="9120"/>
                    <a:pt x="790" y="9332"/>
                    <a:pt x="912" y="9545"/>
                  </a:cubicBezTo>
                  <a:cubicBezTo>
                    <a:pt x="973" y="9636"/>
                    <a:pt x="1034" y="9727"/>
                    <a:pt x="1094" y="9819"/>
                  </a:cubicBezTo>
                  <a:cubicBezTo>
                    <a:pt x="1094" y="9819"/>
                    <a:pt x="1125" y="9849"/>
                    <a:pt x="1125" y="9849"/>
                  </a:cubicBezTo>
                  <a:cubicBezTo>
                    <a:pt x="1277" y="10062"/>
                    <a:pt x="1429" y="10275"/>
                    <a:pt x="1550" y="10487"/>
                  </a:cubicBezTo>
                  <a:cubicBezTo>
                    <a:pt x="1611" y="10548"/>
                    <a:pt x="1672" y="10639"/>
                    <a:pt x="1733" y="10700"/>
                  </a:cubicBezTo>
                  <a:cubicBezTo>
                    <a:pt x="1733" y="10731"/>
                    <a:pt x="1763" y="10761"/>
                    <a:pt x="1794" y="10822"/>
                  </a:cubicBezTo>
                  <a:cubicBezTo>
                    <a:pt x="1976" y="11034"/>
                    <a:pt x="2128" y="11247"/>
                    <a:pt x="2310" y="11430"/>
                  </a:cubicBezTo>
                  <a:cubicBezTo>
                    <a:pt x="2401" y="11551"/>
                    <a:pt x="2462" y="11642"/>
                    <a:pt x="2553" y="11764"/>
                  </a:cubicBezTo>
                  <a:cubicBezTo>
                    <a:pt x="2736" y="11977"/>
                    <a:pt x="2888" y="12159"/>
                    <a:pt x="3070" y="12342"/>
                  </a:cubicBezTo>
                  <a:cubicBezTo>
                    <a:pt x="3101" y="12342"/>
                    <a:pt x="3101" y="12372"/>
                    <a:pt x="3131" y="12402"/>
                  </a:cubicBezTo>
                  <a:cubicBezTo>
                    <a:pt x="3131" y="12402"/>
                    <a:pt x="3161" y="12433"/>
                    <a:pt x="3161" y="12433"/>
                  </a:cubicBezTo>
                  <a:cubicBezTo>
                    <a:pt x="3253" y="12524"/>
                    <a:pt x="3344" y="12615"/>
                    <a:pt x="3435" y="12706"/>
                  </a:cubicBezTo>
                  <a:cubicBezTo>
                    <a:pt x="3648" y="12949"/>
                    <a:pt x="3891" y="13162"/>
                    <a:pt x="4073" y="13345"/>
                  </a:cubicBezTo>
                  <a:cubicBezTo>
                    <a:pt x="4225" y="13466"/>
                    <a:pt x="4347" y="13557"/>
                    <a:pt x="4438" y="13649"/>
                  </a:cubicBezTo>
                  <a:cubicBezTo>
                    <a:pt x="4833" y="14013"/>
                    <a:pt x="5076" y="14165"/>
                    <a:pt x="5076" y="14165"/>
                  </a:cubicBezTo>
                  <a:lnTo>
                    <a:pt x="14773" y="14165"/>
                  </a:lnTo>
                  <a:cubicBezTo>
                    <a:pt x="14773" y="14165"/>
                    <a:pt x="15016" y="14013"/>
                    <a:pt x="15411" y="13649"/>
                  </a:cubicBezTo>
                  <a:cubicBezTo>
                    <a:pt x="15532" y="13557"/>
                    <a:pt x="15654" y="13466"/>
                    <a:pt x="15776" y="13345"/>
                  </a:cubicBezTo>
                  <a:cubicBezTo>
                    <a:pt x="15988" y="13162"/>
                    <a:pt x="16201" y="12949"/>
                    <a:pt x="16414" y="12706"/>
                  </a:cubicBezTo>
                  <a:cubicBezTo>
                    <a:pt x="16505" y="12615"/>
                    <a:pt x="16596" y="12524"/>
                    <a:pt x="16687" y="12433"/>
                  </a:cubicBezTo>
                  <a:cubicBezTo>
                    <a:pt x="16687" y="12433"/>
                    <a:pt x="16718" y="12402"/>
                    <a:pt x="16748" y="12402"/>
                  </a:cubicBezTo>
                  <a:cubicBezTo>
                    <a:pt x="16900" y="12190"/>
                    <a:pt x="17113" y="11977"/>
                    <a:pt x="17295" y="11764"/>
                  </a:cubicBezTo>
                  <a:cubicBezTo>
                    <a:pt x="17387" y="11642"/>
                    <a:pt x="17478" y="11551"/>
                    <a:pt x="17569" y="11430"/>
                  </a:cubicBezTo>
                  <a:cubicBezTo>
                    <a:pt x="17721" y="11247"/>
                    <a:pt x="17873" y="11034"/>
                    <a:pt x="18055" y="10822"/>
                  </a:cubicBezTo>
                  <a:cubicBezTo>
                    <a:pt x="18086" y="10761"/>
                    <a:pt x="18116" y="10731"/>
                    <a:pt x="18146" y="10700"/>
                  </a:cubicBezTo>
                  <a:cubicBezTo>
                    <a:pt x="18177" y="10639"/>
                    <a:pt x="18238" y="10548"/>
                    <a:pt x="18298" y="10487"/>
                  </a:cubicBezTo>
                  <a:cubicBezTo>
                    <a:pt x="18420" y="10275"/>
                    <a:pt x="18572" y="10062"/>
                    <a:pt x="18724" y="9849"/>
                  </a:cubicBezTo>
                  <a:cubicBezTo>
                    <a:pt x="18754" y="9849"/>
                    <a:pt x="18754" y="9819"/>
                    <a:pt x="18754" y="9819"/>
                  </a:cubicBezTo>
                  <a:cubicBezTo>
                    <a:pt x="18815" y="9727"/>
                    <a:pt x="18876" y="9636"/>
                    <a:pt x="18937" y="9545"/>
                  </a:cubicBezTo>
                  <a:cubicBezTo>
                    <a:pt x="19058" y="9332"/>
                    <a:pt x="19210" y="9120"/>
                    <a:pt x="19332" y="8907"/>
                  </a:cubicBezTo>
                  <a:cubicBezTo>
                    <a:pt x="19393" y="8785"/>
                    <a:pt x="19453" y="8694"/>
                    <a:pt x="19514" y="8572"/>
                  </a:cubicBezTo>
                  <a:cubicBezTo>
                    <a:pt x="19605" y="8420"/>
                    <a:pt x="19697" y="8238"/>
                    <a:pt x="19788" y="8056"/>
                  </a:cubicBezTo>
                  <a:cubicBezTo>
                    <a:pt x="19818" y="8025"/>
                    <a:pt x="19849" y="7995"/>
                    <a:pt x="19849" y="7965"/>
                  </a:cubicBezTo>
                  <a:cubicBezTo>
                    <a:pt x="19909" y="7843"/>
                    <a:pt x="19970" y="7721"/>
                    <a:pt x="20031" y="7630"/>
                  </a:cubicBezTo>
                  <a:cubicBezTo>
                    <a:pt x="20092" y="7478"/>
                    <a:pt x="20153" y="7326"/>
                    <a:pt x="20244" y="7174"/>
                  </a:cubicBezTo>
                  <a:cubicBezTo>
                    <a:pt x="20244" y="7113"/>
                    <a:pt x="20274" y="7053"/>
                    <a:pt x="20305" y="6992"/>
                  </a:cubicBezTo>
                  <a:cubicBezTo>
                    <a:pt x="20365" y="6901"/>
                    <a:pt x="20396" y="6779"/>
                    <a:pt x="20457" y="6688"/>
                  </a:cubicBezTo>
                  <a:cubicBezTo>
                    <a:pt x="20548" y="6475"/>
                    <a:pt x="20639" y="6262"/>
                    <a:pt x="20730" y="6050"/>
                  </a:cubicBezTo>
                  <a:cubicBezTo>
                    <a:pt x="20760" y="5928"/>
                    <a:pt x="20791" y="5837"/>
                    <a:pt x="20852" y="5715"/>
                  </a:cubicBezTo>
                  <a:cubicBezTo>
                    <a:pt x="20882" y="5624"/>
                    <a:pt x="20912" y="5533"/>
                    <a:pt x="20943" y="5442"/>
                  </a:cubicBezTo>
                  <a:cubicBezTo>
                    <a:pt x="20973" y="5320"/>
                    <a:pt x="21034" y="5199"/>
                    <a:pt x="21064" y="5107"/>
                  </a:cubicBezTo>
                  <a:cubicBezTo>
                    <a:pt x="21095" y="4986"/>
                    <a:pt x="21125" y="4895"/>
                    <a:pt x="21156" y="4773"/>
                  </a:cubicBezTo>
                  <a:cubicBezTo>
                    <a:pt x="21186" y="4682"/>
                    <a:pt x="21216" y="4621"/>
                    <a:pt x="21247" y="4530"/>
                  </a:cubicBezTo>
                  <a:cubicBezTo>
                    <a:pt x="21277" y="4408"/>
                    <a:pt x="21338" y="4287"/>
                    <a:pt x="21368" y="4135"/>
                  </a:cubicBezTo>
                  <a:cubicBezTo>
                    <a:pt x="21399" y="4044"/>
                    <a:pt x="21429" y="3922"/>
                    <a:pt x="21460" y="3831"/>
                  </a:cubicBezTo>
                  <a:cubicBezTo>
                    <a:pt x="21490" y="3618"/>
                    <a:pt x="21551" y="3405"/>
                    <a:pt x="21612" y="3192"/>
                  </a:cubicBezTo>
                  <a:cubicBezTo>
                    <a:pt x="21642" y="3071"/>
                    <a:pt x="21672" y="2980"/>
                    <a:pt x="21672" y="2858"/>
                  </a:cubicBezTo>
                  <a:cubicBezTo>
                    <a:pt x="21672" y="2858"/>
                    <a:pt x="21672" y="2828"/>
                    <a:pt x="21703" y="2797"/>
                  </a:cubicBezTo>
                  <a:cubicBezTo>
                    <a:pt x="21733" y="2615"/>
                    <a:pt x="21764" y="2433"/>
                    <a:pt x="21794" y="2250"/>
                  </a:cubicBezTo>
                  <a:cubicBezTo>
                    <a:pt x="21824" y="2129"/>
                    <a:pt x="21855" y="2037"/>
                    <a:pt x="21855" y="1916"/>
                  </a:cubicBezTo>
                  <a:cubicBezTo>
                    <a:pt x="21885" y="1703"/>
                    <a:pt x="21916" y="1490"/>
                    <a:pt x="21976" y="1278"/>
                  </a:cubicBezTo>
                  <a:cubicBezTo>
                    <a:pt x="21976" y="1186"/>
                    <a:pt x="21976" y="1065"/>
                    <a:pt x="22007" y="974"/>
                  </a:cubicBezTo>
                  <a:cubicBezTo>
                    <a:pt x="22037" y="761"/>
                    <a:pt x="22067" y="548"/>
                    <a:pt x="22067" y="335"/>
                  </a:cubicBezTo>
                  <a:cubicBezTo>
                    <a:pt x="22067" y="274"/>
                    <a:pt x="22067" y="214"/>
                    <a:pt x="22098" y="153"/>
                  </a:cubicBezTo>
                  <a:cubicBezTo>
                    <a:pt x="22098" y="122"/>
                    <a:pt x="22098" y="62"/>
                    <a:pt x="22098" y="1"/>
                  </a:cubicBezTo>
                  <a:close/>
                </a:path>
              </a:pathLst>
            </a:custGeom>
            <a:solidFill>
              <a:srgbClr val="F2B6B6">
                <a:alpha val="6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8"/>
            <p:cNvSpPr/>
            <p:nvPr/>
          </p:nvSpPr>
          <p:spPr>
            <a:xfrm>
              <a:off x="7738550" y="848050"/>
              <a:ext cx="645175" cy="34225"/>
            </a:xfrm>
            <a:custGeom>
              <a:avLst/>
              <a:gdLst/>
              <a:ahLst/>
              <a:cxnLst/>
              <a:rect l="l" t="t" r="r" b="b"/>
              <a:pathLst>
                <a:path w="25807" h="1369" extrusionOk="0">
                  <a:moveTo>
                    <a:pt x="608" y="0"/>
                  </a:moveTo>
                  <a:cubicBezTo>
                    <a:pt x="274" y="0"/>
                    <a:pt x="0" y="243"/>
                    <a:pt x="0" y="578"/>
                  </a:cubicBezTo>
                  <a:lnTo>
                    <a:pt x="0" y="760"/>
                  </a:lnTo>
                  <a:cubicBezTo>
                    <a:pt x="0" y="1095"/>
                    <a:pt x="274" y="1368"/>
                    <a:pt x="608" y="1368"/>
                  </a:cubicBezTo>
                  <a:lnTo>
                    <a:pt x="25198" y="1368"/>
                  </a:lnTo>
                  <a:cubicBezTo>
                    <a:pt x="25533" y="1368"/>
                    <a:pt x="25806" y="1095"/>
                    <a:pt x="25806" y="760"/>
                  </a:cubicBezTo>
                  <a:lnTo>
                    <a:pt x="25806" y="578"/>
                  </a:lnTo>
                  <a:cubicBezTo>
                    <a:pt x="25806" y="243"/>
                    <a:pt x="25533" y="0"/>
                    <a:pt x="25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8"/>
            <p:cNvSpPr/>
            <p:nvPr/>
          </p:nvSpPr>
          <p:spPr>
            <a:xfrm>
              <a:off x="7933850" y="980275"/>
              <a:ext cx="255350" cy="293325"/>
            </a:xfrm>
            <a:custGeom>
              <a:avLst/>
              <a:gdLst/>
              <a:ahLst/>
              <a:cxnLst/>
              <a:rect l="l" t="t" r="r" b="b"/>
              <a:pathLst>
                <a:path w="10214" h="11733" extrusionOk="0">
                  <a:moveTo>
                    <a:pt x="5107" y="973"/>
                  </a:moveTo>
                  <a:lnTo>
                    <a:pt x="9605" y="11338"/>
                  </a:lnTo>
                  <a:lnTo>
                    <a:pt x="578" y="11338"/>
                  </a:lnTo>
                  <a:lnTo>
                    <a:pt x="5107" y="973"/>
                  </a:lnTo>
                  <a:close/>
                  <a:moveTo>
                    <a:pt x="5107" y="0"/>
                  </a:moveTo>
                  <a:lnTo>
                    <a:pt x="0" y="11733"/>
                  </a:lnTo>
                  <a:lnTo>
                    <a:pt x="10213" y="11733"/>
                  </a:ln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8"/>
            <p:cNvSpPr/>
            <p:nvPr/>
          </p:nvSpPr>
          <p:spPr>
            <a:xfrm>
              <a:off x="7769700" y="0"/>
              <a:ext cx="588175" cy="1273600"/>
            </a:xfrm>
            <a:custGeom>
              <a:avLst/>
              <a:gdLst/>
              <a:ahLst/>
              <a:cxnLst/>
              <a:rect l="l" t="t" r="r" b="b"/>
              <a:pathLst>
                <a:path w="23527" h="50944" extrusionOk="0">
                  <a:moveTo>
                    <a:pt x="11673" y="1338"/>
                  </a:moveTo>
                  <a:lnTo>
                    <a:pt x="23101" y="40062"/>
                  </a:lnTo>
                  <a:lnTo>
                    <a:pt x="16384" y="50549"/>
                  </a:lnTo>
                  <a:lnTo>
                    <a:pt x="6961" y="50549"/>
                  </a:lnTo>
                  <a:lnTo>
                    <a:pt x="396" y="40366"/>
                  </a:lnTo>
                  <a:lnTo>
                    <a:pt x="11673" y="1338"/>
                  </a:lnTo>
                  <a:close/>
                  <a:moveTo>
                    <a:pt x="11642" y="1"/>
                  </a:moveTo>
                  <a:lnTo>
                    <a:pt x="31" y="40336"/>
                  </a:lnTo>
                  <a:lnTo>
                    <a:pt x="1" y="40427"/>
                  </a:lnTo>
                  <a:lnTo>
                    <a:pt x="6748" y="50944"/>
                  </a:lnTo>
                  <a:lnTo>
                    <a:pt x="16566" y="50944"/>
                  </a:lnTo>
                  <a:lnTo>
                    <a:pt x="23466" y="40214"/>
                  </a:lnTo>
                  <a:lnTo>
                    <a:pt x="23527" y="40123"/>
                  </a:lnTo>
                  <a:lnTo>
                    <a:pt x="116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8"/>
            <p:cNvSpPr/>
            <p:nvPr/>
          </p:nvSpPr>
          <p:spPr>
            <a:xfrm>
              <a:off x="8056175" y="16725"/>
              <a:ext cx="9900" cy="975725"/>
            </a:xfrm>
            <a:custGeom>
              <a:avLst/>
              <a:gdLst/>
              <a:ahLst/>
              <a:cxnLst/>
              <a:rect l="l" t="t" r="r" b="b"/>
              <a:pathLst>
                <a:path w="396" h="39029" extrusionOk="0">
                  <a:moveTo>
                    <a:pt x="1" y="1"/>
                  </a:moveTo>
                  <a:lnTo>
                    <a:pt x="1" y="39028"/>
                  </a:lnTo>
                  <a:lnTo>
                    <a:pt x="396" y="39028"/>
                  </a:lnTo>
                  <a:lnTo>
                    <a:pt x="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8"/>
            <p:cNvSpPr/>
            <p:nvPr/>
          </p:nvSpPr>
          <p:spPr>
            <a:xfrm>
              <a:off x="7756775" y="987875"/>
              <a:ext cx="38800" cy="38000"/>
            </a:xfrm>
            <a:custGeom>
              <a:avLst/>
              <a:gdLst/>
              <a:ahLst/>
              <a:cxnLst/>
              <a:rect l="l" t="t" r="r" b="b"/>
              <a:pathLst>
                <a:path w="1552" h="1520" extrusionOk="0">
                  <a:moveTo>
                    <a:pt x="761" y="0"/>
                  </a:moveTo>
                  <a:cubicBezTo>
                    <a:pt x="335" y="0"/>
                    <a:pt x="1" y="334"/>
                    <a:pt x="1" y="760"/>
                  </a:cubicBezTo>
                  <a:cubicBezTo>
                    <a:pt x="1" y="1185"/>
                    <a:pt x="335" y="1520"/>
                    <a:pt x="761" y="1520"/>
                  </a:cubicBezTo>
                  <a:cubicBezTo>
                    <a:pt x="1186" y="1520"/>
                    <a:pt x="1551" y="1185"/>
                    <a:pt x="1551" y="760"/>
                  </a:cubicBezTo>
                  <a:cubicBezTo>
                    <a:pt x="1551" y="334"/>
                    <a:pt x="1186" y="0"/>
                    <a:pt x="7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8"/>
            <p:cNvSpPr/>
            <p:nvPr/>
          </p:nvSpPr>
          <p:spPr>
            <a:xfrm>
              <a:off x="8041750" y="987875"/>
              <a:ext cx="38775" cy="38000"/>
            </a:xfrm>
            <a:custGeom>
              <a:avLst/>
              <a:gdLst/>
              <a:ahLst/>
              <a:cxnLst/>
              <a:rect l="l" t="t" r="r" b="b"/>
              <a:pathLst>
                <a:path w="1551" h="1520" extrusionOk="0">
                  <a:moveTo>
                    <a:pt x="791" y="0"/>
                  </a:moveTo>
                  <a:cubicBezTo>
                    <a:pt x="365" y="0"/>
                    <a:pt x="0" y="334"/>
                    <a:pt x="0" y="760"/>
                  </a:cubicBezTo>
                  <a:cubicBezTo>
                    <a:pt x="0" y="1185"/>
                    <a:pt x="365" y="1520"/>
                    <a:pt x="791" y="1520"/>
                  </a:cubicBezTo>
                  <a:cubicBezTo>
                    <a:pt x="1216" y="1520"/>
                    <a:pt x="1550" y="1185"/>
                    <a:pt x="1550" y="760"/>
                  </a:cubicBezTo>
                  <a:cubicBezTo>
                    <a:pt x="1550" y="334"/>
                    <a:pt x="1216" y="0"/>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8"/>
            <p:cNvSpPr/>
            <p:nvPr/>
          </p:nvSpPr>
          <p:spPr>
            <a:xfrm>
              <a:off x="7921675" y="1242425"/>
              <a:ext cx="38025" cy="38775"/>
            </a:xfrm>
            <a:custGeom>
              <a:avLst/>
              <a:gdLst/>
              <a:ahLst/>
              <a:cxnLst/>
              <a:rect l="l" t="t" r="r" b="b"/>
              <a:pathLst>
                <a:path w="1521" h="1551" extrusionOk="0">
                  <a:moveTo>
                    <a:pt x="761" y="1"/>
                  </a:moveTo>
                  <a:cubicBezTo>
                    <a:pt x="335" y="1"/>
                    <a:pt x="1" y="365"/>
                    <a:pt x="1" y="791"/>
                  </a:cubicBezTo>
                  <a:cubicBezTo>
                    <a:pt x="1" y="1186"/>
                    <a:pt x="335" y="1551"/>
                    <a:pt x="761" y="1551"/>
                  </a:cubicBezTo>
                  <a:cubicBezTo>
                    <a:pt x="1186" y="1551"/>
                    <a:pt x="1521" y="1186"/>
                    <a:pt x="1521" y="791"/>
                  </a:cubicBezTo>
                  <a:cubicBezTo>
                    <a:pt x="1521" y="365"/>
                    <a:pt x="1186" y="1"/>
                    <a:pt x="761" y="1"/>
                  </a:cubicBezTo>
                  <a:close/>
                </a:path>
              </a:pathLst>
            </a:custGeom>
            <a:solidFill>
              <a:srgbClr val="7660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8"/>
            <p:cNvSpPr/>
            <p:nvPr/>
          </p:nvSpPr>
          <p:spPr>
            <a:xfrm>
              <a:off x="8162575" y="1242425"/>
              <a:ext cx="38000" cy="38775"/>
            </a:xfrm>
            <a:custGeom>
              <a:avLst/>
              <a:gdLst/>
              <a:ahLst/>
              <a:cxnLst/>
              <a:rect l="l" t="t" r="r" b="b"/>
              <a:pathLst>
                <a:path w="1520" h="1551" extrusionOk="0">
                  <a:moveTo>
                    <a:pt x="760" y="1"/>
                  </a:moveTo>
                  <a:cubicBezTo>
                    <a:pt x="335" y="1"/>
                    <a:pt x="0" y="365"/>
                    <a:pt x="0" y="791"/>
                  </a:cubicBezTo>
                  <a:cubicBezTo>
                    <a:pt x="0" y="1186"/>
                    <a:pt x="335" y="1551"/>
                    <a:pt x="760" y="1551"/>
                  </a:cubicBezTo>
                  <a:cubicBezTo>
                    <a:pt x="1186" y="1551"/>
                    <a:pt x="1520" y="1186"/>
                    <a:pt x="1520" y="791"/>
                  </a:cubicBezTo>
                  <a:cubicBezTo>
                    <a:pt x="1520" y="365"/>
                    <a:pt x="1186"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8"/>
            <p:cNvSpPr/>
            <p:nvPr/>
          </p:nvSpPr>
          <p:spPr>
            <a:xfrm>
              <a:off x="8327475" y="987875"/>
              <a:ext cx="38000" cy="38000"/>
            </a:xfrm>
            <a:custGeom>
              <a:avLst/>
              <a:gdLst/>
              <a:ahLst/>
              <a:cxnLst/>
              <a:rect l="l" t="t" r="r" b="b"/>
              <a:pathLst>
                <a:path w="1520" h="1520" extrusionOk="0">
                  <a:moveTo>
                    <a:pt x="760" y="0"/>
                  </a:moveTo>
                  <a:cubicBezTo>
                    <a:pt x="334" y="0"/>
                    <a:pt x="0" y="334"/>
                    <a:pt x="0" y="760"/>
                  </a:cubicBezTo>
                  <a:cubicBezTo>
                    <a:pt x="0" y="1185"/>
                    <a:pt x="334" y="1520"/>
                    <a:pt x="760" y="1520"/>
                  </a:cubicBezTo>
                  <a:cubicBezTo>
                    <a:pt x="1186" y="1520"/>
                    <a:pt x="1520" y="1185"/>
                    <a:pt x="1520" y="760"/>
                  </a:cubicBezTo>
                  <a:cubicBezTo>
                    <a:pt x="1520" y="334"/>
                    <a:pt x="1186" y="0"/>
                    <a:pt x="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8"/>
            <p:cNvSpPr/>
            <p:nvPr/>
          </p:nvSpPr>
          <p:spPr>
            <a:xfrm>
              <a:off x="8027300" y="746975"/>
              <a:ext cx="403525" cy="1228000"/>
            </a:xfrm>
            <a:custGeom>
              <a:avLst/>
              <a:gdLst/>
              <a:ahLst/>
              <a:cxnLst/>
              <a:rect l="l" t="t" r="r" b="b"/>
              <a:pathLst>
                <a:path w="16141" h="49120" fill="none" extrusionOk="0">
                  <a:moveTo>
                    <a:pt x="2736" y="4043"/>
                  </a:moveTo>
                  <a:cubicBezTo>
                    <a:pt x="2736" y="4043"/>
                    <a:pt x="4530" y="1004"/>
                    <a:pt x="7539" y="639"/>
                  </a:cubicBezTo>
                  <a:cubicBezTo>
                    <a:pt x="13223" y="1"/>
                    <a:pt x="16141" y="9697"/>
                    <a:pt x="11095" y="22311"/>
                  </a:cubicBezTo>
                  <a:cubicBezTo>
                    <a:pt x="6019" y="34956"/>
                    <a:pt x="1" y="44439"/>
                    <a:pt x="6171" y="49120"/>
                  </a:cubicBezTo>
                </a:path>
              </a:pathLst>
            </a:custGeom>
            <a:solidFill>
              <a:schemeClr val="accent2"/>
            </a:solid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8"/>
            <p:cNvSpPr/>
            <p:nvPr/>
          </p:nvSpPr>
          <p:spPr>
            <a:xfrm>
              <a:off x="7829725" y="793325"/>
              <a:ext cx="199125" cy="1321475"/>
            </a:xfrm>
            <a:custGeom>
              <a:avLst/>
              <a:gdLst/>
              <a:ahLst/>
              <a:cxnLst/>
              <a:rect l="l" t="t" r="r" b="b"/>
              <a:pathLst>
                <a:path w="7965" h="52859" fill="none" extrusionOk="0">
                  <a:moveTo>
                    <a:pt x="7965" y="2189"/>
                  </a:moveTo>
                  <a:cubicBezTo>
                    <a:pt x="7965" y="2189"/>
                    <a:pt x="5867" y="1"/>
                    <a:pt x="3679" y="1186"/>
                  </a:cubicBezTo>
                  <a:cubicBezTo>
                    <a:pt x="1" y="3192"/>
                    <a:pt x="882" y="20943"/>
                    <a:pt x="3162" y="27387"/>
                  </a:cubicBezTo>
                  <a:cubicBezTo>
                    <a:pt x="6323" y="38907"/>
                    <a:pt x="3679" y="52859"/>
                    <a:pt x="3679" y="52859"/>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8"/>
            <p:cNvSpPr/>
            <p:nvPr/>
          </p:nvSpPr>
          <p:spPr>
            <a:xfrm>
              <a:off x="7756025" y="1979525"/>
              <a:ext cx="309250" cy="270225"/>
            </a:xfrm>
            <a:custGeom>
              <a:avLst/>
              <a:gdLst/>
              <a:ahLst/>
              <a:cxnLst/>
              <a:rect l="l" t="t" r="r" b="b"/>
              <a:pathLst>
                <a:path w="12370" h="10809" extrusionOk="0">
                  <a:moveTo>
                    <a:pt x="7387" y="0"/>
                  </a:moveTo>
                  <a:cubicBezTo>
                    <a:pt x="1733" y="3070"/>
                    <a:pt x="1" y="7782"/>
                    <a:pt x="2463" y="9940"/>
                  </a:cubicBezTo>
                  <a:cubicBezTo>
                    <a:pt x="3138" y="10531"/>
                    <a:pt x="3774" y="10746"/>
                    <a:pt x="4341" y="10746"/>
                  </a:cubicBezTo>
                  <a:cubicBezTo>
                    <a:pt x="5845" y="10746"/>
                    <a:pt x="6870" y="9241"/>
                    <a:pt x="6870" y="9241"/>
                  </a:cubicBezTo>
                  <a:cubicBezTo>
                    <a:pt x="7647" y="10308"/>
                    <a:pt x="8645" y="10808"/>
                    <a:pt x="9569" y="10808"/>
                  </a:cubicBezTo>
                  <a:cubicBezTo>
                    <a:pt x="11067" y="10808"/>
                    <a:pt x="12370" y="9493"/>
                    <a:pt x="12220" y="7143"/>
                  </a:cubicBezTo>
                  <a:cubicBezTo>
                    <a:pt x="11976" y="3344"/>
                    <a:pt x="7387" y="0"/>
                    <a:pt x="7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8"/>
            <p:cNvSpPr/>
            <p:nvPr/>
          </p:nvSpPr>
          <p:spPr>
            <a:xfrm>
              <a:off x="7911800" y="1979525"/>
              <a:ext cx="153475" cy="270225"/>
            </a:xfrm>
            <a:custGeom>
              <a:avLst/>
              <a:gdLst/>
              <a:ahLst/>
              <a:cxnLst/>
              <a:rect l="l" t="t" r="r" b="b"/>
              <a:pathLst>
                <a:path w="6139" h="10809" extrusionOk="0">
                  <a:moveTo>
                    <a:pt x="1156" y="0"/>
                  </a:moveTo>
                  <a:cubicBezTo>
                    <a:pt x="1156" y="0"/>
                    <a:pt x="1" y="3800"/>
                    <a:pt x="639" y="9241"/>
                  </a:cubicBezTo>
                  <a:cubicBezTo>
                    <a:pt x="1416" y="10308"/>
                    <a:pt x="2414" y="10808"/>
                    <a:pt x="3338" y="10808"/>
                  </a:cubicBezTo>
                  <a:cubicBezTo>
                    <a:pt x="4836" y="10808"/>
                    <a:pt x="6139" y="9493"/>
                    <a:pt x="5989" y="7143"/>
                  </a:cubicBezTo>
                  <a:cubicBezTo>
                    <a:pt x="5745" y="3344"/>
                    <a:pt x="1156" y="0"/>
                    <a:pt x="1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8"/>
            <p:cNvSpPr/>
            <p:nvPr/>
          </p:nvSpPr>
          <p:spPr>
            <a:xfrm>
              <a:off x="8074425" y="1863250"/>
              <a:ext cx="294850" cy="251250"/>
            </a:xfrm>
            <a:custGeom>
              <a:avLst/>
              <a:gdLst/>
              <a:ahLst/>
              <a:cxnLst/>
              <a:rect l="l" t="t" r="r" b="b"/>
              <a:pathLst>
                <a:path w="11794" h="10050" extrusionOk="0">
                  <a:moveTo>
                    <a:pt x="5806" y="1"/>
                  </a:moveTo>
                  <a:cubicBezTo>
                    <a:pt x="4195" y="274"/>
                    <a:pt x="2250" y="973"/>
                    <a:pt x="2006" y="1065"/>
                  </a:cubicBezTo>
                  <a:lnTo>
                    <a:pt x="1976" y="1065"/>
                  </a:lnTo>
                  <a:cubicBezTo>
                    <a:pt x="1976" y="1065"/>
                    <a:pt x="0" y="4834"/>
                    <a:pt x="2493" y="8116"/>
                  </a:cubicBezTo>
                  <a:cubicBezTo>
                    <a:pt x="3608" y="9585"/>
                    <a:pt x="4838" y="10050"/>
                    <a:pt x="5904" y="10050"/>
                  </a:cubicBezTo>
                  <a:cubicBezTo>
                    <a:pt x="7221" y="10050"/>
                    <a:pt x="8286" y="9340"/>
                    <a:pt x="8572" y="8937"/>
                  </a:cubicBezTo>
                  <a:cubicBezTo>
                    <a:pt x="9119" y="8208"/>
                    <a:pt x="8967" y="6931"/>
                    <a:pt x="7903" y="5776"/>
                  </a:cubicBezTo>
                  <a:lnTo>
                    <a:pt x="7903" y="5776"/>
                  </a:lnTo>
                  <a:cubicBezTo>
                    <a:pt x="7947" y="5790"/>
                    <a:pt x="8457" y="5986"/>
                    <a:pt x="9084" y="5986"/>
                  </a:cubicBezTo>
                  <a:cubicBezTo>
                    <a:pt x="9767" y="5986"/>
                    <a:pt x="10588" y="5754"/>
                    <a:pt x="11095" y="4803"/>
                  </a:cubicBezTo>
                  <a:cubicBezTo>
                    <a:pt x="11125" y="4742"/>
                    <a:pt x="11125" y="4712"/>
                    <a:pt x="11156" y="4651"/>
                  </a:cubicBezTo>
                  <a:cubicBezTo>
                    <a:pt x="11156" y="4621"/>
                    <a:pt x="11186" y="4590"/>
                    <a:pt x="11186" y="4530"/>
                  </a:cubicBezTo>
                  <a:cubicBezTo>
                    <a:pt x="11794" y="2676"/>
                    <a:pt x="8511" y="426"/>
                    <a:pt x="6961" y="183"/>
                  </a:cubicBezTo>
                  <a:cubicBezTo>
                    <a:pt x="6596" y="62"/>
                    <a:pt x="6201" y="31"/>
                    <a:pt x="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8"/>
            <p:cNvSpPr/>
            <p:nvPr/>
          </p:nvSpPr>
          <p:spPr>
            <a:xfrm>
              <a:off x="8123825" y="1863250"/>
              <a:ext cx="245450" cy="149675"/>
            </a:xfrm>
            <a:custGeom>
              <a:avLst/>
              <a:gdLst/>
              <a:ahLst/>
              <a:cxnLst/>
              <a:rect l="l" t="t" r="r" b="b"/>
              <a:pathLst>
                <a:path w="9818" h="5987" extrusionOk="0">
                  <a:moveTo>
                    <a:pt x="3830" y="1"/>
                  </a:moveTo>
                  <a:cubicBezTo>
                    <a:pt x="2097" y="1"/>
                    <a:pt x="243" y="943"/>
                    <a:pt x="30" y="1065"/>
                  </a:cubicBezTo>
                  <a:lnTo>
                    <a:pt x="0" y="1065"/>
                  </a:lnTo>
                  <a:cubicBezTo>
                    <a:pt x="0" y="1065"/>
                    <a:pt x="1885" y="3344"/>
                    <a:pt x="5927" y="5776"/>
                  </a:cubicBezTo>
                  <a:cubicBezTo>
                    <a:pt x="5971" y="5790"/>
                    <a:pt x="6481" y="5986"/>
                    <a:pt x="7108" y="5986"/>
                  </a:cubicBezTo>
                  <a:cubicBezTo>
                    <a:pt x="7791" y="5986"/>
                    <a:pt x="8612" y="5754"/>
                    <a:pt x="9119" y="4803"/>
                  </a:cubicBezTo>
                  <a:cubicBezTo>
                    <a:pt x="9149" y="4742"/>
                    <a:pt x="9149" y="4712"/>
                    <a:pt x="9180" y="4651"/>
                  </a:cubicBezTo>
                  <a:cubicBezTo>
                    <a:pt x="9180" y="4621"/>
                    <a:pt x="9210" y="4590"/>
                    <a:pt x="9210" y="4530"/>
                  </a:cubicBezTo>
                  <a:cubicBezTo>
                    <a:pt x="9818" y="2676"/>
                    <a:pt x="6535" y="426"/>
                    <a:pt x="4985" y="183"/>
                  </a:cubicBezTo>
                  <a:cubicBezTo>
                    <a:pt x="4620" y="62"/>
                    <a:pt x="4225" y="31"/>
                    <a:pt x="3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8"/>
            <p:cNvSpPr/>
            <p:nvPr/>
          </p:nvSpPr>
          <p:spPr>
            <a:xfrm>
              <a:off x="8335075" y="1232550"/>
              <a:ext cx="50175" cy="115525"/>
            </a:xfrm>
            <a:custGeom>
              <a:avLst/>
              <a:gdLst/>
              <a:ahLst/>
              <a:cxnLst/>
              <a:rect l="l" t="t" r="r" b="b"/>
              <a:pathLst>
                <a:path w="2007" h="4621" fill="none" extrusionOk="0">
                  <a:moveTo>
                    <a:pt x="2006" y="4621"/>
                  </a:moveTo>
                  <a:cubicBezTo>
                    <a:pt x="2006" y="4621"/>
                    <a:pt x="638" y="3921"/>
                    <a:pt x="699" y="2280"/>
                  </a:cubicBezTo>
                  <a:cubicBezTo>
                    <a:pt x="760" y="669"/>
                    <a:pt x="0" y="0"/>
                    <a:pt x="0"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8"/>
            <p:cNvSpPr/>
            <p:nvPr/>
          </p:nvSpPr>
          <p:spPr>
            <a:xfrm>
              <a:off x="8302400" y="1335900"/>
              <a:ext cx="326775" cy="281125"/>
            </a:xfrm>
            <a:custGeom>
              <a:avLst/>
              <a:gdLst/>
              <a:ahLst/>
              <a:cxnLst/>
              <a:rect l="l" t="t" r="r" b="b"/>
              <a:pathLst>
                <a:path w="13071" h="11245" extrusionOk="0">
                  <a:moveTo>
                    <a:pt x="2948" y="0"/>
                  </a:moveTo>
                  <a:cubicBezTo>
                    <a:pt x="2948" y="0"/>
                    <a:pt x="0" y="5016"/>
                    <a:pt x="1337" y="8693"/>
                  </a:cubicBezTo>
                  <a:cubicBezTo>
                    <a:pt x="1975" y="10432"/>
                    <a:pt x="3171" y="11245"/>
                    <a:pt x="4332" y="11245"/>
                  </a:cubicBezTo>
                  <a:cubicBezTo>
                    <a:pt x="5606" y="11245"/>
                    <a:pt x="6836" y="10264"/>
                    <a:pt x="7234" y="8450"/>
                  </a:cubicBezTo>
                  <a:cubicBezTo>
                    <a:pt x="7234" y="8450"/>
                    <a:pt x="8147" y="9028"/>
                    <a:pt x="9204" y="9028"/>
                  </a:cubicBezTo>
                  <a:cubicBezTo>
                    <a:pt x="10057" y="9028"/>
                    <a:pt x="11004" y="8652"/>
                    <a:pt x="11642" y="7295"/>
                  </a:cubicBezTo>
                  <a:cubicBezTo>
                    <a:pt x="13070" y="4256"/>
                    <a:pt x="9514" y="578"/>
                    <a:pt x="2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8"/>
            <p:cNvSpPr/>
            <p:nvPr/>
          </p:nvSpPr>
          <p:spPr>
            <a:xfrm>
              <a:off x="8302400" y="1335900"/>
              <a:ext cx="180875" cy="281125"/>
            </a:xfrm>
            <a:custGeom>
              <a:avLst/>
              <a:gdLst/>
              <a:ahLst/>
              <a:cxnLst/>
              <a:rect l="l" t="t" r="r" b="b"/>
              <a:pathLst>
                <a:path w="7235" h="11245" extrusionOk="0">
                  <a:moveTo>
                    <a:pt x="2948" y="0"/>
                  </a:moveTo>
                  <a:cubicBezTo>
                    <a:pt x="2948" y="0"/>
                    <a:pt x="0" y="5016"/>
                    <a:pt x="1337" y="8693"/>
                  </a:cubicBezTo>
                  <a:cubicBezTo>
                    <a:pt x="1975" y="10432"/>
                    <a:pt x="3171" y="11245"/>
                    <a:pt x="4332" y="11245"/>
                  </a:cubicBezTo>
                  <a:cubicBezTo>
                    <a:pt x="5606" y="11245"/>
                    <a:pt x="6836" y="10264"/>
                    <a:pt x="7234" y="8450"/>
                  </a:cubicBezTo>
                  <a:cubicBezTo>
                    <a:pt x="5562" y="3101"/>
                    <a:pt x="2948" y="0"/>
                    <a:pt x="2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8"/>
            <p:cNvSpPr/>
            <p:nvPr/>
          </p:nvSpPr>
          <p:spPr>
            <a:xfrm>
              <a:off x="8286425" y="1045625"/>
              <a:ext cx="83625" cy="51700"/>
            </a:xfrm>
            <a:custGeom>
              <a:avLst/>
              <a:gdLst/>
              <a:ahLst/>
              <a:cxnLst/>
              <a:rect l="l" t="t" r="r" b="b"/>
              <a:pathLst>
                <a:path w="3345" h="2068" fill="none" extrusionOk="0">
                  <a:moveTo>
                    <a:pt x="1" y="2067"/>
                  </a:moveTo>
                  <a:cubicBezTo>
                    <a:pt x="1" y="2067"/>
                    <a:pt x="1855" y="1945"/>
                    <a:pt x="2128" y="1094"/>
                  </a:cubicBezTo>
                  <a:cubicBezTo>
                    <a:pt x="2432" y="274"/>
                    <a:pt x="3344" y="0"/>
                    <a:pt x="3344"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8"/>
            <p:cNvSpPr/>
            <p:nvPr/>
          </p:nvSpPr>
          <p:spPr>
            <a:xfrm>
              <a:off x="8059975" y="1040300"/>
              <a:ext cx="252325" cy="228875"/>
            </a:xfrm>
            <a:custGeom>
              <a:avLst/>
              <a:gdLst/>
              <a:ahLst/>
              <a:cxnLst/>
              <a:rect l="l" t="t" r="r" b="b"/>
              <a:pathLst>
                <a:path w="10093" h="9155" extrusionOk="0">
                  <a:moveTo>
                    <a:pt x="4313" y="0"/>
                  </a:moveTo>
                  <a:cubicBezTo>
                    <a:pt x="2364" y="0"/>
                    <a:pt x="955" y="858"/>
                    <a:pt x="609" y="2341"/>
                  </a:cubicBezTo>
                  <a:cubicBezTo>
                    <a:pt x="1" y="5076"/>
                    <a:pt x="2949" y="5380"/>
                    <a:pt x="2949" y="5380"/>
                  </a:cubicBezTo>
                  <a:cubicBezTo>
                    <a:pt x="1987" y="7397"/>
                    <a:pt x="3046" y="9155"/>
                    <a:pt x="4798" y="9155"/>
                  </a:cubicBezTo>
                  <a:cubicBezTo>
                    <a:pt x="5370" y="9155"/>
                    <a:pt x="6015" y="8968"/>
                    <a:pt x="6688" y="8542"/>
                  </a:cubicBezTo>
                  <a:cubicBezTo>
                    <a:pt x="9454" y="6809"/>
                    <a:pt x="10092" y="1976"/>
                    <a:pt x="10092" y="1976"/>
                  </a:cubicBezTo>
                  <a:cubicBezTo>
                    <a:pt x="7991" y="612"/>
                    <a:pt x="5959" y="0"/>
                    <a:pt x="4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8"/>
            <p:cNvSpPr/>
            <p:nvPr/>
          </p:nvSpPr>
          <p:spPr>
            <a:xfrm>
              <a:off x="8109625" y="1089700"/>
              <a:ext cx="202675" cy="179475"/>
            </a:xfrm>
            <a:custGeom>
              <a:avLst/>
              <a:gdLst/>
              <a:ahLst/>
              <a:cxnLst/>
              <a:rect l="l" t="t" r="r" b="b"/>
              <a:pathLst>
                <a:path w="8107" h="7179" extrusionOk="0">
                  <a:moveTo>
                    <a:pt x="8106" y="0"/>
                  </a:moveTo>
                  <a:cubicBezTo>
                    <a:pt x="8106" y="0"/>
                    <a:pt x="4793" y="699"/>
                    <a:pt x="963" y="3404"/>
                  </a:cubicBezTo>
                  <a:cubicBezTo>
                    <a:pt x="1" y="5421"/>
                    <a:pt x="1060" y="7179"/>
                    <a:pt x="2812" y="7179"/>
                  </a:cubicBezTo>
                  <a:cubicBezTo>
                    <a:pt x="3384" y="7179"/>
                    <a:pt x="4029" y="6992"/>
                    <a:pt x="4702" y="6566"/>
                  </a:cubicBezTo>
                  <a:cubicBezTo>
                    <a:pt x="7468" y="4833"/>
                    <a:pt x="8106" y="0"/>
                    <a:pt x="8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8"/>
            <p:cNvSpPr/>
            <p:nvPr/>
          </p:nvSpPr>
          <p:spPr>
            <a:xfrm>
              <a:off x="8167125" y="1619325"/>
              <a:ext cx="42575" cy="59300"/>
            </a:xfrm>
            <a:custGeom>
              <a:avLst/>
              <a:gdLst/>
              <a:ahLst/>
              <a:cxnLst/>
              <a:rect l="l" t="t" r="r" b="b"/>
              <a:pathLst>
                <a:path w="1703" h="2372" fill="none" extrusionOk="0">
                  <a:moveTo>
                    <a:pt x="1703" y="2372"/>
                  </a:moveTo>
                  <a:cubicBezTo>
                    <a:pt x="1703" y="2372"/>
                    <a:pt x="1520" y="1004"/>
                    <a:pt x="882" y="821"/>
                  </a:cubicBezTo>
                  <a:cubicBezTo>
                    <a:pt x="244" y="669"/>
                    <a:pt x="1" y="1"/>
                    <a:pt x="1"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8"/>
            <p:cNvSpPr/>
            <p:nvPr/>
          </p:nvSpPr>
          <p:spPr>
            <a:xfrm>
              <a:off x="8153450" y="1659600"/>
              <a:ext cx="206650" cy="177800"/>
            </a:xfrm>
            <a:custGeom>
              <a:avLst/>
              <a:gdLst/>
              <a:ahLst/>
              <a:cxnLst/>
              <a:rect l="l" t="t" r="r" b="b"/>
              <a:pathLst>
                <a:path w="8266" h="7112" extrusionOk="0">
                  <a:moveTo>
                    <a:pt x="1976" y="1"/>
                  </a:moveTo>
                  <a:lnTo>
                    <a:pt x="1976" y="1"/>
                  </a:lnTo>
                  <a:cubicBezTo>
                    <a:pt x="0" y="3618"/>
                    <a:pt x="669" y="6749"/>
                    <a:pt x="2766" y="7083"/>
                  </a:cubicBezTo>
                  <a:cubicBezTo>
                    <a:pt x="2899" y="7102"/>
                    <a:pt x="3023" y="7112"/>
                    <a:pt x="3140" y="7112"/>
                  </a:cubicBezTo>
                  <a:cubicBezTo>
                    <a:pt x="4841" y="7112"/>
                    <a:pt x="4894" y="5168"/>
                    <a:pt x="4894" y="5168"/>
                  </a:cubicBezTo>
                  <a:cubicBezTo>
                    <a:pt x="5243" y="5306"/>
                    <a:pt x="5576" y="5370"/>
                    <a:pt x="5883" y="5370"/>
                  </a:cubicBezTo>
                  <a:cubicBezTo>
                    <a:pt x="7398" y="5370"/>
                    <a:pt x="8265" y="3832"/>
                    <a:pt x="7052" y="2189"/>
                  </a:cubicBezTo>
                  <a:cubicBezTo>
                    <a:pt x="5624" y="214"/>
                    <a:pt x="1977"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8"/>
            <p:cNvSpPr/>
            <p:nvPr/>
          </p:nvSpPr>
          <p:spPr>
            <a:xfrm>
              <a:off x="8202850" y="1659600"/>
              <a:ext cx="157250" cy="134250"/>
            </a:xfrm>
            <a:custGeom>
              <a:avLst/>
              <a:gdLst/>
              <a:ahLst/>
              <a:cxnLst/>
              <a:rect l="l" t="t" r="r" b="b"/>
              <a:pathLst>
                <a:path w="6290" h="5370" extrusionOk="0">
                  <a:moveTo>
                    <a:pt x="0" y="1"/>
                  </a:moveTo>
                  <a:cubicBezTo>
                    <a:pt x="0" y="1"/>
                    <a:pt x="699" y="2432"/>
                    <a:pt x="2918" y="5168"/>
                  </a:cubicBezTo>
                  <a:cubicBezTo>
                    <a:pt x="3267" y="5306"/>
                    <a:pt x="3600" y="5370"/>
                    <a:pt x="3907" y="5370"/>
                  </a:cubicBezTo>
                  <a:cubicBezTo>
                    <a:pt x="5422" y="5370"/>
                    <a:pt x="6289" y="3832"/>
                    <a:pt x="5076" y="2189"/>
                  </a:cubicBezTo>
                  <a:cubicBezTo>
                    <a:pt x="3648" y="214"/>
                    <a:pt x="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8"/>
            <p:cNvSpPr/>
            <p:nvPr/>
          </p:nvSpPr>
          <p:spPr>
            <a:xfrm>
              <a:off x="8167125" y="1453675"/>
              <a:ext cx="77525" cy="45625"/>
            </a:xfrm>
            <a:custGeom>
              <a:avLst/>
              <a:gdLst/>
              <a:ahLst/>
              <a:cxnLst/>
              <a:rect l="l" t="t" r="r" b="b"/>
              <a:pathLst>
                <a:path w="3101" h="1825" fill="none" extrusionOk="0">
                  <a:moveTo>
                    <a:pt x="1" y="1824"/>
                  </a:moveTo>
                  <a:cubicBezTo>
                    <a:pt x="1" y="1824"/>
                    <a:pt x="1125" y="61"/>
                    <a:pt x="3101"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8"/>
            <p:cNvSpPr/>
            <p:nvPr/>
          </p:nvSpPr>
          <p:spPr>
            <a:xfrm>
              <a:off x="7996375" y="1480675"/>
              <a:ext cx="236125" cy="178100"/>
            </a:xfrm>
            <a:custGeom>
              <a:avLst/>
              <a:gdLst/>
              <a:ahLst/>
              <a:cxnLst/>
              <a:rect l="l" t="t" r="r" b="b"/>
              <a:pathLst>
                <a:path w="9445" h="7124" extrusionOk="0">
                  <a:moveTo>
                    <a:pt x="7195" y="1"/>
                  </a:moveTo>
                  <a:cubicBezTo>
                    <a:pt x="3895" y="1"/>
                    <a:pt x="0" y="2821"/>
                    <a:pt x="964" y="4574"/>
                  </a:cubicBezTo>
                  <a:cubicBezTo>
                    <a:pt x="1337" y="5388"/>
                    <a:pt x="1957" y="5568"/>
                    <a:pt x="2542" y="5568"/>
                  </a:cubicBezTo>
                  <a:cubicBezTo>
                    <a:pt x="3006" y="5568"/>
                    <a:pt x="3448" y="5456"/>
                    <a:pt x="3730" y="5456"/>
                  </a:cubicBezTo>
                  <a:cubicBezTo>
                    <a:pt x="4245" y="5480"/>
                    <a:pt x="4345" y="7124"/>
                    <a:pt x="5637" y="7124"/>
                  </a:cubicBezTo>
                  <a:cubicBezTo>
                    <a:pt x="5948" y="7124"/>
                    <a:pt x="6329" y="7029"/>
                    <a:pt x="6800" y="6793"/>
                  </a:cubicBezTo>
                  <a:cubicBezTo>
                    <a:pt x="9445" y="4544"/>
                    <a:pt x="7590" y="15"/>
                    <a:pt x="7590" y="15"/>
                  </a:cubicBezTo>
                  <a:cubicBezTo>
                    <a:pt x="7460" y="5"/>
                    <a:pt x="7328" y="1"/>
                    <a:pt x="7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8"/>
            <p:cNvSpPr/>
            <p:nvPr/>
          </p:nvSpPr>
          <p:spPr>
            <a:xfrm>
              <a:off x="8089625" y="1481025"/>
              <a:ext cx="142875" cy="177750"/>
            </a:xfrm>
            <a:custGeom>
              <a:avLst/>
              <a:gdLst/>
              <a:ahLst/>
              <a:cxnLst/>
              <a:rect l="l" t="t" r="r" b="b"/>
              <a:pathLst>
                <a:path w="5715" h="7110" extrusionOk="0">
                  <a:moveTo>
                    <a:pt x="3860" y="1"/>
                  </a:moveTo>
                  <a:lnTo>
                    <a:pt x="3860" y="1"/>
                  </a:lnTo>
                  <a:cubicBezTo>
                    <a:pt x="3860" y="1"/>
                    <a:pt x="1429" y="1977"/>
                    <a:pt x="0" y="5442"/>
                  </a:cubicBezTo>
                  <a:cubicBezTo>
                    <a:pt x="515" y="5466"/>
                    <a:pt x="615" y="7110"/>
                    <a:pt x="1907" y="7110"/>
                  </a:cubicBezTo>
                  <a:cubicBezTo>
                    <a:pt x="2218" y="7110"/>
                    <a:pt x="2599" y="7015"/>
                    <a:pt x="3070" y="6779"/>
                  </a:cubicBezTo>
                  <a:cubicBezTo>
                    <a:pt x="5715" y="4530"/>
                    <a:pt x="386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8"/>
            <p:cNvSpPr/>
            <p:nvPr/>
          </p:nvSpPr>
          <p:spPr>
            <a:xfrm>
              <a:off x="7875325" y="1342725"/>
              <a:ext cx="95775" cy="42575"/>
            </a:xfrm>
            <a:custGeom>
              <a:avLst/>
              <a:gdLst/>
              <a:ahLst/>
              <a:cxnLst/>
              <a:rect l="l" t="t" r="r" b="b"/>
              <a:pathLst>
                <a:path w="3831" h="1703" fill="none" extrusionOk="0">
                  <a:moveTo>
                    <a:pt x="3831" y="1703"/>
                  </a:moveTo>
                  <a:cubicBezTo>
                    <a:pt x="3831" y="1703"/>
                    <a:pt x="2372" y="1703"/>
                    <a:pt x="1672" y="852"/>
                  </a:cubicBezTo>
                  <a:cubicBezTo>
                    <a:pt x="1004" y="1"/>
                    <a:pt x="305" y="244"/>
                    <a:pt x="1" y="305"/>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8"/>
            <p:cNvSpPr/>
            <p:nvPr/>
          </p:nvSpPr>
          <p:spPr>
            <a:xfrm>
              <a:off x="7948275" y="1344875"/>
              <a:ext cx="263700" cy="216725"/>
            </a:xfrm>
            <a:custGeom>
              <a:avLst/>
              <a:gdLst/>
              <a:ahLst/>
              <a:cxnLst/>
              <a:rect l="l" t="t" r="r" b="b"/>
              <a:pathLst>
                <a:path w="10548" h="8669" extrusionOk="0">
                  <a:moveTo>
                    <a:pt x="5311" y="1"/>
                  </a:moveTo>
                  <a:cubicBezTo>
                    <a:pt x="3478" y="1"/>
                    <a:pt x="1495" y="431"/>
                    <a:pt x="1" y="1374"/>
                  </a:cubicBezTo>
                  <a:cubicBezTo>
                    <a:pt x="1" y="1374"/>
                    <a:pt x="669" y="7726"/>
                    <a:pt x="5046" y="8669"/>
                  </a:cubicBezTo>
                  <a:cubicBezTo>
                    <a:pt x="8633" y="8608"/>
                    <a:pt x="7052" y="5690"/>
                    <a:pt x="7752" y="5295"/>
                  </a:cubicBezTo>
                  <a:cubicBezTo>
                    <a:pt x="8481" y="4869"/>
                    <a:pt x="10548" y="4626"/>
                    <a:pt x="10396" y="2559"/>
                  </a:cubicBezTo>
                  <a:cubicBezTo>
                    <a:pt x="10414" y="944"/>
                    <a:pt x="8027" y="1"/>
                    <a:pt x="5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8"/>
            <p:cNvSpPr/>
            <p:nvPr/>
          </p:nvSpPr>
          <p:spPr>
            <a:xfrm>
              <a:off x="7948275" y="1379200"/>
              <a:ext cx="215850" cy="182400"/>
            </a:xfrm>
            <a:custGeom>
              <a:avLst/>
              <a:gdLst/>
              <a:ahLst/>
              <a:cxnLst/>
              <a:rect l="l" t="t" r="r" b="b"/>
              <a:pathLst>
                <a:path w="8634" h="7296" extrusionOk="0">
                  <a:moveTo>
                    <a:pt x="1" y="1"/>
                  </a:moveTo>
                  <a:lnTo>
                    <a:pt x="1" y="1"/>
                  </a:lnTo>
                  <a:cubicBezTo>
                    <a:pt x="1" y="1"/>
                    <a:pt x="669" y="6353"/>
                    <a:pt x="5046" y="7296"/>
                  </a:cubicBezTo>
                  <a:cubicBezTo>
                    <a:pt x="8633" y="7235"/>
                    <a:pt x="7052" y="4317"/>
                    <a:pt x="7752" y="3922"/>
                  </a:cubicBezTo>
                  <a:cubicBezTo>
                    <a:pt x="3983" y="822"/>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8"/>
            <p:cNvSpPr/>
            <p:nvPr/>
          </p:nvSpPr>
          <p:spPr>
            <a:xfrm>
              <a:off x="7803900" y="1314625"/>
              <a:ext cx="69925" cy="43325"/>
            </a:xfrm>
            <a:custGeom>
              <a:avLst/>
              <a:gdLst/>
              <a:ahLst/>
              <a:cxnLst/>
              <a:rect l="l" t="t" r="r" b="b"/>
              <a:pathLst>
                <a:path w="2797" h="1733" fill="none" extrusionOk="0">
                  <a:moveTo>
                    <a:pt x="0" y="1733"/>
                  </a:moveTo>
                  <a:cubicBezTo>
                    <a:pt x="0" y="1733"/>
                    <a:pt x="1216" y="61"/>
                    <a:pt x="2797"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8"/>
            <p:cNvSpPr/>
            <p:nvPr/>
          </p:nvSpPr>
          <p:spPr>
            <a:xfrm>
              <a:off x="7625550" y="1346950"/>
              <a:ext cx="236125" cy="178450"/>
            </a:xfrm>
            <a:custGeom>
              <a:avLst/>
              <a:gdLst/>
              <a:ahLst/>
              <a:cxnLst/>
              <a:rect l="l" t="t" r="r" b="b"/>
              <a:pathLst>
                <a:path w="9445" h="7138" extrusionOk="0">
                  <a:moveTo>
                    <a:pt x="7198" y="0"/>
                  </a:moveTo>
                  <a:cubicBezTo>
                    <a:pt x="3898" y="0"/>
                    <a:pt x="1" y="2850"/>
                    <a:pt x="995" y="4604"/>
                  </a:cubicBezTo>
                  <a:cubicBezTo>
                    <a:pt x="1351" y="5418"/>
                    <a:pt x="1972" y="5598"/>
                    <a:pt x="2563" y="5598"/>
                  </a:cubicBezTo>
                  <a:cubicBezTo>
                    <a:pt x="3030" y="5598"/>
                    <a:pt x="3478" y="5485"/>
                    <a:pt x="3761" y="5485"/>
                  </a:cubicBezTo>
                  <a:cubicBezTo>
                    <a:pt x="4273" y="5510"/>
                    <a:pt x="4354" y="7138"/>
                    <a:pt x="5637" y="7138"/>
                  </a:cubicBezTo>
                  <a:cubicBezTo>
                    <a:pt x="5954" y="7138"/>
                    <a:pt x="6343" y="7039"/>
                    <a:pt x="6830" y="6792"/>
                  </a:cubicBezTo>
                  <a:cubicBezTo>
                    <a:pt x="9445" y="4574"/>
                    <a:pt x="7590" y="14"/>
                    <a:pt x="7590" y="14"/>
                  </a:cubicBezTo>
                  <a:cubicBezTo>
                    <a:pt x="7461" y="5"/>
                    <a:pt x="7330" y="0"/>
                    <a:pt x="7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8"/>
            <p:cNvSpPr/>
            <p:nvPr/>
          </p:nvSpPr>
          <p:spPr>
            <a:xfrm>
              <a:off x="7719550" y="1347300"/>
              <a:ext cx="142125" cy="178100"/>
            </a:xfrm>
            <a:custGeom>
              <a:avLst/>
              <a:gdLst/>
              <a:ahLst/>
              <a:cxnLst/>
              <a:rect l="l" t="t" r="r" b="b"/>
              <a:pathLst>
                <a:path w="5685" h="7124" extrusionOk="0">
                  <a:moveTo>
                    <a:pt x="3830" y="0"/>
                  </a:moveTo>
                  <a:cubicBezTo>
                    <a:pt x="3830" y="0"/>
                    <a:pt x="1429" y="2006"/>
                    <a:pt x="1" y="5471"/>
                  </a:cubicBezTo>
                  <a:cubicBezTo>
                    <a:pt x="513" y="5496"/>
                    <a:pt x="594" y="7124"/>
                    <a:pt x="1877" y="7124"/>
                  </a:cubicBezTo>
                  <a:cubicBezTo>
                    <a:pt x="2194" y="7124"/>
                    <a:pt x="2583" y="7025"/>
                    <a:pt x="3070" y="6778"/>
                  </a:cubicBezTo>
                  <a:cubicBezTo>
                    <a:pt x="5684" y="4560"/>
                    <a:pt x="3831" y="0"/>
                    <a:pt x="3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8"/>
            <p:cNvSpPr/>
            <p:nvPr/>
          </p:nvSpPr>
          <p:spPr>
            <a:xfrm>
              <a:off x="7847225" y="1563100"/>
              <a:ext cx="79800" cy="121600"/>
            </a:xfrm>
            <a:custGeom>
              <a:avLst/>
              <a:gdLst/>
              <a:ahLst/>
              <a:cxnLst/>
              <a:rect l="l" t="t" r="r" b="b"/>
              <a:pathLst>
                <a:path w="3192" h="4864" fill="none" extrusionOk="0">
                  <a:moveTo>
                    <a:pt x="91" y="4864"/>
                  </a:moveTo>
                  <a:cubicBezTo>
                    <a:pt x="91" y="4864"/>
                    <a:pt x="0" y="3344"/>
                    <a:pt x="1277" y="2523"/>
                  </a:cubicBezTo>
                  <a:cubicBezTo>
                    <a:pt x="2523" y="1703"/>
                    <a:pt x="3161" y="760"/>
                    <a:pt x="3192"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8"/>
            <p:cNvSpPr/>
            <p:nvPr/>
          </p:nvSpPr>
          <p:spPr>
            <a:xfrm>
              <a:off x="7588925" y="1652750"/>
              <a:ext cx="363925" cy="298050"/>
            </a:xfrm>
            <a:custGeom>
              <a:avLst/>
              <a:gdLst/>
              <a:ahLst/>
              <a:cxnLst/>
              <a:rect l="l" t="t" r="r" b="b"/>
              <a:pathLst>
                <a:path w="14557" h="11922" extrusionOk="0">
                  <a:moveTo>
                    <a:pt x="10663" y="0"/>
                  </a:moveTo>
                  <a:cubicBezTo>
                    <a:pt x="9676" y="0"/>
                    <a:pt x="3114" y="156"/>
                    <a:pt x="1456" y="4257"/>
                  </a:cubicBezTo>
                  <a:cubicBezTo>
                    <a:pt x="1" y="7834"/>
                    <a:pt x="2330" y="8948"/>
                    <a:pt x="3845" y="8948"/>
                  </a:cubicBezTo>
                  <a:cubicBezTo>
                    <a:pt x="4196" y="8948"/>
                    <a:pt x="4503" y="8889"/>
                    <a:pt x="4709" y="8786"/>
                  </a:cubicBezTo>
                  <a:cubicBezTo>
                    <a:pt x="5014" y="8633"/>
                    <a:pt x="5259" y="8564"/>
                    <a:pt x="5460" y="8564"/>
                  </a:cubicBezTo>
                  <a:cubicBezTo>
                    <a:pt x="5579" y="8564"/>
                    <a:pt x="5682" y="8588"/>
                    <a:pt x="5773" y="8634"/>
                  </a:cubicBezTo>
                  <a:cubicBezTo>
                    <a:pt x="6077" y="8816"/>
                    <a:pt x="6198" y="9333"/>
                    <a:pt x="6229" y="10245"/>
                  </a:cubicBezTo>
                  <a:cubicBezTo>
                    <a:pt x="6261" y="11070"/>
                    <a:pt x="7311" y="11922"/>
                    <a:pt x="8635" y="11922"/>
                  </a:cubicBezTo>
                  <a:cubicBezTo>
                    <a:pt x="9796" y="11922"/>
                    <a:pt x="11167" y="11266"/>
                    <a:pt x="12247" y="9363"/>
                  </a:cubicBezTo>
                  <a:cubicBezTo>
                    <a:pt x="14557" y="5290"/>
                    <a:pt x="10788" y="1"/>
                    <a:pt x="10788" y="1"/>
                  </a:cubicBezTo>
                  <a:cubicBezTo>
                    <a:pt x="10788" y="1"/>
                    <a:pt x="10744" y="0"/>
                    <a:pt x="10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8"/>
            <p:cNvSpPr/>
            <p:nvPr/>
          </p:nvSpPr>
          <p:spPr>
            <a:xfrm>
              <a:off x="7733225" y="1652775"/>
              <a:ext cx="219625" cy="298025"/>
            </a:xfrm>
            <a:custGeom>
              <a:avLst/>
              <a:gdLst/>
              <a:ahLst/>
              <a:cxnLst/>
              <a:rect l="l" t="t" r="r" b="b"/>
              <a:pathLst>
                <a:path w="8785" h="11921" extrusionOk="0">
                  <a:moveTo>
                    <a:pt x="5016" y="0"/>
                  </a:moveTo>
                  <a:cubicBezTo>
                    <a:pt x="5016" y="0"/>
                    <a:pt x="2767" y="5654"/>
                    <a:pt x="1" y="8633"/>
                  </a:cubicBezTo>
                  <a:cubicBezTo>
                    <a:pt x="305" y="8815"/>
                    <a:pt x="426" y="9332"/>
                    <a:pt x="457" y="10244"/>
                  </a:cubicBezTo>
                  <a:cubicBezTo>
                    <a:pt x="489" y="11069"/>
                    <a:pt x="1539" y="11921"/>
                    <a:pt x="2863" y="11921"/>
                  </a:cubicBezTo>
                  <a:cubicBezTo>
                    <a:pt x="4024" y="11921"/>
                    <a:pt x="5395" y="11265"/>
                    <a:pt x="6475" y="9362"/>
                  </a:cubicBezTo>
                  <a:cubicBezTo>
                    <a:pt x="8785" y="5289"/>
                    <a:pt x="5016" y="0"/>
                    <a:pt x="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8"/>
            <p:cNvSpPr/>
            <p:nvPr/>
          </p:nvSpPr>
          <p:spPr>
            <a:xfrm>
              <a:off x="8358625" y="894400"/>
              <a:ext cx="92725" cy="63850"/>
            </a:xfrm>
            <a:custGeom>
              <a:avLst/>
              <a:gdLst/>
              <a:ahLst/>
              <a:cxnLst/>
              <a:rect l="l" t="t" r="r" b="b"/>
              <a:pathLst>
                <a:path w="3709" h="2554" fill="none" extrusionOk="0">
                  <a:moveTo>
                    <a:pt x="3709" y="2189"/>
                  </a:moveTo>
                  <a:cubicBezTo>
                    <a:pt x="3709" y="2189"/>
                    <a:pt x="2098" y="2554"/>
                    <a:pt x="1368" y="1277"/>
                  </a:cubicBezTo>
                  <a:cubicBezTo>
                    <a:pt x="639" y="0"/>
                    <a:pt x="0" y="274"/>
                    <a:pt x="0" y="274"/>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8"/>
            <p:cNvSpPr/>
            <p:nvPr/>
          </p:nvSpPr>
          <p:spPr>
            <a:xfrm>
              <a:off x="8427775" y="868275"/>
              <a:ext cx="321450" cy="257150"/>
            </a:xfrm>
            <a:custGeom>
              <a:avLst/>
              <a:gdLst/>
              <a:ahLst/>
              <a:cxnLst/>
              <a:rect l="l" t="t" r="r" b="b"/>
              <a:pathLst>
                <a:path w="12858" h="10286" extrusionOk="0">
                  <a:moveTo>
                    <a:pt x="8281" y="0"/>
                  </a:moveTo>
                  <a:cubicBezTo>
                    <a:pt x="5566" y="0"/>
                    <a:pt x="2087" y="1134"/>
                    <a:pt x="0" y="3203"/>
                  </a:cubicBezTo>
                  <a:cubicBezTo>
                    <a:pt x="0" y="3203"/>
                    <a:pt x="2331" y="10286"/>
                    <a:pt x="7566" y="10286"/>
                  </a:cubicBezTo>
                  <a:cubicBezTo>
                    <a:pt x="7577" y="10286"/>
                    <a:pt x="7588" y="10286"/>
                    <a:pt x="7599" y="10286"/>
                  </a:cubicBezTo>
                  <a:cubicBezTo>
                    <a:pt x="11672" y="9313"/>
                    <a:pt x="9119" y="6395"/>
                    <a:pt x="9849" y="5726"/>
                  </a:cubicBezTo>
                  <a:cubicBezTo>
                    <a:pt x="10578" y="5088"/>
                    <a:pt x="12858" y="4298"/>
                    <a:pt x="12189" y="1988"/>
                  </a:cubicBezTo>
                  <a:cubicBezTo>
                    <a:pt x="11916" y="635"/>
                    <a:pt x="10312" y="0"/>
                    <a:pt x="8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8"/>
            <p:cNvSpPr/>
            <p:nvPr/>
          </p:nvSpPr>
          <p:spPr>
            <a:xfrm>
              <a:off x="8427775" y="948350"/>
              <a:ext cx="291825" cy="177075"/>
            </a:xfrm>
            <a:custGeom>
              <a:avLst/>
              <a:gdLst/>
              <a:ahLst/>
              <a:cxnLst/>
              <a:rect l="l" t="t" r="r" b="b"/>
              <a:pathLst>
                <a:path w="11673" h="7083" extrusionOk="0">
                  <a:moveTo>
                    <a:pt x="29" y="0"/>
                  </a:moveTo>
                  <a:cubicBezTo>
                    <a:pt x="10" y="0"/>
                    <a:pt x="0" y="0"/>
                    <a:pt x="0" y="0"/>
                  </a:cubicBezTo>
                  <a:cubicBezTo>
                    <a:pt x="0" y="0"/>
                    <a:pt x="2331" y="7083"/>
                    <a:pt x="7566" y="7083"/>
                  </a:cubicBezTo>
                  <a:cubicBezTo>
                    <a:pt x="7577" y="7083"/>
                    <a:pt x="7588" y="7083"/>
                    <a:pt x="7599" y="7083"/>
                  </a:cubicBezTo>
                  <a:cubicBezTo>
                    <a:pt x="11672" y="6110"/>
                    <a:pt x="9119" y="3192"/>
                    <a:pt x="9849" y="2523"/>
                  </a:cubicBezTo>
                  <a:cubicBezTo>
                    <a:pt x="5001" y="56"/>
                    <a:pt x="430" y="0"/>
                    <a:pt x="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8"/>
            <p:cNvSpPr/>
            <p:nvPr/>
          </p:nvSpPr>
          <p:spPr>
            <a:xfrm>
              <a:off x="8189175" y="704425"/>
              <a:ext cx="43325" cy="64625"/>
            </a:xfrm>
            <a:custGeom>
              <a:avLst/>
              <a:gdLst/>
              <a:ahLst/>
              <a:cxnLst/>
              <a:rect l="l" t="t" r="r" b="b"/>
              <a:pathLst>
                <a:path w="1733" h="2585" fill="none" extrusionOk="0">
                  <a:moveTo>
                    <a:pt x="1733" y="1"/>
                  </a:moveTo>
                  <a:cubicBezTo>
                    <a:pt x="1733" y="1"/>
                    <a:pt x="669" y="1034"/>
                    <a:pt x="0" y="2584"/>
                  </a:cubicBezTo>
                </a:path>
              </a:pathLst>
            </a:custGeom>
            <a:noFill/>
            <a:ln w="9875" cap="flat" cmpd="sng">
              <a:solidFill>
                <a:srgbClr val="414C3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8"/>
            <p:cNvSpPr/>
            <p:nvPr/>
          </p:nvSpPr>
          <p:spPr>
            <a:xfrm>
              <a:off x="8196525" y="503500"/>
              <a:ext cx="263950" cy="224300"/>
            </a:xfrm>
            <a:custGeom>
              <a:avLst/>
              <a:gdLst/>
              <a:ahLst/>
              <a:cxnLst/>
              <a:rect l="l" t="t" r="r" b="b"/>
              <a:pathLst>
                <a:path w="10558" h="8972" extrusionOk="0">
                  <a:moveTo>
                    <a:pt x="4587" y="1"/>
                  </a:moveTo>
                  <a:cubicBezTo>
                    <a:pt x="2230" y="1"/>
                    <a:pt x="1" y="4809"/>
                    <a:pt x="983" y="8737"/>
                  </a:cubicBezTo>
                  <a:cubicBezTo>
                    <a:pt x="983" y="8737"/>
                    <a:pt x="2055" y="8972"/>
                    <a:pt x="3472" y="8972"/>
                  </a:cubicBezTo>
                  <a:cubicBezTo>
                    <a:pt x="5472" y="8972"/>
                    <a:pt x="8159" y="8503"/>
                    <a:pt x="9493" y="6244"/>
                  </a:cubicBezTo>
                  <a:cubicBezTo>
                    <a:pt x="10557" y="2840"/>
                    <a:pt x="7305" y="3417"/>
                    <a:pt x="7123" y="2597"/>
                  </a:cubicBezTo>
                  <a:cubicBezTo>
                    <a:pt x="6971" y="1776"/>
                    <a:pt x="7183" y="621"/>
                    <a:pt x="5177" y="104"/>
                  </a:cubicBezTo>
                  <a:cubicBezTo>
                    <a:pt x="4981" y="34"/>
                    <a:pt x="4783" y="1"/>
                    <a:pt x="4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8"/>
            <p:cNvSpPr/>
            <p:nvPr/>
          </p:nvSpPr>
          <p:spPr>
            <a:xfrm>
              <a:off x="8221075" y="568400"/>
              <a:ext cx="239400" cy="159400"/>
            </a:xfrm>
            <a:custGeom>
              <a:avLst/>
              <a:gdLst/>
              <a:ahLst/>
              <a:cxnLst/>
              <a:rect l="l" t="t" r="r" b="b"/>
              <a:pathLst>
                <a:path w="9576" h="6376" extrusionOk="0">
                  <a:moveTo>
                    <a:pt x="6141" y="1"/>
                  </a:moveTo>
                  <a:cubicBezTo>
                    <a:pt x="2007" y="2615"/>
                    <a:pt x="1" y="6141"/>
                    <a:pt x="1" y="6141"/>
                  </a:cubicBezTo>
                  <a:cubicBezTo>
                    <a:pt x="1" y="6141"/>
                    <a:pt x="1073" y="6376"/>
                    <a:pt x="2490" y="6376"/>
                  </a:cubicBezTo>
                  <a:cubicBezTo>
                    <a:pt x="4490" y="6376"/>
                    <a:pt x="7177" y="5907"/>
                    <a:pt x="8511" y="3648"/>
                  </a:cubicBezTo>
                  <a:cubicBezTo>
                    <a:pt x="9575" y="244"/>
                    <a:pt x="6323" y="821"/>
                    <a:pt x="6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8"/>
            <p:cNvSpPr/>
            <p:nvPr/>
          </p:nvSpPr>
          <p:spPr>
            <a:xfrm>
              <a:off x="7865450" y="784975"/>
              <a:ext cx="86650" cy="28900"/>
            </a:xfrm>
            <a:custGeom>
              <a:avLst/>
              <a:gdLst/>
              <a:ahLst/>
              <a:cxnLst/>
              <a:rect l="l" t="t" r="r" b="b"/>
              <a:pathLst>
                <a:path w="3466" h="1156" fill="none" extrusionOk="0">
                  <a:moveTo>
                    <a:pt x="1" y="0"/>
                  </a:moveTo>
                  <a:cubicBezTo>
                    <a:pt x="1" y="0"/>
                    <a:pt x="396" y="791"/>
                    <a:pt x="1703" y="760"/>
                  </a:cubicBezTo>
                  <a:cubicBezTo>
                    <a:pt x="2979" y="730"/>
                    <a:pt x="3466" y="1155"/>
                    <a:pt x="3466" y="1155"/>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8"/>
            <p:cNvSpPr/>
            <p:nvPr/>
          </p:nvSpPr>
          <p:spPr>
            <a:xfrm>
              <a:off x="7525775" y="565200"/>
              <a:ext cx="354150" cy="295375"/>
            </a:xfrm>
            <a:custGeom>
              <a:avLst/>
              <a:gdLst/>
              <a:ahLst/>
              <a:cxnLst/>
              <a:rect l="l" t="t" r="r" b="b"/>
              <a:pathLst>
                <a:path w="14166" h="11815" extrusionOk="0">
                  <a:moveTo>
                    <a:pt x="7474" y="0"/>
                  </a:moveTo>
                  <a:cubicBezTo>
                    <a:pt x="4936" y="0"/>
                    <a:pt x="3833" y="2327"/>
                    <a:pt x="4499" y="3351"/>
                  </a:cubicBezTo>
                  <a:cubicBezTo>
                    <a:pt x="4986" y="4080"/>
                    <a:pt x="5168" y="4597"/>
                    <a:pt x="5016" y="4901"/>
                  </a:cubicBezTo>
                  <a:cubicBezTo>
                    <a:pt x="4925" y="5174"/>
                    <a:pt x="4621" y="5326"/>
                    <a:pt x="4074" y="5387"/>
                  </a:cubicBezTo>
                  <a:cubicBezTo>
                    <a:pt x="2858" y="5570"/>
                    <a:pt x="1" y="8427"/>
                    <a:pt x="4013" y="11010"/>
                  </a:cubicBezTo>
                  <a:cubicBezTo>
                    <a:pt x="4913" y="11590"/>
                    <a:pt x="5917" y="11815"/>
                    <a:pt x="6932" y="11815"/>
                  </a:cubicBezTo>
                  <a:cubicBezTo>
                    <a:pt x="10446" y="11815"/>
                    <a:pt x="14104" y="9126"/>
                    <a:pt x="14104" y="9126"/>
                  </a:cubicBezTo>
                  <a:cubicBezTo>
                    <a:pt x="14104" y="9126"/>
                    <a:pt x="14165" y="2621"/>
                    <a:pt x="9910" y="615"/>
                  </a:cubicBezTo>
                  <a:cubicBezTo>
                    <a:pt x="8992" y="179"/>
                    <a:pt x="8178" y="0"/>
                    <a:pt x="7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8"/>
            <p:cNvSpPr/>
            <p:nvPr/>
          </p:nvSpPr>
          <p:spPr>
            <a:xfrm>
              <a:off x="7621575" y="565200"/>
              <a:ext cx="258350" cy="228150"/>
            </a:xfrm>
            <a:custGeom>
              <a:avLst/>
              <a:gdLst/>
              <a:ahLst/>
              <a:cxnLst/>
              <a:rect l="l" t="t" r="r" b="b"/>
              <a:pathLst>
                <a:path w="10334" h="9126" extrusionOk="0">
                  <a:moveTo>
                    <a:pt x="3642" y="0"/>
                  </a:moveTo>
                  <a:cubicBezTo>
                    <a:pt x="1104" y="0"/>
                    <a:pt x="1" y="2327"/>
                    <a:pt x="667" y="3351"/>
                  </a:cubicBezTo>
                  <a:cubicBezTo>
                    <a:pt x="1154" y="4080"/>
                    <a:pt x="1336" y="4597"/>
                    <a:pt x="1184" y="4901"/>
                  </a:cubicBezTo>
                  <a:cubicBezTo>
                    <a:pt x="5196" y="5782"/>
                    <a:pt x="10272" y="9126"/>
                    <a:pt x="10272" y="9126"/>
                  </a:cubicBezTo>
                  <a:cubicBezTo>
                    <a:pt x="10272" y="9126"/>
                    <a:pt x="10333" y="2621"/>
                    <a:pt x="6078" y="615"/>
                  </a:cubicBezTo>
                  <a:cubicBezTo>
                    <a:pt x="5160" y="179"/>
                    <a:pt x="4346" y="0"/>
                    <a:pt x="3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8"/>
            <p:cNvSpPr/>
            <p:nvPr/>
          </p:nvSpPr>
          <p:spPr>
            <a:xfrm>
              <a:off x="7811500" y="971900"/>
              <a:ext cx="53975" cy="91975"/>
            </a:xfrm>
            <a:custGeom>
              <a:avLst/>
              <a:gdLst/>
              <a:ahLst/>
              <a:cxnLst/>
              <a:rect l="l" t="t" r="r" b="b"/>
              <a:pathLst>
                <a:path w="2159" h="3679" fill="none" extrusionOk="0">
                  <a:moveTo>
                    <a:pt x="0" y="3435"/>
                  </a:moveTo>
                  <a:cubicBezTo>
                    <a:pt x="0" y="3435"/>
                    <a:pt x="851" y="3679"/>
                    <a:pt x="1064" y="2128"/>
                  </a:cubicBezTo>
                  <a:cubicBezTo>
                    <a:pt x="1277" y="548"/>
                    <a:pt x="1551" y="1"/>
                    <a:pt x="2159" y="3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8"/>
            <p:cNvSpPr/>
            <p:nvPr/>
          </p:nvSpPr>
          <p:spPr>
            <a:xfrm>
              <a:off x="7507550" y="946650"/>
              <a:ext cx="317650" cy="301675"/>
            </a:xfrm>
            <a:custGeom>
              <a:avLst/>
              <a:gdLst/>
              <a:ahLst/>
              <a:cxnLst/>
              <a:rect l="l" t="t" r="r" b="b"/>
              <a:pathLst>
                <a:path w="12706" h="12067" extrusionOk="0">
                  <a:moveTo>
                    <a:pt x="5713" y="1"/>
                  </a:moveTo>
                  <a:cubicBezTo>
                    <a:pt x="5603" y="1"/>
                    <a:pt x="5492" y="3"/>
                    <a:pt x="5380" y="8"/>
                  </a:cubicBezTo>
                  <a:cubicBezTo>
                    <a:pt x="395" y="220"/>
                    <a:pt x="0" y="4415"/>
                    <a:pt x="334" y="5449"/>
                  </a:cubicBezTo>
                  <a:cubicBezTo>
                    <a:pt x="647" y="6360"/>
                    <a:pt x="1696" y="7026"/>
                    <a:pt x="3175" y="7026"/>
                  </a:cubicBezTo>
                  <a:cubicBezTo>
                    <a:pt x="3422" y="7026"/>
                    <a:pt x="3682" y="7007"/>
                    <a:pt x="3952" y="6968"/>
                  </a:cubicBezTo>
                  <a:lnTo>
                    <a:pt x="3952" y="6968"/>
                  </a:lnTo>
                  <a:cubicBezTo>
                    <a:pt x="3830" y="7029"/>
                    <a:pt x="1581" y="8579"/>
                    <a:pt x="2736" y="10798"/>
                  </a:cubicBezTo>
                  <a:cubicBezTo>
                    <a:pt x="3212" y="11714"/>
                    <a:pt x="4283" y="12066"/>
                    <a:pt x="5480" y="12066"/>
                  </a:cubicBezTo>
                  <a:cubicBezTo>
                    <a:pt x="7261" y="12066"/>
                    <a:pt x="9322" y="11288"/>
                    <a:pt x="10122" y="10433"/>
                  </a:cubicBezTo>
                  <a:cubicBezTo>
                    <a:pt x="11459" y="9005"/>
                    <a:pt x="12706" y="4385"/>
                    <a:pt x="12706" y="4385"/>
                  </a:cubicBezTo>
                  <a:cubicBezTo>
                    <a:pt x="12706" y="4385"/>
                    <a:pt x="10441" y="1"/>
                    <a:pt x="5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8"/>
            <p:cNvSpPr/>
            <p:nvPr/>
          </p:nvSpPr>
          <p:spPr>
            <a:xfrm>
              <a:off x="7547050" y="1056250"/>
              <a:ext cx="278150" cy="192075"/>
            </a:xfrm>
            <a:custGeom>
              <a:avLst/>
              <a:gdLst/>
              <a:ahLst/>
              <a:cxnLst/>
              <a:rect l="l" t="t" r="r" b="b"/>
              <a:pathLst>
                <a:path w="11126" h="7683" extrusionOk="0">
                  <a:moveTo>
                    <a:pt x="11126" y="1"/>
                  </a:moveTo>
                  <a:cubicBezTo>
                    <a:pt x="11125" y="1"/>
                    <a:pt x="7569" y="274"/>
                    <a:pt x="2372" y="2584"/>
                  </a:cubicBezTo>
                  <a:cubicBezTo>
                    <a:pt x="2250" y="2645"/>
                    <a:pt x="1" y="4195"/>
                    <a:pt x="1156" y="6414"/>
                  </a:cubicBezTo>
                  <a:cubicBezTo>
                    <a:pt x="1632" y="7330"/>
                    <a:pt x="2703" y="7682"/>
                    <a:pt x="3900" y="7682"/>
                  </a:cubicBezTo>
                  <a:cubicBezTo>
                    <a:pt x="5681" y="7682"/>
                    <a:pt x="7742" y="6904"/>
                    <a:pt x="8542" y="6049"/>
                  </a:cubicBezTo>
                  <a:cubicBezTo>
                    <a:pt x="9879" y="4621"/>
                    <a:pt x="11126" y="1"/>
                    <a:pt x="11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8"/>
            <p:cNvSpPr/>
            <p:nvPr/>
          </p:nvSpPr>
          <p:spPr>
            <a:xfrm>
              <a:off x="7859375" y="1071450"/>
              <a:ext cx="63850" cy="51700"/>
            </a:xfrm>
            <a:custGeom>
              <a:avLst/>
              <a:gdLst/>
              <a:ahLst/>
              <a:cxnLst/>
              <a:rect l="l" t="t" r="r" b="b"/>
              <a:pathLst>
                <a:path w="2554" h="2068" fill="none" extrusionOk="0">
                  <a:moveTo>
                    <a:pt x="2554" y="2067"/>
                  </a:moveTo>
                  <a:cubicBezTo>
                    <a:pt x="2554" y="2067"/>
                    <a:pt x="1520" y="244"/>
                    <a:pt x="0" y="1"/>
                  </a:cubicBezTo>
                </a:path>
              </a:pathLst>
            </a:custGeom>
            <a:noFill/>
            <a:ln w="9875" cap="flat" cmpd="sng">
              <a:solidFill>
                <a:srgbClr val="414C3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8"/>
            <p:cNvSpPr/>
            <p:nvPr/>
          </p:nvSpPr>
          <p:spPr>
            <a:xfrm>
              <a:off x="7854050" y="1111725"/>
              <a:ext cx="240150" cy="182425"/>
            </a:xfrm>
            <a:custGeom>
              <a:avLst/>
              <a:gdLst/>
              <a:ahLst/>
              <a:cxnLst/>
              <a:rect l="l" t="t" r="r" b="b"/>
              <a:pathLst>
                <a:path w="9606" h="7297" extrusionOk="0">
                  <a:moveTo>
                    <a:pt x="2341" y="1"/>
                  </a:moveTo>
                  <a:cubicBezTo>
                    <a:pt x="2341" y="1"/>
                    <a:pt x="1" y="4286"/>
                    <a:pt x="2341" y="6809"/>
                  </a:cubicBezTo>
                  <a:cubicBezTo>
                    <a:pt x="2870" y="7162"/>
                    <a:pt x="3291" y="7297"/>
                    <a:pt x="3634" y="7297"/>
                  </a:cubicBezTo>
                  <a:cubicBezTo>
                    <a:pt x="4750" y="7297"/>
                    <a:pt x="5034" y="5866"/>
                    <a:pt x="5510" y="5866"/>
                  </a:cubicBezTo>
                  <a:cubicBezTo>
                    <a:pt x="5517" y="5866"/>
                    <a:pt x="5525" y="5866"/>
                    <a:pt x="5533" y="5867"/>
                  </a:cubicBezTo>
                  <a:cubicBezTo>
                    <a:pt x="5868" y="5899"/>
                    <a:pt x="6413" y="6115"/>
                    <a:pt x="6974" y="6115"/>
                  </a:cubicBezTo>
                  <a:cubicBezTo>
                    <a:pt x="7481" y="6115"/>
                    <a:pt x="8000" y="5939"/>
                    <a:pt x="8390" y="5289"/>
                  </a:cubicBezTo>
                  <a:cubicBezTo>
                    <a:pt x="9606" y="3618"/>
                    <a:pt x="5715" y="153"/>
                    <a:pt x="2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8"/>
            <p:cNvSpPr/>
            <p:nvPr/>
          </p:nvSpPr>
          <p:spPr>
            <a:xfrm>
              <a:off x="7854050" y="1111725"/>
              <a:ext cx="138325" cy="182425"/>
            </a:xfrm>
            <a:custGeom>
              <a:avLst/>
              <a:gdLst/>
              <a:ahLst/>
              <a:cxnLst/>
              <a:rect l="l" t="t" r="r" b="b"/>
              <a:pathLst>
                <a:path w="5533" h="7297" extrusionOk="0">
                  <a:moveTo>
                    <a:pt x="2341" y="1"/>
                  </a:moveTo>
                  <a:cubicBezTo>
                    <a:pt x="2341" y="1"/>
                    <a:pt x="1" y="4286"/>
                    <a:pt x="2341" y="6809"/>
                  </a:cubicBezTo>
                  <a:cubicBezTo>
                    <a:pt x="2870" y="7162"/>
                    <a:pt x="3291" y="7297"/>
                    <a:pt x="3634" y="7297"/>
                  </a:cubicBezTo>
                  <a:cubicBezTo>
                    <a:pt x="4750" y="7297"/>
                    <a:pt x="5034" y="5866"/>
                    <a:pt x="5510" y="5866"/>
                  </a:cubicBezTo>
                  <a:cubicBezTo>
                    <a:pt x="5517" y="5866"/>
                    <a:pt x="5525" y="5866"/>
                    <a:pt x="5533" y="5867"/>
                  </a:cubicBezTo>
                  <a:cubicBezTo>
                    <a:pt x="4530" y="2250"/>
                    <a:pt x="2341" y="1"/>
                    <a:pt x="2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4" name="Google Shape;1734;p18"/>
          <p:cNvSpPr/>
          <p:nvPr/>
        </p:nvSpPr>
        <p:spPr>
          <a:xfrm rot="-1121181">
            <a:off x="-1448811" y="1070113"/>
            <a:ext cx="3223809" cy="4956897"/>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5" name="Google Shape;1735;p18"/>
          <p:cNvPicPr preferRelativeResize="0"/>
          <p:nvPr/>
        </p:nvPicPr>
        <p:blipFill>
          <a:blip r:embed="rId2">
            <a:alphaModFix amt="51000"/>
          </a:blip>
          <a:stretch>
            <a:fillRect/>
          </a:stretch>
        </p:blipFill>
        <p:spPr>
          <a:xfrm>
            <a:off x="-1556600" y="1795505"/>
            <a:ext cx="3742525" cy="3347995"/>
          </a:xfrm>
          <a:prstGeom prst="rect">
            <a:avLst/>
          </a:prstGeom>
          <a:noFill/>
          <a:ln>
            <a:noFill/>
          </a:ln>
        </p:spPr>
      </p:pic>
      <p:pic>
        <p:nvPicPr>
          <p:cNvPr id="1736" name="Google Shape;1736;p18"/>
          <p:cNvPicPr preferRelativeResize="0"/>
          <p:nvPr/>
        </p:nvPicPr>
        <p:blipFill>
          <a:blip r:embed="rId2">
            <a:alphaModFix amt="51000"/>
          </a:blip>
          <a:stretch>
            <a:fillRect/>
          </a:stretch>
        </p:blipFill>
        <p:spPr>
          <a:xfrm>
            <a:off x="7532425" y="-965070"/>
            <a:ext cx="3742525" cy="3347995"/>
          </a:xfrm>
          <a:prstGeom prst="rect">
            <a:avLst/>
          </a:prstGeom>
          <a:noFill/>
          <a:ln>
            <a:noFill/>
          </a:ln>
        </p:spPr>
      </p:pic>
      <p:pic>
        <p:nvPicPr>
          <p:cNvPr id="1737" name="Google Shape;1737;p18"/>
          <p:cNvPicPr preferRelativeResize="0"/>
          <p:nvPr/>
        </p:nvPicPr>
        <p:blipFill>
          <a:blip r:embed="rId2">
            <a:alphaModFix amt="51000"/>
          </a:blip>
          <a:stretch>
            <a:fillRect/>
          </a:stretch>
        </p:blipFill>
        <p:spPr>
          <a:xfrm>
            <a:off x="7730413" y="3691652"/>
            <a:ext cx="2328150" cy="20827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8D9AD"/>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22">
            <a:alphaModFix/>
          </a:blip>
          <a:stretch>
            <a:fillRect/>
          </a:stretch>
        </p:blipFill>
        <p:spPr>
          <a:xfrm>
            <a:off x="19758" y="0"/>
            <a:ext cx="9104486" cy="5143501"/>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a:spcBef>
                <a:spcPts val="0"/>
              </a:spcBef>
              <a:spcAft>
                <a:spcPts val="0"/>
              </a:spcAft>
              <a:buClr>
                <a:schemeClr val="dk1"/>
              </a:buClr>
              <a:buSzPts val="3000"/>
              <a:buNone/>
              <a:defRPr sz="3000">
                <a:solidFill>
                  <a:schemeClr val="dk1"/>
                </a:solidFill>
              </a:defRPr>
            </a:lvl2pPr>
            <a:lvl3pPr lvl="2">
              <a:spcBef>
                <a:spcPts val="0"/>
              </a:spcBef>
              <a:spcAft>
                <a:spcPts val="0"/>
              </a:spcAft>
              <a:buClr>
                <a:schemeClr val="dk1"/>
              </a:buClr>
              <a:buSzPts val="3000"/>
              <a:buNone/>
              <a:defRPr sz="3000">
                <a:solidFill>
                  <a:schemeClr val="dk1"/>
                </a:solidFill>
              </a:defRPr>
            </a:lvl3pPr>
            <a:lvl4pPr lvl="3">
              <a:spcBef>
                <a:spcPts val="0"/>
              </a:spcBef>
              <a:spcAft>
                <a:spcPts val="0"/>
              </a:spcAft>
              <a:buClr>
                <a:schemeClr val="dk1"/>
              </a:buClr>
              <a:buSzPts val="3000"/>
              <a:buNone/>
              <a:defRPr sz="3000">
                <a:solidFill>
                  <a:schemeClr val="dk1"/>
                </a:solidFill>
              </a:defRPr>
            </a:lvl4pPr>
            <a:lvl5pPr lvl="4">
              <a:spcBef>
                <a:spcPts val="0"/>
              </a:spcBef>
              <a:spcAft>
                <a:spcPts val="0"/>
              </a:spcAft>
              <a:buClr>
                <a:schemeClr val="dk1"/>
              </a:buClr>
              <a:buSzPts val="3000"/>
              <a:buNone/>
              <a:defRPr sz="3000">
                <a:solidFill>
                  <a:schemeClr val="dk1"/>
                </a:solidFill>
              </a:defRPr>
            </a:lvl5pPr>
            <a:lvl6pPr lvl="5">
              <a:spcBef>
                <a:spcPts val="0"/>
              </a:spcBef>
              <a:spcAft>
                <a:spcPts val="0"/>
              </a:spcAft>
              <a:buClr>
                <a:schemeClr val="dk1"/>
              </a:buClr>
              <a:buSzPts val="3000"/>
              <a:buNone/>
              <a:defRPr sz="3000">
                <a:solidFill>
                  <a:schemeClr val="dk1"/>
                </a:solidFill>
              </a:defRPr>
            </a:lvl6pPr>
            <a:lvl7pPr lvl="6">
              <a:spcBef>
                <a:spcPts val="0"/>
              </a:spcBef>
              <a:spcAft>
                <a:spcPts val="0"/>
              </a:spcAft>
              <a:buClr>
                <a:schemeClr val="dk1"/>
              </a:buClr>
              <a:buSzPts val="3000"/>
              <a:buNone/>
              <a:defRPr sz="3000">
                <a:solidFill>
                  <a:schemeClr val="dk1"/>
                </a:solidFill>
              </a:defRPr>
            </a:lvl7pPr>
            <a:lvl8pPr lvl="7">
              <a:spcBef>
                <a:spcPts val="0"/>
              </a:spcBef>
              <a:spcAft>
                <a:spcPts val="0"/>
              </a:spcAft>
              <a:buClr>
                <a:schemeClr val="dk1"/>
              </a:buClr>
              <a:buSzPts val="3000"/>
              <a:buNone/>
              <a:defRPr sz="3000">
                <a:solidFill>
                  <a:schemeClr val="dk1"/>
                </a:solidFill>
              </a:defRPr>
            </a:lvl8pPr>
            <a:lvl9pPr lvl="8">
              <a:spcBef>
                <a:spcPts val="0"/>
              </a:spcBef>
              <a:spcAft>
                <a:spcPts val="0"/>
              </a:spcAft>
              <a:buClr>
                <a:schemeClr val="dk1"/>
              </a:buClr>
              <a:buSzPts val="3000"/>
              <a:buNone/>
              <a:defRPr sz="30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8" r:id="rId5"/>
    <p:sldLayoutId id="2147483659" r:id="rId6"/>
    <p:sldLayoutId id="2147483662" r:id="rId7"/>
    <p:sldLayoutId id="2147483663" r:id="rId8"/>
    <p:sldLayoutId id="2147483664" r:id="rId9"/>
    <p:sldLayoutId id="2147483666" r:id="rId10"/>
    <p:sldLayoutId id="2147483667" r:id="rId11"/>
    <p:sldLayoutId id="2147483668" r:id="rId12"/>
    <p:sldLayoutId id="2147483669" r:id="rId13"/>
    <p:sldLayoutId id="2147483671" r:id="rId14"/>
    <p:sldLayoutId id="2147483675" r:id="rId15"/>
    <p:sldLayoutId id="2147483678" r:id="rId16"/>
    <p:sldLayoutId id="2147483679" r:id="rId17"/>
    <p:sldLayoutId id="2147483680" r:id="rId18"/>
    <p:sldLayoutId id="2147483681" r:id="rId19"/>
    <p:sldLayoutId id="214748368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9.xml"/><Relationship Id="rId15" Type="http://schemas.openxmlformats.org/officeDocument/2006/relationships/image" Target="NUL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 Id="rId15" Type="http://schemas.openxmlformats.org/officeDocument/2006/relationships/image" Target="NUL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image" Target="../media/image6.png"/><Relationship Id="rId1" Type="http://schemas.openxmlformats.org/officeDocument/2006/relationships/slideLayout" Target="../slideLayouts/slideLayout13.xml"/><Relationship Id="rId15" Type="http://schemas.openxmlformats.org/officeDocument/2006/relationships/image" Target="NUL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4.xml"/><Relationship Id="rId15"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NUL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5.xml"/><Relationship Id="rId5" Type="http://schemas.openxmlformats.org/officeDocument/2006/relationships/image" Target="../media/image5.png"/><Relationship Id="rId15" Type="http://schemas.openxmlformats.org/officeDocument/2006/relationships/image" Target="NULL"/><Relationship Id="rId4" Type="http://schemas.openxmlformats.org/officeDocument/2006/relationships/image" Target="NUL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17"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spreadsheets/d/17UoNfnx8KiF32IJHW8JIbgu-PbU9AH4PL-7DkGiYiug/copy"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17" Type="http://schemas.openxmlformats.org/officeDocument/2006/relationships/image" Target="NUL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15"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55"/>
        <p:cNvGrpSpPr/>
        <p:nvPr/>
      </p:nvGrpSpPr>
      <p:grpSpPr>
        <a:xfrm>
          <a:off x="0" y="0"/>
          <a:ext cx="0" cy="0"/>
          <a:chOff x="0" y="0"/>
          <a:chExt cx="0" cy="0"/>
        </a:xfrm>
      </p:grpSpPr>
      <p:grpSp>
        <p:nvGrpSpPr>
          <p:cNvPr id="5059" name="Google Shape;5059;p78"/>
          <p:cNvGrpSpPr/>
          <p:nvPr/>
        </p:nvGrpSpPr>
        <p:grpSpPr>
          <a:xfrm>
            <a:off x="7808550" y="3242160"/>
            <a:ext cx="1230900" cy="1758875"/>
            <a:chOff x="2369375" y="3282700"/>
            <a:chExt cx="1230900" cy="1758875"/>
          </a:xfrm>
        </p:grpSpPr>
        <p:sp>
          <p:nvSpPr>
            <p:cNvPr id="5060" name="Google Shape;5060;p78"/>
            <p:cNvSpPr/>
            <p:nvPr/>
          </p:nvSpPr>
          <p:spPr>
            <a:xfrm>
              <a:off x="2369375" y="4179000"/>
              <a:ext cx="426150" cy="312175"/>
            </a:xfrm>
            <a:custGeom>
              <a:avLst/>
              <a:gdLst/>
              <a:ahLst/>
              <a:cxnLst/>
              <a:rect l="l" t="t" r="r" b="b"/>
              <a:pathLst>
                <a:path w="17046" h="12487" extrusionOk="0">
                  <a:moveTo>
                    <a:pt x="2057" y="1"/>
                  </a:moveTo>
                  <a:cubicBezTo>
                    <a:pt x="1068" y="1"/>
                    <a:pt x="383" y="142"/>
                    <a:pt x="267" y="245"/>
                  </a:cubicBezTo>
                  <a:cubicBezTo>
                    <a:pt x="0" y="478"/>
                    <a:pt x="3536" y="4848"/>
                    <a:pt x="5738" y="6116"/>
                  </a:cubicBezTo>
                  <a:cubicBezTo>
                    <a:pt x="6905" y="6783"/>
                    <a:pt x="7406" y="6516"/>
                    <a:pt x="10241" y="9451"/>
                  </a:cubicBezTo>
                  <a:cubicBezTo>
                    <a:pt x="12576" y="11953"/>
                    <a:pt x="15612" y="12487"/>
                    <a:pt x="17046" y="12487"/>
                  </a:cubicBezTo>
                  <a:cubicBezTo>
                    <a:pt x="17046" y="12487"/>
                    <a:pt x="15345" y="8017"/>
                    <a:pt x="13377" y="5849"/>
                  </a:cubicBezTo>
                  <a:cubicBezTo>
                    <a:pt x="11942" y="4314"/>
                    <a:pt x="9741" y="3080"/>
                    <a:pt x="8073" y="1846"/>
                  </a:cubicBezTo>
                  <a:cubicBezTo>
                    <a:pt x="6017" y="366"/>
                    <a:pt x="3645" y="1"/>
                    <a:pt x="2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78"/>
            <p:cNvSpPr/>
            <p:nvPr/>
          </p:nvSpPr>
          <p:spPr>
            <a:xfrm>
              <a:off x="2555850" y="4284950"/>
              <a:ext cx="314400" cy="327525"/>
            </a:xfrm>
            <a:custGeom>
              <a:avLst/>
              <a:gdLst/>
              <a:ahLst/>
              <a:cxnLst/>
              <a:rect l="l" t="t" r="r" b="b"/>
              <a:pathLst>
                <a:path w="12576" h="13101" extrusionOk="0">
                  <a:moveTo>
                    <a:pt x="372" y="0"/>
                  </a:moveTo>
                  <a:cubicBezTo>
                    <a:pt x="159" y="0"/>
                    <a:pt x="0" y="273"/>
                    <a:pt x="247" y="410"/>
                  </a:cubicBezTo>
                  <a:cubicBezTo>
                    <a:pt x="1314" y="1044"/>
                    <a:pt x="2382" y="1744"/>
                    <a:pt x="3383" y="2511"/>
                  </a:cubicBezTo>
                  <a:cubicBezTo>
                    <a:pt x="5617" y="4179"/>
                    <a:pt x="7652" y="6081"/>
                    <a:pt x="9387" y="8282"/>
                  </a:cubicBezTo>
                  <a:cubicBezTo>
                    <a:pt x="10454" y="9717"/>
                    <a:pt x="11422" y="11284"/>
                    <a:pt x="12089" y="12952"/>
                  </a:cubicBezTo>
                  <a:cubicBezTo>
                    <a:pt x="12135" y="13057"/>
                    <a:pt x="12214" y="13101"/>
                    <a:pt x="12292" y="13101"/>
                  </a:cubicBezTo>
                  <a:cubicBezTo>
                    <a:pt x="12436" y="13101"/>
                    <a:pt x="12576" y="12948"/>
                    <a:pt x="12489" y="12752"/>
                  </a:cubicBezTo>
                  <a:cubicBezTo>
                    <a:pt x="10488" y="7682"/>
                    <a:pt x="6218" y="3645"/>
                    <a:pt x="1715" y="743"/>
                  </a:cubicBezTo>
                  <a:cubicBezTo>
                    <a:pt x="1314" y="477"/>
                    <a:pt x="914" y="243"/>
                    <a:pt x="514" y="43"/>
                  </a:cubicBezTo>
                  <a:cubicBezTo>
                    <a:pt x="466" y="13"/>
                    <a:pt x="418"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78"/>
            <p:cNvSpPr/>
            <p:nvPr/>
          </p:nvSpPr>
          <p:spPr>
            <a:xfrm>
              <a:off x="2499375" y="3768200"/>
              <a:ext cx="377050" cy="707125"/>
            </a:xfrm>
            <a:custGeom>
              <a:avLst/>
              <a:gdLst/>
              <a:ahLst/>
              <a:cxnLst/>
              <a:rect l="l" t="t" r="r" b="b"/>
              <a:pathLst>
                <a:path w="15082" h="28285" extrusionOk="0">
                  <a:moveTo>
                    <a:pt x="172" y="1"/>
                  </a:moveTo>
                  <a:cubicBezTo>
                    <a:pt x="61" y="1"/>
                    <a:pt x="1" y="53"/>
                    <a:pt x="4" y="165"/>
                  </a:cubicBezTo>
                  <a:cubicBezTo>
                    <a:pt x="38" y="1232"/>
                    <a:pt x="471" y="6369"/>
                    <a:pt x="1205" y="8838"/>
                  </a:cubicBezTo>
                  <a:cubicBezTo>
                    <a:pt x="1939" y="11239"/>
                    <a:pt x="4541" y="13007"/>
                    <a:pt x="5642" y="15609"/>
                  </a:cubicBezTo>
                  <a:cubicBezTo>
                    <a:pt x="6709" y="18211"/>
                    <a:pt x="6409" y="18912"/>
                    <a:pt x="9344" y="21347"/>
                  </a:cubicBezTo>
                  <a:cubicBezTo>
                    <a:pt x="12246" y="23715"/>
                    <a:pt x="15082" y="28285"/>
                    <a:pt x="15082" y="28285"/>
                  </a:cubicBezTo>
                  <a:cubicBezTo>
                    <a:pt x="14148" y="23782"/>
                    <a:pt x="13480" y="18111"/>
                    <a:pt x="11879" y="15176"/>
                  </a:cubicBezTo>
                  <a:cubicBezTo>
                    <a:pt x="10345" y="12173"/>
                    <a:pt x="8677" y="10772"/>
                    <a:pt x="7309" y="7103"/>
                  </a:cubicBezTo>
                  <a:cubicBezTo>
                    <a:pt x="6171" y="4077"/>
                    <a:pt x="1156" y="1"/>
                    <a:pt x="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78"/>
            <p:cNvSpPr/>
            <p:nvPr/>
          </p:nvSpPr>
          <p:spPr>
            <a:xfrm>
              <a:off x="2625825" y="3964500"/>
              <a:ext cx="301375" cy="668250"/>
            </a:xfrm>
            <a:custGeom>
              <a:avLst/>
              <a:gdLst/>
              <a:ahLst/>
              <a:cxnLst/>
              <a:rect l="l" t="t" r="r" b="b"/>
              <a:pathLst>
                <a:path w="12055" h="26730" extrusionOk="0">
                  <a:moveTo>
                    <a:pt x="398" y="1"/>
                  </a:moveTo>
                  <a:cubicBezTo>
                    <a:pt x="185" y="1"/>
                    <a:pt x="1" y="211"/>
                    <a:pt x="150" y="385"/>
                  </a:cubicBezTo>
                  <a:cubicBezTo>
                    <a:pt x="1017" y="1586"/>
                    <a:pt x="1784" y="2887"/>
                    <a:pt x="2485" y="4221"/>
                  </a:cubicBezTo>
                  <a:cubicBezTo>
                    <a:pt x="4620" y="8057"/>
                    <a:pt x="6421" y="12060"/>
                    <a:pt x="7989" y="16163"/>
                  </a:cubicBezTo>
                  <a:cubicBezTo>
                    <a:pt x="9323" y="19566"/>
                    <a:pt x="10491" y="23068"/>
                    <a:pt x="11525" y="26571"/>
                  </a:cubicBezTo>
                  <a:cubicBezTo>
                    <a:pt x="11562" y="26682"/>
                    <a:pt x="11649" y="26729"/>
                    <a:pt x="11739" y="26729"/>
                  </a:cubicBezTo>
                  <a:cubicBezTo>
                    <a:pt x="11893" y="26729"/>
                    <a:pt x="12055" y="26593"/>
                    <a:pt x="11992" y="26404"/>
                  </a:cubicBezTo>
                  <a:cubicBezTo>
                    <a:pt x="10290" y="20700"/>
                    <a:pt x="8289" y="15062"/>
                    <a:pt x="5821" y="9659"/>
                  </a:cubicBezTo>
                  <a:cubicBezTo>
                    <a:pt x="4520" y="6823"/>
                    <a:pt x="3052" y="3988"/>
                    <a:pt x="1384" y="1319"/>
                  </a:cubicBezTo>
                  <a:cubicBezTo>
                    <a:pt x="1151" y="886"/>
                    <a:pt x="850" y="485"/>
                    <a:pt x="617" y="85"/>
                  </a:cubicBezTo>
                  <a:cubicBezTo>
                    <a:pt x="549" y="25"/>
                    <a:pt x="472" y="1"/>
                    <a:pt x="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78"/>
            <p:cNvSpPr/>
            <p:nvPr/>
          </p:nvSpPr>
          <p:spPr>
            <a:xfrm>
              <a:off x="2651250" y="3653900"/>
              <a:ext cx="252700" cy="561250"/>
            </a:xfrm>
            <a:custGeom>
              <a:avLst/>
              <a:gdLst/>
              <a:ahLst/>
              <a:cxnLst/>
              <a:rect l="l" t="t" r="r" b="b"/>
              <a:pathLst>
                <a:path w="10108" h="22450" extrusionOk="0">
                  <a:moveTo>
                    <a:pt x="667" y="0"/>
                  </a:moveTo>
                  <a:cubicBezTo>
                    <a:pt x="667" y="0"/>
                    <a:pt x="0" y="2135"/>
                    <a:pt x="1334" y="5070"/>
                  </a:cubicBezTo>
                  <a:cubicBezTo>
                    <a:pt x="2669" y="7939"/>
                    <a:pt x="3102" y="8473"/>
                    <a:pt x="3336" y="10941"/>
                  </a:cubicBezTo>
                  <a:cubicBezTo>
                    <a:pt x="3636" y="13410"/>
                    <a:pt x="5404" y="19914"/>
                    <a:pt x="9507" y="22450"/>
                  </a:cubicBezTo>
                  <a:cubicBezTo>
                    <a:pt x="9507" y="22450"/>
                    <a:pt x="10107" y="12943"/>
                    <a:pt x="8640" y="10508"/>
                  </a:cubicBezTo>
                  <a:cubicBezTo>
                    <a:pt x="7172" y="8073"/>
                    <a:pt x="7305" y="8573"/>
                    <a:pt x="6471" y="5938"/>
                  </a:cubicBezTo>
                  <a:cubicBezTo>
                    <a:pt x="5638" y="3303"/>
                    <a:pt x="4603" y="1468"/>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78"/>
            <p:cNvSpPr/>
            <p:nvPr/>
          </p:nvSpPr>
          <p:spPr>
            <a:xfrm>
              <a:off x="2764975" y="3814925"/>
              <a:ext cx="169000" cy="783425"/>
            </a:xfrm>
            <a:custGeom>
              <a:avLst/>
              <a:gdLst/>
              <a:ahLst/>
              <a:cxnLst/>
              <a:rect l="l" t="t" r="r" b="b"/>
              <a:pathLst>
                <a:path w="6760" h="31337" extrusionOk="0">
                  <a:moveTo>
                    <a:pt x="292" y="1"/>
                  </a:moveTo>
                  <a:cubicBezTo>
                    <a:pt x="155" y="1"/>
                    <a:pt x="1" y="168"/>
                    <a:pt x="88" y="364"/>
                  </a:cubicBezTo>
                  <a:cubicBezTo>
                    <a:pt x="888" y="2199"/>
                    <a:pt x="1622" y="4400"/>
                    <a:pt x="2256" y="6402"/>
                  </a:cubicBezTo>
                  <a:cubicBezTo>
                    <a:pt x="3757" y="11205"/>
                    <a:pt x="4925" y="16142"/>
                    <a:pt x="5558" y="21146"/>
                  </a:cubicBezTo>
                  <a:cubicBezTo>
                    <a:pt x="5959" y="24415"/>
                    <a:pt x="6125" y="27750"/>
                    <a:pt x="6025" y="31086"/>
                  </a:cubicBezTo>
                  <a:cubicBezTo>
                    <a:pt x="6025" y="31253"/>
                    <a:pt x="6134" y="31336"/>
                    <a:pt x="6251" y="31336"/>
                  </a:cubicBezTo>
                  <a:cubicBezTo>
                    <a:pt x="6367" y="31336"/>
                    <a:pt x="6492" y="31253"/>
                    <a:pt x="6526" y="31086"/>
                  </a:cubicBezTo>
                  <a:cubicBezTo>
                    <a:pt x="6759" y="25315"/>
                    <a:pt x="6025" y="19511"/>
                    <a:pt x="4758" y="13874"/>
                  </a:cubicBezTo>
                  <a:cubicBezTo>
                    <a:pt x="3891" y="9904"/>
                    <a:pt x="2723" y="6035"/>
                    <a:pt x="1289" y="2232"/>
                  </a:cubicBezTo>
                  <a:cubicBezTo>
                    <a:pt x="1055" y="1532"/>
                    <a:pt x="755" y="831"/>
                    <a:pt x="455" y="164"/>
                  </a:cubicBezTo>
                  <a:cubicBezTo>
                    <a:pt x="432" y="48"/>
                    <a:pt x="364" y="1"/>
                    <a:pt x="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78"/>
            <p:cNvSpPr/>
            <p:nvPr/>
          </p:nvSpPr>
          <p:spPr>
            <a:xfrm>
              <a:off x="2763000" y="3282700"/>
              <a:ext cx="233525" cy="798200"/>
            </a:xfrm>
            <a:custGeom>
              <a:avLst/>
              <a:gdLst/>
              <a:ahLst/>
              <a:cxnLst/>
              <a:rect l="l" t="t" r="r" b="b"/>
              <a:pathLst>
                <a:path w="9341" h="31928" extrusionOk="0">
                  <a:moveTo>
                    <a:pt x="2437" y="1"/>
                  </a:moveTo>
                  <a:cubicBezTo>
                    <a:pt x="2374" y="1"/>
                    <a:pt x="2327" y="34"/>
                    <a:pt x="2302" y="104"/>
                  </a:cubicBezTo>
                  <a:cubicBezTo>
                    <a:pt x="1935" y="1138"/>
                    <a:pt x="367" y="6109"/>
                    <a:pt x="167" y="8677"/>
                  </a:cubicBezTo>
                  <a:cubicBezTo>
                    <a:pt x="0" y="11279"/>
                    <a:pt x="2035" y="13814"/>
                    <a:pt x="2135" y="16649"/>
                  </a:cubicBezTo>
                  <a:cubicBezTo>
                    <a:pt x="2202" y="19485"/>
                    <a:pt x="1635" y="20019"/>
                    <a:pt x="3769" y="23321"/>
                  </a:cubicBezTo>
                  <a:cubicBezTo>
                    <a:pt x="5838" y="26623"/>
                    <a:pt x="7038" y="31927"/>
                    <a:pt x="7038" y="31927"/>
                  </a:cubicBezTo>
                  <a:cubicBezTo>
                    <a:pt x="7806" y="27324"/>
                    <a:pt x="9340" y="21786"/>
                    <a:pt x="8873" y="18384"/>
                  </a:cubicBezTo>
                  <a:cubicBezTo>
                    <a:pt x="8439" y="15015"/>
                    <a:pt x="7205" y="13147"/>
                    <a:pt x="7205" y="9211"/>
                  </a:cubicBezTo>
                  <a:cubicBezTo>
                    <a:pt x="7205" y="5861"/>
                    <a:pt x="3282" y="1"/>
                    <a:pt x="2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78"/>
            <p:cNvSpPr/>
            <p:nvPr/>
          </p:nvSpPr>
          <p:spPr>
            <a:xfrm>
              <a:off x="2855725" y="3525775"/>
              <a:ext cx="106600" cy="1056950"/>
            </a:xfrm>
            <a:custGeom>
              <a:avLst/>
              <a:gdLst/>
              <a:ahLst/>
              <a:cxnLst/>
              <a:rect l="l" t="t" r="r" b="b"/>
              <a:pathLst>
                <a:path w="4264" h="42278" extrusionOk="0">
                  <a:moveTo>
                    <a:pt x="313" y="0"/>
                  </a:moveTo>
                  <a:cubicBezTo>
                    <a:pt x="156" y="0"/>
                    <a:pt x="0" y="108"/>
                    <a:pt x="60" y="288"/>
                  </a:cubicBezTo>
                  <a:cubicBezTo>
                    <a:pt x="661" y="3190"/>
                    <a:pt x="1128" y="6059"/>
                    <a:pt x="1561" y="8928"/>
                  </a:cubicBezTo>
                  <a:cubicBezTo>
                    <a:pt x="2495" y="15599"/>
                    <a:pt x="3163" y="22304"/>
                    <a:pt x="3396" y="29042"/>
                  </a:cubicBezTo>
                  <a:cubicBezTo>
                    <a:pt x="3496" y="33379"/>
                    <a:pt x="3429" y="37715"/>
                    <a:pt x="3096" y="42052"/>
                  </a:cubicBezTo>
                  <a:cubicBezTo>
                    <a:pt x="3080" y="42209"/>
                    <a:pt x="3184" y="42277"/>
                    <a:pt x="3300" y="42277"/>
                  </a:cubicBezTo>
                  <a:cubicBezTo>
                    <a:pt x="3431" y="42277"/>
                    <a:pt x="3579" y="42192"/>
                    <a:pt x="3596" y="42052"/>
                  </a:cubicBezTo>
                  <a:cubicBezTo>
                    <a:pt x="4263" y="34479"/>
                    <a:pt x="3997" y="26874"/>
                    <a:pt x="3296" y="19302"/>
                  </a:cubicBezTo>
                  <a:cubicBezTo>
                    <a:pt x="2796" y="13898"/>
                    <a:pt x="2095" y="8461"/>
                    <a:pt x="1128" y="3124"/>
                  </a:cubicBezTo>
                  <a:cubicBezTo>
                    <a:pt x="961" y="2123"/>
                    <a:pt x="761" y="1122"/>
                    <a:pt x="561" y="155"/>
                  </a:cubicBezTo>
                  <a:cubicBezTo>
                    <a:pt x="521" y="48"/>
                    <a:pt x="417" y="0"/>
                    <a:pt x="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78"/>
            <p:cNvSpPr/>
            <p:nvPr/>
          </p:nvSpPr>
          <p:spPr>
            <a:xfrm>
              <a:off x="2965625" y="3720600"/>
              <a:ext cx="243550" cy="525400"/>
            </a:xfrm>
            <a:custGeom>
              <a:avLst/>
              <a:gdLst/>
              <a:ahLst/>
              <a:cxnLst/>
              <a:rect l="l" t="t" r="r" b="b"/>
              <a:pathLst>
                <a:path w="9742" h="21016" extrusionOk="0">
                  <a:moveTo>
                    <a:pt x="9329" y="0"/>
                  </a:moveTo>
                  <a:cubicBezTo>
                    <a:pt x="8837" y="0"/>
                    <a:pt x="4723" y="1937"/>
                    <a:pt x="3070" y="6072"/>
                  </a:cubicBezTo>
                  <a:cubicBezTo>
                    <a:pt x="2269" y="8140"/>
                    <a:pt x="935" y="10575"/>
                    <a:pt x="535" y="12810"/>
                  </a:cubicBezTo>
                  <a:cubicBezTo>
                    <a:pt x="1" y="15945"/>
                    <a:pt x="1002" y="21016"/>
                    <a:pt x="1002" y="21016"/>
                  </a:cubicBezTo>
                  <a:cubicBezTo>
                    <a:pt x="2269" y="20182"/>
                    <a:pt x="4738" y="17947"/>
                    <a:pt x="5505" y="14311"/>
                  </a:cubicBezTo>
                  <a:cubicBezTo>
                    <a:pt x="6405" y="9975"/>
                    <a:pt x="7006" y="9908"/>
                    <a:pt x="7706" y="8607"/>
                  </a:cubicBezTo>
                  <a:cubicBezTo>
                    <a:pt x="9041" y="6172"/>
                    <a:pt x="9741" y="67"/>
                    <a:pt x="9341" y="1"/>
                  </a:cubicBezTo>
                  <a:cubicBezTo>
                    <a:pt x="9337" y="0"/>
                    <a:pt x="9333" y="0"/>
                    <a:pt x="9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78"/>
            <p:cNvSpPr/>
            <p:nvPr/>
          </p:nvSpPr>
          <p:spPr>
            <a:xfrm>
              <a:off x="2972300" y="3796625"/>
              <a:ext cx="168375" cy="825275"/>
            </a:xfrm>
            <a:custGeom>
              <a:avLst/>
              <a:gdLst/>
              <a:ahLst/>
              <a:cxnLst/>
              <a:rect l="l" t="t" r="r" b="b"/>
              <a:pathLst>
                <a:path w="6735" h="33011" extrusionOk="0">
                  <a:moveTo>
                    <a:pt x="6360" y="0"/>
                  </a:moveTo>
                  <a:cubicBezTo>
                    <a:pt x="6288" y="0"/>
                    <a:pt x="6219" y="29"/>
                    <a:pt x="6172" y="95"/>
                  </a:cubicBezTo>
                  <a:cubicBezTo>
                    <a:pt x="5104" y="1763"/>
                    <a:pt x="4304" y="3631"/>
                    <a:pt x="3603" y="5533"/>
                  </a:cubicBezTo>
                  <a:cubicBezTo>
                    <a:pt x="1735" y="10303"/>
                    <a:pt x="668" y="15440"/>
                    <a:pt x="301" y="20577"/>
                  </a:cubicBezTo>
                  <a:cubicBezTo>
                    <a:pt x="1" y="24613"/>
                    <a:pt x="134" y="28749"/>
                    <a:pt x="634" y="32785"/>
                  </a:cubicBezTo>
                  <a:cubicBezTo>
                    <a:pt x="651" y="32935"/>
                    <a:pt x="785" y="33011"/>
                    <a:pt x="910" y="33011"/>
                  </a:cubicBezTo>
                  <a:cubicBezTo>
                    <a:pt x="1035" y="33011"/>
                    <a:pt x="1152" y="32935"/>
                    <a:pt x="1135" y="32785"/>
                  </a:cubicBezTo>
                  <a:cubicBezTo>
                    <a:pt x="301" y="26214"/>
                    <a:pt x="468" y="19476"/>
                    <a:pt x="1902" y="13038"/>
                  </a:cubicBezTo>
                  <a:cubicBezTo>
                    <a:pt x="2736" y="9269"/>
                    <a:pt x="3937" y="5533"/>
                    <a:pt x="5671" y="2097"/>
                  </a:cubicBezTo>
                  <a:cubicBezTo>
                    <a:pt x="5972" y="1530"/>
                    <a:pt x="6272" y="929"/>
                    <a:pt x="6639" y="396"/>
                  </a:cubicBezTo>
                  <a:cubicBezTo>
                    <a:pt x="6734" y="181"/>
                    <a:pt x="6540" y="0"/>
                    <a:pt x="6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78"/>
            <p:cNvSpPr/>
            <p:nvPr/>
          </p:nvSpPr>
          <p:spPr>
            <a:xfrm>
              <a:off x="3071550" y="3815675"/>
              <a:ext cx="332750" cy="536250"/>
            </a:xfrm>
            <a:custGeom>
              <a:avLst/>
              <a:gdLst/>
              <a:ahLst/>
              <a:cxnLst/>
              <a:rect l="l" t="t" r="r" b="b"/>
              <a:pathLst>
                <a:path w="13310" h="21450" extrusionOk="0">
                  <a:moveTo>
                    <a:pt x="12876" y="0"/>
                  </a:moveTo>
                  <a:lnTo>
                    <a:pt x="12876" y="0"/>
                  </a:lnTo>
                  <a:cubicBezTo>
                    <a:pt x="8173" y="1035"/>
                    <a:pt x="6672" y="3203"/>
                    <a:pt x="5304" y="6305"/>
                  </a:cubicBezTo>
                  <a:cubicBezTo>
                    <a:pt x="3936" y="9441"/>
                    <a:pt x="4170" y="8840"/>
                    <a:pt x="2102" y="11642"/>
                  </a:cubicBezTo>
                  <a:cubicBezTo>
                    <a:pt x="0" y="14444"/>
                    <a:pt x="601" y="21449"/>
                    <a:pt x="601" y="21449"/>
                  </a:cubicBezTo>
                  <a:cubicBezTo>
                    <a:pt x="5704" y="19014"/>
                    <a:pt x="7339" y="16179"/>
                    <a:pt x="7973" y="13143"/>
                  </a:cubicBezTo>
                  <a:cubicBezTo>
                    <a:pt x="8673" y="10108"/>
                    <a:pt x="9274" y="9541"/>
                    <a:pt x="11275" y="6172"/>
                  </a:cubicBezTo>
                  <a:cubicBezTo>
                    <a:pt x="13310" y="2803"/>
                    <a:pt x="12876" y="1"/>
                    <a:pt x="1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78"/>
            <p:cNvSpPr/>
            <p:nvPr/>
          </p:nvSpPr>
          <p:spPr>
            <a:xfrm>
              <a:off x="3050700" y="3889600"/>
              <a:ext cx="278200" cy="727925"/>
            </a:xfrm>
            <a:custGeom>
              <a:avLst/>
              <a:gdLst/>
              <a:ahLst/>
              <a:cxnLst/>
              <a:rect l="l" t="t" r="r" b="b"/>
              <a:pathLst>
                <a:path w="11128" h="29117" extrusionOk="0">
                  <a:moveTo>
                    <a:pt x="10767" y="0"/>
                  </a:moveTo>
                  <a:cubicBezTo>
                    <a:pt x="10711" y="0"/>
                    <a:pt x="10655" y="24"/>
                    <a:pt x="10608" y="79"/>
                  </a:cubicBezTo>
                  <a:cubicBezTo>
                    <a:pt x="9207" y="1647"/>
                    <a:pt x="8106" y="3348"/>
                    <a:pt x="7005" y="5083"/>
                  </a:cubicBezTo>
                  <a:cubicBezTo>
                    <a:pt x="4470" y="9219"/>
                    <a:pt x="2502" y="13755"/>
                    <a:pt x="1335" y="18492"/>
                  </a:cubicBezTo>
                  <a:cubicBezTo>
                    <a:pt x="467" y="21861"/>
                    <a:pt x="0" y="25364"/>
                    <a:pt x="0" y="28866"/>
                  </a:cubicBezTo>
                  <a:cubicBezTo>
                    <a:pt x="0" y="29033"/>
                    <a:pt x="125" y="29116"/>
                    <a:pt x="250" y="29116"/>
                  </a:cubicBezTo>
                  <a:cubicBezTo>
                    <a:pt x="376" y="29116"/>
                    <a:pt x="501" y="29033"/>
                    <a:pt x="501" y="28866"/>
                  </a:cubicBezTo>
                  <a:cubicBezTo>
                    <a:pt x="534" y="23029"/>
                    <a:pt x="1835" y="17225"/>
                    <a:pt x="4137" y="11854"/>
                  </a:cubicBezTo>
                  <a:cubicBezTo>
                    <a:pt x="5604" y="8385"/>
                    <a:pt x="7472" y="5049"/>
                    <a:pt x="9707" y="2047"/>
                  </a:cubicBezTo>
                  <a:cubicBezTo>
                    <a:pt x="10141" y="1513"/>
                    <a:pt x="10541" y="980"/>
                    <a:pt x="10975" y="479"/>
                  </a:cubicBezTo>
                  <a:cubicBezTo>
                    <a:pt x="11128" y="250"/>
                    <a:pt x="10949" y="0"/>
                    <a:pt x="10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78"/>
            <p:cNvSpPr/>
            <p:nvPr/>
          </p:nvSpPr>
          <p:spPr>
            <a:xfrm>
              <a:off x="3114075" y="4154275"/>
              <a:ext cx="486200" cy="336900"/>
            </a:xfrm>
            <a:custGeom>
              <a:avLst/>
              <a:gdLst/>
              <a:ahLst/>
              <a:cxnLst/>
              <a:rect l="l" t="t" r="r" b="b"/>
              <a:pathLst>
                <a:path w="19448" h="13476" extrusionOk="0">
                  <a:moveTo>
                    <a:pt x="13768" y="0"/>
                  </a:moveTo>
                  <a:cubicBezTo>
                    <a:pt x="13126" y="0"/>
                    <a:pt x="12549" y="112"/>
                    <a:pt x="12109" y="400"/>
                  </a:cubicBezTo>
                  <a:cubicBezTo>
                    <a:pt x="10274" y="1601"/>
                    <a:pt x="9607" y="2501"/>
                    <a:pt x="7806" y="3135"/>
                  </a:cubicBezTo>
                  <a:cubicBezTo>
                    <a:pt x="6005" y="3769"/>
                    <a:pt x="5004" y="3635"/>
                    <a:pt x="3203" y="7004"/>
                  </a:cubicBezTo>
                  <a:cubicBezTo>
                    <a:pt x="1401" y="10440"/>
                    <a:pt x="0" y="13476"/>
                    <a:pt x="0" y="13476"/>
                  </a:cubicBezTo>
                  <a:cubicBezTo>
                    <a:pt x="1401" y="11841"/>
                    <a:pt x="5838" y="12008"/>
                    <a:pt x="7839" y="10340"/>
                  </a:cubicBezTo>
                  <a:cubicBezTo>
                    <a:pt x="9841" y="8672"/>
                    <a:pt x="12309" y="8606"/>
                    <a:pt x="15478" y="6704"/>
                  </a:cubicBezTo>
                  <a:cubicBezTo>
                    <a:pt x="18647" y="4836"/>
                    <a:pt x="19448" y="1300"/>
                    <a:pt x="19448" y="1300"/>
                  </a:cubicBezTo>
                  <a:cubicBezTo>
                    <a:pt x="18484" y="1123"/>
                    <a:pt x="15804" y="0"/>
                    <a:pt x="13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78"/>
            <p:cNvSpPr/>
            <p:nvPr/>
          </p:nvSpPr>
          <p:spPr>
            <a:xfrm>
              <a:off x="3079375" y="4228300"/>
              <a:ext cx="377700" cy="370050"/>
            </a:xfrm>
            <a:custGeom>
              <a:avLst/>
              <a:gdLst/>
              <a:ahLst/>
              <a:cxnLst/>
              <a:rect l="l" t="t" r="r" b="b"/>
              <a:pathLst>
                <a:path w="15108" h="14802" extrusionOk="0">
                  <a:moveTo>
                    <a:pt x="14732" y="0"/>
                  </a:moveTo>
                  <a:cubicBezTo>
                    <a:pt x="14711" y="0"/>
                    <a:pt x="14688" y="3"/>
                    <a:pt x="14665" y="7"/>
                  </a:cubicBezTo>
                  <a:cubicBezTo>
                    <a:pt x="13130" y="508"/>
                    <a:pt x="11629" y="1275"/>
                    <a:pt x="10195" y="2042"/>
                  </a:cubicBezTo>
                  <a:cubicBezTo>
                    <a:pt x="7293" y="3677"/>
                    <a:pt x="4524" y="5811"/>
                    <a:pt x="2556" y="8547"/>
                  </a:cubicBezTo>
                  <a:cubicBezTo>
                    <a:pt x="1322" y="10348"/>
                    <a:pt x="388" y="12349"/>
                    <a:pt x="21" y="14484"/>
                  </a:cubicBezTo>
                  <a:cubicBezTo>
                    <a:pt x="0" y="14668"/>
                    <a:pt x="167" y="14801"/>
                    <a:pt x="307" y="14801"/>
                  </a:cubicBezTo>
                  <a:cubicBezTo>
                    <a:pt x="396" y="14801"/>
                    <a:pt x="475" y="14747"/>
                    <a:pt x="488" y="14618"/>
                  </a:cubicBezTo>
                  <a:cubicBezTo>
                    <a:pt x="1689" y="8046"/>
                    <a:pt x="7459" y="3543"/>
                    <a:pt x="13230" y="1041"/>
                  </a:cubicBezTo>
                  <a:cubicBezTo>
                    <a:pt x="13731" y="841"/>
                    <a:pt x="14231" y="641"/>
                    <a:pt x="14798" y="474"/>
                  </a:cubicBezTo>
                  <a:cubicBezTo>
                    <a:pt x="15108" y="381"/>
                    <a:pt x="15015" y="0"/>
                    <a:pt x="14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78"/>
            <p:cNvSpPr/>
            <p:nvPr/>
          </p:nvSpPr>
          <p:spPr>
            <a:xfrm>
              <a:off x="2573675" y="4527025"/>
              <a:ext cx="794775" cy="514550"/>
            </a:xfrm>
            <a:custGeom>
              <a:avLst/>
              <a:gdLst/>
              <a:ahLst/>
              <a:cxnLst/>
              <a:rect l="l" t="t" r="r" b="b"/>
              <a:pathLst>
                <a:path w="31791" h="20582" extrusionOk="0">
                  <a:moveTo>
                    <a:pt x="1" y="0"/>
                  </a:moveTo>
                  <a:lnTo>
                    <a:pt x="1936" y="11742"/>
                  </a:lnTo>
                  <a:cubicBezTo>
                    <a:pt x="1936" y="16579"/>
                    <a:pt x="5905" y="20582"/>
                    <a:pt x="10775" y="20582"/>
                  </a:cubicBezTo>
                  <a:lnTo>
                    <a:pt x="20516" y="20582"/>
                  </a:lnTo>
                  <a:cubicBezTo>
                    <a:pt x="25352" y="20582"/>
                    <a:pt x="29355" y="16612"/>
                    <a:pt x="29355" y="11742"/>
                  </a:cubicBezTo>
                  <a:lnTo>
                    <a:pt x="317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78"/>
            <p:cNvSpPr/>
            <p:nvPr/>
          </p:nvSpPr>
          <p:spPr>
            <a:xfrm>
              <a:off x="2607273" y="4690475"/>
              <a:ext cx="711047" cy="60050"/>
            </a:xfrm>
            <a:custGeom>
              <a:avLst/>
              <a:gdLst/>
              <a:ahLst/>
              <a:cxnLst/>
              <a:rect l="l" t="t" r="r" b="b"/>
              <a:pathLst>
                <a:path w="41364" h="2402" extrusionOk="0">
                  <a:moveTo>
                    <a:pt x="1" y="0"/>
                  </a:moveTo>
                  <a:lnTo>
                    <a:pt x="1" y="2402"/>
                  </a:lnTo>
                  <a:lnTo>
                    <a:pt x="41363" y="2402"/>
                  </a:lnTo>
                  <a:lnTo>
                    <a:pt x="413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78"/>
            <p:cNvSpPr/>
            <p:nvPr/>
          </p:nvSpPr>
          <p:spPr>
            <a:xfrm>
              <a:off x="2617900" y="4815550"/>
              <a:ext cx="688400" cy="29225"/>
            </a:xfrm>
            <a:custGeom>
              <a:avLst/>
              <a:gdLst/>
              <a:ahLst/>
              <a:cxnLst/>
              <a:rect l="l" t="t" r="r" b="b"/>
              <a:pathLst>
                <a:path w="41364" h="1169" extrusionOk="0">
                  <a:moveTo>
                    <a:pt x="1" y="1"/>
                  </a:moveTo>
                  <a:lnTo>
                    <a:pt x="1" y="1168"/>
                  </a:lnTo>
                  <a:lnTo>
                    <a:pt x="41363" y="1168"/>
                  </a:lnTo>
                  <a:lnTo>
                    <a:pt x="413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78"/>
            <p:cNvSpPr/>
            <p:nvPr/>
          </p:nvSpPr>
          <p:spPr>
            <a:xfrm>
              <a:off x="2909750" y="4527025"/>
              <a:ext cx="458700" cy="514550"/>
            </a:xfrm>
            <a:custGeom>
              <a:avLst/>
              <a:gdLst/>
              <a:ahLst/>
              <a:cxnLst/>
              <a:rect l="l" t="t" r="r" b="b"/>
              <a:pathLst>
                <a:path w="18348" h="20582" extrusionOk="0">
                  <a:moveTo>
                    <a:pt x="11309" y="0"/>
                  </a:moveTo>
                  <a:lnTo>
                    <a:pt x="8841" y="11742"/>
                  </a:lnTo>
                  <a:cubicBezTo>
                    <a:pt x="8841" y="16579"/>
                    <a:pt x="4904" y="20582"/>
                    <a:pt x="1" y="20582"/>
                  </a:cubicBezTo>
                  <a:lnTo>
                    <a:pt x="7073" y="20582"/>
                  </a:lnTo>
                  <a:cubicBezTo>
                    <a:pt x="11909" y="20582"/>
                    <a:pt x="15912" y="16612"/>
                    <a:pt x="15912" y="11742"/>
                  </a:cubicBezTo>
                  <a:lnTo>
                    <a:pt x="18347" y="0"/>
                  </a:lnTo>
                  <a:close/>
                </a:path>
              </a:pathLst>
            </a:custGeom>
            <a:solidFill>
              <a:srgbClr val="F2B6B6">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78"/>
            <p:cNvSpPr/>
            <p:nvPr/>
          </p:nvSpPr>
          <p:spPr>
            <a:xfrm>
              <a:off x="2541175" y="4515350"/>
              <a:ext cx="858125" cy="75900"/>
            </a:xfrm>
            <a:custGeom>
              <a:avLst/>
              <a:gdLst/>
              <a:ahLst/>
              <a:cxnLst/>
              <a:rect l="l" t="t" r="r" b="b"/>
              <a:pathLst>
                <a:path w="34325" h="3036" extrusionOk="0">
                  <a:moveTo>
                    <a:pt x="0" y="0"/>
                  </a:moveTo>
                  <a:lnTo>
                    <a:pt x="0" y="3036"/>
                  </a:lnTo>
                  <a:lnTo>
                    <a:pt x="34325" y="3036"/>
                  </a:lnTo>
                  <a:lnTo>
                    <a:pt x="343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9" name="Google Shape;5079;p78"/>
          <p:cNvGrpSpPr/>
          <p:nvPr/>
        </p:nvGrpSpPr>
        <p:grpSpPr>
          <a:xfrm>
            <a:off x="-1709" y="3613360"/>
            <a:ext cx="1011575" cy="1362750"/>
            <a:chOff x="2486125" y="1266275"/>
            <a:chExt cx="1011575" cy="1362750"/>
          </a:xfrm>
        </p:grpSpPr>
        <p:sp>
          <p:nvSpPr>
            <p:cNvPr id="5080" name="Google Shape;5080;p78"/>
            <p:cNvSpPr/>
            <p:nvPr/>
          </p:nvSpPr>
          <p:spPr>
            <a:xfrm>
              <a:off x="2512800" y="1576225"/>
              <a:ext cx="427850" cy="504900"/>
            </a:xfrm>
            <a:custGeom>
              <a:avLst/>
              <a:gdLst/>
              <a:ahLst/>
              <a:cxnLst/>
              <a:rect l="l" t="t" r="r" b="b"/>
              <a:pathLst>
                <a:path w="17114" h="20196" extrusionOk="0">
                  <a:moveTo>
                    <a:pt x="475" y="0"/>
                  </a:moveTo>
                  <a:cubicBezTo>
                    <a:pt x="456" y="0"/>
                    <a:pt x="443" y="5"/>
                    <a:pt x="435" y="14"/>
                  </a:cubicBezTo>
                  <a:cubicBezTo>
                    <a:pt x="1" y="481"/>
                    <a:pt x="1435" y="6486"/>
                    <a:pt x="3503" y="10989"/>
                  </a:cubicBezTo>
                  <a:cubicBezTo>
                    <a:pt x="5605" y="15492"/>
                    <a:pt x="12510" y="20129"/>
                    <a:pt x="12510" y="20129"/>
                  </a:cubicBezTo>
                  <a:lnTo>
                    <a:pt x="17113" y="20195"/>
                  </a:lnTo>
                  <a:cubicBezTo>
                    <a:pt x="14042" y="10786"/>
                    <a:pt x="1370" y="0"/>
                    <a:pt x="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78"/>
            <p:cNvSpPr/>
            <p:nvPr/>
          </p:nvSpPr>
          <p:spPr>
            <a:xfrm>
              <a:off x="2545325" y="1614100"/>
              <a:ext cx="337775" cy="449500"/>
            </a:xfrm>
            <a:custGeom>
              <a:avLst/>
              <a:gdLst/>
              <a:ahLst/>
              <a:cxnLst/>
              <a:rect l="l" t="t" r="r" b="b"/>
              <a:pathLst>
                <a:path w="13511" h="17980" extrusionOk="0">
                  <a:moveTo>
                    <a:pt x="1" y="0"/>
                  </a:moveTo>
                  <a:cubicBezTo>
                    <a:pt x="801" y="1702"/>
                    <a:pt x="1702" y="3369"/>
                    <a:pt x="2636" y="4971"/>
                  </a:cubicBezTo>
                  <a:cubicBezTo>
                    <a:pt x="3570" y="6605"/>
                    <a:pt x="4637" y="8173"/>
                    <a:pt x="5705" y="9707"/>
                  </a:cubicBezTo>
                  <a:cubicBezTo>
                    <a:pt x="6239" y="10508"/>
                    <a:pt x="6839" y="11275"/>
                    <a:pt x="7406" y="12009"/>
                  </a:cubicBezTo>
                  <a:cubicBezTo>
                    <a:pt x="8007" y="12709"/>
                    <a:pt x="8574" y="13477"/>
                    <a:pt x="9241" y="14177"/>
                  </a:cubicBezTo>
                  <a:cubicBezTo>
                    <a:pt x="10542" y="15612"/>
                    <a:pt x="11909" y="16979"/>
                    <a:pt x="13510" y="17980"/>
                  </a:cubicBezTo>
                  <a:cubicBezTo>
                    <a:pt x="12176" y="16646"/>
                    <a:pt x="11009" y="15178"/>
                    <a:pt x="9841" y="13710"/>
                  </a:cubicBezTo>
                  <a:cubicBezTo>
                    <a:pt x="8707" y="12276"/>
                    <a:pt x="7573" y="10741"/>
                    <a:pt x="6505" y="9207"/>
                  </a:cubicBezTo>
                  <a:cubicBezTo>
                    <a:pt x="4304" y="6171"/>
                    <a:pt x="2202" y="303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78"/>
            <p:cNvSpPr/>
            <p:nvPr/>
          </p:nvSpPr>
          <p:spPr>
            <a:xfrm>
              <a:off x="2860550" y="1266275"/>
              <a:ext cx="363900" cy="811525"/>
            </a:xfrm>
            <a:custGeom>
              <a:avLst/>
              <a:gdLst/>
              <a:ahLst/>
              <a:cxnLst/>
              <a:rect l="l" t="t" r="r" b="b"/>
              <a:pathLst>
                <a:path w="14556" h="32461" extrusionOk="0">
                  <a:moveTo>
                    <a:pt x="2490" y="1"/>
                  </a:moveTo>
                  <a:cubicBezTo>
                    <a:pt x="2482" y="1"/>
                    <a:pt x="2476" y="2"/>
                    <a:pt x="2469" y="3"/>
                  </a:cubicBezTo>
                  <a:cubicBezTo>
                    <a:pt x="1502" y="237"/>
                    <a:pt x="1" y="8510"/>
                    <a:pt x="434" y="15014"/>
                  </a:cubicBezTo>
                  <a:cubicBezTo>
                    <a:pt x="835" y="21552"/>
                    <a:pt x="4537" y="32460"/>
                    <a:pt x="4537" y="32460"/>
                  </a:cubicBezTo>
                  <a:lnTo>
                    <a:pt x="6105" y="32460"/>
                  </a:lnTo>
                  <a:cubicBezTo>
                    <a:pt x="14555" y="19967"/>
                    <a:pt x="3582" y="1"/>
                    <a:pt x="2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78"/>
            <p:cNvSpPr/>
            <p:nvPr/>
          </p:nvSpPr>
          <p:spPr>
            <a:xfrm>
              <a:off x="2932275" y="1303875"/>
              <a:ext cx="79250" cy="753900"/>
            </a:xfrm>
            <a:custGeom>
              <a:avLst/>
              <a:gdLst/>
              <a:ahLst/>
              <a:cxnLst/>
              <a:rect l="l" t="t" r="r" b="b"/>
              <a:pathLst>
                <a:path w="3170" h="30156" extrusionOk="0">
                  <a:moveTo>
                    <a:pt x="1" y="1"/>
                  </a:moveTo>
                  <a:lnTo>
                    <a:pt x="935" y="7473"/>
                  </a:lnTo>
                  <a:cubicBezTo>
                    <a:pt x="1268" y="10041"/>
                    <a:pt x="1568" y="12543"/>
                    <a:pt x="1835" y="15045"/>
                  </a:cubicBezTo>
                  <a:cubicBezTo>
                    <a:pt x="2069" y="17546"/>
                    <a:pt x="2336" y="20082"/>
                    <a:pt x="2436" y="22583"/>
                  </a:cubicBezTo>
                  <a:lnTo>
                    <a:pt x="2502" y="23551"/>
                  </a:lnTo>
                  <a:lnTo>
                    <a:pt x="2536" y="24485"/>
                  </a:lnTo>
                  <a:cubicBezTo>
                    <a:pt x="2536" y="25118"/>
                    <a:pt x="2569" y="25752"/>
                    <a:pt x="2569" y="26386"/>
                  </a:cubicBezTo>
                  <a:lnTo>
                    <a:pt x="2569" y="28254"/>
                  </a:lnTo>
                  <a:cubicBezTo>
                    <a:pt x="2536" y="28921"/>
                    <a:pt x="2536" y="29555"/>
                    <a:pt x="2502" y="30155"/>
                  </a:cubicBezTo>
                  <a:cubicBezTo>
                    <a:pt x="3036" y="27720"/>
                    <a:pt x="3169" y="25118"/>
                    <a:pt x="3169" y="22583"/>
                  </a:cubicBezTo>
                  <a:cubicBezTo>
                    <a:pt x="3169" y="21282"/>
                    <a:pt x="3069" y="20048"/>
                    <a:pt x="3036" y="18747"/>
                  </a:cubicBezTo>
                  <a:cubicBezTo>
                    <a:pt x="2903" y="17480"/>
                    <a:pt x="2836" y="16212"/>
                    <a:pt x="2702" y="14945"/>
                  </a:cubicBezTo>
                  <a:cubicBezTo>
                    <a:pt x="2569" y="13677"/>
                    <a:pt x="2402" y="12409"/>
                    <a:pt x="2235" y="11175"/>
                  </a:cubicBezTo>
                  <a:cubicBezTo>
                    <a:pt x="2035" y="9908"/>
                    <a:pt x="1869" y="8673"/>
                    <a:pt x="1602" y="7406"/>
                  </a:cubicBezTo>
                  <a:cubicBezTo>
                    <a:pt x="1201" y="4904"/>
                    <a:pt x="668" y="243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78"/>
            <p:cNvSpPr/>
            <p:nvPr/>
          </p:nvSpPr>
          <p:spPr>
            <a:xfrm>
              <a:off x="2921425" y="1410600"/>
              <a:ext cx="352775" cy="667200"/>
            </a:xfrm>
            <a:custGeom>
              <a:avLst/>
              <a:gdLst/>
              <a:ahLst/>
              <a:cxnLst/>
              <a:rect l="l" t="t" r="r" b="b"/>
              <a:pathLst>
                <a:path w="14111" h="26688" extrusionOk="0">
                  <a:moveTo>
                    <a:pt x="13531" y="0"/>
                  </a:moveTo>
                  <a:cubicBezTo>
                    <a:pt x="12932" y="0"/>
                    <a:pt x="7810" y="6519"/>
                    <a:pt x="3937" y="12644"/>
                  </a:cubicBezTo>
                  <a:cubicBezTo>
                    <a:pt x="1" y="18815"/>
                    <a:pt x="2102" y="26687"/>
                    <a:pt x="2102" y="26687"/>
                  </a:cubicBezTo>
                  <a:lnTo>
                    <a:pt x="3670" y="26687"/>
                  </a:lnTo>
                  <a:cubicBezTo>
                    <a:pt x="11843" y="19782"/>
                    <a:pt x="14111" y="135"/>
                    <a:pt x="13544" y="1"/>
                  </a:cubicBezTo>
                  <a:cubicBezTo>
                    <a:pt x="13540" y="0"/>
                    <a:pt x="13536" y="0"/>
                    <a:pt x="13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78"/>
            <p:cNvSpPr/>
            <p:nvPr/>
          </p:nvSpPr>
          <p:spPr>
            <a:xfrm>
              <a:off x="2994825" y="1441475"/>
              <a:ext cx="254375" cy="622125"/>
            </a:xfrm>
            <a:custGeom>
              <a:avLst/>
              <a:gdLst/>
              <a:ahLst/>
              <a:cxnLst/>
              <a:rect l="l" t="t" r="r" b="b"/>
              <a:pathLst>
                <a:path w="10175" h="24885" extrusionOk="0">
                  <a:moveTo>
                    <a:pt x="10174" y="0"/>
                  </a:moveTo>
                  <a:lnTo>
                    <a:pt x="10174" y="0"/>
                  </a:lnTo>
                  <a:cubicBezTo>
                    <a:pt x="9007" y="1935"/>
                    <a:pt x="8006" y="3937"/>
                    <a:pt x="7039" y="6005"/>
                  </a:cubicBezTo>
                  <a:cubicBezTo>
                    <a:pt x="6071" y="8006"/>
                    <a:pt x="5171" y="10041"/>
                    <a:pt x="4270" y="12109"/>
                  </a:cubicBezTo>
                  <a:cubicBezTo>
                    <a:pt x="3436" y="14211"/>
                    <a:pt x="2669" y="16279"/>
                    <a:pt x="1902" y="18414"/>
                  </a:cubicBezTo>
                  <a:cubicBezTo>
                    <a:pt x="1168" y="20549"/>
                    <a:pt x="534" y="22717"/>
                    <a:pt x="0" y="24885"/>
                  </a:cubicBezTo>
                  <a:cubicBezTo>
                    <a:pt x="868" y="22783"/>
                    <a:pt x="1735" y="20749"/>
                    <a:pt x="2569" y="18680"/>
                  </a:cubicBezTo>
                  <a:lnTo>
                    <a:pt x="5171" y="12443"/>
                  </a:lnTo>
                  <a:lnTo>
                    <a:pt x="7706" y="6238"/>
                  </a:lnTo>
                  <a:cubicBezTo>
                    <a:pt x="8540" y="4170"/>
                    <a:pt x="9374" y="2069"/>
                    <a:pt x="10174" y="0"/>
                  </a:cubicBezTo>
                  <a:close/>
                </a:path>
              </a:pathLst>
            </a:custGeom>
            <a:solidFill>
              <a:srgbClr val="45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78"/>
            <p:cNvSpPr/>
            <p:nvPr/>
          </p:nvSpPr>
          <p:spPr>
            <a:xfrm>
              <a:off x="2991475" y="1670350"/>
              <a:ext cx="506225" cy="407450"/>
            </a:xfrm>
            <a:custGeom>
              <a:avLst/>
              <a:gdLst/>
              <a:ahLst/>
              <a:cxnLst/>
              <a:rect l="l" t="t" r="r" b="b"/>
              <a:pathLst>
                <a:path w="20249" h="16298" extrusionOk="0">
                  <a:moveTo>
                    <a:pt x="19246" y="1"/>
                  </a:moveTo>
                  <a:cubicBezTo>
                    <a:pt x="17896" y="1"/>
                    <a:pt x="12992" y="2224"/>
                    <a:pt x="8173" y="4956"/>
                  </a:cubicBezTo>
                  <a:cubicBezTo>
                    <a:pt x="2903" y="7924"/>
                    <a:pt x="1" y="15963"/>
                    <a:pt x="1" y="15963"/>
                  </a:cubicBezTo>
                  <a:lnTo>
                    <a:pt x="1569" y="16297"/>
                  </a:lnTo>
                  <a:cubicBezTo>
                    <a:pt x="16746" y="10293"/>
                    <a:pt x="20249" y="486"/>
                    <a:pt x="19515" y="52"/>
                  </a:cubicBezTo>
                  <a:cubicBezTo>
                    <a:pt x="19454" y="17"/>
                    <a:pt x="19363" y="1"/>
                    <a:pt x="19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78"/>
            <p:cNvSpPr/>
            <p:nvPr/>
          </p:nvSpPr>
          <p:spPr>
            <a:xfrm>
              <a:off x="3022350" y="1699150"/>
              <a:ext cx="426975" cy="360300"/>
            </a:xfrm>
            <a:custGeom>
              <a:avLst/>
              <a:gdLst/>
              <a:ahLst/>
              <a:cxnLst/>
              <a:rect l="l" t="t" r="r" b="b"/>
              <a:pathLst>
                <a:path w="17079" h="14412" extrusionOk="0">
                  <a:moveTo>
                    <a:pt x="17079" y="1"/>
                  </a:moveTo>
                  <a:lnTo>
                    <a:pt x="17079" y="1"/>
                  </a:lnTo>
                  <a:cubicBezTo>
                    <a:pt x="15411" y="901"/>
                    <a:pt x="13843" y="1936"/>
                    <a:pt x="12342" y="3003"/>
                  </a:cubicBezTo>
                  <a:cubicBezTo>
                    <a:pt x="10808" y="4104"/>
                    <a:pt x="9340" y="5271"/>
                    <a:pt x="7939" y="6472"/>
                  </a:cubicBezTo>
                  <a:cubicBezTo>
                    <a:pt x="6505" y="7740"/>
                    <a:pt x="5137" y="8941"/>
                    <a:pt x="3803" y="10275"/>
                  </a:cubicBezTo>
                  <a:cubicBezTo>
                    <a:pt x="2469" y="11576"/>
                    <a:pt x="1234" y="12943"/>
                    <a:pt x="0" y="14411"/>
                  </a:cubicBezTo>
                  <a:cubicBezTo>
                    <a:pt x="1468" y="13244"/>
                    <a:pt x="2902" y="12009"/>
                    <a:pt x="4303" y="10809"/>
                  </a:cubicBezTo>
                  <a:lnTo>
                    <a:pt x="8573" y="7239"/>
                  </a:lnTo>
                  <a:cubicBezTo>
                    <a:pt x="9974" y="6005"/>
                    <a:pt x="11408" y="4838"/>
                    <a:pt x="12809" y="3637"/>
                  </a:cubicBezTo>
                  <a:lnTo>
                    <a:pt x="1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78"/>
            <p:cNvSpPr/>
            <p:nvPr/>
          </p:nvSpPr>
          <p:spPr>
            <a:xfrm>
              <a:off x="3059875" y="1904200"/>
              <a:ext cx="408650" cy="182350"/>
            </a:xfrm>
            <a:custGeom>
              <a:avLst/>
              <a:gdLst/>
              <a:ahLst/>
              <a:cxnLst/>
              <a:rect l="l" t="t" r="r" b="b"/>
              <a:pathLst>
                <a:path w="16346" h="7294" extrusionOk="0">
                  <a:moveTo>
                    <a:pt x="15841" y="1"/>
                  </a:moveTo>
                  <a:cubicBezTo>
                    <a:pt x="14953" y="1"/>
                    <a:pt x="12360" y="670"/>
                    <a:pt x="8173" y="1272"/>
                  </a:cubicBezTo>
                  <a:cubicBezTo>
                    <a:pt x="3102" y="2040"/>
                    <a:pt x="0" y="6743"/>
                    <a:pt x="0" y="6743"/>
                  </a:cubicBezTo>
                  <a:cubicBezTo>
                    <a:pt x="0" y="6743"/>
                    <a:pt x="479" y="7293"/>
                    <a:pt x="2655" y="7293"/>
                  </a:cubicBezTo>
                  <a:cubicBezTo>
                    <a:pt x="3462" y="7293"/>
                    <a:pt x="4502" y="7217"/>
                    <a:pt x="5838" y="7010"/>
                  </a:cubicBezTo>
                  <a:cubicBezTo>
                    <a:pt x="10775" y="6176"/>
                    <a:pt x="16345" y="538"/>
                    <a:pt x="16178" y="105"/>
                  </a:cubicBezTo>
                  <a:cubicBezTo>
                    <a:pt x="16148" y="33"/>
                    <a:pt x="16036" y="1"/>
                    <a:pt x="15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78"/>
            <p:cNvSpPr/>
            <p:nvPr/>
          </p:nvSpPr>
          <p:spPr>
            <a:xfrm>
              <a:off x="3091550" y="1931825"/>
              <a:ext cx="326100" cy="137625"/>
            </a:xfrm>
            <a:custGeom>
              <a:avLst/>
              <a:gdLst/>
              <a:ahLst/>
              <a:cxnLst/>
              <a:rect l="l" t="t" r="r" b="b"/>
              <a:pathLst>
                <a:path w="13044" h="5505" extrusionOk="0">
                  <a:moveTo>
                    <a:pt x="13043" y="0"/>
                  </a:moveTo>
                  <a:lnTo>
                    <a:pt x="13043" y="0"/>
                  </a:lnTo>
                  <a:cubicBezTo>
                    <a:pt x="11909" y="434"/>
                    <a:pt x="10809" y="801"/>
                    <a:pt x="9708" y="1201"/>
                  </a:cubicBezTo>
                  <a:cubicBezTo>
                    <a:pt x="8574" y="1635"/>
                    <a:pt x="7506" y="2035"/>
                    <a:pt x="6405" y="2502"/>
                  </a:cubicBezTo>
                  <a:cubicBezTo>
                    <a:pt x="5338" y="2969"/>
                    <a:pt x="4237" y="3436"/>
                    <a:pt x="3170" y="3937"/>
                  </a:cubicBezTo>
                  <a:cubicBezTo>
                    <a:pt x="2069" y="4404"/>
                    <a:pt x="1035" y="4937"/>
                    <a:pt x="1" y="5504"/>
                  </a:cubicBezTo>
                  <a:cubicBezTo>
                    <a:pt x="1168" y="5304"/>
                    <a:pt x="2302" y="4971"/>
                    <a:pt x="3470" y="4537"/>
                  </a:cubicBezTo>
                  <a:cubicBezTo>
                    <a:pt x="4571" y="4204"/>
                    <a:pt x="5705" y="3803"/>
                    <a:pt x="6806" y="3336"/>
                  </a:cubicBezTo>
                  <a:cubicBezTo>
                    <a:pt x="7873" y="2869"/>
                    <a:pt x="8974" y="2402"/>
                    <a:pt x="10008" y="1835"/>
                  </a:cubicBezTo>
                  <a:cubicBezTo>
                    <a:pt x="11042" y="1301"/>
                    <a:pt x="12076" y="701"/>
                    <a:pt x="13043" y="0"/>
                  </a:cubicBezTo>
                  <a:close/>
                </a:path>
              </a:pathLst>
            </a:custGeom>
            <a:solidFill>
              <a:srgbClr val="45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78"/>
            <p:cNvSpPr/>
            <p:nvPr/>
          </p:nvSpPr>
          <p:spPr>
            <a:xfrm>
              <a:off x="2678025" y="1396450"/>
              <a:ext cx="306825" cy="673000"/>
            </a:xfrm>
            <a:custGeom>
              <a:avLst/>
              <a:gdLst/>
              <a:ahLst/>
              <a:cxnLst/>
              <a:rect l="l" t="t" r="r" b="b"/>
              <a:pathLst>
                <a:path w="12273" h="26920" extrusionOk="0">
                  <a:moveTo>
                    <a:pt x="560" y="0"/>
                  </a:moveTo>
                  <a:cubicBezTo>
                    <a:pt x="0" y="0"/>
                    <a:pt x="735" y="6990"/>
                    <a:pt x="2565" y="14511"/>
                  </a:cubicBezTo>
                  <a:cubicBezTo>
                    <a:pt x="4400" y="22049"/>
                    <a:pt x="10004" y="26853"/>
                    <a:pt x="10004" y="26853"/>
                  </a:cubicBezTo>
                  <a:lnTo>
                    <a:pt x="12105" y="26919"/>
                  </a:lnTo>
                  <a:cubicBezTo>
                    <a:pt x="12272" y="12743"/>
                    <a:pt x="1164" y="34"/>
                    <a:pt x="564" y="0"/>
                  </a:cubicBezTo>
                  <a:cubicBezTo>
                    <a:pt x="562" y="0"/>
                    <a:pt x="561" y="0"/>
                    <a:pt x="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78"/>
            <p:cNvSpPr/>
            <p:nvPr/>
          </p:nvSpPr>
          <p:spPr>
            <a:xfrm>
              <a:off x="2707950" y="1441475"/>
              <a:ext cx="241875" cy="608800"/>
            </a:xfrm>
            <a:custGeom>
              <a:avLst/>
              <a:gdLst/>
              <a:ahLst/>
              <a:cxnLst/>
              <a:rect l="l" t="t" r="r" b="b"/>
              <a:pathLst>
                <a:path w="9675" h="24352" extrusionOk="0">
                  <a:moveTo>
                    <a:pt x="0" y="0"/>
                  </a:moveTo>
                  <a:lnTo>
                    <a:pt x="0" y="0"/>
                  </a:lnTo>
                  <a:cubicBezTo>
                    <a:pt x="501" y="2169"/>
                    <a:pt x="1068" y="4237"/>
                    <a:pt x="1735" y="6305"/>
                  </a:cubicBezTo>
                  <a:cubicBezTo>
                    <a:pt x="2402" y="8406"/>
                    <a:pt x="3136" y="10475"/>
                    <a:pt x="3903" y="12543"/>
                  </a:cubicBezTo>
                  <a:cubicBezTo>
                    <a:pt x="4704" y="14578"/>
                    <a:pt x="5538" y="16579"/>
                    <a:pt x="6505" y="18580"/>
                  </a:cubicBezTo>
                  <a:cubicBezTo>
                    <a:pt x="7406" y="20549"/>
                    <a:pt x="8406" y="22483"/>
                    <a:pt x="9674" y="24351"/>
                  </a:cubicBezTo>
                  <a:cubicBezTo>
                    <a:pt x="8740" y="22316"/>
                    <a:pt x="7973" y="20348"/>
                    <a:pt x="7139" y="18280"/>
                  </a:cubicBezTo>
                  <a:cubicBezTo>
                    <a:pt x="6305" y="16279"/>
                    <a:pt x="5538" y="14244"/>
                    <a:pt x="4737" y="12209"/>
                  </a:cubicBezTo>
                  <a:lnTo>
                    <a:pt x="2402" y="6071"/>
                  </a:lnTo>
                  <a:cubicBezTo>
                    <a:pt x="1635" y="4037"/>
                    <a:pt x="834" y="2035"/>
                    <a:pt x="0" y="0"/>
                  </a:cubicBezTo>
                  <a:close/>
                </a:path>
              </a:pathLst>
            </a:custGeom>
            <a:solidFill>
              <a:srgbClr val="45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78"/>
            <p:cNvSpPr/>
            <p:nvPr/>
          </p:nvSpPr>
          <p:spPr>
            <a:xfrm>
              <a:off x="2486125" y="1904200"/>
              <a:ext cx="408650" cy="182350"/>
            </a:xfrm>
            <a:custGeom>
              <a:avLst/>
              <a:gdLst/>
              <a:ahLst/>
              <a:cxnLst/>
              <a:rect l="l" t="t" r="r" b="b"/>
              <a:pathLst>
                <a:path w="16346" h="7294" extrusionOk="0">
                  <a:moveTo>
                    <a:pt x="504" y="1"/>
                  </a:moveTo>
                  <a:cubicBezTo>
                    <a:pt x="310" y="1"/>
                    <a:pt x="197" y="33"/>
                    <a:pt x="167" y="105"/>
                  </a:cubicBezTo>
                  <a:cubicBezTo>
                    <a:pt x="0" y="538"/>
                    <a:pt x="5571" y="6176"/>
                    <a:pt x="10508" y="7010"/>
                  </a:cubicBezTo>
                  <a:cubicBezTo>
                    <a:pt x="11844" y="7217"/>
                    <a:pt x="12884" y="7293"/>
                    <a:pt x="13691" y="7293"/>
                  </a:cubicBezTo>
                  <a:cubicBezTo>
                    <a:pt x="15866" y="7293"/>
                    <a:pt x="16345" y="6743"/>
                    <a:pt x="16345" y="6743"/>
                  </a:cubicBezTo>
                  <a:cubicBezTo>
                    <a:pt x="16345" y="6743"/>
                    <a:pt x="13243" y="2040"/>
                    <a:pt x="8173" y="1272"/>
                  </a:cubicBezTo>
                  <a:cubicBezTo>
                    <a:pt x="3986" y="670"/>
                    <a:pt x="1393" y="1"/>
                    <a:pt x="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78"/>
            <p:cNvSpPr/>
            <p:nvPr/>
          </p:nvSpPr>
          <p:spPr>
            <a:xfrm>
              <a:off x="2537825" y="1931825"/>
              <a:ext cx="326100" cy="137625"/>
            </a:xfrm>
            <a:custGeom>
              <a:avLst/>
              <a:gdLst/>
              <a:ahLst/>
              <a:cxnLst/>
              <a:rect l="l" t="t" r="r" b="b"/>
              <a:pathLst>
                <a:path w="13044" h="5505" extrusionOk="0">
                  <a:moveTo>
                    <a:pt x="1" y="0"/>
                  </a:moveTo>
                  <a:cubicBezTo>
                    <a:pt x="968" y="701"/>
                    <a:pt x="2002" y="1301"/>
                    <a:pt x="3036" y="1835"/>
                  </a:cubicBezTo>
                  <a:cubicBezTo>
                    <a:pt x="4104" y="2402"/>
                    <a:pt x="5171" y="2869"/>
                    <a:pt x="6238" y="3336"/>
                  </a:cubicBezTo>
                  <a:cubicBezTo>
                    <a:pt x="7339" y="3803"/>
                    <a:pt x="8473" y="4204"/>
                    <a:pt x="9574" y="4537"/>
                  </a:cubicBezTo>
                  <a:cubicBezTo>
                    <a:pt x="10708" y="4971"/>
                    <a:pt x="11876" y="5304"/>
                    <a:pt x="13043" y="5504"/>
                  </a:cubicBezTo>
                  <a:cubicBezTo>
                    <a:pt x="12009" y="4937"/>
                    <a:pt x="10975" y="4404"/>
                    <a:pt x="9874" y="3937"/>
                  </a:cubicBezTo>
                  <a:cubicBezTo>
                    <a:pt x="8807" y="3436"/>
                    <a:pt x="7706" y="2969"/>
                    <a:pt x="6639" y="2502"/>
                  </a:cubicBezTo>
                  <a:cubicBezTo>
                    <a:pt x="5538" y="2035"/>
                    <a:pt x="4470" y="1635"/>
                    <a:pt x="3336" y="1201"/>
                  </a:cubicBezTo>
                  <a:cubicBezTo>
                    <a:pt x="2269" y="801"/>
                    <a:pt x="1135" y="434"/>
                    <a:pt x="1" y="0"/>
                  </a:cubicBezTo>
                  <a:close/>
                </a:path>
              </a:pathLst>
            </a:custGeom>
            <a:solidFill>
              <a:srgbClr val="5C8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78"/>
            <p:cNvSpPr/>
            <p:nvPr/>
          </p:nvSpPr>
          <p:spPr>
            <a:xfrm>
              <a:off x="2669600" y="2101125"/>
              <a:ext cx="584600" cy="527900"/>
            </a:xfrm>
            <a:custGeom>
              <a:avLst/>
              <a:gdLst/>
              <a:ahLst/>
              <a:cxnLst/>
              <a:rect l="l" t="t" r="r" b="b"/>
              <a:pathLst>
                <a:path w="23384" h="21116" extrusionOk="0">
                  <a:moveTo>
                    <a:pt x="0" y="0"/>
                  </a:moveTo>
                  <a:lnTo>
                    <a:pt x="0" y="13576"/>
                  </a:lnTo>
                  <a:cubicBezTo>
                    <a:pt x="0" y="17713"/>
                    <a:pt x="3369" y="21115"/>
                    <a:pt x="7539" y="21115"/>
                  </a:cubicBezTo>
                  <a:lnTo>
                    <a:pt x="15845" y="21115"/>
                  </a:lnTo>
                  <a:cubicBezTo>
                    <a:pt x="19948" y="21115"/>
                    <a:pt x="23383" y="17746"/>
                    <a:pt x="23383" y="13576"/>
                  </a:cubicBezTo>
                  <a:lnTo>
                    <a:pt x="23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78"/>
            <p:cNvSpPr/>
            <p:nvPr/>
          </p:nvSpPr>
          <p:spPr>
            <a:xfrm>
              <a:off x="2655431" y="2237875"/>
              <a:ext cx="609653" cy="106775"/>
            </a:xfrm>
            <a:custGeom>
              <a:avLst/>
              <a:gdLst/>
              <a:ahLst/>
              <a:cxnLst/>
              <a:rect l="l" t="t" r="r" b="b"/>
              <a:pathLst>
                <a:path w="28639" h="4271" extrusionOk="0">
                  <a:moveTo>
                    <a:pt x="6239" y="1"/>
                  </a:moveTo>
                  <a:cubicBezTo>
                    <a:pt x="6073" y="1"/>
                    <a:pt x="5906" y="67"/>
                    <a:pt x="5806" y="201"/>
                  </a:cubicBezTo>
                  <a:lnTo>
                    <a:pt x="3537" y="2703"/>
                  </a:lnTo>
                  <a:lnTo>
                    <a:pt x="1302" y="201"/>
                  </a:lnTo>
                  <a:cubicBezTo>
                    <a:pt x="1178" y="61"/>
                    <a:pt x="1034" y="2"/>
                    <a:pt x="892" y="2"/>
                  </a:cubicBezTo>
                  <a:cubicBezTo>
                    <a:pt x="428" y="2"/>
                    <a:pt x="0" y="633"/>
                    <a:pt x="435" y="1068"/>
                  </a:cubicBezTo>
                  <a:cubicBezTo>
                    <a:pt x="1336" y="2069"/>
                    <a:pt x="2236" y="3069"/>
                    <a:pt x="3137" y="4070"/>
                  </a:cubicBezTo>
                  <a:cubicBezTo>
                    <a:pt x="3237" y="4204"/>
                    <a:pt x="3404" y="4270"/>
                    <a:pt x="3571" y="4270"/>
                  </a:cubicBezTo>
                  <a:cubicBezTo>
                    <a:pt x="3738" y="4270"/>
                    <a:pt x="3904" y="4204"/>
                    <a:pt x="4004" y="4070"/>
                  </a:cubicBezTo>
                  <a:lnTo>
                    <a:pt x="6273" y="1568"/>
                  </a:lnTo>
                  <a:lnTo>
                    <a:pt x="8508" y="4070"/>
                  </a:lnTo>
                  <a:cubicBezTo>
                    <a:pt x="8624" y="4204"/>
                    <a:pt x="8791" y="4270"/>
                    <a:pt x="8954" y="4270"/>
                  </a:cubicBezTo>
                  <a:cubicBezTo>
                    <a:pt x="9116" y="4270"/>
                    <a:pt x="9275" y="4204"/>
                    <a:pt x="9375" y="4070"/>
                  </a:cubicBezTo>
                  <a:lnTo>
                    <a:pt x="11643" y="1568"/>
                  </a:lnTo>
                  <a:lnTo>
                    <a:pt x="13911" y="4070"/>
                  </a:lnTo>
                  <a:cubicBezTo>
                    <a:pt x="14012" y="4204"/>
                    <a:pt x="14178" y="4270"/>
                    <a:pt x="14345" y="4270"/>
                  </a:cubicBezTo>
                  <a:cubicBezTo>
                    <a:pt x="14512" y="4270"/>
                    <a:pt x="14679" y="4204"/>
                    <a:pt x="14779" y="4070"/>
                  </a:cubicBezTo>
                  <a:lnTo>
                    <a:pt x="17014" y="1568"/>
                  </a:lnTo>
                  <a:lnTo>
                    <a:pt x="19282" y="4070"/>
                  </a:lnTo>
                  <a:cubicBezTo>
                    <a:pt x="19382" y="4204"/>
                    <a:pt x="19549" y="4270"/>
                    <a:pt x="19716" y="4270"/>
                  </a:cubicBezTo>
                  <a:cubicBezTo>
                    <a:pt x="19882" y="4270"/>
                    <a:pt x="20049" y="4204"/>
                    <a:pt x="20149" y="4070"/>
                  </a:cubicBezTo>
                  <a:lnTo>
                    <a:pt x="22418" y="1568"/>
                  </a:lnTo>
                  <a:lnTo>
                    <a:pt x="24652" y="4070"/>
                  </a:lnTo>
                  <a:cubicBezTo>
                    <a:pt x="24753" y="4204"/>
                    <a:pt x="24919" y="4270"/>
                    <a:pt x="25086" y="4270"/>
                  </a:cubicBezTo>
                  <a:cubicBezTo>
                    <a:pt x="25253" y="4270"/>
                    <a:pt x="25420" y="4204"/>
                    <a:pt x="25520" y="4070"/>
                  </a:cubicBezTo>
                  <a:cubicBezTo>
                    <a:pt x="26454" y="3069"/>
                    <a:pt x="27321" y="2069"/>
                    <a:pt x="28255" y="1068"/>
                  </a:cubicBezTo>
                  <a:cubicBezTo>
                    <a:pt x="28639" y="633"/>
                    <a:pt x="28199" y="2"/>
                    <a:pt x="27732" y="2"/>
                  </a:cubicBezTo>
                  <a:cubicBezTo>
                    <a:pt x="27590" y="2"/>
                    <a:pt x="27446" y="61"/>
                    <a:pt x="27321" y="201"/>
                  </a:cubicBezTo>
                  <a:lnTo>
                    <a:pt x="25086" y="2703"/>
                  </a:lnTo>
                  <a:lnTo>
                    <a:pt x="22818" y="201"/>
                  </a:lnTo>
                  <a:cubicBezTo>
                    <a:pt x="22718" y="67"/>
                    <a:pt x="22551" y="1"/>
                    <a:pt x="22384" y="1"/>
                  </a:cubicBezTo>
                  <a:cubicBezTo>
                    <a:pt x="22217" y="1"/>
                    <a:pt x="22051" y="67"/>
                    <a:pt x="21951" y="201"/>
                  </a:cubicBezTo>
                  <a:lnTo>
                    <a:pt x="19682" y="2703"/>
                  </a:lnTo>
                  <a:lnTo>
                    <a:pt x="17447" y="201"/>
                  </a:lnTo>
                  <a:cubicBezTo>
                    <a:pt x="17347" y="67"/>
                    <a:pt x="17180" y="1"/>
                    <a:pt x="17014" y="1"/>
                  </a:cubicBezTo>
                  <a:cubicBezTo>
                    <a:pt x="16847" y="1"/>
                    <a:pt x="16680" y="67"/>
                    <a:pt x="16580" y="201"/>
                  </a:cubicBezTo>
                  <a:lnTo>
                    <a:pt x="14312" y="2703"/>
                  </a:lnTo>
                  <a:lnTo>
                    <a:pt x="12077" y="201"/>
                  </a:lnTo>
                  <a:cubicBezTo>
                    <a:pt x="11960" y="67"/>
                    <a:pt x="11793" y="1"/>
                    <a:pt x="11627" y="1"/>
                  </a:cubicBezTo>
                  <a:cubicBezTo>
                    <a:pt x="11460" y="1"/>
                    <a:pt x="11293" y="67"/>
                    <a:pt x="11176" y="201"/>
                  </a:cubicBezTo>
                  <a:lnTo>
                    <a:pt x="8941" y="2703"/>
                  </a:lnTo>
                  <a:lnTo>
                    <a:pt x="6673" y="201"/>
                  </a:lnTo>
                  <a:cubicBezTo>
                    <a:pt x="6573" y="67"/>
                    <a:pt x="6406" y="1"/>
                    <a:pt x="6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78"/>
            <p:cNvSpPr/>
            <p:nvPr/>
          </p:nvSpPr>
          <p:spPr>
            <a:xfrm>
              <a:off x="2932275" y="2101125"/>
              <a:ext cx="321925" cy="527900"/>
            </a:xfrm>
            <a:custGeom>
              <a:avLst/>
              <a:gdLst/>
              <a:ahLst/>
              <a:cxnLst/>
              <a:rect l="l" t="t" r="r" b="b"/>
              <a:pathLst>
                <a:path w="12877" h="21116" extrusionOk="0">
                  <a:moveTo>
                    <a:pt x="7539" y="0"/>
                  </a:moveTo>
                  <a:lnTo>
                    <a:pt x="7539" y="13576"/>
                  </a:lnTo>
                  <a:cubicBezTo>
                    <a:pt x="7539" y="17713"/>
                    <a:pt x="4170" y="21115"/>
                    <a:pt x="1" y="21115"/>
                  </a:cubicBezTo>
                  <a:lnTo>
                    <a:pt x="5338" y="21115"/>
                  </a:lnTo>
                  <a:cubicBezTo>
                    <a:pt x="9441" y="21115"/>
                    <a:pt x="12876" y="17746"/>
                    <a:pt x="12876" y="13576"/>
                  </a:cubicBezTo>
                  <a:lnTo>
                    <a:pt x="12876" y="0"/>
                  </a:lnTo>
                  <a:close/>
                </a:path>
              </a:pathLst>
            </a:custGeom>
            <a:solidFill>
              <a:srgbClr val="F2B6B6">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78"/>
            <p:cNvSpPr/>
            <p:nvPr/>
          </p:nvSpPr>
          <p:spPr>
            <a:xfrm>
              <a:off x="2624550" y="2065250"/>
              <a:ext cx="673850" cy="70925"/>
            </a:xfrm>
            <a:custGeom>
              <a:avLst/>
              <a:gdLst/>
              <a:ahLst/>
              <a:cxnLst/>
              <a:rect l="l" t="t" r="r" b="b"/>
              <a:pathLst>
                <a:path w="26954" h="2837" extrusionOk="0">
                  <a:moveTo>
                    <a:pt x="1" y="1"/>
                  </a:moveTo>
                  <a:lnTo>
                    <a:pt x="1" y="2836"/>
                  </a:lnTo>
                  <a:lnTo>
                    <a:pt x="26953" y="2836"/>
                  </a:lnTo>
                  <a:lnTo>
                    <a:pt x="269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2948;p39"/>
          <p:cNvSpPr txBox="1">
            <a:spLocks/>
          </p:cNvSpPr>
          <p:nvPr/>
        </p:nvSpPr>
        <p:spPr>
          <a:xfrm>
            <a:off x="-106259" y="1835450"/>
            <a:ext cx="9145709" cy="13741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Denk One"/>
              <a:buNone/>
              <a:defRPr sz="25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lnSpc>
                <a:spcPts val="5000"/>
              </a:lnSpc>
            </a:pPr>
            <a:r>
              <a:rPr lang="en-US" sz="3600" dirty="0" smtClean="0">
                <a:latin typeface="+mj-lt"/>
              </a:rPr>
              <a:t>CHÀO MỪNG CÁC EM</a:t>
            </a:r>
            <a:br>
              <a:rPr lang="en-US" sz="3600" dirty="0" smtClean="0">
                <a:latin typeface="+mj-lt"/>
              </a:rPr>
            </a:br>
            <a:r>
              <a:rPr lang="en-US" sz="3600" dirty="0" smtClean="0">
                <a:latin typeface="+mj-lt"/>
              </a:rPr>
              <a:t>ĐẾN VỚI BÀI HỌC NGÀY HÔM NAY! </a:t>
            </a:r>
            <a:endParaRPr lang="en-US" sz="3600" dirty="0">
              <a:solidFill>
                <a:schemeClr val="accent3"/>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fltVal val="0"/>
                                          </p:val>
                                        </p:tav>
                                        <p:tav tm="100000">
                                          <p:val>
                                            <p:strVal val="#ppt_w"/>
                                          </p:val>
                                        </p:tav>
                                      </p:tavLst>
                                    </p:anim>
                                    <p:anim calcmode="lin" valueType="num">
                                      <p:cBhvr>
                                        <p:cTn id="8" dur="1000" fill="hold"/>
                                        <p:tgtEl>
                                          <p:spTgt spid="47"/>
                                        </p:tgtEl>
                                        <p:attrNameLst>
                                          <p:attrName>ppt_h</p:attrName>
                                        </p:attrNameLst>
                                      </p:cBhvr>
                                      <p:tavLst>
                                        <p:tav tm="0">
                                          <p:val>
                                            <p:fltVal val="0"/>
                                          </p:val>
                                        </p:tav>
                                        <p:tav tm="100000">
                                          <p:val>
                                            <p:strVal val="#ppt_h"/>
                                          </p:val>
                                        </p:tav>
                                      </p:tavLst>
                                    </p:anim>
                                    <p:anim calcmode="lin" valueType="num">
                                      <p:cBhvr>
                                        <p:cTn id="9" dur="1000" fill="hold"/>
                                        <p:tgtEl>
                                          <p:spTgt spid="47"/>
                                        </p:tgtEl>
                                        <p:attrNameLst>
                                          <p:attrName>style.rotation</p:attrName>
                                        </p:attrNameLst>
                                      </p:cBhvr>
                                      <p:tavLst>
                                        <p:tav tm="0">
                                          <p:val>
                                            <p:fltVal val="90"/>
                                          </p:val>
                                        </p:tav>
                                        <p:tav tm="100000">
                                          <p:val>
                                            <p:fltVal val="0"/>
                                          </p:val>
                                        </p:tav>
                                      </p:tavLst>
                                    </p:anim>
                                    <p:animEffect transition="in" filter="fade">
                                      <p:cBhvr>
                                        <p:cTn id="10"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1"/>
        <p:cNvGrpSpPr/>
        <p:nvPr/>
      </p:nvGrpSpPr>
      <p:grpSpPr>
        <a:xfrm>
          <a:off x="0" y="0"/>
          <a:ext cx="0" cy="0"/>
          <a:chOff x="0" y="0"/>
          <a:chExt cx="0" cy="0"/>
        </a:xfrm>
      </p:grpSpPr>
      <p:sp>
        <p:nvSpPr>
          <p:cNvPr id="3335" name="Google Shape;3335;p50"/>
          <p:cNvSpPr txBox="1">
            <a:spLocks noGrp="1"/>
          </p:cNvSpPr>
          <p:nvPr>
            <p:ph type="title"/>
          </p:nvPr>
        </p:nvSpPr>
        <p:spPr>
          <a:xfrm>
            <a:off x="256436" y="941407"/>
            <a:ext cx="8599894" cy="1098800"/>
          </a:xfrm>
          <a:prstGeom prst="rect">
            <a:avLst/>
          </a:prstGeom>
        </p:spPr>
        <p:txBody>
          <a:bodyPr spcFirstLastPara="1" wrap="square" lIns="91425" tIns="91425" rIns="91425" bIns="91425" anchor="ctr" anchorCtr="0">
            <a:noAutofit/>
          </a:bodyPr>
          <a:lstStyle/>
          <a:p>
            <a:pPr marL="0" lvl="0" indent="0" algn="just" rtl="0">
              <a:lnSpc>
                <a:spcPts val="3600"/>
              </a:lnSpc>
              <a:spcBef>
                <a:spcPts val="0"/>
              </a:spcBef>
              <a:spcAft>
                <a:spcPts val="0"/>
              </a:spcAft>
              <a:buClr>
                <a:schemeClr val="dk1"/>
              </a:buClr>
              <a:buSzPts val="1100"/>
              <a:buFont typeface="Arial"/>
              <a:buNone/>
            </a:pPr>
            <a:r>
              <a:rPr lang="en" sz="2600" b="0" dirty="0" smtClean="0">
                <a:latin typeface="+mj-lt"/>
              </a:rPr>
              <a:t>Hiện tượng năng lượng chuyển hóa từ vật này sang vật khác được ứng dụng nhiều trong khoa học và công nghệ</a:t>
            </a:r>
            <a:endParaRPr sz="2600" b="0" dirty="0">
              <a:solidFill>
                <a:schemeClr val="dk2"/>
              </a:solidFill>
              <a:latin typeface="+mj-lt"/>
            </a:endParaRPr>
          </a:p>
        </p:txBody>
      </p:sp>
      <p:grpSp>
        <p:nvGrpSpPr>
          <p:cNvPr id="3336" name="Google Shape;3336;p50"/>
          <p:cNvGrpSpPr/>
          <p:nvPr/>
        </p:nvGrpSpPr>
        <p:grpSpPr>
          <a:xfrm rot="7084717" flipH="1">
            <a:off x="3605703" y="-490771"/>
            <a:ext cx="992233" cy="1839015"/>
            <a:chOff x="3321775" y="2146200"/>
            <a:chExt cx="1129175" cy="2092825"/>
          </a:xfrm>
        </p:grpSpPr>
        <p:sp>
          <p:nvSpPr>
            <p:cNvPr id="3337" name="Google Shape;3337;p50"/>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0"/>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0"/>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0"/>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0"/>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0"/>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0"/>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0"/>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0"/>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0"/>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0"/>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0"/>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0"/>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0"/>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0"/>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0"/>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0"/>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0"/>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0"/>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0"/>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0"/>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0"/>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0"/>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0"/>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0"/>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0"/>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0"/>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0"/>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0"/>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0"/>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7" name="Google Shape;3367;p50"/>
          <p:cNvSpPr/>
          <p:nvPr/>
        </p:nvSpPr>
        <p:spPr>
          <a:xfrm rot="-9440034">
            <a:off x="3131138" y="-528788"/>
            <a:ext cx="2155245" cy="1534022"/>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8" name="Google Shape;3368;p50"/>
          <p:cNvGrpSpPr/>
          <p:nvPr/>
        </p:nvGrpSpPr>
        <p:grpSpPr>
          <a:xfrm>
            <a:off x="3730435" y="3713466"/>
            <a:ext cx="2176120" cy="1473255"/>
            <a:chOff x="4159060" y="3694416"/>
            <a:chExt cx="2176120" cy="1473255"/>
          </a:xfrm>
        </p:grpSpPr>
        <p:grpSp>
          <p:nvGrpSpPr>
            <p:cNvPr id="3369" name="Google Shape;3369;p50"/>
            <p:cNvGrpSpPr/>
            <p:nvPr/>
          </p:nvGrpSpPr>
          <p:grpSpPr>
            <a:xfrm>
              <a:off x="4902504" y="4429988"/>
              <a:ext cx="1432676" cy="737683"/>
              <a:chOff x="4102175" y="4352175"/>
              <a:chExt cx="1709025" cy="879975"/>
            </a:xfrm>
          </p:grpSpPr>
          <p:sp>
            <p:nvSpPr>
              <p:cNvPr id="3370" name="Google Shape;3370;p50"/>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0"/>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0"/>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0"/>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4" name="Google Shape;3374;p50"/>
            <p:cNvGrpSpPr/>
            <p:nvPr/>
          </p:nvGrpSpPr>
          <p:grpSpPr>
            <a:xfrm>
              <a:off x="4387657" y="3694416"/>
              <a:ext cx="1252400" cy="1473059"/>
              <a:chOff x="2634050" y="3784550"/>
              <a:chExt cx="1220425" cy="1435450"/>
            </a:xfrm>
          </p:grpSpPr>
          <p:sp>
            <p:nvSpPr>
              <p:cNvPr id="3375" name="Google Shape;3375;p50"/>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0"/>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0"/>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0"/>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0"/>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0"/>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0"/>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0"/>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0"/>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0"/>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0"/>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0"/>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0"/>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0"/>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0"/>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0"/>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0"/>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0"/>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0"/>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0"/>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0"/>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6" name="Google Shape;3396;p50"/>
            <p:cNvGrpSpPr/>
            <p:nvPr/>
          </p:nvGrpSpPr>
          <p:grpSpPr>
            <a:xfrm>
              <a:off x="4159060" y="4439610"/>
              <a:ext cx="701773" cy="702653"/>
              <a:chOff x="5856000" y="4600650"/>
              <a:chExt cx="618575" cy="619350"/>
            </a:xfrm>
          </p:grpSpPr>
          <p:sp>
            <p:nvSpPr>
              <p:cNvPr id="3397" name="Google Shape;3397;p50"/>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0"/>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0"/>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0"/>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0"/>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0"/>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0"/>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0"/>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0"/>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0"/>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07" name="Google Shape;3407;p50"/>
          <p:cNvSpPr/>
          <p:nvPr/>
        </p:nvSpPr>
        <p:spPr>
          <a:xfrm rot="-8099742">
            <a:off x="3560268" y="3983131"/>
            <a:ext cx="2155206" cy="1534070"/>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0"/>
          <p:cNvSpPr/>
          <p:nvPr/>
        </p:nvSpPr>
        <p:spPr>
          <a:xfrm rot="-8614070" flipH="1">
            <a:off x="-1284390" y="3553364"/>
            <a:ext cx="2540892" cy="221076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0"/>
          <p:cNvSpPr/>
          <p:nvPr/>
        </p:nvSpPr>
        <p:spPr>
          <a:xfrm rot="2547496">
            <a:off x="-1236199" y="3682873"/>
            <a:ext cx="2479626" cy="2216120"/>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Thiết bị sưởi ấm cần thiết cho gia đình - VnExpress Số hó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19" y="2023169"/>
            <a:ext cx="3258218" cy="29343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Siêu thị Điện máy Nội Thất Chợ LớnTủ Lạnh TOSHIBA Inverter 493 Lít  GR-RS637W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9789" y="2053719"/>
            <a:ext cx="2774926" cy="29203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QaHjMZvOHi-k3eI9Fs5oAwv-CkA6Iysr2uPc6d2MpVzjg-7vreQ0yO2z5aGDqRO9IYJ7xE3xyi&amp;usqp=C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7219" y="2076445"/>
            <a:ext cx="2400300" cy="2836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35"/>
                                        </p:tgtEl>
                                        <p:attrNameLst>
                                          <p:attrName>style.visibility</p:attrName>
                                        </p:attrNameLst>
                                      </p:cBhvr>
                                      <p:to>
                                        <p:strVal val="visible"/>
                                      </p:to>
                                    </p:set>
                                    <p:animEffect transition="in" filter="barn(inVertical)">
                                      <p:cBhvr>
                                        <p:cTn id="7" dur="500"/>
                                        <p:tgtEl>
                                          <p:spTgt spid="33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par>
                                <p:cTn id="13" presetID="16" presetClass="entr" presetSubtype="21"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par>
                                <p:cTn id="16" presetID="16" presetClass="entr" presetSubtype="21"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barn(inVertical)">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26"/>
        <p:cNvGrpSpPr/>
        <p:nvPr/>
      </p:nvGrpSpPr>
      <p:grpSpPr>
        <a:xfrm>
          <a:off x="0" y="0"/>
          <a:ext cx="0" cy="0"/>
          <a:chOff x="0" y="0"/>
          <a:chExt cx="0" cy="0"/>
        </a:xfrm>
      </p:grpSpPr>
      <p:sp>
        <p:nvSpPr>
          <p:cNvPr id="3727" name="Google Shape;3727;p53"/>
          <p:cNvSpPr txBox="1">
            <a:spLocks noGrp="1"/>
          </p:cNvSpPr>
          <p:nvPr>
            <p:ph type="title"/>
          </p:nvPr>
        </p:nvSpPr>
        <p:spPr>
          <a:xfrm>
            <a:off x="720000" y="540000"/>
            <a:ext cx="7704000" cy="1114988"/>
          </a:xfrm>
          <a:prstGeom prst="rect">
            <a:avLst/>
          </a:prstGeom>
        </p:spPr>
        <p:txBody>
          <a:bodyPr spcFirstLastPara="1" wrap="square" lIns="91425" tIns="91425" rIns="91425" bIns="91425" anchor="ctr" anchorCtr="0">
            <a:noAutofit/>
          </a:bodyPr>
          <a:lstStyle/>
          <a:p>
            <a:pPr marL="0" lvl="0" indent="0" algn="ctr" rtl="0">
              <a:lnSpc>
                <a:spcPts val="3600"/>
              </a:lnSpc>
              <a:spcBef>
                <a:spcPts val="0"/>
              </a:spcBef>
              <a:spcAft>
                <a:spcPts val="0"/>
              </a:spcAft>
              <a:buNone/>
            </a:pPr>
            <a:r>
              <a:rPr lang="en" dirty="0" smtClean="0">
                <a:latin typeface="+mj-lt"/>
              </a:rPr>
              <a:t>b. Tìm hiểu sự chuyển hóa </a:t>
            </a:r>
            <a:br>
              <a:rPr lang="en" dirty="0" smtClean="0">
                <a:latin typeface="+mj-lt"/>
              </a:rPr>
            </a:br>
            <a:r>
              <a:rPr lang="en" dirty="0" smtClean="0">
                <a:latin typeface="+mj-lt"/>
              </a:rPr>
              <a:t>giữa các dạng năng lượng </a:t>
            </a:r>
            <a:endParaRPr dirty="0">
              <a:solidFill>
                <a:schemeClr val="dk2"/>
              </a:solidFill>
              <a:latin typeface="+mj-lt"/>
            </a:endParaRPr>
          </a:p>
        </p:txBody>
      </p:sp>
      <p:pic>
        <p:nvPicPr>
          <p:cNvPr id="2" name="Picture 1"/>
          <p:cNvPicPr>
            <a:picLocks noChangeAspect="1"/>
          </p:cNvPicPr>
          <p:nvPr/>
        </p:nvPicPr>
        <p:blipFill>
          <a:blip r:embed="rId3"/>
          <a:stretch>
            <a:fillRect/>
          </a:stretch>
        </p:blipFill>
        <p:spPr>
          <a:xfrm>
            <a:off x="202717" y="1750032"/>
            <a:ext cx="2699181" cy="2988064"/>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a:off x="2966605" y="1772425"/>
            <a:ext cx="2749812" cy="2988065"/>
          </a:xfrm>
          <a:prstGeom prst="rect">
            <a:avLst/>
          </a:prstGeom>
          <a:ln>
            <a:noFill/>
          </a:ln>
          <a:effectLst>
            <a:softEdge rad="112500"/>
          </a:effectLst>
        </p:spPr>
      </p:pic>
      <p:pic>
        <p:nvPicPr>
          <p:cNvPr id="4" name="Picture 3"/>
          <p:cNvPicPr>
            <a:picLocks noChangeAspect="1"/>
          </p:cNvPicPr>
          <p:nvPr/>
        </p:nvPicPr>
        <p:blipFill>
          <a:blip r:embed="rId5"/>
          <a:stretch>
            <a:fillRect/>
          </a:stretch>
        </p:blipFill>
        <p:spPr>
          <a:xfrm>
            <a:off x="5781124" y="1753230"/>
            <a:ext cx="3143722" cy="2894341"/>
          </a:xfrm>
          <a:prstGeom prst="rect">
            <a:avLst/>
          </a:prstGeom>
          <a:ln>
            <a:noFill/>
          </a:ln>
          <a:effectLst>
            <a:softEdge rad="112500"/>
          </a:effectLst>
        </p:spPr>
      </p:pic>
    </p:spTree>
    <p:extLst>
      <p:ext uri="{BB962C8B-B14F-4D97-AF65-F5344CB8AC3E}">
        <p14:creationId xmlns:p14="http://schemas.microsoft.com/office/powerpoint/2010/main" val="248717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27"/>
                                        </p:tgtEl>
                                        <p:attrNameLst>
                                          <p:attrName>style.visibility</p:attrName>
                                        </p:attrNameLst>
                                      </p:cBhvr>
                                      <p:to>
                                        <p:strVal val="visible"/>
                                      </p:to>
                                    </p:set>
                                    <p:animEffect transition="in" filter="barn(inVertical)">
                                      <p:cBhvr>
                                        <p:cTn id="7" dur="500"/>
                                        <p:tgtEl>
                                          <p:spTgt spid="37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0"/>
        <p:cNvGrpSpPr/>
        <p:nvPr/>
      </p:nvGrpSpPr>
      <p:grpSpPr>
        <a:xfrm>
          <a:off x="0" y="0"/>
          <a:ext cx="0" cy="0"/>
          <a:chOff x="0" y="0"/>
          <a:chExt cx="0" cy="0"/>
        </a:xfrm>
      </p:grpSpPr>
      <p:sp>
        <p:nvSpPr>
          <p:cNvPr id="4051" name="Google Shape;4051;p64"/>
          <p:cNvSpPr txBox="1">
            <a:spLocks noGrp="1"/>
          </p:cNvSpPr>
          <p:nvPr>
            <p:ph type="title"/>
          </p:nvPr>
        </p:nvSpPr>
        <p:spPr>
          <a:xfrm>
            <a:off x="0" y="759608"/>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Thảo luận và trả lời câu hỏi</a:t>
            </a:r>
            <a:endParaRPr dirty="0">
              <a:latin typeface="+mj-lt"/>
            </a:endParaRPr>
          </a:p>
        </p:txBody>
      </p:sp>
      <p:sp>
        <p:nvSpPr>
          <p:cNvPr id="4053" name="Google Shape;4053;p64"/>
          <p:cNvSpPr txBox="1">
            <a:spLocks noGrp="1"/>
          </p:cNvSpPr>
          <p:nvPr>
            <p:ph type="subTitle" idx="4294967295"/>
          </p:nvPr>
        </p:nvSpPr>
        <p:spPr>
          <a:xfrm>
            <a:off x="201801" y="1592627"/>
            <a:ext cx="6815637" cy="1531253"/>
          </a:xfrm>
          <a:prstGeom prst="rect">
            <a:avLst/>
          </a:prstGeom>
        </p:spPr>
        <p:txBody>
          <a:bodyPr spcFirstLastPara="1" wrap="square" lIns="91425" tIns="91425" rIns="91425" bIns="91425" anchor="t" anchorCtr="0">
            <a:noAutofit/>
          </a:bodyPr>
          <a:lstStyle/>
          <a:p>
            <a:pPr marL="139700" indent="0" algn="just">
              <a:lnSpc>
                <a:spcPts val="3200"/>
              </a:lnSpc>
              <a:buNone/>
            </a:pPr>
            <a:r>
              <a:rPr lang="en-US" sz="2400" dirty="0">
                <a:solidFill>
                  <a:schemeClr val="tx2">
                    <a:lumMod val="50000"/>
                  </a:schemeClr>
                </a:solidFill>
                <a:latin typeface="+mn-lt"/>
              </a:rPr>
              <a:t>Vào lúc trời lạnh, người ta thường xoa hai bàn tay vào nhau, khi đó dạng năng lượng nào đã chuyển thành nhiệt để làm ấm bàn tay?</a:t>
            </a:r>
          </a:p>
        </p:txBody>
      </p:sp>
      <p:sp>
        <p:nvSpPr>
          <p:cNvPr id="4060" name="Google Shape;4060;p64"/>
          <p:cNvSpPr/>
          <p:nvPr/>
        </p:nvSpPr>
        <p:spPr>
          <a:xfrm>
            <a:off x="7380046" y="1853583"/>
            <a:ext cx="1535079" cy="525692"/>
          </a:xfrm>
          <a:prstGeom prst="roundRect">
            <a:avLst>
              <a:gd name="adj" fmla="val 43234"/>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solidFill>
                  <a:schemeClr val="lt2"/>
                </a:solidFill>
                <a:latin typeface="+mj-lt"/>
                <a:ea typeface="Poppins"/>
                <a:cs typeface="Poppins"/>
                <a:sym typeface="Poppins"/>
              </a:rPr>
              <a:t>Nhóm 1</a:t>
            </a:r>
            <a:endParaRPr sz="2400" b="1" dirty="0">
              <a:solidFill>
                <a:schemeClr val="lt2"/>
              </a:solidFill>
              <a:latin typeface="+mj-lt"/>
              <a:ea typeface="Poppins"/>
              <a:cs typeface="Poppins"/>
              <a:sym typeface="Poppins"/>
            </a:endParaRPr>
          </a:p>
        </p:txBody>
      </p:sp>
      <p:sp>
        <p:nvSpPr>
          <p:cNvPr id="17" name="Google Shape;4060;p64"/>
          <p:cNvSpPr/>
          <p:nvPr/>
        </p:nvSpPr>
        <p:spPr>
          <a:xfrm>
            <a:off x="7380046" y="2999043"/>
            <a:ext cx="1535079" cy="525692"/>
          </a:xfrm>
          <a:prstGeom prst="roundRect">
            <a:avLst>
              <a:gd name="adj" fmla="val 43234"/>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solidFill>
                  <a:schemeClr val="lt2"/>
                </a:solidFill>
                <a:latin typeface="+mj-lt"/>
                <a:ea typeface="Poppins"/>
                <a:cs typeface="Poppins"/>
                <a:sym typeface="Poppins"/>
              </a:rPr>
              <a:t>Nhóm 2</a:t>
            </a:r>
            <a:endParaRPr sz="2400" b="1" dirty="0">
              <a:solidFill>
                <a:schemeClr val="lt2"/>
              </a:solidFill>
              <a:latin typeface="+mj-lt"/>
              <a:ea typeface="Poppins"/>
              <a:cs typeface="Poppins"/>
              <a:sym typeface="Poppins"/>
            </a:endParaRPr>
          </a:p>
        </p:txBody>
      </p:sp>
      <p:sp>
        <p:nvSpPr>
          <p:cNvPr id="2" name="Rectangle 1"/>
          <p:cNvSpPr/>
          <p:nvPr/>
        </p:nvSpPr>
        <p:spPr>
          <a:xfrm>
            <a:off x="352942" y="2975269"/>
            <a:ext cx="7027104" cy="913070"/>
          </a:xfrm>
          <a:prstGeom prst="rect">
            <a:avLst/>
          </a:prstGeom>
        </p:spPr>
        <p:txBody>
          <a:bodyPr wrap="square">
            <a:spAutoFit/>
          </a:bodyPr>
          <a:lstStyle/>
          <a:p>
            <a:pPr algn="just">
              <a:lnSpc>
                <a:spcPts val="3200"/>
              </a:lnSpc>
            </a:pPr>
            <a:r>
              <a:rPr lang="en-US" sz="2400" dirty="0">
                <a:latin typeface="+mn-lt"/>
                <a:ea typeface="Calibri" panose="020F0502020204030204" pitchFamily="34" charset="0"/>
              </a:rPr>
              <a:t>Khi ô tô động cơ nhiệt chạy, dạng năng lượng nào chuyển thành năng lượng cho ô tô hoạt động?</a:t>
            </a:r>
          </a:p>
        </p:txBody>
      </p:sp>
      <p:sp>
        <p:nvSpPr>
          <p:cNvPr id="19" name="Google Shape;4060;p64"/>
          <p:cNvSpPr/>
          <p:nvPr/>
        </p:nvSpPr>
        <p:spPr>
          <a:xfrm>
            <a:off x="7463173" y="4144503"/>
            <a:ext cx="1535079" cy="525692"/>
          </a:xfrm>
          <a:prstGeom prst="roundRect">
            <a:avLst>
              <a:gd name="adj" fmla="val 43234"/>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solidFill>
                  <a:schemeClr val="lt2"/>
                </a:solidFill>
                <a:latin typeface="+mj-lt"/>
                <a:ea typeface="Poppins"/>
                <a:cs typeface="Poppins"/>
                <a:sym typeface="Poppins"/>
              </a:rPr>
              <a:t>Nhóm 3</a:t>
            </a:r>
            <a:endParaRPr sz="2400" b="1" dirty="0">
              <a:solidFill>
                <a:schemeClr val="lt2"/>
              </a:solidFill>
              <a:latin typeface="+mj-lt"/>
              <a:ea typeface="Poppins"/>
              <a:cs typeface="Poppins"/>
              <a:sym typeface="Poppins"/>
            </a:endParaRPr>
          </a:p>
        </p:txBody>
      </p:sp>
      <p:sp>
        <p:nvSpPr>
          <p:cNvPr id="20" name="Rectangle 19"/>
          <p:cNvSpPr/>
          <p:nvPr/>
        </p:nvSpPr>
        <p:spPr>
          <a:xfrm>
            <a:off x="352942" y="4003741"/>
            <a:ext cx="7027104" cy="913070"/>
          </a:xfrm>
          <a:prstGeom prst="rect">
            <a:avLst/>
          </a:prstGeom>
        </p:spPr>
        <p:txBody>
          <a:bodyPr wrap="square">
            <a:spAutoFit/>
          </a:bodyPr>
          <a:lstStyle/>
          <a:p>
            <a:pPr algn="just">
              <a:lnSpc>
                <a:spcPts val="3200"/>
              </a:lnSpc>
            </a:pPr>
            <a:r>
              <a:rPr lang="vi-VN" sz="2400" dirty="0">
                <a:latin typeface="+mn-lt"/>
                <a:ea typeface="Calibri" panose="020F0502020204030204" pitchFamily="34" charset="0"/>
              </a:rPr>
              <a:t>Khi đèn đường được thắp sáng, dạng năng lượng nào đã chuyển thành quang năng?</a:t>
            </a:r>
            <a:endParaRPr lang="en-US" sz="2400" dirty="0">
              <a:latin typeface="+mn-lt"/>
              <a:ea typeface="Calibri" panose="020F0502020204030204" pitchFamily="34" charset="0"/>
            </a:endParaRPr>
          </a:p>
        </p:txBody>
      </p:sp>
      <p:pic>
        <p:nvPicPr>
          <p:cNvPr id="21"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259672" flipH="1">
            <a:off x="1005952" y="443993"/>
            <a:ext cx="1182834" cy="1250702"/>
          </a:xfrm>
          <a:prstGeom prst="rect">
            <a:avLst/>
          </a:prstGeom>
        </p:spPr>
      </p:pic>
      <p:sp>
        <p:nvSpPr>
          <p:cNvPr id="22" name="TextBox 33"/>
          <p:cNvSpPr txBox="1"/>
          <p:nvPr/>
        </p:nvSpPr>
        <p:spPr>
          <a:xfrm>
            <a:off x="1103038" y="577087"/>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2 phút </a:t>
            </a:r>
            <a:endParaRPr lang="en-US" sz="2400"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051"/>
                                        </p:tgtEl>
                                        <p:attrNameLst>
                                          <p:attrName>style.visibility</p:attrName>
                                        </p:attrNameLst>
                                      </p:cBhvr>
                                      <p:to>
                                        <p:strVal val="visible"/>
                                      </p:to>
                                    </p:set>
                                    <p:animEffect transition="in" filter="barn(inVertical)">
                                      <p:cBhvr>
                                        <p:cTn id="13" dur="500"/>
                                        <p:tgtEl>
                                          <p:spTgt spid="405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53">
                                            <p:txEl>
                                              <p:pRg st="0" end="0"/>
                                            </p:txEl>
                                          </p:spTgt>
                                        </p:tgtEl>
                                        <p:attrNameLst>
                                          <p:attrName>style.visibility</p:attrName>
                                        </p:attrNameLst>
                                      </p:cBhvr>
                                      <p:to>
                                        <p:strVal val="visible"/>
                                      </p:to>
                                    </p:set>
                                    <p:animEffect transition="in" filter="barn(inVertical)">
                                      <p:cBhvr>
                                        <p:cTn id="18" dur="500"/>
                                        <p:tgtEl>
                                          <p:spTgt spid="4053">
                                            <p:txEl>
                                              <p:pRg st="0" end="0"/>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060"/>
                                        </p:tgtEl>
                                        <p:attrNameLst>
                                          <p:attrName>style.visibility</p:attrName>
                                        </p:attrNameLst>
                                      </p:cBhvr>
                                      <p:to>
                                        <p:strVal val="visible"/>
                                      </p:to>
                                    </p:set>
                                    <p:animEffect transition="in" filter="barn(inVertical)">
                                      <p:cBhvr>
                                        <p:cTn id="21" dur="500"/>
                                        <p:tgtEl>
                                          <p:spTgt spid="406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1" grpId="0"/>
      <p:bldP spid="4053" grpId="0" build="p"/>
      <p:bldP spid="4060" grpId="0" animBg="1"/>
      <p:bldP spid="17" grpId="0" animBg="1"/>
      <p:bldP spid="2" grpId="0"/>
      <p:bldP spid="19" grpId="0" animBg="1"/>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1"/>
        <p:cNvGrpSpPr/>
        <p:nvPr/>
      </p:nvGrpSpPr>
      <p:grpSpPr>
        <a:xfrm>
          <a:off x="0" y="0"/>
          <a:ext cx="0" cy="0"/>
          <a:chOff x="0" y="0"/>
          <a:chExt cx="0" cy="0"/>
        </a:xfrm>
      </p:grpSpPr>
      <p:grpSp>
        <p:nvGrpSpPr>
          <p:cNvPr id="3424" name="Google Shape;3424;p52"/>
          <p:cNvGrpSpPr/>
          <p:nvPr/>
        </p:nvGrpSpPr>
        <p:grpSpPr>
          <a:xfrm>
            <a:off x="57303" y="3336794"/>
            <a:ext cx="885541" cy="1736915"/>
            <a:chOff x="1833675" y="2704350"/>
            <a:chExt cx="820325" cy="1609000"/>
          </a:xfrm>
        </p:grpSpPr>
        <p:sp>
          <p:nvSpPr>
            <p:cNvPr id="3425" name="Google Shape;3425;p52"/>
            <p:cNvSpPr/>
            <p:nvPr/>
          </p:nvSpPr>
          <p:spPr>
            <a:xfrm>
              <a:off x="1845075" y="3455925"/>
              <a:ext cx="808925" cy="164050"/>
            </a:xfrm>
            <a:custGeom>
              <a:avLst/>
              <a:gdLst/>
              <a:ahLst/>
              <a:cxnLst/>
              <a:rect l="l" t="t" r="r" b="b"/>
              <a:pathLst>
                <a:path w="32357" h="6562" extrusionOk="0">
                  <a:moveTo>
                    <a:pt x="17614" y="0"/>
                  </a:moveTo>
                  <a:cubicBezTo>
                    <a:pt x="16710" y="0"/>
                    <a:pt x="15806" y="14"/>
                    <a:pt x="14906" y="41"/>
                  </a:cubicBezTo>
                  <a:cubicBezTo>
                    <a:pt x="12482" y="89"/>
                    <a:pt x="10082" y="257"/>
                    <a:pt x="7682" y="497"/>
                  </a:cubicBezTo>
                  <a:cubicBezTo>
                    <a:pt x="6553" y="617"/>
                    <a:pt x="5425" y="737"/>
                    <a:pt x="4297" y="905"/>
                  </a:cubicBezTo>
                  <a:cubicBezTo>
                    <a:pt x="3289" y="1073"/>
                    <a:pt x="2305" y="1337"/>
                    <a:pt x="1369" y="1769"/>
                  </a:cubicBezTo>
                  <a:cubicBezTo>
                    <a:pt x="1057" y="1913"/>
                    <a:pt x="745" y="2105"/>
                    <a:pt x="457" y="2297"/>
                  </a:cubicBezTo>
                  <a:cubicBezTo>
                    <a:pt x="337" y="2297"/>
                    <a:pt x="193" y="2369"/>
                    <a:pt x="169" y="2513"/>
                  </a:cubicBezTo>
                  <a:cubicBezTo>
                    <a:pt x="145" y="2537"/>
                    <a:pt x="121" y="2537"/>
                    <a:pt x="121" y="2561"/>
                  </a:cubicBezTo>
                  <a:cubicBezTo>
                    <a:pt x="1" y="2657"/>
                    <a:pt x="25" y="2849"/>
                    <a:pt x="121" y="2945"/>
                  </a:cubicBezTo>
                  <a:cubicBezTo>
                    <a:pt x="121" y="2969"/>
                    <a:pt x="145" y="2993"/>
                    <a:pt x="169" y="2993"/>
                  </a:cubicBezTo>
                  <a:cubicBezTo>
                    <a:pt x="265" y="3641"/>
                    <a:pt x="793" y="4121"/>
                    <a:pt x="1393" y="4433"/>
                  </a:cubicBezTo>
                  <a:cubicBezTo>
                    <a:pt x="1777" y="4649"/>
                    <a:pt x="2185" y="4793"/>
                    <a:pt x="2593" y="4889"/>
                  </a:cubicBezTo>
                  <a:cubicBezTo>
                    <a:pt x="3145" y="5033"/>
                    <a:pt x="3721" y="5177"/>
                    <a:pt x="4297" y="5297"/>
                  </a:cubicBezTo>
                  <a:cubicBezTo>
                    <a:pt x="6577" y="5801"/>
                    <a:pt x="8906" y="6162"/>
                    <a:pt x="11234" y="6354"/>
                  </a:cubicBezTo>
                  <a:cubicBezTo>
                    <a:pt x="12731" y="6492"/>
                    <a:pt x="14237" y="6562"/>
                    <a:pt x="15741" y="6562"/>
                  </a:cubicBezTo>
                  <a:cubicBezTo>
                    <a:pt x="16577" y="6562"/>
                    <a:pt x="17411" y="6540"/>
                    <a:pt x="18243" y="6498"/>
                  </a:cubicBezTo>
                  <a:cubicBezTo>
                    <a:pt x="20571" y="6402"/>
                    <a:pt x="22899" y="6162"/>
                    <a:pt x="25203" y="5753"/>
                  </a:cubicBezTo>
                  <a:cubicBezTo>
                    <a:pt x="27292" y="5369"/>
                    <a:pt x="29428" y="4841"/>
                    <a:pt x="31252" y="3689"/>
                  </a:cubicBezTo>
                  <a:cubicBezTo>
                    <a:pt x="31660" y="3425"/>
                    <a:pt x="32140" y="3137"/>
                    <a:pt x="32260" y="2633"/>
                  </a:cubicBezTo>
                  <a:cubicBezTo>
                    <a:pt x="32356" y="2249"/>
                    <a:pt x="32212" y="1865"/>
                    <a:pt x="31924" y="1601"/>
                  </a:cubicBezTo>
                  <a:cubicBezTo>
                    <a:pt x="31252" y="905"/>
                    <a:pt x="30220" y="857"/>
                    <a:pt x="29308" y="737"/>
                  </a:cubicBezTo>
                  <a:cubicBezTo>
                    <a:pt x="26932" y="449"/>
                    <a:pt x="24531" y="233"/>
                    <a:pt x="22131" y="113"/>
                  </a:cubicBezTo>
                  <a:cubicBezTo>
                    <a:pt x="20631" y="38"/>
                    <a:pt x="19121" y="0"/>
                    <a:pt x="17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p:cNvSpPr/>
            <p:nvPr/>
          </p:nvSpPr>
          <p:spPr>
            <a:xfrm>
              <a:off x="1900275" y="2704350"/>
              <a:ext cx="331875" cy="923725"/>
            </a:xfrm>
            <a:custGeom>
              <a:avLst/>
              <a:gdLst/>
              <a:ahLst/>
              <a:cxnLst/>
              <a:rect l="l" t="t" r="r" b="b"/>
              <a:pathLst>
                <a:path w="13275" h="36949" extrusionOk="0">
                  <a:moveTo>
                    <a:pt x="6511" y="0"/>
                  </a:moveTo>
                  <a:cubicBezTo>
                    <a:pt x="6011" y="0"/>
                    <a:pt x="5508" y="89"/>
                    <a:pt x="5018" y="269"/>
                  </a:cubicBezTo>
                  <a:cubicBezTo>
                    <a:pt x="3865" y="677"/>
                    <a:pt x="2857" y="1493"/>
                    <a:pt x="2137" y="2501"/>
                  </a:cubicBezTo>
                  <a:cubicBezTo>
                    <a:pt x="1345" y="3629"/>
                    <a:pt x="913" y="4949"/>
                    <a:pt x="649" y="6294"/>
                  </a:cubicBezTo>
                  <a:cubicBezTo>
                    <a:pt x="385" y="7686"/>
                    <a:pt x="265" y="9126"/>
                    <a:pt x="169" y="10566"/>
                  </a:cubicBezTo>
                  <a:cubicBezTo>
                    <a:pt x="49" y="12030"/>
                    <a:pt x="1" y="13518"/>
                    <a:pt x="25" y="15006"/>
                  </a:cubicBezTo>
                  <a:cubicBezTo>
                    <a:pt x="49" y="18007"/>
                    <a:pt x="265" y="20983"/>
                    <a:pt x="721" y="23911"/>
                  </a:cubicBezTo>
                  <a:cubicBezTo>
                    <a:pt x="1177" y="26864"/>
                    <a:pt x="1849" y="29768"/>
                    <a:pt x="2737" y="32624"/>
                  </a:cubicBezTo>
                  <a:cubicBezTo>
                    <a:pt x="2905" y="33176"/>
                    <a:pt x="3097" y="33752"/>
                    <a:pt x="3289" y="34304"/>
                  </a:cubicBezTo>
                  <a:cubicBezTo>
                    <a:pt x="3217" y="34424"/>
                    <a:pt x="3241" y="34568"/>
                    <a:pt x="3313" y="34664"/>
                  </a:cubicBezTo>
                  <a:cubicBezTo>
                    <a:pt x="4557" y="36153"/>
                    <a:pt x="6459" y="36948"/>
                    <a:pt x="8371" y="36948"/>
                  </a:cubicBezTo>
                  <a:cubicBezTo>
                    <a:pt x="8710" y="36948"/>
                    <a:pt x="9050" y="36923"/>
                    <a:pt x="9386" y="36873"/>
                  </a:cubicBezTo>
                  <a:cubicBezTo>
                    <a:pt x="9938" y="36801"/>
                    <a:pt x="10490" y="36633"/>
                    <a:pt x="11018" y="36393"/>
                  </a:cubicBezTo>
                  <a:cubicBezTo>
                    <a:pt x="11546" y="36152"/>
                    <a:pt x="12122" y="35792"/>
                    <a:pt x="12386" y="35240"/>
                  </a:cubicBezTo>
                  <a:cubicBezTo>
                    <a:pt x="12530" y="34904"/>
                    <a:pt x="12554" y="34568"/>
                    <a:pt x="12602" y="34232"/>
                  </a:cubicBezTo>
                  <a:cubicBezTo>
                    <a:pt x="12650" y="33824"/>
                    <a:pt x="12674" y="33440"/>
                    <a:pt x="12722" y="33032"/>
                  </a:cubicBezTo>
                  <a:cubicBezTo>
                    <a:pt x="12794" y="32264"/>
                    <a:pt x="12866" y="31496"/>
                    <a:pt x="12938" y="30704"/>
                  </a:cubicBezTo>
                  <a:cubicBezTo>
                    <a:pt x="13178" y="27608"/>
                    <a:pt x="13274" y="24487"/>
                    <a:pt x="13226" y="21367"/>
                  </a:cubicBezTo>
                  <a:cubicBezTo>
                    <a:pt x="13178" y="18247"/>
                    <a:pt x="13010" y="15126"/>
                    <a:pt x="12674" y="12030"/>
                  </a:cubicBezTo>
                  <a:cubicBezTo>
                    <a:pt x="12506" y="10446"/>
                    <a:pt x="12314" y="8886"/>
                    <a:pt x="12074" y="7350"/>
                  </a:cubicBezTo>
                  <a:cubicBezTo>
                    <a:pt x="11858" y="5909"/>
                    <a:pt x="11594" y="4493"/>
                    <a:pt x="10970" y="3173"/>
                  </a:cubicBezTo>
                  <a:cubicBezTo>
                    <a:pt x="10442" y="2093"/>
                    <a:pt x="9626" y="1085"/>
                    <a:pt x="8546" y="509"/>
                  </a:cubicBezTo>
                  <a:cubicBezTo>
                    <a:pt x="7902" y="173"/>
                    <a:pt x="7210" y="0"/>
                    <a:pt x="6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p:cNvSpPr/>
            <p:nvPr/>
          </p:nvSpPr>
          <p:spPr>
            <a:xfrm>
              <a:off x="2387550" y="2952200"/>
              <a:ext cx="202225" cy="666525"/>
            </a:xfrm>
            <a:custGeom>
              <a:avLst/>
              <a:gdLst/>
              <a:ahLst/>
              <a:cxnLst/>
              <a:rect l="l" t="t" r="r" b="b"/>
              <a:pathLst>
                <a:path w="8089" h="26661" extrusionOk="0">
                  <a:moveTo>
                    <a:pt x="4693" y="0"/>
                  </a:moveTo>
                  <a:cubicBezTo>
                    <a:pt x="4131" y="0"/>
                    <a:pt x="3565" y="193"/>
                    <a:pt x="3096" y="484"/>
                  </a:cubicBezTo>
                  <a:cubicBezTo>
                    <a:pt x="2328" y="988"/>
                    <a:pt x="1824" y="1756"/>
                    <a:pt x="1464" y="2572"/>
                  </a:cubicBezTo>
                  <a:cubicBezTo>
                    <a:pt x="1272" y="3004"/>
                    <a:pt x="1128" y="3436"/>
                    <a:pt x="984" y="3868"/>
                  </a:cubicBezTo>
                  <a:cubicBezTo>
                    <a:pt x="936" y="4060"/>
                    <a:pt x="1080" y="4204"/>
                    <a:pt x="1248" y="4204"/>
                  </a:cubicBezTo>
                  <a:cubicBezTo>
                    <a:pt x="1080" y="6052"/>
                    <a:pt x="936" y="7901"/>
                    <a:pt x="792" y="9749"/>
                  </a:cubicBezTo>
                  <a:cubicBezTo>
                    <a:pt x="648" y="11933"/>
                    <a:pt x="504" y="14117"/>
                    <a:pt x="384" y="16326"/>
                  </a:cubicBezTo>
                  <a:cubicBezTo>
                    <a:pt x="288" y="18510"/>
                    <a:pt x="192" y="20694"/>
                    <a:pt x="144" y="22878"/>
                  </a:cubicBezTo>
                  <a:cubicBezTo>
                    <a:pt x="120" y="23430"/>
                    <a:pt x="96" y="23958"/>
                    <a:pt x="96" y="24510"/>
                  </a:cubicBezTo>
                  <a:cubicBezTo>
                    <a:pt x="72" y="24990"/>
                    <a:pt x="0" y="25518"/>
                    <a:pt x="288" y="25950"/>
                  </a:cubicBezTo>
                  <a:cubicBezTo>
                    <a:pt x="648" y="26465"/>
                    <a:pt x="1302" y="26661"/>
                    <a:pt x="1935" y="26661"/>
                  </a:cubicBezTo>
                  <a:cubicBezTo>
                    <a:pt x="2188" y="26661"/>
                    <a:pt x="2438" y="26629"/>
                    <a:pt x="2664" y="26575"/>
                  </a:cubicBezTo>
                  <a:cubicBezTo>
                    <a:pt x="3552" y="26359"/>
                    <a:pt x="4272" y="25782"/>
                    <a:pt x="4801" y="25086"/>
                  </a:cubicBezTo>
                  <a:cubicBezTo>
                    <a:pt x="5353" y="24342"/>
                    <a:pt x="5689" y="23478"/>
                    <a:pt x="6001" y="22590"/>
                  </a:cubicBezTo>
                  <a:cubicBezTo>
                    <a:pt x="6673" y="20670"/>
                    <a:pt x="7177" y="18702"/>
                    <a:pt x="7513" y="16686"/>
                  </a:cubicBezTo>
                  <a:cubicBezTo>
                    <a:pt x="7849" y="14669"/>
                    <a:pt x="8041" y="12653"/>
                    <a:pt x="8065" y="10613"/>
                  </a:cubicBezTo>
                  <a:cubicBezTo>
                    <a:pt x="8089" y="8573"/>
                    <a:pt x="7945" y="6533"/>
                    <a:pt x="7633" y="4516"/>
                  </a:cubicBezTo>
                  <a:cubicBezTo>
                    <a:pt x="7489" y="3652"/>
                    <a:pt x="7369" y="2740"/>
                    <a:pt x="7057" y="1924"/>
                  </a:cubicBezTo>
                  <a:cubicBezTo>
                    <a:pt x="6769" y="1156"/>
                    <a:pt x="6289" y="460"/>
                    <a:pt x="5497" y="148"/>
                  </a:cubicBezTo>
                  <a:cubicBezTo>
                    <a:pt x="5238" y="46"/>
                    <a:pt x="4966" y="0"/>
                    <a:pt x="4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p:cNvSpPr/>
            <p:nvPr/>
          </p:nvSpPr>
          <p:spPr>
            <a:xfrm>
              <a:off x="2098300" y="2825800"/>
              <a:ext cx="385275" cy="801100"/>
            </a:xfrm>
            <a:custGeom>
              <a:avLst/>
              <a:gdLst/>
              <a:ahLst/>
              <a:cxnLst/>
              <a:rect l="l" t="t" r="r" b="b"/>
              <a:pathLst>
                <a:path w="15411" h="32044" extrusionOk="0">
                  <a:moveTo>
                    <a:pt x="8885" y="1"/>
                  </a:moveTo>
                  <a:cubicBezTo>
                    <a:pt x="8387" y="1"/>
                    <a:pt x="7883" y="73"/>
                    <a:pt x="7394" y="211"/>
                  </a:cubicBezTo>
                  <a:cubicBezTo>
                    <a:pt x="6289" y="499"/>
                    <a:pt x="5281" y="1123"/>
                    <a:pt x="4441" y="1892"/>
                  </a:cubicBezTo>
                  <a:cubicBezTo>
                    <a:pt x="3553" y="2708"/>
                    <a:pt x="2905" y="3764"/>
                    <a:pt x="2401" y="4844"/>
                  </a:cubicBezTo>
                  <a:cubicBezTo>
                    <a:pt x="1873" y="5996"/>
                    <a:pt x="1513" y="7196"/>
                    <a:pt x="1249" y="8420"/>
                  </a:cubicBezTo>
                  <a:cubicBezTo>
                    <a:pt x="937" y="9764"/>
                    <a:pt x="697" y="11108"/>
                    <a:pt x="529" y="12453"/>
                  </a:cubicBezTo>
                  <a:cubicBezTo>
                    <a:pt x="145" y="15237"/>
                    <a:pt x="1" y="18021"/>
                    <a:pt x="97" y="20829"/>
                  </a:cubicBezTo>
                  <a:cubicBezTo>
                    <a:pt x="193" y="23638"/>
                    <a:pt x="505" y="26422"/>
                    <a:pt x="1081" y="29134"/>
                  </a:cubicBezTo>
                  <a:cubicBezTo>
                    <a:pt x="1201" y="29710"/>
                    <a:pt x="1321" y="30262"/>
                    <a:pt x="1465" y="30838"/>
                  </a:cubicBezTo>
                  <a:cubicBezTo>
                    <a:pt x="1321" y="30958"/>
                    <a:pt x="1321" y="31246"/>
                    <a:pt x="1561" y="31318"/>
                  </a:cubicBezTo>
                  <a:cubicBezTo>
                    <a:pt x="3522" y="31796"/>
                    <a:pt x="5543" y="32043"/>
                    <a:pt x="7556" y="32043"/>
                  </a:cubicBezTo>
                  <a:cubicBezTo>
                    <a:pt x="8377" y="32043"/>
                    <a:pt x="9196" y="32002"/>
                    <a:pt x="10010" y="31919"/>
                  </a:cubicBezTo>
                  <a:cubicBezTo>
                    <a:pt x="10634" y="31847"/>
                    <a:pt x="11234" y="31751"/>
                    <a:pt x="11810" y="31511"/>
                  </a:cubicBezTo>
                  <a:cubicBezTo>
                    <a:pt x="12362" y="31270"/>
                    <a:pt x="12794" y="30886"/>
                    <a:pt x="13130" y="30382"/>
                  </a:cubicBezTo>
                  <a:cubicBezTo>
                    <a:pt x="13802" y="29422"/>
                    <a:pt x="13970" y="28174"/>
                    <a:pt x="14186" y="27046"/>
                  </a:cubicBezTo>
                  <a:cubicBezTo>
                    <a:pt x="14714" y="24238"/>
                    <a:pt x="15050" y="21382"/>
                    <a:pt x="15242" y="18525"/>
                  </a:cubicBezTo>
                  <a:cubicBezTo>
                    <a:pt x="15410" y="15669"/>
                    <a:pt x="15410" y="12789"/>
                    <a:pt x="15242" y="9932"/>
                  </a:cubicBezTo>
                  <a:cubicBezTo>
                    <a:pt x="15074" y="7364"/>
                    <a:pt x="14858" y="4580"/>
                    <a:pt x="13298" y="2444"/>
                  </a:cubicBezTo>
                  <a:cubicBezTo>
                    <a:pt x="12626" y="1532"/>
                    <a:pt x="11762" y="787"/>
                    <a:pt x="10706" y="355"/>
                  </a:cubicBezTo>
                  <a:cubicBezTo>
                    <a:pt x="10131" y="115"/>
                    <a:pt x="9512" y="1"/>
                    <a:pt x="8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p:cNvSpPr/>
            <p:nvPr/>
          </p:nvSpPr>
          <p:spPr>
            <a:xfrm>
              <a:off x="2043700" y="3524425"/>
              <a:ext cx="24625" cy="42050"/>
            </a:xfrm>
            <a:custGeom>
              <a:avLst/>
              <a:gdLst/>
              <a:ahLst/>
              <a:cxnLst/>
              <a:rect l="l" t="t" r="r" b="b"/>
              <a:pathLst>
                <a:path w="985" h="1682" extrusionOk="0">
                  <a:moveTo>
                    <a:pt x="327" y="1"/>
                  </a:moveTo>
                  <a:cubicBezTo>
                    <a:pt x="299" y="1"/>
                    <a:pt x="270" y="5"/>
                    <a:pt x="241" y="13"/>
                  </a:cubicBezTo>
                  <a:cubicBezTo>
                    <a:pt x="121" y="61"/>
                    <a:pt x="1" y="205"/>
                    <a:pt x="49" y="349"/>
                  </a:cubicBezTo>
                  <a:lnTo>
                    <a:pt x="385" y="1477"/>
                  </a:lnTo>
                  <a:cubicBezTo>
                    <a:pt x="424" y="1596"/>
                    <a:pt x="545" y="1682"/>
                    <a:pt x="667" y="1682"/>
                  </a:cubicBezTo>
                  <a:cubicBezTo>
                    <a:pt x="693" y="1682"/>
                    <a:pt x="719" y="1678"/>
                    <a:pt x="745" y="1669"/>
                  </a:cubicBezTo>
                  <a:cubicBezTo>
                    <a:pt x="889" y="1621"/>
                    <a:pt x="985" y="1477"/>
                    <a:pt x="937" y="1333"/>
                  </a:cubicBezTo>
                  <a:lnTo>
                    <a:pt x="601" y="205"/>
                  </a:lnTo>
                  <a:cubicBezTo>
                    <a:pt x="561" y="87"/>
                    <a:pt x="457"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p:cNvSpPr/>
            <p:nvPr/>
          </p:nvSpPr>
          <p:spPr>
            <a:xfrm>
              <a:off x="2022100" y="3438025"/>
              <a:ext cx="21625" cy="33600"/>
            </a:xfrm>
            <a:custGeom>
              <a:avLst/>
              <a:gdLst/>
              <a:ahLst/>
              <a:cxnLst/>
              <a:rect l="l" t="t" r="r" b="b"/>
              <a:pathLst>
                <a:path w="865" h="1344" extrusionOk="0">
                  <a:moveTo>
                    <a:pt x="318" y="0"/>
                  </a:moveTo>
                  <a:cubicBezTo>
                    <a:pt x="292" y="0"/>
                    <a:pt x="266" y="4"/>
                    <a:pt x="241" y="13"/>
                  </a:cubicBezTo>
                  <a:cubicBezTo>
                    <a:pt x="97" y="61"/>
                    <a:pt x="0" y="205"/>
                    <a:pt x="49" y="349"/>
                  </a:cubicBezTo>
                  <a:cubicBezTo>
                    <a:pt x="121" y="613"/>
                    <a:pt x="193" y="877"/>
                    <a:pt x="265" y="1141"/>
                  </a:cubicBezTo>
                  <a:cubicBezTo>
                    <a:pt x="305" y="1242"/>
                    <a:pt x="431" y="1344"/>
                    <a:pt x="556" y="1344"/>
                  </a:cubicBezTo>
                  <a:cubicBezTo>
                    <a:pt x="579" y="1344"/>
                    <a:pt x="602" y="1340"/>
                    <a:pt x="625" y="1333"/>
                  </a:cubicBezTo>
                  <a:cubicBezTo>
                    <a:pt x="769" y="1285"/>
                    <a:pt x="865" y="1141"/>
                    <a:pt x="817" y="973"/>
                  </a:cubicBezTo>
                  <a:lnTo>
                    <a:pt x="577" y="205"/>
                  </a:lnTo>
                  <a:cubicBezTo>
                    <a:pt x="557"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p:cNvSpPr/>
            <p:nvPr/>
          </p:nvSpPr>
          <p:spPr>
            <a:xfrm>
              <a:off x="1999900" y="3326400"/>
              <a:ext cx="22825" cy="47475"/>
            </a:xfrm>
            <a:custGeom>
              <a:avLst/>
              <a:gdLst/>
              <a:ahLst/>
              <a:cxnLst/>
              <a:rect l="l" t="t" r="r" b="b"/>
              <a:pathLst>
                <a:path w="913" h="1899" extrusionOk="0">
                  <a:moveTo>
                    <a:pt x="318" y="1"/>
                  </a:moveTo>
                  <a:cubicBezTo>
                    <a:pt x="292" y="1"/>
                    <a:pt x="266" y="5"/>
                    <a:pt x="240" y="13"/>
                  </a:cubicBezTo>
                  <a:cubicBezTo>
                    <a:pt x="72" y="61"/>
                    <a:pt x="0" y="205"/>
                    <a:pt x="48" y="349"/>
                  </a:cubicBezTo>
                  <a:cubicBezTo>
                    <a:pt x="144" y="805"/>
                    <a:pt x="240" y="1261"/>
                    <a:pt x="336" y="1694"/>
                  </a:cubicBezTo>
                  <a:cubicBezTo>
                    <a:pt x="356" y="1812"/>
                    <a:pt x="473" y="1898"/>
                    <a:pt x="595" y="1898"/>
                  </a:cubicBezTo>
                  <a:cubicBezTo>
                    <a:pt x="621" y="1898"/>
                    <a:pt x="647" y="1894"/>
                    <a:pt x="672" y="1886"/>
                  </a:cubicBezTo>
                  <a:cubicBezTo>
                    <a:pt x="816" y="1838"/>
                    <a:pt x="912" y="1718"/>
                    <a:pt x="864" y="1550"/>
                  </a:cubicBezTo>
                  <a:cubicBezTo>
                    <a:pt x="768" y="1093"/>
                    <a:pt x="672" y="661"/>
                    <a:pt x="576" y="205"/>
                  </a:cubicBezTo>
                  <a:cubicBezTo>
                    <a:pt x="557" y="87"/>
                    <a:pt x="439"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p:cNvSpPr/>
            <p:nvPr/>
          </p:nvSpPr>
          <p:spPr>
            <a:xfrm>
              <a:off x="1984900" y="3240075"/>
              <a:ext cx="21025" cy="39275"/>
            </a:xfrm>
            <a:custGeom>
              <a:avLst/>
              <a:gdLst/>
              <a:ahLst/>
              <a:cxnLst/>
              <a:rect l="l" t="t" r="r" b="b"/>
              <a:pathLst>
                <a:path w="841" h="1571" extrusionOk="0">
                  <a:moveTo>
                    <a:pt x="324" y="0"/>
                  </a:moveTo>
                  <a:cubicBezTo>
                    <a:pt x="277" y="0"/>
                    <a:pt x="231" y="11"/>
                    <a:pt x="192" y="34"/>
                  </a:cubicBezTo>
                  <a:cubicBezTo>
                    <a:pt x="48" y="130"/>
                    <a:pt x="0" y="274"/>
                    <a:pt x="72" y="418"/>
                  </a:cubicBezTo>
                  <a:cubicBezTo>
                    <a:pt x="96" y="442"/>
                    <a:pt x="120" y="466"/>
                    <a:pt x="120" y="514"/>
                  </a:cubicBezTo>
                  <a:cubicBezTo>
                    <a:pt x="120" y="514"/>
                    <a:pt x="120" y="514"/>
                    <a:pt x="144" y="538"/>
                  </a:cubicBezTo>
                  <a:cubicBezTo>
                    <a:pt x="168" y="586"/>
                    <a:pt x="168" y="634"/>
                    <a:pt x="192" y="706"/>
                  </a:cubicBezTo>
                  <a:cubicBezTo>
                    <a:pt x="216" y="802"/>
                    <a:pt x="240" y="898"/>
                    <a:pt x="264" y="1018"/>
                  </a:cubicBezTo>
                  <a:cubicBezTo>
                    <a:pt x="264" y="1114"/>
                    <a:pt x="288" y="1186"/>
                    <a:pt x="288" y="1282"/>
                  </a:cubicBezTo>
                  <a:cubicBezTo>
                    <a:pt x="288" y="1426"/>
                    <a:pt x="408" y="1570"/>
                    <a:pt x="552" y="1570"/>
                  </a:cubicBezTo>
                  <a:cubicBezTo>
                    <a:pt x="720" y="1546"/>
                    <a:pt x="840" y="1450"/>
                    <a:pt x="840" y="1282"/>
                  </a:cubicBezTo>
                  <a:cubicBezTo>
                    <a:pt x="840" y="874"/>
                    <a:pt x="744" y="490"/>
                    <a:pt x="576" y="130"/>
                  </a:cubicBezTo>
                  <a:cubicBezTo>
                    <a:pt x="527" y="48"/>
                    <a:pt x="42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p:cNvSpPr/>
            <p:nvPr/>
          </p:nvSpPr>
          <p:spPr>
            <a:xfrm>
              <a:off x="1981900" y="3131325"/>
              <a:ext cx="18025" cy="45075"/>
            </a:xfrm>
            <a:custGeom>
              <a:avLst/>
              <a:gdLst/>
              <a:ahLst/>
              <a:cxnLst/>
              <a:rect l="l" t="t" r="r" b="b"/>
              <a:pathLst>
                <a:path w="721" h="1803" extrusionOk="0">
                  <a:moveTo>
                    <a:pt x="328" y="1"/>
                  </a:moveTo>
                  <a:cubicBezTo>
                    <a:pt x="217" y="1"/>
                    <a:pt x="91" y="74"/>
                    <a:pt x="72" y="208"/>
                  </a:cubicBezTo>
                  <a:cubicBezTo>
                    <a:pt x="0" y="664"/>
                    <a:pt x="24" y="1144"/>
                    <a:pt x="144" y="1576"/>
                  </a:cubicBezTo>
                  <a:cubicBezTo>
                    <a:pt x="185" y="1698"/>
                    <a:pt x="312" y="1803"/>
                    <a:pt x="423" y="1803"/>
                  </a:cubicBezTo>
                  <a:cubicBezTo>
                    <a:pt x="443" y="1803"/>
                    <a:pt x="462" y="1799"/>
                    <a:pt x="480" y="1792"/>
                  </a:cubicBezTo>
                  <a:cubicBezTo>
                    <a:pt x="648" y="1744"/>
                    <a:pt x="720" y="1600"/>
                    <a:pt x="696" y="1432"/>
                  </a:cubicBezTo>
                  <a:cubicBezTo>
                    <a:pt x="672" y="1336"/>
                    <a:pt x="648" y="1240"/>
                    <a:pt x="624" y="1144"/>
                  </a:cubicBezTo>
                  <a:cubicBezTo>
                    <a:pt x="624" y="1120"/>
                    <a:pt x="624" y="1096"/>
                    <a:pt x="624" y="1072"/>
                  </a:cubicBezTo>
                  <a:cubicBezTo>
                    <a:pt x="624" y="1095"/>
                    <a:pt x="622" y="1103"/>
                    <a:pt x="619" y="1103"/>
                  </a:cubicBezTo>
                  <a:cubicBezTo>
                    <a:pt x="612" y="1103"/>
                    <a:pt x="600" y="1064"/>
                    <a:pt x="600" y="1048"/>
                  </a:cubicBezTo>
                  <a:cubicBezTo>
                    <a:pt x="600" y="1000"/>
                    <a:pt x="600" y="952"/>
                    <a:pt x="600" y="904"/>
                  </a:cubicBezTo>
                  <a:cubicBezTo>
                    <a:pt x="600" y="808"/>
                    <a:pt x="600" y="688"/>
                    <a:pt x="600" y="592"/>
                  </a:cubicBezTo>
                  <a:cubicBezTo>
                    <a:pt x="600" y="544"/>
                    <a:pt x="600" y="496"/>
                    <a:pt x="600" y="472"/>
                  </a:cubicBezTo>
                  <a:cubicBezTo>
                    <a:pt x="600" y="448"/>
                    <a:pt x="600" y="424"/>
                    <a:pt x="600" y="400"/>
                  </a:cubicBezTo>
                  <a:cubicBezTo>
                    <a:pt x="600" y="376"/>
                    <a:pt x="624" y="352"/>
                    <a:pt x="624" y="352"/>
                  </a:cubicBezTo>
                  <a:cubicBezTo>
                    <a:pt x="624" y="280"/>
                    <a:pt x="624" y="208"/>
                    <a:pt x="576" y="136"/>
                  </a:cubicBezTo>
                  <a:cubicBezTo>
                    <a:pt x="552" y="88"/>
                    <a:pt x="480" y="16"/>
                    <a:pt x="408" y="16"/>
                  </a:cubicBezTo>
                  <a:cubicBezTo>
                    <a:pt x="384" y="6"/>
                    <a:pt x="356"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p:cNvSpPr/>
            <p:nvPr/>
          </p:nvSpPr>
          <p:spPr>
            <a:xfrm>
              <a:off x="1980100" y="3047450"/>
              <a:ext cx="17425" cy="36525"/>
            </a:xfrm>
            <a:custGeom>
              <a:avLst/>
              <a:gdLst/>
              <a:ahLst/>
              <a:cxnLst/>
              <a:rect l="l" t="t" r="r" b="b"/>
              <a:pathLst>
                <a:path w="697" h="1461" extrusionOk="0">
                  <a:moveTo>
                    <a:pt x="280" y="0"/>
                  </a:moveTo>
                  <a:cubicBezTo>
                    <a:pt x="259" y="0"/>
                    <a:pt x="237" y="3"/>
                    <a:pt x="216" y="10"/>
                  </a:cubicBezTo>
                  <a:cubicBezTo>
                    <a:pt x="144" y="34"/>
                    <a:pt x="72" y="82"/>
                    <a:pt x="48" y="154"/>
                  </a:cubicBezTo>
                  <a:cubicBezTo>
                    <a:pt x="0" y="226"/>
                    <a:pt x="0" y="274"/>
                    <a:pt x="24" y="370"/>
                  </a:cubicBezTo>
                  <a:cubicBezTo>
                    <a:pt x="72" y="658"/>
                    <a:pt x="120" y="946"/>
                    <a:pt x="144" y="1258"/>
                  </a:cubicBezTo>
                  <a:cubicBezTo>
                    <a:pt x="168" y="1306"/>
                    <a:pt x="240" y="1378"/>
                    <a:pt x="288" y="1426"/>
                  </a:cubicBezTo>
                  <a:cubicBezTo>
                    <a:pt x="322" y="1443"/>
                    <a:pt x="380" y="1460"/>
                    <a:pt x="437" y="1460"/>
                  </a:cubicBezTo>
                  <a:cubicBezTo>
                    <a:pt x="460" y="1460"/>
                    <a:pt x="483" y="1457"/>
                    <a:pt x="504" y="1450"/>
                  </a:cubicBezTo>
                  <a:cubicBezTo>
                    <a:pt x="576" y="1426"/>
                    <a:pt x="624" y="1378"/>
                    <a:pt x="672" y="1306"/>
                  </a:cubicBezTo>
                  <a:cubicBezTo>
                    <a:pt x="696" y="1234"/>
                    <a:pt x="696" y="1186"/>
                    <a:pt x="696" y="1090"/>
                  </a:cubicBezTo>
                  <a:cubicBezTo>
                    <a:pt x="648" y="802"/>
                    <a:pt x="600" y="514"/>
                    <a:pt x="552" y="202"/>
                  </a:cubicBezTo>
                  <a:cubicBezTo>
                    <a:pt x="552" y="154"/>
                    <a:pt x="480" y="82"/>
                    <a:pt x="432" y="34"/>
                  </a:cubicBezTo>
                  <a:cubicBezTo>
                    <a:pt x="381"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p:cNvSpPr/>
            <p:nvPr/>
          </p:nvSpPr>
          <p:spPr>
            <a:xfrm>
              <a:off x="1980700" y="2966675"/>
              <a:ext cx="13825" cy="33650"/>
            </a:xfrm>
            <a:custGeom>
              <a:avLst/>
              <a:gdLst/>
              <a:ahLst/>
              <a:cxnLst/>
              <a:rect l="l" t="t" r="r" b="b"/>
              <a:pathLst>
                <a:path w="553" h="1346" extrusionOk="0">
                  <a:moveTo>
                    <a:pt x="264" y="1"/>
                  </a:moveTo>
                  <a:cubicBezTo>
                    <a:pt x="120" y="1"/>
                    <a:pt x="0" y="121"/>
                    <a:pt x="0" y="289"/>
                  </a:cubicBezTo>
                  <a:lnTo>
                    <a:pt x="0" y="1057"/>
                  </a:lnTo>
                  <a:cubicBezTo>
                    <a:pt x="0" y="1201"/>
                    <a:pt x="120" y="1345"/>
                    <a:pt x="264" y="1345"/>
                  </a:cubicBezTo>
                  <a:cubicBezTo>
                    <a:pt x="432" y="1321"/>
                    <a:pt x="552" y="1225"/>
                    <a:pt x="552" y="1057"/>
                  </a:cubicBezTo>
                  <a:lnTo>
                    <a:pt x="552" y="289"/>
                  </a:lnTo>
                  <a:cubicBezTo>
                    <a:pt x="552" y="121"/>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p:cNvSpPr/>
            <p:nvPr/>
          </p:nvSpPr>
          <p:spPr>
            <a:xfrm>
              <a:off x="1989100" y="2874275"/>
              <a:ext cx="13825" cy="33700"/>
            </a:xfrm>
            <a:custGeom>
              <a:avLst/>
              <a:gdLst/>
              <a:ahLst/>
              <a:cxnLst/>
              <a:rect l="l" t="t" r="r" b="b"/>
              <a:pathLst>
                <a:path w="553" h="1348" extrusionOk="0">
                  <a:moveTo>
                    <a:pt x="264" y="1"/>
                  </a:moveTo>
                  <a:cubicBezTo>
                    <a:pt x="120" y="25"/>
                    <a:pt x="0" y="145"/>
                    <a:pt x="0" y="289"/>
                  </a:cubicBezTo>
                  <a:lnTo>
                    <a:pt x="0" y="1081"/>
                  </a:lnTo>
                  <a:cubicBezTo>
                    <a:pt x="0" y="1214"/>
                    <a:pt x="103" y="1347"/>
                    <a:pt x="233" y="1347"/>
                  </a:cubicBezTo>
                  <a:cubicBezTo>
                    <a:pt x="243" y="1347"/>
                    <a:pt x="254" y="1346"/>
                    <a:pt x="264" y="1345"/>
                  </a:cubicBezTo>
                  <a:cubicBezTo>
                    <a:pt x="432" y="1345"/>
                    <a:pt x="552" y="1225"/>
                    <a:pt x="552" y="1081"/>
                  </a:cubicBezTo>
                  <a:lnTo>
                    <a:pt x="552" y="289"/>
                  </a:lnTo>
                  <a:cubicBezTo>
                    <a:pt x="552" y="145"/>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p:cNvSpPr/>
            <p:nvPr/>
          </p:nvSpPr>
          <p:spPr>
            <a:xfrm>
              <a:off x="1997500" y="2779700"/>
              <a:ext cx="19225" cy="39150"/>
            </a:xfrm>
            <a:custGeom>
              <a:avLst/>
              <a:gdLst/>
              <a:ahLst/>
              <a:cxnLst/>
              <a:rect l="l" t="t" r="r" b="b"/>
              <a:pathLst>
                <a:path w="769" h="1566" extrusionOk="0">
                  <a:moveTo>
                    <a:pt x="463" y="1"/>
                  </a:moveTo>
                  <a:cubicBezTo>
                    <a:pt x="346" y="1"/>
                    <a:pt x="236" y="74"/>
                    <a:pt x="216" y="207"/>
                  </a:cubicBezTo>
                  <a:cubicBezTo>
                    <a:pt x="144" y="543"/>
                    <a:pt x="96" y="879"/>
                    <a:pt x="24" y="1215"/>
                  </a:cubicBezTo>
                  <a:cubicBezTo>
                    <a:pt x="0" y="1287"/>
                    <a:pt x="0" y="1359"/>
                    <a:pt x="48" y="1431"/>
                  </a:cubicBezTo>
                  <a:cubicBezTo>
                    <a:pt x="96" y="1479"/>
                    <a:pt x="144" y="1551"/>
                    <a:pt x="216" y="1551"/>
                  </a:cubicBezTo>
                  <a:cubicBezTo>
                    <a:pt x="246" y="1561"/>
                    <a:pt x="276" y="1566"/>
                    <a:pt x="306" y="1566"/>
                  </a:cubicBezTo>
                  <a:cubicBezTo>
                    <a:pt x="423" y="1566"/>
                    <a:pt x="533" y="1493"/>
                    <a:pt x="552" y="1359"/>
                  </a:cubicBezTo>
                  <a:cubicBezTo>
                    <a:pt x="624" y="1023"/>
                    <a:pt x="696" y="687"/>
                    <a:pt x="744" y="351"/>
                  </a:cubicBezTo>
                  <a:cubicBezTo>
                    <a:pt x="768" y="279"/>
                    <a:pt x="768" y="207"/>
                    <a:pt x="720" y="135"/>
                  </a:cubicBezTo>
                  <a:cubicBezTo>
                    <a:pt x="696" y="87"/>
                    <a:pt x="624" y="15"/>
                    <a:pt x="552" y="15"/>
                  </a:cubicBezTo>
                  <a:cubicBezTo>
                    <a:pt x="523" y="5"/>
                    <a:pt x="493" y="1"/>
                    <a:pt x="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p:cNvSpPr/>
            <p:nvPr/>
          </p:nvSpPr>
          <p:spPr>
            <a:xfrm>
              <a:off x="2025100" y="2707300"/>
              <a:ext cx="19825" cy="27800"/>
            </a:xfrm>
            <a:custGeom>
              <a:avLst/>
              <a:gdLst/>
              <a:ahLst/>
              <a:cxnLst/>
              <a:rect l="l" t="t" r="r" b="b"/>
              <a:pathLst>
                <a:path w="793" h="1112" extrusionOk="0">
                  <a:moveTo>
                    <a:pt x="544" y="1"/>
                  </a:moveTo>
                  <a:cubicBezTo>
                    <a:pt x="531" y="1"/>
                    <a:pt x="518" y="3"/>
                    <a:pt x="505" y="7"/>
                  </a:cubicBezTo>
                  <a:cubicBezTo>
                    <a:pt x="361" y="7"/>
                    <a:pt x="241" y="127"/>
                    <a:pt x="241" y="271"/>
                  </a:cubicBezTo>
                  <a:cubicBezTo>
                    <a:pt x="241" y="295"/>
                    <a:pt x="217" y="319"/>
                    <a:pt x="217" y="343"/>
                  </a:cubicBezTo>
                  <a:cubicBezTo>
                    <a:pt x="217" y="391"/>
                    <a:pt x="217" y="439"/>
                    <a:pt x="193" y="463"/>
                  </a:cubicBezTo>
                  <a:cubicBezTo>
                    <a:pt x="169" y="511"/>
                    <a:pt x="145" y="559"/>
                    <a:pt x="121" y="583"/>
                  </a:cubicBezTo>
                  <a:cubicBezTo>
                    <a:pt x="97" y="607"/>
                    <a:pt x="97" y="631"/>
                    <a:pt x="73" y="631"/>
                  </a:cubicBezTo>
                  <a:cubicBezTo>
                    <a:pt x="25" y="679"/>
                    <a:pt x="1" y="751"/>
                    <a:pt x="1" y="823"/>
                  </a:cubicBezTo>
                  <a:cubicBezTo>
                    <a:pt x="1" y="895"/>
                    <a:pt x="25" y="991"/>
                    <a:pt x="73" y="1039"/>
                  </a:cubicBezTo>
                  <a:cubicBezTo>
                    <a:pt x="145" y="1087"/>
                    <a:pt x="217" y="1111"/>
                    <a:pt x="289" y="1111"/>
                  </a:cubicBezTo>
                  <a:cubicBezTo>
                    <a:pt x="361" y="1111"/>
                    <a:pt x="433" y="1087"/>
                    <a:pt x="481" y="1039"/>
                  </a:cubicBezTo>
                  <a:cubicBezTo>
                    <a:pt x="673" y="823"/>
                    <a:pt x="793" y="559"/>
                    <a:pt x="793" y="271"/>
                  </a:cubicBezTo>
                  <a:cubicBezTo>
                    <a:pt x="793" y="199"/>
                    <a:pt x="769" y="127"/>
                    <a:pt x="697" y="79"/>
                  </a:cubicBezTo>
                  <a:cubicBezTo>
                    <a:pt x="657" y="40"/>
                    <a:pt x="602"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2"/>
            <p:cNvSpPr/>
            <p:nvPr/>
          </p:nvSpPr>
          <p:spPr>
            <a:xfrm>
              <a:off x="1953100" y="2743675"/>
              <a:ext cx="16825" cy="27800"/>
            </a:xfrm>
            <a:custGeom>
              <a:avLst/>
              <a:gdLst/>
              <a:ahLst/>
              <a:cxnLst/>
              <a:rect l="l" t="t" r="r" b="b"/>
              <a:pathLst>
                <a:path w="673" h="1112" extrusionOk="0">
                  <a:moveTo>
                    <a:pt x="384" y="0"/>
                  </a:moveTo>
                  <a:cubicBezTo>
                    <a:pt x="337" y="0"/>
                    <a:pt x="292" y="12"/>
                    <a:pt x="264" y="40"/>
                  </a:cubicBezTo>
                  <a:cubicBezTo>
                    <a:pt x="192" y="64"/>
                    <a:pt x="144" y="136"/>
                    <a:pt x="120" y="208"/>
                  </a:cubicBezTo>
                  <a:cubicBezTo>
                    <a:pt x="96" y="376"/>
                    <a:pt x="48" y="568"/>
                    <a:pt x="24" y="760"/>
                  </a:cubicBezTo>
                  <a:cubicBezTo>
                    <a:pt x="0" y="832"/>
                    <a:pt x="0" y="904"/>
                    <a:pt x="48" y="976"/>
                  </a:cubicBezTo>
                  <a:cubicBezTo>
                    <a:pt x="72" y="1024"/>
                    <a:pt x="144" y="1096"/>
                    <a:pt x="216" y="1096"/>
                  </a:cubicBezTo>
                  <a:cubicBezTo>
                    <a:pt x="246" y="1106"/>
                    <a:pt x="276" y="1112"/>
                    <a:pt x="306" y="1112"/>
                  </a:cubicBezTo>
                  <a:cubicBezTo>
                    <a:pt x="348" y="1112"/>
                    <a:pt x="390" y="1100"/>
                    <a:pt x="432" y="1072"/>
                  </a:cubicBezTo>
                  <a:cubicBezTo>
                    <a:pt x="480" y="1048"/>
                    <a:pt x="528" y="976"/>
                    <a:pt x="552" y="904"/>
                  </a:cubicBezTo>
                  <a:cubicBezTo>
                    <a:pt x="600" y="712"/>
                    <a:pt x="624" y="544"/>
                    <a:pt x="672" y="352"/>
                  </a:cubicBezTo>
                  <a:cubicBezTo>
                    <a:pt x="672" y="280"/>
                    <a:pt x="672" y="208"/>
                    <a:pt x="648" y="136"/>
                  </a:cubicBezTo>
                  <a:cubicBezTo>
                    <a:pt x="600" y="88"/>
                    <a:pt x="528" y="16"/>
                    <a:pt x="480" y="16"/>
                  </a:cubicBezTo>
                  <a:cubicBezTo>
                    <a:pt x="450" y="6"/>
                    <a:pt x="416" y="0"/>
                    <a:pt x="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2"/>
            <p:cNvSpPr/>
            <p:nvPr/>
          </p:nvSpPr>
          <p:spPr>
            <a:xfrm>
              <a:off x="1944100" y="2821475"/>
              <a:ext cx="14425" cy="39100"/>
            </a:xfrm>
            <a:custGeom>
              <a:avLst/>
              <a:gdLst/>
              <a:ahLst/>
              <a:cxnLst/>
              <a:rect l="l" t="t" r="r" b="b"/>
              <a:pathLst>
                <a:path w="577" h="1564" extrusionOk="0">
                  <a:moveTo>
                    <a:pt x="288" y="0"/>
                  </a:moveTo>
                  <a:cubicBezTo>
                    <a:pt x="144" y="0"/>
                    <a:pt x="0" y="120"/>
                    <a:pt x="0" y="288"/>
                  </a:cubicBezTo>
                  <a:lnTo>
                    <a:pt x="0" y="1296"/>
                  </a:lnTo>
                  <a:cubicBezTo>
                    <a:pt x="0" y="1430"/>
                    <a:pt x="124" y="1563"/>
                    <a:pt x="256" y="1563"/>
                  </a:cubicBezTo>
                  <a:cubicBezTo>
                    <a:pt x="267" y="1563"/>
                    <a:pt x="278" y="1562"/>
                    <a:pt x="288" y="1561"/>
                  </a:cubicBezTo>
                  <a:cubicBezTo>
                    <a:pt x="432" y="1561"/>
                    <a:pt x="576" y="1441"/>
                    <a:pt x="576" y="1296"/>
                  </a:cubicBezTo>
                  <a:lnTo>
                    <a:pt x="576" y="288"/>
                  </a:ln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2"/>
            <p:cNvSpPr/>
            <p:nvPr/>
          </p:nvSpPr>
          <p:spPr>
            <a:xfrm>
              <a:off x="1938700" y="2905425"/>
              <a:ext cx="13825" cy="36075"/>
            </a:xfrm>
            <a:custGeom>
              <a:avLst/>
              <a:gdLst/>
              <a:ahLst/>
              <a:cxnLst/>
              <a:rect l="l" t="t" r="r" b="b"/>
              <a:pathLst>
                <a:path w="553" h="1443" extrusionOk="0">
                  <a:moveTo>
                    <a:pt x="320" y="0"/>
                  </a:moveTo>
                  <a:cubicBezTo>
                    <a:pt x="309" y="0"/>
                    <a:pt x="299" y="1"/>
                    <a:pt x="288" y="3"/>
                  </a:cubicBezTo>
                  <a:cubicBezTo>
                    <a:pt x="120" y="3"/>
                    <a:pt x="0" y="123"/>
                    <a:pt x="0" y="267"/>
                  </a:cubicBezTo>
                  <a:lnTo>
                    <a:pt x="0" y="1155"/>
                  </a:lnTo>
                  <a:cubicBezTo>
                    <a:pt x="0" y="1323"/>
                    <a:pt x="120" y="1443"/>
                    <a:pt x="288" y="1443"/>
                  </a:cubicBezTo>
                  <a:cubicBezTo>
                    <a:pt x="432" y="1443"/>
                    <a:pt x="552" y="1323"/>
                    <a:pt x="552" y="1155"/>
                  </a:cubicBezTo>
                  <a:lnTo>
                    <a:pt x="552" y="267"/>
                  </a:lnTo>
                  <a:cubicBezTo>
                    <a:pt x="552" y="133"/>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p:cNvSpPr/>
            <p:nvPr/>
          </p:nvSpPr>
          <p:spPr>
            <a:xfrm>
              <a:off x="1935700" y="2983250"/>
              <a:ext cx="18025" cy="36375"/>
            </a:xfrm>
            <a:custGeom>
              <a:avLst/>
              <a:gdLst/>
              <a:ahLst/>
              <a:cxnLst/>
              <a:rect l="l" t="t" r="r" b="b"/>
              <a:pathLst>
                <a:path w="721" h="1455" extrusionOk="0">
                  <a:moveTo>
                    <a:pt x="293" y="0"/>
                  </a:moveTo>
                  <a:cubicBezTo>
                    <a:pt x="272" y="0"/>
                    <a:pt x="254" y="3"/>
                    <a:pt x="240" y="10"/>
                  </a:cubicBezTo>
                  <a:cubicBezTo>
                    <a:pt x="168" y="34"/>
                    <a:pt x="96" y="82"/>
                    <a:pt x="72" y="130"/>
                  </a:cubicBezTo>
                  <a:cubicBezTo>
                    <a:pt x="24" y="202"/>
                    <a:pt x="0" y="274"/>
                    <a:pt x="48" y="346"/>
                  </a:cubicBezTo>
                  <a:cubicBezTo>
                    <a:pt x="72" y="466"/>
                    <a:pt x="120" y="586"/>
                    <a:pt x="120" y="706"/>
                  </a:cubicBezTo>
                  <a:cubicBezTo>
                    <a:pt x="144" y="826"/>
                    <a:pt x="144" y="922"/>
                    <a:pt x="120" y="1042"/>
                  </a:cubicBezTo>
                  <a:cubicBezTo>
                    <a:pt x="120" y="1066"/>
                    <a:pt x="120" y="1090"/>
                    <a:pt x="120" y="1090"/>
                  </a:cubicBezTo>
                  <a:cubicBezTo>
                    <a:pt x="96" y="1186"/>
                    <a:pt x="120" y="1258"/>
                    <a:pt x="144" y="1306"/>
                  </a:cubicBezTo>
                  <a:cubicBezTo>
                    <a:pt x="192" y="1378"/>
                    <a:pt x="240" y="1426"/>
                    <a:pt x="312" y="1450"/>
                  </a:cubicBezTo>
                  <a:cubicBezTo>
                    <a:pt x="330" y="1453"/>
                    <a:pt x="349" y="1455"/>
                    <a:pt x="368" y="1455"/>
                  </a:cubicBezTo>
                  <a:cubicBezTo>
                    <a:pt x="497" y="1455"/>
                    <a:pt x="630" y="1384"/>
                    <a:pt x="672" y="1258"/>
                  </a:cubicBezTo>
                  <a:cubicBezTo>
                    <a:pt x="720" y="898"/>
                    <a:pt x="720" y="538"/>
                    <a:pt x="576" y="202"/>
                  </a:cubicBezTo>
                  <a:cubicBezTo>
                    <a:pt x="552" y="130"/>
                    <a:pt x="504" y="82"/>
                    <a:pt x="456" y="34"/>
                  </a:cubicBezTo>
                  <a:cubicBezTo>
                    <a:pt x="405" y="17"/>
                    <a:pt x="342"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p:cNvSpPr/>
            <p:nvPr/>
          </p:nvSpPr>
          <p:spPr>
            <a:xfrm>
              <a:off x="1938700" y="3081225"/>
              <a:ext cx="13825" cy="39100"/>
            </a:xfrm>
            <a:custGeom>
              <a:avLst/>
              <a:gdLst/>
              <a:ahLst/>
              <a:cxnLst/>
              <a:rect l="l" t="t" r="r" b="b"/>
              <a:pathLst>
                <a:path w="553" h="1564" extrusionOk="0">
                  <a:moveTo>
                    <a:pt x="320" y="1"/>
                  </a:moveTo>
                  <a:cubicBezTo>
                    <a:pt x="309" y="1"/>
                    <a:pt x="299" y="2"/>
                    <a:pt x="288" y="3"/>
                  </a:cubicBezTo>
                  <a:cubicBezTo>
                    <a:pt x="120" y="3"/>
                    <a:pt x="0" y="123"/>
                    <a:pt x="0" y="267"/>
                  </a:cubicBezTo>
                  <a:lnTo>
                    <a:pt x="0" y="1276"/>
                  </a:lnTo>
                  <a:cubicBezTo>
                    <a:pt x="0" y="1420"/>
                    <a:pt x="120" y="1564"/>
                    <a:pt x="288" y="1564"/>
                  </a:cubicBezTo>
                  <a:cubicBezTo>
                    <a:pt x="432" y="1540"/>
                    <a:pt x="552" y="1444"/>
                    <a:pt x="552" y="1276"/>
                  </a:cubicBezTo>
                  <a:lnTo>
                    <a:pt x="552" y="267"/>
                  </a:ln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p:cNvSpPr/>
            <p:nvPr/>
          </p:nvSpPr>
          <p:spPr>
            <a:xfrm>
              <a:off x="1938700" y="3173100"/>
              <a:ext cx="17425" cy="33425"/>
            </a:xfrm>
            <a:custGeom>
              <a:avLst/>
              <a:gdLst/>
              <a:ahLst/>
              <a:cxnLst/>
              <a:rect l="l" t="t" r="r" b="b"/>
              <a:pathLst>
                <a:path w="697" h="1337" extrusionOk="0">
                  <a:moveTo>
                    <a:pt x="360" y="1"/>
                  </a:moveTo>
                  <a:cubicBezTo>
                    <a:pt x="288" y="1"/>
                    <a:pt x="192" y="1"/>
                    <a:pt x="144" y="25"/>
                  </a:cubicBezTo>
                  <a:cubicBezTo>
                    <a:pt x="72" y="73"/>
                    <a:pt x="24" y="121"/>
                    <a:pt x="24" y="193"/>
                  </a:cubicBezTo>
                  <a:cubicBezTo>
                    <a:pt x="0" y="265"/>
                    <a:pt x="0" y="337"/>
                    <a:pt x="24" y="385"/>
                  </a:cubicBezTo>
                  <a:cubicBezTo>
                    <a:pt x="72" y="481"/>
                    <a:pt x="96" y="601"/>
                    <a:pt x="120" y="697"/>
                  </a:cubicBezTo>
                  <a:cubicBezTo>
                    <a:pt x="120" y="793"/>
                    <a:pt x="120" y="913"/>
                    <a:pt x="120" y="1009"/>
                  </a:cubicBezTo>
                  <a:cubicBezTo>
                    <a:pt x="96" y="1081"/>
                    <a:pt x="120" y="1129"/>
                    <a:pt x="144" y="1201"/>
                  </a:cubicBezTo>
                  <a:cubicBezTo>
                    <a:pt x="168" y="1249"/>
                    <a:pt x="240" y="1321"/>
                    <a:pt x="312" y="1321"/>
                  </a:cubicBezTo>
                  <a:cubicBezTo>
                    <a:pt x="342" y="1331"/>
                    <a:pt x="372" y="1337"/>
                    <a:pt x="402" y="1337"/>
                  </a:cubicBezTo>
                  <a:cubicBezTo>
                    <a:pt x="444" y="1337"/>
                    <a:pt x="486" y="1325"/>
                    <a:pt x="528" y="1297"/>
                  </a:cubicBezTo>
                  <a:cubicBezTo>
                    <a:pt x="576" y="1273"/>
                    <a:pt x="648" y="1201"/>
                    <a:pt x="648" y="1129"/>
                  </a:cubicBezTo>
                  <a:cubicBezTo>
                    <a:pt x="696" y="961"/>
                    <a:pt x="696" y="793"/>
                    <a:pt x="672" y="625"/>
                  </a:cubicBezTo>
                  <a:cubicBezTo>
                    <a:pt x="648" y="457"/>
                    <a:pt x="600" y="289"/>
                    <a:pt x="528" y="145"/>
                  </a:cubicBezTo>
                  <a:cubicBezTo>
                    <a:pt x="504" y="73"/>
                    <a:pt x="408"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p:cNvSpPr/>
            <p:nvPr/>
          </p:nvSpPr>
          <p:spPr>
            <a:xfrm>
              <a:off x="1945900" y="3270675"/>
              <a:ext cx="23425" cy="41725"/>
            </a:xfrm>
            <a:custGeom>
              <a:avLst/>
              <a:gdLst/>
              <a:ahLst/>
              <a:cxnLst/>
              <a:rect l="l" t="t" r="r" b="b"/>
              <a:pathLst>
                <a:path w="937" h="1669" extrusionOk="0">
                  <a:moveTo>
                    <a:pt x="362" y="1122"/>
                  </a:moveTo>
                  <a:cubicBezTo>
                    <a:pt x="360" y="1122"/>
                    <a:pt x="360" y="1128"/>
                    <a:pt x="360" y="1138"/>
                  </a:cubicBezTo>
                  <a:cubicBezTo>
                    <a:pt x="360" y="1162"/>
                    <a:pt x="360" y="1162"/>
                    <a:pt x="384" y="1162"/>
                  </a:cubicBezTo>
                  <a:cubicBezTo>
                    <a:pt x="370" y="1134"/>
                    <a:pt x="364" y="1122"/>
                    <a:pt x="362" y="1122"/>
                  </a:cubicBezTo>
                  <a:close/>
                  <a:moveTo>
                    <a:pt x="318" y="0"/>
                  </a:moveTo>
                  <a:cubicBezTo>
                    <a:pt x="274" y="0"/>
                    <a:pt x="231" y="11"/>
                    <a:pt x="192" y="34"/>
                  </a:cubicBezTo>
                  <a:cubicBezTo>
                    <a:pt x="72" y="106"/>
                    <a:pt x="0" y="298"/>
                    <a:pt x="96" y="418"/>
                  </a:cubicBezTo>
                  <a:cubicBezTo>
                    <a:pt x="144" y="490"/>
                    <a:pt x="192" y="586"/>
                    <a:pt x="240" y="682"/>
                  </a:cubicBezTo>
                  <a:cubicBezTo>
                    <a:pt x="240" y="682"/>
                    <a:pt x="264" y="706"/>
                    <a:pt x="264" y="730"/>
                  </a:cubicBezTo>
                  <a:cubicBezTo>
                    <a:pt x="264" y="730"/>
                    <a:pt x="264" y="754"/>
                    <a:pt x="264" y="754"/>
                  </a:cubicBezTo>
                  <a:cubicBezTo>
                    <a:pt x="288" y="802"/>
                    <a:pt x="288" y="850"/>
                    <a:pt x="312" y="898"/>
                  </a:cubicBezTo>
                  <a:cubicBezTo>
                    <a:pt x="312" y="922"/>
                    <a:pt x="336" y="970"/>
                    <a:pt x="336" y="1018"/>
                  </a:cubicBezTo>
                  <a:cubicBezTo>
                    <a:pt x="360" y="1042"/>
                    <a:pt x="360" y="1066"/>
                    <a:pt x="360" y="1090"/>
                  </a:cubicBezTo>
                  <a:cubicBezTo>
                    <a:pt x="360" y="1114"/>
                    <a:pt x="384" y="1162"/>
                    <a:pt x="384" y="1162"/>
                  </a:cubicBezTo>
                  <a:cubicBezTo>
                    <a:pt x="384" y="1186"/>
                    <a:pt x="384" y="1210"/>
                    <a:pt x="384" y="1234"/>
                  </a:cubicBezTo>
                  <a:cubicBezTo>
                    <a:pt x="384" y="1306"/>
                    <a:pt x="384" y="1354"/>
                    <a:pt x="384" y="1402"/>
                  </a:cubicBezTo>
                  <a:cubicBezTo>
                    <a:pt x="384" y="1536"/>
                    <a:pt x="487" y="1669"/>
                    <a:pt x="636" y="1669"/>
                  </a:cubicBezTo>
                  <a:cubicBezTo>
                    <a:pt x="648" y="1669"/>
                    <a:pt x="660" y="1668"/>
                    <a:pt x="672" y="1666"/>
                  </a:cubicBezTo>
                  <a:cubicBezTo>
                    <a:pt x="816" y="1666"/>
                    <a:pt x="936" y="1546"/>
                    <a:pt x="936" y="1402"/>
                  </a:cubicBezTo>
                  <a:cubicBezTo>
                    <a:pt x="936" y="946"/>
                    <a:pt x="816" y="514"/>
                    <a:pt x="576" y="130"/>
                  </a:cubicBezTo>
                  <a:cubicBezTo>
                    <a:pt x="511" y="49"/>
                    <a:pt x="413"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p:cNvSpPr/>
            <p:nvPr/>
          </p:nvSpPr>
          <p:spPr>
            <a:xfrm>
              <a:off x="1960900" y="3354600"/>
              <a:ext cx="19825" cy="50250"/>
            </a:xfrm>
            <a:custGeom>
              <a:avLst/>
              <a:gdLst/>
              <a:ahLst/>
              <a:cxnLst/>
              <a:rect l="l" t="t" r="r" b="b"/>
              <a:pathLst>
                <a:path w="793" h="2010" extrusionOk="0">
                  <a:moveTo>
                    <a:pt x="285" y="1"/>
                  </a:moveTo>
                  <a:cubicBezTo>
                    <a:pt x="261" y="1"/>
                    <a:pt x="238" y="5"/>
                    <a:pt x="216" y="13"/>
                  </a:cubicBezTo>
                  <a:cubicBezTo>
                    <a:pt x="48" y="61"/>
                    <a:pt x="0" y="182"/>
                    <a:pt x="24" y="350"/>
                  </a:cubicBezTo>
                  <a:lnTo>
                    <a:pt x="216" y="1790"/>
                  </a:lnTo>
                  <a:cubicBezTo>
                    <a:pt x="238" y="1919"/>
                    <a:pt x="394" y="2009"/>
                    <a:pt x="530" y="2009"/>
                  </a:cubicBezTo>
                  <a:cubicBezTo>
                    <a:pt x="546" y="2009"/>
                    <a:pt x="561" y="2008"/>
                    <a:pt x="576" y="2006"/>
                  </a:cubicBezTo>
                  <a:cubicBezTo>
                    <a:pt x="720" y="1934"/>
                    <a:pt x="792" y="1814"/>
                    <a:pt x="768" y="1646"/>
                  </a:cubicBezTo>
                  <a:cubicBezTo>
                    <a:pt x="696" y="1166"/>
                    <a:pt x="624" y="686"/>
                    <a:pt x="552" y="206"/>
                  </a:cubicBezTo>
                  <a:cubicBezTo>
                    <a:pt x="533" y="87"/>
                    <a:pt x="399"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p:cNvSpPr/>
            <p:nvPr/>
          </p:nvSpPr>
          <p:spPr>
            <a:xfrm>
              <a:off x="1974100" y="3446500"/>
              <a:ext cx="26425" cy="44675"/>
            </a:xfrm>
            <a:custGeom>
              <a:avLst/>
              <a:gdLst/>
              <a:ahLst/>
              <a:cxnLst/>
              <a:rect l="l" t="t" r="r" b="b"/>
              <a:pathLst>
                <a:path w="1057" h="1787" extrusionOk="0">
                  <a:moveTo>
                    <a:pt x="310" y="0"/>
                  </a:moveTo>
                  <a:cubicBezTo>
                    <a:pt x="263" y="0"/>
                    <a:pt x="214" y="11"/>
                    <a:pt x="168" y="34"/>
                  </a:cubicBezTo>
                  <a:cubicBezTo>
                    <a:pt x="48" y="106"/>
                    <a:pt x="0" y="274"/>
                    <a:pt x="72" y="418"/>
                  </a:cubicBezTo>
                  <a:cubicBezTo>
                    <a:pt x="144" y="514"/>
                    <a:pt x="192" y="610"/>
                    <a:pt x="240" y="706"/>
                  </a:cubicBezTo>
                  <a:cubicBezTo>
                    <a:pt x="240" y="730"/>
                    <a:pt x="264" y="754"/>
                    <a:pt x="264" y="778"/>
                  </a:cubicBezTo>
                  <a:cubicBezTo>
                    <a:pt x="264" y="778"/>
                    <a:pt x="264" y="802"/>
                    <a:pt x="288" y="802"/>
                  </a:cubicBezTo>
                  <a:cubicBezTo>
                    <a:pt x="288" y="850"/>
                    <a:pt x="312" y="898"/>
                    <a:pt x="336" y="946"/>
                  </a:cubicBezTo>
                  <a:cubicBezTo>
                    <a:pt x="360" y="1042"/>
                    <a:pt x="408" y="1138"/>
                    <a:pt x="432" y="1234"/>
                  </a:cubicBezTo>
                  <a:cubicBezTo>
                    <a:pt x="432" y="1282"/>
                    <a:pt x="456" y="1330"/>
                    <a:pt x="456" y="1378"/>
                  </a:cubicBezTo>
                  <a:cubicBezTo>
                    <a:pt x="456" y="1426"/>
                    <a:pt x="456" y="1450"/>
                    <a:pt x="480" y="1474"/>
                  </a:cubicBezTo>
                  <a:cubicBezTo>
                    <a:pt x="480" y="1479"/>
                    <a:pt x="480" y="1488"/>
                    <a:pt x="480" y="1498"/>
                  </a:cubicBezTo>
                  <a:cubicBezTo>
                    <a:pt x="480" y="1594"/>
                    <a:pt x="504" y="1642"/>
                    <a:pt x="552" y="1714"/>
                  </a:cubicBezTo>
                  <a:cubicBezTo>
                    <a:pt x="600" y="1762"/>
                    <a:pt x="696" y="1786"/>
                    <a:pt x="768" y="1786"/>
                  </a:cubicBezTo>
                  <a:cubicBezTo>
                    <a:pt x="888" y="1786"/>
                    <a:pt x="1056" y="1666"/>
                    <a:pt x="1032" y="1498"/>
                  </a:cubicBezTo>
                  <a:cubicBezTo>
                    <a:pt x="960" y="1018"/>
                    <a:pt x="816" y="562"/>
                    <a:pt x="552" y="130"/>
                  </a:cubicBezTo>
                  <a:cubicBezTo>
                    <a:pt x="503" y="48"/>
                    <a:pt x="410"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p:cNvSpPr/>
            <p:nvPr/>
          </p:nvSpPr>
          <p:spPr>
            <a:xfrm>
              <a:off x="2002900" y="3538550"/>
              <a:ext cx="25825" cy="36325"/>
            </a:xfrm>
            <a:custGeom>
              <a:avLst/>
              <a:gdLst/>
              <a:ahLst/>
              <a:cxnLst/>
              <a:rect l="l" t="t" r="r" b="b"/>
              <a:pathLst>
                <a:path w="1033" h="1453" extrusionOk="0">
                  <a:moveTo>
                    <a:pt x="288" y="0"/>
                  </a:moveTo>
                  <a:cubicBezTo>
                    <a:pt x="216" y="0"/>
                    <a:pt x="144" y="24"/>
                    <a:pt x="96" y="72"/>
                  </a:cubicBezTo>
                  <a:cubicBezTo>
                    <a:pt x="48" y="120"/>
                    <a:pt x="0" y="192"/>
                    <a:pt x="0" y="264"/>
                  </a:cubicBezTo>
                  <a:cubicBezTo>
                    <a:pt x="0" y="360"/>
                    <a:pt x="48" y="408"/>
                    <a:pt x="96" y="480"/>
                  </a:cubicBezTo>
                  <a:cubicBezTo>
                    <a:pt x="96" y="480"/>
                    <a:pt x="96" y="504"/>
                    <a:pt x="120" y="504"/>
                  </a:cubicBezTo>
                  <a:cubicBezTo>
                    <a:pt x="216" y="648"/>
                    <a:pt x="288" y="792"/>
                    <a:pt x="360" y="936"/>
                  </a:cubicBezTo>
                  <a:cubicBezTo>
                    <a:pt x="408" y="1032"/>
                    <a:pt x="432" y="1128"/>
                    <a:pt x="456" y="1248"/>
                  </a:cubicBezTo>
                  <a:cubicBezTo>
                    <a:pt x="496" y="1367"/>
                    <a:pt x="617" y="1453"/>
                    <a:pt x="739" y="1453"/>
                  </a:cubicBezTo>
                  <a:cubicBezTo>
                    <a:pt x="765" y="1453"/>
                    <a:pt x="791" y="1449"/>
                    <a:pt x="817" y="1440"/>
                  </a:cubicBezTo>
                  <a:cubicBezTo>
                    <a:pt x="961" y="1392"/>
                    <a:pt x="1033" y="1248"/>
                    <a:pt x="1009" y="1104"/>
                  </a:cubicBezTo>
                  <a:cubicBezTo>
                    <a:pt x="913" y="720"/>
                    <a:pt x="720" y="384"/>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p:cNvSpPr/>
            <p:nvPr/>
          </p:nvSpPr>
          <p:spPr>
            <a:xfrm>
              <a:off x="1957300" y="3510950"/>
              <a:ext cx="24025" cy="30325"/>
            </a:xfrm>
            <a:custGeom>
              <a:avLst/>
              <a:gdLst/>
              <a:ahLst/>
              <a:cxnLst/>
              <a:rect l="l" t="t" r="r" b="b"/>
              <a:pathLst>
                <a:path w="961" h="1213" extrusionOk="0">
                  <a:moveTo>
                    <a:pt x="312" y="0"/>
                  </a:moveTo>
                  <a:cubicBezTo>
                    <a:pt x="240" y="0"/>
                    <a:pt x="168" y="24"/>
                    <a:pt x="120" y="72"/>
                  </a:cubicBezTo>
                  <a:cubicBezTo>
                    <a:pt x="0" y="192"/>
                    <a:pt x="0" y="360"/>
                    <a:pt x="120" y="480"/>
                  </a:cubicBezTo>
                  <a:cubicBezTo>
                    <a:pt x="144" y="504"/>
                    <a:pt x="168" y="528"/>
                    <a:pt x="192" y="576"/>
                  </a:cubicBezTo>
                  <a:cubicBezTo>
                    <a:pt x="240" y="648"/>
                    <a:pt x="288" y="720"/>
                    <a:pt x="336" y="816"/>
                  </a:cubicBezTo>
                  <a:cubicBezTo>
                    <a:pt x="360" y="864"/>
                    <a:pt x="384" y="936"/>
                    <a:pt x="408" y="1008"/>
                  </a:cubicBezTo>
                  <a:cubicBezTo>
                    <a:pt x="428" y="1127"/>
                    <a:pt x="545" y="1213"/>
                    <a:pt x="666" y="1213"/>
                  </a:cubicBezTo>
                  <a:cubicBezTo>
                    <a:pt x="693" y="1213"/>
                    <a:pt x="719" y="1209"/>
                    <a:pt x="744" y="1200"/>
                  </a:cubicBezTo>
                  <a:cubicBezTo>
                    <a:pt x="888" y="1152"/>
                    <a:pt x="960" y="1008"/>
                    <a:pt x="936" y="864"/>
                  </a:cubicBezTo>
                  <a:cubicBezTo>
                    <a:pt x="864" y="576"/>
                    <a:pt x="720" y="288"/>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p:cNvSpPr/>
            <p:nvPr/>
          </p:nvSpPr>
          <p:spPr>
            <a:xfrm>
              <a:off x="1929700" y="3421525"/>
              <a:ext cx="25825" cy="30875"/>
            </a:xfrm>
            <a:custGeom>
              <a:avLst/>
              <a:gdLst/>
              <a:ahLst/>
              <a:cxnLst/>
              <a:rect l="l" t="t" r="r" b="b"/>
              <a:pathLst>
                <a:path w="1033" h="1235" extrusionOk="0">
                  <a:moveTo>
                    <a:pt x="288" y="1"/>
                  </a:moveTo>
                  <a:cubicBezTo>
                    <a:pt x="240" y="1"/>
                    <a:pt x="144" y="25"/>
                    <a:pt x="96" y="73"/>
                  </a:cubicBezTo>
                  <a:cubicBezTo>
                    <a:pt x="0" y="193"/>
                    <a:pt x="0" y="361"/>
                    <a:pt x="96" y="481"/>
                  </a:cubicBezTo>
                  <a:cubicBezTo>
                    <a:pt x="168" y="529"/>
                    <a:pt x="216" y="601"/>
                    <a:pt x="264" y="649"/>
                  </a:cubicBezTo>
                  <a:cubicBezTo>
                    <a:pt x="336" y="769"/>
                    <a:pt x="408" y="889"/>
                    <a:pt x="480" y="1009"/>
                  </a:cubicBezTo>
                  <a:cubicBezTo>
                    <a:pt x="480" y="1009"/>
                    <a:pt x="480" y="1009"/>
                    <a:pt x="480" y="1033"/>
                  </a:cubicBezTo>
                  <a:cubicBezTo>
                    <a:pt x="504" y="1081"/>
                    <a:pt x="528" y="1153"/>
                    <a:pt x="600" y="1177"/>
                  </a:cubicBezTo>
                  <a:cubicBezTo>
                    <a:pt x="635" y="1212"/>
                    <a:pt x="696" y="1234"/>
                    <a:pt x="755" y="1234"/>
                  </a:cubicBezTo>
                  <a:cubicBezTo>
                    <a:pt x="776" y="1234"/>
                    <a:pt x="797" y="1231"/>
                    <a:pt x="816" y="1225"/>
                  </a:cubicBezTo>
                  <a:cubicBezTo>
                    <a:pt x="888" y="1201"/>
                    <a:pt x="936" y="1153"/>
                    <a:pt x="984" y="1081"/>
                  </a:cubicBezTo>
                  <a:cubicBezTo>
                    <a:pt x="1008" y="1033"/>
                    <a:pt x="1032" y="937"/>
                    <a:pt x="1008" y="865"/>
                  </a:cubicBezTo>
                  <a:cubicBezTo>
                    <a:pt x="888" y="577"/>
                    <a:pt x="720" y="313"/>
                    <a:pt x="504" y="73"/>
                  </a:cubicBezTo>
                  <a:cubicBezTo>
                    <a:pt x="456"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p:cNvSpPr/>
            <p:nvPr/>
          </p:nvSpPr>
          <p:spPr>
            <a:xfrm>
              <a:off x="1915900" y="3363325"/>
              <a:ext cx="25225" cy="25225"/>
            </a:xfrm>
            <a:custGeom>
              <a:avLst/>
              <a:gdLst/>
              <a:ahLst/>
              <a:cxnLst/>
              <a:rect l="l" t="t" r="r" b="b"/>
              <a:pathLst>
                <a:path w="1009" h="1009" extrusionOk="0">
                  <a:moveTo>
                    <a:pt x="288" y="1"/>
                  </a:moveTo>
                  <a:cubicBezTo>
                    <a:pt x="216" y="1"/>
                    <a:pt x="144" y="25"/>
                    <a:pt x="96" y="73"/>
                  </a:cubicBezTo>
                  <a:cubicBezTo>
                    <a:pt x="48" y="121"/>
                    <a:pt x="0" y="193"/>
                    <a:pt x="0" y="265"/>
                  </a:cubicBezTo>
                  <a:cubicBezTo>
                    <a:pt x="0" y="337"/>
                    <a:pt x="24" y="409"/>
                    <a:pt x="96" y="481"/>
                  </a:cubicBezTo>
                  <a:cubicBezTo>
                    <a:pt x="240" y="625"/>
                    <a:pt x="384" y="769"/>
                    <a:pt x="528" y="913"/>
                  </a:cubicBezTo>
                  <a:cubicBezTo>
                    <a:pt x="576" y="961"/>
                    <a:pt x="648" y="1009"/>
                    <a:pt x="720" y="1009"/>
                  </a:cubicBezTo>
                  <a:cubicBezTo>
                    <a:pt x="792" y="1009"/>
                    <a:pt x="888" y="961"/>
                    <a:pt x="936" y="913"/>
                  </a:cubicBezTo>
                  <a:cubicBezTo>
                    <a:pt x="984" y="865"/>
                    <a:pt x="1008" y="793"/>
                    <a:pt x="1008" y="721"/>
                  </a:cubicBezTo>
                  <a:cubicBezTo>
                    <a:pt x="1008" y="649"/>
                    <a:pt x="984" y="577"/>
                    <a:pt x="936" y="529"/>
                  </a:cubicBezTo>
                  <a:cubicBezTo>
                    <a:pt x="768" y="385"/>
                    <a:pt x="624" y="217"/>
                    <a:pt x="480" y="73"/>
                  </a:cubicBezTo>
                  <a:cubicBezTo>
                    <a:pt x="432"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p:cNvSpPr/>
            <p:nvPr/>
          </p:nvSpPr>
          <p:spPr>
            <a:xfrm>
              <a:off x="1905100" y="3298525"/>
              <a:ext cx="22825" cy="22225"/>
            </a:xfrm>
            <a:custGeom>
              <a:avLst/>
              <a:gdLst/>
              <a:ahLst/>
              <a:cxnLst/>
              <a:rect l="l" t="t" r="r" b="b"/>
              <a:pathLst>
                <a:path w="913" h="889" extrusionOk="0">
                  <a:moveTo>
                    <a:pt x="288" y="0"/>
                  </a:moveTo>
                  <a:cubicBezTo>
                    <a:pt x="240" y="0"/>
                    <a:pt x="216" y="0"/>
                    <a:pt x="168" y="24"/>
                  </a:cubicBezTo>
                  <a:cubicBezTo>
                    <a:pt x="144" y="48"/>
                    <a:pt x="120" y="48"/>
                    <a:pt x="96" y="96"/>
                  </a:cubicBezTo>
                  <a:cubicBezTo>
                    <a:pt x="48" y="144"/>
                    <a:pt x="0" y="216"/>
                    <a:pt x="0" y="288"/>
                  </a:cubicBezTo>
                  <a:cubicBezTo>
                    <a:pt x="0" y="360"/>
                    <a:pt x="24" y="432"/>
                    <a:pt x="96" y="480"/>
                  </a:cubicBezTo>
                  <a:lnTo>
                    <a:pt x="432" y="816"/>
                  </a:lnTo>
                  <a:cubicBezTo>
                    <a:pt x="480" y="864"/>
                    <a:pt x="552" y="888"/>
                    <a:pt x="624" y="888"/>
                  </a:cubicBezTo>
                  <a:cubicBezTo>
                    <a:pt x="648" y="888"/>
                    <a:pt x="696" y="888"/>
                    <a:pt x="720" y="864"/>
                  </a:cubicBezTo>
                  <a:cubicBezTo>
                    <a:pt x="768" y="864"/>
                    <a:pt x="792" y="840"/>
                    <a:pt x="816" y="816"/>
                  </a:cubicBezTo>
                  <a:cubicBezTo>
                    <a:pt x="864" y="768"/>
                    <a:pt x="912" y="696"/>
                    <a:pt x="888" y="624"/>
                  </a:cubicBezTo>
                  <a:cubicBezTo>
                    <a:pt x="888" y="552"/>
                    <a:pt x="864" y="480"/>
                    <a:pt x="816" y="432"/>
                  </a:cubicBezTo>
                  <a:lnTo>
                    <a:pt x="480" y="96"/>
                  </a:ln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p:cNvSpPr/>
            <p:nvPr/>
          </p:nvSpPr>
          <p:spPr>
            <a:xfrm>
              <a:off x="1893675" y="3215100"/>
              <a:ext cx="25850" cy="22250"/>
            </a:xfrm>
            <a:custGeom>
              <a:avLst/>
              <a:gdLst/>
              <a:ahLst/>
              <a:cxnLst/>
              <a:rect l="l" t="t" r="r" b="b"/>
              <a:pathLst>
                <a:path w="1034" h="890" extrusionOk="0">
                  <a:moveTo>
                    <a:pt x="217" y="1"/>
                  </a:moveTo>
                  <a:cubicBezTo>
                    <a:pt x="145" y="25"/>
                    <a:pt x="73" y="73"/>
                    <a:pt x="49" y="145"/>
                  </a:cubicBezTo>
                  <a:cubicBezTo>
                    <a:pt x="25" y="193"/>
                    <a:pt x="1" y="289"/>
                    <a:pt x="25" y="361"/>
                  </a:cubicBezTo>
                  <a:cubicBezTo>
                    <a:pt x="25" y="385"/>
                    <a:pt x="49" y="409"/>
                    <a:pt x="49" y="433"/>
                  </a:cubicBezTo>
                  <a:cubicBezTo>
                    <a:pt x="73" y="457"/>
                    <a:pt x="97" y="505"/>
                    <a:pt x="145" y="529"/>
                  </a:cubicBezTo>
                  <a:lnTo>
                    <a:pt x="601" y="865"/>
                  </a:lnTo>
                  <a:cubicBezTo>
                    <a:pt x="625" y="865"/>
                    <a:pt x="673" y="889"/>
                    <a:pt x="697" y="889"/>
                  </a:cubicBezTo>
                  <a:lnTo>
                    <a:pt x="817" y="889"/>
                  </a:lnTo>
                  <a:cubicBezTo>
                    <a:pt x="865" y="865"/>
                    <a:pt x="937" y="817"/>
                    <a:pt x="985" y="745"/>
                  </a:cubicBezTo>
                  <a:cubicBezTo>
                    <a:pt x="1009" y="697"/>
                    <a:pt x="1033" y="601"/>
                    <a:pt x="1009" y="529"/>
                  </a:cubicBezTo>
                  <a:cubicBezTo>
                    <a:pt x="985" y="529"/>
                    <a:pt x="985" y="505"/>
                    <a:pt x="985" y="481"/>
                  </a:cubicBezTo>
                  <a:cubicBezTo>
                    <a:pt x="961" y="433"/>
                    <a:pt x="913" y="409"/>
                    <a:pt x="889" y="361"/>
                  </a:cubicBezTo>
                  <a:lnTo>
                    <a:pt x="433" y="49"/>
                  </a:lnTo>
                  <a:cubicBezTo>
                    <a:pt x="409" y="25"/>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p:cNvSpPr/>
            <p:nvPr/>
          </p:nvSpPr>
          <p:spPr>
            <a:xfrm>
              <a:off x="1894275" y="3161700"/>
              <a:ext cx="22250" cy="22225"/>
            </a:xfrm>
            <a:custGeom>
              <a:avLst/>
              <a:gdLst/>
              <a:ahLst/>
              <a:cxnLst/>
              <a:rect l="l" t="t" r="r" b="b"/>
              <a:pathLst>
                <a:path w="890" h="889" extrusionOk="0">
                  <a:moveTo>
                    <a:pt x="265" y="1"/>
                  </a:moveTo>
                  <a:cubicBezTo>
                    <a:pt x="241" y="1"/>
                    <a:pt x="193" y="1"/>
                    <a:pt x="169" y="25"/>
                  </a:cubicBezTo>
                  <a:cubicBezTo>
                    <a:pt x="121" y="49"/>
                    <a:pt x="97" y="49"/>
                    <a:pt x="73" y="97"/>
                  </a:cubicBezTo>
                  <a:cubicBezTo>
                    <a:pt x="25" y="145"/>
                    <a:pt x="1" y="217"/>
                    <a:pt x="1" y="289"/>
                  </a:cubicBezTo>
                  <a:cubicBezTo>
                    <a:pt x="1" y="361"/>
                    <a:pt x="25" y="433"/>
                    <a:pt x="73" y="481"/>
                  </a:cubicBezTo>
                  <a:cubicBezTo>
                    <a:pt x="193" y="601"/>
                    <a:pt x="313" y="697"/>
                    <a:pt x="409" y="817"/>
                  </a:cubicBezTo>
                  <a:cubicBezTo>
                    <a:pt x="457" y="865"/>
                    <a:pt x="529" y="889"/>
                    <a:pt x="601" y="889"/>
                  </a:cubicBezTo>
                  <a:cubicBezTo>
                    <a:pt x="649" y="889"/>
                    <a:pt x="697" y="889"/>
                    <a:pt x="721" y="865"/>
                  </a:cubicBezTo>
                  <a:cubicBezTo>
                    <a:pt x="745" y="865"/>
                    <a:pt x="793" y="841"/>
                    <a:pt x="817" y="817"/>
                  </a:cubicBezTo>
                  <a:cubicBezTo>
                    <a:pt x="865" y="769"/>
                    <a:pt x="889" y="697"/>
                    <a:pt x="889" y="625"/>
                  </a:cubicBezTo>
                  <a:cubicBezTo>
                    <a:pt x="889" y="553"/>
                    <a:pt x="865" y="481"/>
                    <a:pt x="817" y="409"/>
                  </a:cubicBezTo>
                  <a:cubicBezTo>
                    <a:pt x="697" y="313"/>
                    <a:pt x="577" y="193"/>
                    <a:pt x="481" y="97"/>
                  </a:cubicBezTo>
                  <a:cubicBezTo>
                    <a:pt x="409"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p:cNvSpPr/>
            <p:nvPr/>
          </p:nvSpPr>
          <p:spPr>
            <a:xfrm>
              <a:off x="1885275" y="3105650"/>
              <a:ext cx="25850" cy="19725"/>
            </a:xfrm>
            <a:custGeom>
              <a:avLst/>
              <a:gdLst/>
              <a:ahLst/>
              <a:cxnLst/>
              <a:rect l="l" t="t" r="r" b="b"/>
              <a:pathLst>
                <a:path w="1034" h="789" extrusionOk="0">
                  <a:moveTo>
                    <a:pt x="304" y="1"/>
                  </a:moveTo>
                  <a:cubicBezTo>
                    <a:pt x="283" y="1"/>
                    <a:pt x="262" y="3"/>
                    <a:pt x="241" y="10"/>
                  </a:cubicBezTo>
                  <a:cubicBezTo>
                    <a:pt x="169" y="34"/>
                    <a:pt x="97" y="82"/>
                    <a:pt x="73" y="131"/>
                  </a:cubicBezTo>
                  <a:cubicBezTo>
                    <a:pt x="25" y="203"/>
                    <a:pt x="1" y="275"/>
                    <a:pt x="25" y="347"/>
                  </a:cubicBezTo>
                  <a:cubicBezTo>
                    <a:pt x="49" y="419"/>
                    <a:pt x="97" y="491"/>
                    <a:pt x="169" y="515"/>
                  </a:cubicBezTo>
                  <a:cubicBezTo>
                    <a:pt x="313" y="587"/>
                    <a:pt x="457" y="683"/>
                    <a:pt x="601" y="755"/>
                  </a:cubicBezTo>
                  <a:cubicBezTo>
                    <a:pt x="652" y="772"/>
                    <a:pt x="703" y="789"/>
                    <a:pt x="754" y="789"/>
                  </a:cubicBezTo>
                  <a:cubicBezTo>
                    <a:pt x="775" y="789"/>
                    <a:pt x="796" y="786"/>
                    <a:pt x="817" y="779"/>
                  </a:cubicBezTo>
                  <a:cubicBezTo>
                    <a:pt x="889" y="755"/>
                    <a:pt x="961" y="707"/>
                    <a:pt x="985" y="635"/>
                  </a:cubicBezTo>
                  <a:cubicBezTo>
                    <a:pt x="1033" y="587"/>
                    <a:pt x="1033" y="491"/>
                    <a:pt x="1009" y="419"/>
                  </a:cubicBezTo>
                  <a:cubicBezTo>
                    <a:pt x="1009" y="371"/>
                    <a:pt x="961" y="299"/>
                    <a:pt x="889" y="275"/>
                  </a:cubicBezTo>
                  <a:cubicBezTo>
                    <a:pt x="745" y="179"/>
                    <a:pt x="601" y="107"/>
                    <a:pt x="457" y="34"/>
                  </a:cubicBezTo>
                  <a:cubicBezTo>
                    <a:pt x="406" y="18"/>
                    <a:pt x="355"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p:cNvSpPr/>
            <p:nvPr/>
          </p:nvSpPr>
          <p:spPr>
            <a:xfrm>
              <a:off x="1885275" y="3025500"/>
              <a:ext cx="22850" cy="19825"/>
            </a:xfrm>
            <a:custGeom>
              <a:avLst/>
              <a:gdLst/>
              <a:ahLst/>
              <a:cxnLst/>
              <a:rect l="l" t="t" r="r" b="b"/>
              <a:pathLst>
                <a:path w="914" h="793" extrusionOk="0">
                  <a:moveTo>
                    <a:pt x="313" y="0"/>
                  </a:moveTo>
                  <a:cubicBezTo>
                    <a:pt x="289" y="0"/>
                    <a:pt x="241" y="0"/>
                    <a:pt x="217" y="24"/>
                  </a:cubicBezTo>
                  <a:cubicBezTo>
                    <a:pt x="169" y="24"/>
                    <a:pt x="145" y="48"/>
                    <a:pt x="121" y="72"/>
                  </a:cubicBezTo>
                  <a:cubicBezTo>
                    <a:pt x="97" y="96"/>
                    <a:pt x="73" y="120"/>
                    <a:pt x="49" y="144"/>
                  </a:cubicBezTo>
                  <a:cubicBezTo>
                    <a:pt x="1" y="216"/>
                    <a:pt x="1" y="288"/>
                    <a:pt x="25" y="360"/>
                  </a:cubicBezTo>
                  <a:cubicBezTo>
                    <a:pt x="25" y="384"/>
                    <a:pt x="25" y="408"/>
                    <a:pt x="49" y="432"/>
                  </a:cubicBezTo>
                  <a:cubicBezTo>
                    <a:pt x="73" y="456"/>
                    <a:pt x="97" y="504"/>
                    <a:pt x="145" y="528"/>
                  </a:cubicBezTo>
                  <a:cubicBezTo>
                    <a:pt x="265" y="600"/>
                    <a:pt x="361" y="672"/>
                    <a:pt x="481" y="744"/>
                  </a:cubicBezTo>
                  <a:cubicBezTo>
                    <a:pt x="505" y="768"/>
                    <a:pt x="553" y="792"/>
                    <a:pt x="577" y="792"/>
                  </a:cubicBezTo>
                  <a:lnTo>
                    <a:pt x="697" y="792"/>
                  </a:lnTo>
                  <a:cubicBezTo>
                    <a:pt x="721" y="768"/>
                    <a:pt x="769" y="768"/>
                    <a:pt x="793" y="720"/>
                  </a:cubicBezTo>
                  <a:cubicBezTo>
                    <a:pt x="817" y="720"/>
                    <a:pt x="841" y="696"/>
                    <a:pt x="865" y="648"/>
                  </a:cubicBezTo>
                  <a:cubicBezTo>
                    <a:pt x="889" y="600"/>
                    <a:pt x="913" y="504"/>
                    <a:pt x="889" y="432"/>
                  </a:cubicBezTo>
                  <a:cubicBezTo>
                    <a:pt x="889" y="408"/>
                    <a:pt x="865" y="384"/>
                    <a:pt x="865" y="360"/>
                  </a:cubicBezTo>
                  <a:cubicBezTo>
                    <a:pt x="841" y="336"/>
                    <a:pt x="793" y="288"/>
                    <a:pt x="769" y="264"/>
                  </a:cubicBezTo>
                  <a:lnTo>
                    <a:pt x="433" y="48"/>
                  </a:lnTo>
                  <a:cubicBezTo>
                    <a:pt x="385" y="24"/>
                    <a:pt x="361"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p:cNvSpPr/>
            <p:nvPr/>
          </p:nvSpPr>
          <p:spPr>
            <a:xfrm>
              <a:off x="1885275" y="2975300"/>
              <a:ext cx="25850" cy="16850"/>
            </a:xfrm>
            <a:custGeom>
              <a:avLst/>
              <a:gdLst/>
              <a:ahLst/>
              <a:cxnLst/>
              <a:rect l="l" t="t" r="r" b="b"/>
              <a:pathLst>
                <a:path w="1034" h="674" extrusionOk="0">
                  <a:moveTo>
                    <a:pt x="271" y="0"/>
                  </a:moveTo>
                  <a:cubicBezTo>
                    <a:pt x="229" y="0"/>
                    <a:pt x="187" y="12"/>
                    <a:pt x="145" y="40"/>
                  </a:cubicBezTo>
                  <a:cubicBezTo>
                    <a:pt x="97" y="64"/>
                    <a:pt x="49" y="136"/>
                    <a:pt x="25" y="208"/>
                  </a:cubicBezTo>
                  <a:cubicBezTo>
                    <a:pt x="1" y="280"/>
                    <a:pt x="1" y="352"/>
                    <a:pt x="49" y="424"/>
                  </a:cubicBezTo>
                  <a:cubicBezTo>
                    <a:pt x="97" y="472"/>
                    <a:pt x="145" y="520"/>
                    <a:pt x="217" y="544"/>
                  </a:cubicBezTo>
                  <a:cubicBezTo>
                    <a:pt x="361" y="592"/>
                    <a:pt x="505" y="616"/>
                    <a:pt x="673" y="664"/>
                  </a:cubicBezTo>
                  <a:cubicBezTo>
                    <a:pt x="694" y="671"/>
                    <a:pt x="715" y="674"/>
                    <a:pt x="736" y="674"/>
                  </a:cubicBezTo>
                  <a:cubicBezTo>
                    <a:pt x="787" y="674"/>
                    <a:pt x="838" y="657"/>
                    <a:pt x="889" y="640"/>
                  </a:cubicBezTo>
                  <a:cubicBezTo>
                    <a:pt x="937" y="592"/>
                    <a:pt x="985" y="544"/>
                    <a:pt x="1009" y="472"/>
                  </a:cubicBezTo>
                  <a:cubicBezTo>
                    <a:pt x="1033" y="400"/>
                    <a:pt x="1009" y="328"/>
                    <a:pt x="985" y="256"/>
                  </a:cubicBezTo>
                  <a:cubicBezTo>
                    <a:pt x="937" y="184"/>
                    <a:pt x="889" y="136"/>
                    <a:pt x="817" y="136"/>
                  </a:cubicBezTo>
                  <a:cubicBezTo>
                    <a:pt x="673" y="88"/>
                    <a:pt x="505" y="40"/>
                    <a:pt x="361" y="16"/>
                  </a:cubicBezTo>
                  <a:cubicBezTo>
                    <a:pt x="331" y="6"/>
                    <a:pt x="301"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p:cNvSpPr/>
            <p:nvPr/>
          </p:nvSpPr>
          <p:spPr>
            <a:xfrm>
              <a:off x="1894275" y="2907875"/>
              <a:ext cx="19250" cy="19825"/>
            </a:xfrm>
            <a:custGeom>
              <a:avLst/>
              <a:gdLst/>
              <a:ahLst/>
              <a:cxnLst/>
              <a:rect l="l" t="t" r="r" b="b"/>
              <a:pathLst>
                <a:path w="770" h="793" extrusionOk="0">
                  <a:moveTo>
                    <a:pt x="265" y="1"/>
                  </a:moveTo>
                  <a:cubicBezTo>
                    <a:pt x="241" y="1"/>
                    <a:pt x="193" y="25"/>
                    <a:pt x="169" y="25"/>
                  </a:cubicBezTo>
                  <a:cubicBezTo>
                    <a:pt x="121" y="49"/>
                    <a:pt x="97" y="73"/>
                    <a:pt x="73" y="97"/>
                  </a:cubicBezTo>
                  <a:cubicBezTo>
                    <a:pt x="49" y="97"/>
                    <a:pt x="49" y="121"/>
                    <a:pt x="25" y="145"/>
                  </a:cubicBezTo>
                  <a:cubicBezTo>
                    <a:pt x="1" y="193"/>
                    <a:pt x="1" y="241"/>
                    <a:pt x="1" y="289"/>
                  </a:cubicBezTo>
                  <a:cubicBezTo>
                    <a:pt x="1" y="313"/>
                    <a:pt x="1" y="337"/>
                    <a:pt x="1" y="361"/>
                  </a:cubicBezTo>
                  <a:cubicBezTo>
                    <a:pt x="25" y="409"/>
                    <a:pt x="49" y="457"/>
                    <a:pt x="73" y="481"/>
                  </a:cubicBezTo>
                  <a:lnTo>
                    <a:pt x="289" y="697"/>
                  </a:lnTo>
                  <a:cubicBezTo>
                    <a:pt x="313" y="745"/>
                    <a:pt x="361" y="745"/>
                    <a:pt x="385" y="769"/>
                  </a:cubicBezTo>
                  <a:cubicBezTo>
                    <a:pt x="409" y="793"/>
                    <a:pt x="457" y="793"/>
                    <a:pt x="505" y="793"/>
                  </a:cubicBezTo>
                  <a:cubicBezTo>
                    <a:pt x="529" y="793"/>
                    <a:pt x="577" y="793"/>
                    <a:pt x="601" y="769"/>
                  </a:cubicBezTo>
                  <a:cubicBezTo>
                    <a:pt x="625" y="745"/>
                    <a:pt x="673" y="745"/>
                    <a:pt x="697" y="697"/>
                  </a:cubicBezTo>
                  <a:cubicBezTo>
                    <a:pt x="697" y="697"/>
                    <a:pt x="721" y="673"/>
                    <a:pt x="745" y="649"/>
                  </a:cubicBezTo>
                  <a:cubicBezTo>
                    <a:pt x="769" y="601"/>
                    <a:pt x="769" y="553"/>
                    <a:pt x="769" y="505"/>
                  </a:cubicBezTo>
                  <a:cubicBezTo>
                    <a:pt x="769" y="481"/>
                    <a:pt x="769" y="457"/>
                    <a:pt x="769" y="433"/>
                  </a:cubicBezTo>
                  <a:cubicBezTo>
                    <a:pt x="745" y="385"/>
                    <a:pt x="721" y="337"/>
                    <a:pt x="697" y="313"/>
                  </a:cubicBezTo>
                  <a:lnTo>
                    <a:pt x="457" y="97"/>
                  </a:lnTo>
                  <a:cubicBezTo>
                    <a:pt x="433" y="73"/>
                    <a:pt x="409" y="49"/>
                    <a:pt x="385" y="25"/>
                  </a:cubicBezTo>
                  <a:cubicBezTo>
                    <a:pt x="337" y="25"/>
                    <a:pt x="31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p:cNvSpPr/>
            <p:nvPr/>
          </p:nvSpPr>
          <p:spPr>
            <a:xfrm>
              <a:off x="1899075" y="2849825"/>
              <a:ext cx="22850" cy="19675"/>
            </a:xfrm>
            <a:custGeom>
              <a:avLst/>
              <a:gdLst/>
              <a:ahLst/>
              <a:cxnLst/>
              <a:rect l="l" t="t" r="r" b="b"/>
              <a:pathLst>
                <a:path w="914" h="787" extrusionOk="0">
                  <a:moveTo>
                    <a:pt x="277" y="0"/>
                  </a:moveTo>
                  <a:cubicBezTo>
                    <a:pt x="259" y="0"/>
                    <a:pt x="241" y="6"/>
                    <a:pt x="217" y="18"/>
                  </a:cubicBezTo>
                  <a:cubicBezTo>
                    <a:pt x="169" y="18"/>
                    <a:pt x="145" y="42"/>
                    <a:pt x="121" y="66"/>
                  </a:cubicBezTo>
                  <a:cubicBezTo>
                    <a:pt x="97" y="90"/>
                    <a:pt x="73" y="114"/>
                    <a:pt x="49" y="138"/>
                  </a:cubicBezTo>
                  <a:cubicBezTo>
                    <a:pt x="25" y="210"/>
                    <a:pt x="1" y="283"/>
                    <a:pt x="25" y="355"/>
                  </a:cubicBezTo>
                  <a:cubicBezTo>
                    <a:pt x="25" y="379"/>
                    <a:pt x="49" y="403"/>
                    <a:pt x="49" y="427"/>
                  </a:cubicBezTo>
                  <a:cubicBezTo>
                    <a:pt x="73" y="475"/>
                    <a:pt x="97" y="499"/>
                    <a:pt x="145" y="523"/>
                  </a:cubicBezTo>
                  <a:lnTo>
                    <a:pt x="481" y="763"/>
                  </a:lnTo>
                  <a:cubicBezTo>
                    <a:pt x="505" y="763"/>
                    <a:pt x="553" y="787"/>
                    <a:pt x="577" y="787"/>
                  </a:cubicBezTo>
                  <a:lnTo>
                    <a:pt x="697" y="787"/>
                  </a:lnTo>
                  <a:cubicBezTo>
                    <a:pt x="745" y="763"/>
                    <a:pt x="769" y="763"/>
                    <a:pt x="793" y="739"/>
                  </a:cubicBezTo>
                  <a:cubicBezTo>
                    <a:pt x="817" y="715"/>
                    <a:pt x="841" y="691"/>
                    <a:pt x="865" y="643"/>
                  </a:cubicBezTo>
                  <a:cubicBezTo>
                    <a:pt x="889" y="595"/>
                    <a:pt x="913" y="499"/>
                    <a:pt x="889" y="427"/>
                  </a:cubicBezTo>
                  <a:cubicBezTo>
                    <a:pt x="889" y="403"/>
                    <a:pt x="865" y="403"/>
                    <a:pt x="865" y="379"/>
                  </a:cubicBezTo>
                  <a:cubicBezTo>
                    <a:pt x="841" y="331"/>
                    <a:pt x="817" y="283"/>
                    <a:pt x="769" y="258"/>
                  </a:cubicBezTo>
                  <a:cubicBezTo>
                    <a:pt x="649" y="186"/>
                    <a:pt x="553" y="114"/>
                    <a:pt x="433" y="42"/>
                  </a:cubicBezTo>
                  <a:cubicBezTo>
                    <a:pt x="409" y="18"/>
                    <a:pt x="361"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p:cNvSpPr/>
            <p:nvPr/>
          </p:nvSpPr>
          <p:spPr>
            <a:xfrm>
              <a:off x="1913500" y="2801675"/>
              <a:ext cx="22825" cy="16825"/>
            </a:xfrm>
            <a:custGeom>
              <a:avLst/>
              <a:gdLst/>
              <a:ahLst/>
              <a:cxnLst/>
              <a:rect l="l" t="t" r="r" b="b"/>
              <a:pathLst>
                <a:path w="913" h="673" extrusionOk="0">
                  <a:moveTo>
                    <a:pt x="240" y="0"/>
                  </a:moveTo>
                  <a:cubicBezTo>
                    <a:pt x="216" y="24"/>
                    <a:pt x="168" y="24"/>
                    <a:pt x="144" y="48"/>
                  </a:cubicBezTo>
                  <a:cubicBezTo>
                    <a:pt x="120" y="72"/>
                    <a:pt x="96" y="96"/>
                    <a:pt x="72" y="120"/>
                  </a:cubicBezTo>
                  <a:cubicBezTo>
                    <a:pt x="48" y="144"/>
                    <a:pt x="24" y="168"/>
                    <a:pt x="24" y="216"/>
                  </a:cubicBezTo>
                  <a:cubicBezTo>
                    <a:pt x="0" y="288"/>
                    <a:pt x="0" y="360"/>
                    <a:pt x="48" y="432"/>
                  </a:cubicBezTo>
                  <a:cubicBezTo>
                    <a:pt x="48" y="456"/>
                    <a:pt x="72" y="456"/>
                    <a:pt x="96" y="480"/>
                  </a:cubicBezTo>
                  <a:cubicBezTo>
                    <a:pt x="120" y="528"/>
                    <a:pt x="168" y="552"/>
                    <a:pt x="216" y="552"/>
                  </a:cubicBezTo>
                  <a:cubicBezTo>
                    <a:pt x="312" y="600"/>
                    <a:pt x="432" y="624"/>
                    <a:pt x="552" y="672"/>
                  </a:cubicBezTo>
                  <a:lnTo>
                    <a:pt x="648" y="672"/>
                  </a:lnTo>
                  <a:cubicBezTo>
                    <a:pt x="696" y="672"/>
                    <a:pt x="720" y="672"/>
                    <a:pt x="768" y="648"/>
                  </a:cubicBezTo>
                  <a:cubicBezTo>
                    <a:pt x="792" y="624"/>
                    <a:pt x="816" y="600"/>
                    <a:pt x="840" y="576"/>
                  </a:cubicBezTo>
                  <a:cubicBezTo>
                    <a:pt x="864" y="552"/>
                    <a:pt x="888" y="504"/>
                    <a:pt x="888" y="480"/>
                  </a:cubicBezTo>
                  <a:cubicBezTo>
                    <a:pt x="912" y="408"/>
                    <a:pt x="912" y="312"/>
                    <a:pt x="864" y="264"/>
                  </a:cubicBezTo>
                  <a:cubicBezTo>
                    <a:pt x="840" y="240"/>
                    <a:pt x="840" y="216"/>
                    <a:pt x="816" y="192"/>
                  </a:cubicBezTo>
                  <a:cubicBezTo>
                    <a:pt x="792" y="168"/>
                    <a:pt x="744" y="144"/>
                    <a:pt x="696" y="120"/>
                  </a:cubicBezTo>
                  <a:cubicBezTo>
                    <a:pt x="576" y="96"/>
                    <a:pt x="480" y="48"/>
                    <a:pt x="360" y="24"/>
                  </a:cubicBezTo>
                  <a:cubicBezTo>
                    <a:pt x="312" y="0"/>
                    <a:pt x="288"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p:cNvSpPr/>
            <p:nvPr/>
          </p:nvSpPr>
          <p:spPr>
            <a:xfrm>
              <a:off x="2083300" y="3532500"/>
              <a:ext cx="20425" cy="33725"/>
            </a:xfrm>
            <a:custGeom>
              <a:avLst/>
              <a:gdLst/>
              <a:ahLst/>
              <a:cxnLst/>
              <a:rect l="l" t="t" r="r" b="b"/>
              <a:pathLst>
                <a:path w="817" h="1349" extrusionOk="0">
                  <a:moveTo>
                    <a:pt x="339" y="0"/>
                  </a:moveTo>
                  <a:cubicBezTo>
                    <a:pt x="287" y="0"/>
                    <a:pt x="235" y="16"/>
                    <a:pt x="193" y="50"/>
                  </a:cubicBezTo>
                  <a:cubicBezTo>
                    <a:pt x="49" y="122"/>
                    <a:pt x="1" y="290"/>
                    <a:pt x="73" y="434"/>
                  </a:cubicBezTo>
                  <a:cubicBezTo>
                    <a:pt x="121" y="458"/>
                    <a:pt x="121" y="506"/>
                    <a:pt x="145" y="554"/>
                  </a:cubicBezTo>
                  <a:cubicBezTo>
                    <a:pt x="193" y="650"/>
                    <a:pt x="217" y="746"/>
                    <a:pt x="241" y="866"/>
                  </a:cubicBezTo>
                  <a:cubicBezTo>
                    <a:pt x="241" y="938"/>
                    <a:pt x="241" y="1010"/>
                    <a:pt x="241" y="1082"/>
                  </a:cubicBezTo>
                  <a:cubicBezTo>
                    <a:pt x="241" y="1216"/>
                    <a:pt x="364" y="1349"/>
                    <a:pt x="497" y="1349"/>
                  </a:cubicBezTo>
                  <a:cubicBezTo>
                    <a:pt x="507" y="1349"/>
                    <a:pt x="518" y="1348"/>
                    <a:pt x="529" y="1346"/>
                  </a:cubicBezTo>
                  <a:cubicBezTo>
                    <a:pt x="673" y="1346"/>
                    <a:pt x="793" y="1226"/>
                    <a:pt x="793" y="1082"/>
                  </a:cubicBezTo>
                  <a:cubicBezTo>
                    <a:pt x="817" y="746"/>
                    <a:pt x="721" y="434"/>
                    <a:pt x="577" y="146"/>
                  </a:cubicBezTo>
                  <a:cubicBezTo>
                    <a:pt x="530" y="53"/>
                    <a:pt x="434"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p:cNvSpPr/>
            <p:nvPr/>
          </p:nvSpPr>
          <p:spPr>
            <a:xfrm>
              <a:off x="2074900" y="3457750"/>
              <a:ext cx="18025" cy="30425"/>
            </a:xfrm>
            <a:custGeom>
              <a:avLst/>
              <a:gdLst/>
              <a:ahLst/>
              <a:cxnLst/>
              <a:rect l="l" t="t" r="r" b="b"/>
              <a:pathLst>
                <a:path w="721" h="1217" extrusionOk="0">
                  <a:moveTo>
                    <a:pt x="282" y="0"/>
                  </a:moveTo>
                  <a:cubicBezTo>
                    <a:pt x="237" y="0"/>
                    <a:pt x="187" y="12"/>
                    <a:pt x="145" y="40"/>
                  </a:cubicBezTo>
                  <a:cubicBezTo>
                    <a:pt x="97" y="64"/>
                    <a:pt x="49" y="136"/>
                    <a:pt x="25" y="208"/>
                  </a:cubicBezTo>
                  <a:cubicBezTo>
                    <a:pt x="1" y="280"/>
                    <a:pt x="25" y="352"/>
                    <a:pt x="49" y="424"/>
                  </a:cubicBezTo>
                  <a:cubicBezTo>
                    <a:pt x="49" y="424"/>
                    <a:pt x="73" y="448"/>
                    <a:pt x="73" y="448"/>
                  </a:cubicBezTo>
                  <a:cubicBezTo>
                    <a:pt x="97" y="520"/>
                    <a:pt x="121" y="616"/>
                    <a:pt x="121" y="688"/>
                  </a:cubicBezTo>
                  <a:cubicBezTo>
                    <a:pt x="145" y="784"/>
                    <a:pt x="145" y="856"/>
                    <a:pt x="121" y="952"/>
                  </a:cubicBezTo>
                  <a:cubicBezTo>
                    <a:pt x="121" y="1000"/>
                    <a:pt x="169" y="1096"/>
                    <a:pt x="217" y="1144"/>
                  </a:cubicBezTo>
                  <a:cubicBezTo>
                    <a:pt x="265" y="1192"/>
                    <a:pt x="337" y="1216"/>
                    <a:pt x="409" y="1216"/>
                  </a:cubicBezTo>
                  <a:cubicBezTo>
                    <a:pt x="481" y="1216"/>
                    <a:pt x="553" y="1192"/>
                    <a:pt x="601" y="1144"/>
                  </a:cubicBezTo>
                  <a:lnTo>
                    <a:pt x="649" y="1096"/>
                  </a:lnTo>
                  <a:cubicBezTo>
                    <a:pt x="673" y="1048"/>
                    <a:pt x="697" y="1000"/>
                    <a:pt x="697" y="952"/>
                  </a:cubicBezTo>
                  <a:cubicBezTo>
                    <a:pt x="721" y="664"/>
                    <a:pt x="649" y="376"/>
                    <a:pt x="529" y="136"/>
                  </a:cubicBezTo>
                  <a:cubicBezTo>
                    <a:pt x="505" y="88"/>
                    <a:pt x="433" y="16"/>
                    <a:pt x="361" y="16"/>
                  </a:cubicBezTo>
                  <a:cubicBezTo>
                    <a:pt x="341" y="6"/>
                    <a:pt x="313"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p:cNvSpPr/>
            <p:nvPr/>
          </p:nvSpPr>
          <p:spPr>
            <a:xfrm>
              <a:off x="2061100" y="3340200"/>
              <a:ext cx="18625" cy="44750"/>
            </a:xfrm>
            <a:custGeom>
              <a:avLst/>
              <a:gdLst/>
              <a:ahLst/>
              <a:cxnLst/>
              <a:rect l="l" t="t" r="r" b="b"/>
              <a:pathLst>
                <a:path w="745" h="1790" extrusionOk="0">
                  <a:moveTo>
                    <a:pt x="317" y="1"/>
                  </a:moveTo>
                  <a:cubicBezTo>
                    <a:pt x="292" y="1"/>
                    <a:pt x="266" y="5"/>
                    <a:pt x="241" y="13"/>
                  </a:cubicBezTo>
                  <a:cubicBezTo>
                    <a:pt x="97" y="61"/>
                    <a:pt x="1" y="205"/>
                    <a:pt x="25" y="349"/>
                  </a:cubicBezTo>
                  <a:cubicBezTo>
                    <a:pt x="73" y="445"/>
                    <a:pt x="97" y="565"/>
                    <a:pt x="97" y="661"/>
                  </a:cubicBezTo>
                  <a:cubicBezTo>
                    <a:pt x="121" y="685"/>
                    <a:pt x="121" y="709"/>
                    <a:pt x="121" y="734"/>
                  </a:cubicBezTo>
                  <a:cubicBezTo>
                    <a:pt x="121" y="743"/>
                    <a:pt x="124" y="760"/>
                    <a:pt x="128" y="773"/>
                  </a:cubicBezTo>
                  <a:lnTo>
                    <a:pt x="128" y="773"/>
                  </a:lnTo>
                  <a:cubicBezTo>
                    <a:pt x="125" y="768"/>
                    <a:pt x="123" y="763"/>
                    <a:pt x="121" y="758"/>
                  </a:cubicBezTo>
                  <a:lnTo>
                    <a:pt x="121" y="758"/>
                  </a:lnTo>
                  <a:cubicBezTo>
                    <a:pt x="128" y="780"/>
                    <a:pt x="131" y="789"/>
                    <a:pt x="131" y="789"/>
                  </a:cubicBezTo>
                  <a:cubicBezTo>
                    <a:pt x="132" y="789"/>
                    <a:pt x="130" y="782"/>
                    <a:pt x="128" y="773"/>
                  </a:cubicBezTo>
                  <a:lnTo>
                    <a:pt x="128" y="773"/>
                  </a:lnTo>
                  <a:cubicBezTo>
                    <a:pt x="145" y="816"/>
                    <a:pt x="145" y="859"/>
                    <a:pt x="145" y="902"/>
                  </a:cubicBezTo>
                  <a:cubicBezTo>
                    <a:pt x="145" y="1118"/>
                    <a:pt x="145" y="1310"/>
                    <a:pt x="121" y="1526"/>
                  </a:cubicBezTo>
                  <a:cubicBezTo>
                    <a:pt x="121" y="1574"/>
                    <a:pt x="145" y="1670"/>
                    <a:pt x="193" y="1718"/>
                  </a:cubicBezTo>
                  <a:cubicBezTo>
                    <a:pt x="241" y="1766"/>
                    <a:pt x="337" y="1790"/>
                    <a:pt x="409" y="1790"/>
                  </a:cubicBezTo>
                  <a:cubicBezTo>
                    <a:pt x="481" y="1790"/>
                    <a:pt x="553" y="1766"/>
                    <a:pt x="601" y="1718"/>
                  </a:cubicBezTo>
                  <a:cubicBezTo>
                    <a:pt x="649" y="1646"/>
                    <a:pt x="673" y="1598"/>
                    <a:pt x="673" y="1526"/>
                  </a:cubicBezTo>
                  <a:cubicBezTo>
                    <a:pt x="745" y="1094"/>
                    <a:pt x="697" y="637"/>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p:cNvSpPr/>
            <p:nvPr/>
          </p:nvSpPr>
          <p:spPr>
            <a:xfrm>
              <a:off x="2041900" y="3225650"/>
              <a:ext cx="18025" cy="39400"/>
            </a:xfrm>
            <a:custGeom>
              <a:avLst/>
              <a:gdLst/>
              <a:ahLst/>
              <a:cxnLst/>
              <a:rect l="l" t="t" r="r" b="b"/>
              <a:pathLst>
                <a:path w="721" h="1576" extrusionOk="0">
                  <a:moveTo>
                    <a:pt x="309" y="0"/>
                  </a:moveTo>
                  <a:cubicBezTo>
                    <a:pt x="286" y="0"/>
                    <a:pt x="263" y="4"/>
                    <a:pt x="241" y="11"/>
                  </a:cubicBezTo>
                  <a:cubicBezTo>
                    <a:pt x="97" y="59"/>
                    <a:pt x="1" y="203"/>
                    <a:pt x="49" y="371"/>
                  </a:cubicBezTo>
                  <a:cubicBezTo>
                    <a:pt x="73" y="443"/>
                    <a:pt x="97" y="515"/>
                    <a:pt x="97" y="587"/>
                  </a:cubicBezTo>
                  <a:cubicBezTo>
                    <a:pt x="121" y="611"/>
                    <a:pt x="121" y="635"/>
                    <a:pt x="121" y="659"/>
                  </a:cubicBezTo>
                  <a:cubicBezTo>
                    <a:pt x="121" y="707"/>
                    <a:pt x="121" y="755"/>
                    <a:pt x="121" y="779"/>
                  </a:cubicBezTo>
                  <a:cubicBezTo>
                    <a:pt x="145" y="875"/>
                    <a:pt x="145" y="947"/>
                    <a:pt x="121" y="1019"/>
                  </a:cubicBezTo>
                  <a:cubicBezTo>
                    <a:pt x="121" y="1067"/>
                    <a:pt x="121" y="1115"/>
                    <a:pt x="121" y="1163"/>
                  </a:cubicBezTo>
                  <a:cubicBezTo>
                    <a:pt x="121" y="1163"/>
                    <a:pt x="121" y="1211"/>
                    <a:pt x="121" y="1235"/>
                  </a:cubicBezTo>
                  <a:cubicBezTo>
                    <a:pt x="97" y="1307"/>
                    <a:pt x="97" y="1379"/>
                    <a:pt x="145" y="1451"/>
                  </a:cubicBezTo>
                  <a:cubicBezTo>
                    <a:pt x="169" y="1499"/>
                    <a:pt x="241" y="1547"/>
                    <a:pt x="313" y="1571"/>
                  </a:cubicBezTo>
                  <a:cubicBezTo>
                    <a:pt x="328" y="1574"/>
                    <a:pt x="344" y="1576"/>
                    <a:pt x="361" y="1576"/>
                  </a:cubicBezTo>
                  <a:cubicBezTo>
                    <a:pt x="479" y="1576"/>
                    <a:pt x="628" y="1505"/>
                    <a:pt x="649" y="1379"/>
                  </a:cubicBezTo>
                  <a:cubicBezTo>
                    <a:pt x="721" y="995"/>
                    <a:pt x="697" y="587"/>
                    <a:pt x="577" y="203"/>
                  </a:cubicBezTo>
                  <a:cubicBezTo>
                    <a:pt x="556" y="102"/>
                    <a:pt x="43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p:cNvSpPr/>
            <p:nvPr/>
          </p:nvSpPr>
          <p:spPr>
            <a:xfrm>
              <a:off x="2030500" y="3103175"/>
              <a:ext cx="18025" cy="56150"/>
            </a:xfrm>
            <a:custGeom>
              <a:avLst/>
              <a:gdLst/>
              <a:ahLst/>
              <a:cxnLst/>
              <a:rect l="l" t="t" r="r" b="b"/>
              <a:pathLst>
                <a:path w="721" h="2246" extrusionOk="0">
                  <a:moveTo>
                    <a:pt x="318" y="1"/>
                  </a:moveTo>
                  <a:cubicBezTo>
                    <a:pt x="292" y="1"/>
                    <a:pt x="266" y="5"/>
                    <a:pt x="241" y="13"/>
                  </a:cubicBezTo>
                  <a:cubicBezTo>
                    <a:pt x="73" y="61"/>
                    <a:pt x="1" y="206"/>
                    <a:pt x="49" y="350"/>
                  </a:cubicBezTo>
                  <a:cubicBezTo>
                    <a:pt x="145" y="878"/>
                    <a:pt x="169" y="1406"/>
                    <a:pt x="121" y="1958"/>
                  </a:cubicBezTo>
                  <a:cubicBezTo>
                    <a:pt x="97" y="2102"/>
                    <a:pt x="241" y="2246"/>
                    <a:pt x="385" y="2246"/>
                  </a:cubicBezTo>
                  <a:cubicBezTo>
                    <a:pt x="553" y="2222"/>
                    <a:pt x="649" y="2126"/>
                    <a:pt x="673" y="1958"/>
                  </a:cubicBezTo>
                  <a:cubicBezTo>
                    <a:pt x="721" y="1382"/>
                    <a:pt x="697" y="782"/>
                    <a:pt x="577" y="206"/>
                  </a:cubicBez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p:cNvSpPr/>
            <p:nvPr/>
          </p:nvSpPr>
          <p:spPr>
            <a:xfrm>
              <a:off x="2028100" y="2983500"/>
              <a:ext cx="18025" cy="50175"/>
            </a:xfrm>
            <a:custGeom>
              <a:avLst/>
              <a:gdLst/>
              <a:ahLst/>
              <a:cxnLst/>
              <a:rect l="l" t="t" r="r" b="b"/>
              <a:pathLst>
                <a:path w="721" h="2007" extrusionOk="0">
                  <a:moveTo>
                    <a:pt x="385" y="0"/>
                  </a:moveTo>
                  <a:cubicBezTo>
                    <a:pt x="241" y="0"/>
                    <a:pt x="73" y="120"/>
                    <a:pt x="97" y="288"/>
                  </a:cubicBezTo>
                  <a:cubicBezTo>
                    <a:pt x="121" y="504"/>
                    <a:pt x="145" y="744"/>
                    <a:pt x="121" y="984"/>
                  </a:cubicBezTo>
                  <a:cubicBezTo>
                    <a:pt x="121" y="1056"/>
                    <a:pt x="121" y="1104"/>
                    <a:pt x="121" y="1152"/>
                  </a:cubicBezTo>
                  <a:cubicBezTo>
                    <a:pt x="97" y="1200"/>
                    <a:pt x="97" y="1224"/>
                    <a:pt x="97" y="1248"/>
                  </a:cubicBezTo>
                  <a:cubicBezTo>
                    <a:pt x="97" y="1272"/>
                    <a:pt x="97" y="1272"/>
                    <a:pt x="97" y="1296"/>
                  </a:cubicBezTo>
                  <a:cubicBezTo>
                    <a:pt x="73" y="1416"/>
                    <a:pt x="49" y="1536"/>
                    <a:pt x="25" y="1656"/>
                  </a:cubicBezTo>
                  <a:cubicBezTo>
                    <a:pt x="1" y="1800"/>
                    <a:pt x="73" y="1968"/>
                    <a:pt x="217" y="1992"/>
                  </a:cubicBezTo>
                  <a:cubicBezTo>
                    <a:pt x="246" y="2002"/>
                    <a:pt x="276" y="2007"/>
                    <a:pt x="307" y="2007"/>
                  </a:cubicBezTo>
                  <a:cubicBezTo>
                    <a:pt x="424" y="2007"/>
                    <a:pt x="538" y="1934"/>
                    <a:pt x="577" y="1800"/>
                  </a:cubicBezTo>
                  <a:cubicBezTo>
                    <a:pt x="673" y="1296"/>
                    <a:pt x="721" y="792"/>
                    <a:pt x="649" y="288"/>
                  </a:cubicBezTo>
                  <a:cubicBezTo>
                    <a:pt x="649" y="120"/>
                    <a:pt x="55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p:cNvSpPr/>
            <p:nvPr/>
          </p:nvSpPr>
          <p:spPr>
            <a:xfrm>
              <a:off x="2036500" y="2883175"/>
              <a:ext cx="20425" cy="41650"/>
            </a:xfrm>
            <a:custGeom>
              <a:avLst/>
              <a:gdLst/>
              <a:ahLst/>
              <a:cxnLst/>
              <a:rect l="l" t="t" r="r" b="b"/>
              <a:pathLst>
                <a:path w="817" h="1666" extrusionOk="0">
                  <a:moveTo>
                    <a:pt x="545" y="0"/>
                  </a:moveTo>
                  <a:cubicBezTo>
                    <a:pt x="416" y="0"/>
                    <a:pt x="286" y="71"/>
                    <a:pt x="265" y="197"/>
                  </a:cubicBezTo>
                  <a:lnTo>
                    <a:pt x="25" y="1325"/>
                  </a:lnTo>
                  <a:cubicBezTo>
                    <a:pt x="1" y="1469"/>
                    <a:pt x="73" y="1637"/>
                    <a:pt x="241" y="1661"/>
                  </a:cubicBezTo>
                  <a:cubicBezTo>
                    <a:pt x="256" y="1664"/>
                    <a:pt x="272" y="1665"/>
                    <a:pt x="289" y="1665"/>
                  </a:cubicBezTo>
                  <a:cubicBezTo>
                    <a:pt x="407" y="1665"/>
                    <a:pt x="556" y="1594"/>
                    <a:pt x="577" y="1469"/>
                  </a:cubicBezTo>
                  <a:cubicBezTo>
                    <a:pt x="649" y="1085"/>
                    <a:pt x="721" y="725"/>
                    <a:pt x="793" y="341"/>
                  </a:cubicBezTo>
                  <a:cubicBezTo>
                    <a:pt x="817" y="197"/>
                    <a:pt x="745" y="53"/>
                    <a:pt x="601" y="5"/>
                  </a:cubicBezTo>
                  <a:cubicBezTo>
                    <a:pt x="582" y="2"/>
                    <a:pt x="564"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p:cNvSpPr/>
            <p:nvPr/>
          </p:nvSpPr>
          <p:spPr>
            <a:xfrm>
              <a:off x="2052700" y="2791150"/>
              <a:ext cx="21025" cy="36050"/>
            </a:xfrm>
            <a:custGeom>
              <a:avLst/>
              <a:gdLst/>
              <a:ahLst/>
              <a:cxnLst/>
              <a:rect l="l" t="t" r="r" b="b"/>
              <a:pathLst>
                <a:path w="841" h="1442" extrusionOk="0">
                  <a:moveTo>
                    <a:pt x="547" y="1"/>
                  </a:moveTo>
                  <a:cubicBezTo>
                    <a:pt x="425" y="1"/>
                    <a:pt x="304" y="87"/>
                    <a:pt x="265" y="205"/>
                  </a:cubicBezTo>
                  <a:lnTo>
                    <a:pt x="49" y="1093"/>
                  </a:lnTo>
                  <a:cubicBezTo>
                    <a:pt x="1" y="1237"/>
                    <a:pt x="97" y="1405"/>
                    <a:pt x="241" y="1429"/>
                  </a:cubicBezTo>
                  <a:cubicBezTo>
                    <a:pt x="266" y="1438"/>
                    <a:pt x="292" y="1442"/>
                    <a:pt x="317" y="1442"/>
                  </a:cubicBezTo>
                  <a:cubicBezTo>
                    <a:pt x="433" y="1442"/>
                    <a:pt x="537" y="1356"/>
                    <a:pt x="577" y="1237"/>
                  </a:cubicBezTo>
                  <a:lnTo>
                    <a:pt x="817" y="349"/>
                  </a:lnTo>
                  <a:cubicBezTo>
                    <a:pt x="841" y="205"/>
                    <a:pt x="769" y="37"/>
                    <a:pt x="625" y="13"/>
                  </a:cubicBezTo>
                  <a:cubicBezTo>
                    <a:pt x="599" y="5"/>
                    <a:pt x="573"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p:cNvSpPr/>
            <p:nvPr/>
          </p:nvSpPr>
          <p:spPr>
            <a:xfrm>
              <a:off x="2069500" y="2712850"/>
              <a:ext cx="14425" cy="27800"/>
            </a:xfrm>
            <a:custGeom>
              <a:avLst/>
              <a:gdLst/>
              <a:ahLst/>
              <a:cxnLst/>
              <a:rect l="l" t="t" r="r" b="b"/>
              <a:pathLst>
                <a:path w="577" h="1112" extrusionOk="0">
                  <a:moveTo>
                    <a:pt x="289" y="1"/>
                  </a:moveTo>
                  <a:cubicBezTo>
                    <a:pt x="217" y="1"/>
                    <a:pt x="145" y="25"/>
                    <a:pt x="97" y="73"/>
                  </a:cubicBezTo>
                  <a:cubicBezTo>
                    <a:pt x="49" y="145"/>
                    <a:pt x="1" y="193"/>
                    <a:pt x="1" y="289"/>
                  </a:cubicBezTo>
                  <a:lnTo>
                    <a:pt x="1" y="841"/>
                  </a:lnTo>
                  <a:cubicBezTo>
                    <a:pt x="1" y="913"/>
                    <a:pt x="49" y="985"/>
                    <a:pt x="97" y="1033"/>
                  </a:cubicBezTo>
                  <a:cubicBezTo>
                    <a:pt x="136" y="1072"/>
                    <a:pt x="191" y="1111"/>
                    <a:pt x="249" y="1111"/>
                  </a:cubicBezTo>
                  <a:cubicBezTo>
                    <a:pt x="262" y="1111"/>
                    <a:pt x="276" y="1109"/>
                    <a:pt x="289" y="1105"/>
                  </a:cubicBezTo>
                  <a:cubicBezTo>
                    <a:pt x="361" y="1105"/>
                    <a:pt x="433" y="1081"/>
                    <a:pt x="481" y="1033"/>
                  </a:cubicBezTo>
                  <a:cubicBezTo>
                    <a:pt x="529" y="985"/>
                    <a:pt x="577" y="913"/>
                    <a:pt x="577" y="841"/>
                  </a:cubicBezTo>
                  <a:lnTo>
                    <a:pt x="577" y="289"/>
                  </a:lnTo>
                  <a:cubicBezTo>
                    <a:pt x="577"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p:cNvSpPr/>
            <p:nvPr/>
          </p:nvSpPr>
          <p:spPr>
            <a:xfrm>
              <a:off x="2075500" y="3159250"/>
              <a:ext cx="13825" cy="44475"/>
            </a:xfrm>
            <a:custGeom>
              <a:avLst/>
              <a:gdLst/>
              <a:ahLst/>
              <a:cxnLst/>
              <a:rect l="l" t="t" r="r" b="b"/>
              <a:pathLst>
                <a:path w="553" h="1779" extrusionOk="0">
                  <a:moveTo>
                    <a:pt x="301" y="0"/>
                  </a:moveTo>
                  <a:cubicBezTo>
                    <a:pt x="289" y="0"/>
                    <a:pt x="277" y="1"/>
                    <a:pt x="265" y="3"/>
                  </a:cubicBezTo>
                  <a:cubicBezTo>
                    <a:pt x="121" y="3"/>
                    <a:pt x="1" y="123"/>
                    <a:pt x="1" y="267"/>
                  </a:cubicBezTo>
                  <a:lnTo>
                    <a:pt x="1" y="1491"/>
                  </a:lnTo>
                  <a:cubicBezTo>
                    <a:pt x="1" y="1659"/>
                    <a:pt x="121" y="1779"/>
                    <a:pt x="265" y="1779"/>
                  </a:cubicBezTo>
                  <a:cubicBezTo>
                    <a:pt x="433" y="1779"/>
                    <a:pt x="553" y="1659"/>
                    <a:pt x="553" y="1491"/>
                  </a:cubicBezTo>
                  <a:lnTo>
                    <a:pt x="553" y="267"/>
                  </a:lnTo>
                  <a:cubicBezTo>
                    <a:pt x="553" y="133"/>
                    <a:pt x="450"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p:cNvSpPr/>
            <p:nvPr/>
          </p:nvSpPr>
          <p:spPr>
            <a:xfrm>
              <a:off x="2069500" y="3075300"/>
              <a:ext cx="14425" cy="47500"/>
            </a:xfrm>
            <a:custGeom>
              <a:avLst/>
              <a:gdLst/>
              <a:ahLst/>
              <a:cxnLst/>
              <a:rect l="l" t="t" r="r" b="b"/>
              <a:pathLst>
                <a:path w="577" h="1900" extrusionOk="0">
                  <a:moveTo>
                    <a:pt x="289" y="0"/>
                  </a:moveTo>
                  <a:cubicBezTo>
                    <a:pt x="145" y="24"/>
                    <a:pt x="1" y="120"/>
                    <a:pt x="1" y="288"/>
                  </a:cubicBezTo>
                  <a:lnTo>
                    <a:pt x="1" y="1633"/>
                  </a:lnTo>
                  <a:cubicBezTo>
                    <a:pt x="1" y="1766"/>
                    <a:pt x="124" y="1899"/>
                    <a:pt x="257" y="1899"/>
                  </a:cubicBezTo>
                  <a:cubicBezTo>
                    <a:pt x="267" y="1899"/>
                    <a:pt x="278" y="1898"/>
                    <a:pt x="289" y="1897"/>
                  </a:cubicBezTo>
                  <a:cubicBezTo>
                    <a:pt x="433" y="1897"/>
                    <a:pt x="577" y="1777"/>
                    <a:pt x="577" y="1633"/>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p:cNvSpPr/>
            <p:nvPr/>
          </p:nvSpPr>
          <p:spPr>
            <a:xfrm>
              <a:off x="2072500" y="2975075"/>
              <a:ext cx="13825" cy="50450"/>
            </a:xfrm>
            <a:custGeom>
              <a:avLst/>
              <a:gdLst/>
              <a:ahLst/>
              <a:cxnLst/>
              <a:rect l="l" t="t" r="r" b="b"/>
              <a:pathLst>
                <a:path w="553" h="2018" extrusionOk="0">
                  <a:moveTo>
                    <a:pt x="289" y="1"/>
                  </a:moveTo>
                  <a:cubicBezTo>
                    <a:pt x="121" y="1"/>
                    <a:pt x="1" y="121"/>
                    <a:pt x="1" y="289"/>
                  </a:cubicBezTo>
                  <a:lnTo>
                    <a:pt x="1" y="1729"/>
                  </a:lnTo>
                  <a:cubicBezTo>
                    <a:pt x="1" y="1873"/>
                    <a:pt x="121" y="2017"/>
                    <a:pt x="289" y="2017"/>
                  </a:cubicBezTo>
                  <a:cubicBezTo>
                    <a:pt x="433" y="1993"/>
                    <a:pt x="553" y="1873"/>
                    <a:pt x="553" y="1729"/>
                  </a:cubicBezTo>
                  <a:lnTo>
                    <a:pt x="553" y="289"/>
                  </a:lnTo>
                  <a:cubicBezTo>
                    <a:pt x="553" y="121"/>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p:cNvSpPr/>
            <p:nvPr/>
          </p:nvSpPr>
          <p:spPr>
            <a:xfrm>
              <a:off x="2080900" y="2880025"/>
              <a:ext cx="18025" cy="44800"/>
            </a:xfrm>
            <a:custGeom>
              <a:avLst/>
              <a:gdLst/>
              <a:ahLst/>
              <a:cxnLst/>
              <a:rect l="l" t="t" r="r" b="b"/>
              <a:pathLst>
                <a:path w="721" h="1792" extrusionOk="0">
                  <a:moveTo>
                    <a:pt x="376" y="1"/>
                  </a:moveTo>
                  <a:cubicBezTo>
                    <a:pt x="355" y="1"/>
                    <a:pt x="334" y="4"/>
                    <a:pt x="313" y="11"/>
                  </a:cubicBezTo>
                  <a:cubicBezTo>
                    <a:pt x="241" y="35"/>
                    <a:pt x="169" y="83"/>
                    <a:pt x="145" y="155"/>
                  </a:cubicBezTo>
                  <a:cubicBezTo>
                    <a:pt x="97" y="227"/>
                    <a:pt x="97" y="275"/>
                    <a:pt x="121" y="371"/>
                  </a:cubicBezTo>
                  <a:cubicBezTo>
                    <a:pt x="113" y="348"/>
                    <a:pt x="110" y="339"/>
                    <a:pt x="110" y="339"/>
                  </a:cubicBezTo>
                  <a:lnTo>
                    <a:pt x="110" y="339"/>
                  </a:lnTo>
                  <a:cubicBezTo>
                    <a:pt x="110" y="339"/>
                    <a:pt x="121" y="378"/>
                    <a:pt x="121" y="395"/>
                  </a:cubicBezTo>
                  <a:cubicBezTo>
                    <a:pt x="121" y="419"/>
                    <a:pt x="121" y="443"/>
                    <a:pt x="121" y="467"/>
                  </a:cubicBezTo>
                  <a:cubicBezTo>
                    <a:pt x="121" y="515"/>
                    <a:pt x="121" y="563"/>
                    <a:pt x="145" y="611"/>
                  </a:cubicBezTo>
                  <a:cubicBezTo>
                    <a:pt x="145" y="707"/>
                    <a:pt x="145" y="803"/>
                    <a:pt x="121" y="899"/>
                  </a:cubicBezTo>
                  <a:cubicBezTo>
                    <a:pt x="121" y="947"/>
                    <a:pt x="121" y="995"/>
                    <a:pt x="121" y="1043"/>
                  </a:cubicBezTo>
                  <a:lnTo>
                    <a:pt x="121" y="1067"/>
                  </a:lnTo>
                  <a:cubicBezTo>
                    <a:pt x="97" y="1091"/>
                    <a:pt x="97" y="1115"/>
                    <a:pt x="97" y="1163"/>
                  </a:cubicBezTo>
                  <a:cubicBezTo>
                    <a:pt x="73" y="1259"/>
                    <a:pt x="49" y="1355"/>
                    <a:pt x="25" y="1451"/>
                  </a:cubicBezTo>
                  <a:cubicBezTo>
                    <a:pt x="1" y="1595"/>
                    <a:pt x="73" y="1763"/>
                    <a:pt x="217" y="1787"/>
                  </a:cubicBezTo>
                  <a:cubicBezTo>
                    <a:pt x="238" y="1790"/>
                    <a:pt x="259" y="1791"/>
                    <a:pt x="279" y="1791"/>
                  </a:cubicBezTo>
                  <a:cubicBezTo>
                    <a:pt x="420" y="1791"/>
                    <a:pt x="535" y="1720"/>
                    <a:pt x="577" y="1595"/>
                  </a:cubicBezTo>
                  <a:cubicBezTo>
                    <a:pt x="697" y="1139"/>
                    <a:pt x="721" y="683"/>
                    <a:pt x="649" y="203"/>
                  </a:cubicBezTo>
                  <a:cubicBezTo>
                    <a:pt x="649" y="155"/>
                    <a:pt x="577" y="83"/>
                    <a:pt x="529" y="35"/>
                  </a:cubicBezTo>
                  <a:cubicBezTo>
                    <a:pt x="478" y="18"/>
                    <a:pt x="427" y="1"/>
                    <a:pt x="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p:cNvSpPr/>
            <p:nvPr/>
          </p:nvSpPr>
          <p:spPr>
            <a:xfrm>
              <a:off x="2094100" y="2787875"/>
              <a:ext cx="18025" cy="42025"/>
            </a:xfrm>
            <a:custGeom>
              <a:avLst/>
              <a:gdLst/>
              <a:ahLst/>
              <a:cxnLst/>
              <a:rect l="l" t="t" r="r" b="b"/>
              <a:pathLst>
                <a:path w="721" h="1681" extrusionOk="0">
                  <a:moveTo>
                    <a:pt x="433" y="0"/>
                  </a:moveTo>
                  <a:cubicBezTo>
                    <a:pt x="361" y="24"/>
                    <a:pt x="289" y="48"/>
                    <a:pt x="241" y="96"/>
                  </a:cubicBezTo>
                  <a:cubicBezTo>
                    <a:pt x="169" y="144"/>
                    <a:pt x="169" y="216"/>
                    <a:pt x="145" y="288"/>
                  </a:cubicBezTo>
                  <a:cubicBezTo>
                    <a:pt x="97" y="672"/>
                    <a:pt x="49" y="1032"/>
                    <a:pt x="25" y="1392"/>
                  </a:cubicBezTo>
                  <a:cubicBezTo>
                    <a:pt x="1" y="1464"/>
                    <a:pt x="49" y="1560"/>
                    <a:pt x="97" y="1608"/>
                  </a:cubicBezTo>
                  <a:cubicBezTo>
                    <a:pt x="145" y="1656"/>
                    <a:pt x="217" y="1680"/>
                    <a:pt x="289" y="1680"/>
                  </a:cubicBezTo>
                  <a:cubicBezTo>
                    <a:pt x="361" y="1680"/>
                    <a:pt x="433" y="1656"/>
                    <a:pt x="481" y="1608"/>
                  </a:cubicBezTo>
                  <a:cubicBezTo>
                    <a:pt x="553" y="1536"/>
                    <a:pt x="553" y="1488"/>
                    <a:pt x="577" y="1392"/>
                  </a:cubicBezTo>
                  <a:cubicBezTo>
                    <a:pt x="625" y="1032"/>
                    <a:pt x="673" y="672"/>
                    <a:pt x="721" y="288"/>
                  </a:cubicBezTo>
                  <a:cubicBezTo>
                    <a:pt x="721" y="216"/>
                    <a:pt x="673" y="144"/>
                    <a:pt x="625" y="96"/>
                  </a:cubicBezTo>
                  <a:cubicBezTo>
                    <a:pt x="577" y="48"/>
                    <a:pt x="505"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p:cNvSpPr/>
            <p:nvPr/>
          </p:nvSpPr>
          <p:spPr>
            <a:xfrm>
              <a:off x="2103100" y="2729650"/>
              <a:ext cx="14425" cy="25250"/>
            </a:xfrm>
            <a:custGeom>
              <a:avLst/>
              <a:gdLst/>
              <a:ahLst/>
              <a:cxnLst/>
              <a:rect l="l" t="t" r="r" b="b"/>
              <a:pathLst>
                <a:path w="577" h="1010" extrusionOk="0">
                  <a:moveTo>
                    <a:pt x="289" y="1"/>
                  </a:moveTo>
                  <a:cubicBezTo>
                    <a:pt x="217" y="1"/>
                    <a:pt x="145" y="25"/>
                    <a:pt x="97" y="73"/>
                  </a:cubicBezTo>
                  <a:cubicBezTo>
                    <a:pt x="49" y="121"/>
                    <a:pt x="1" y="193"/>
                    <a:pt x="1" y="265"/>
                  </a:cubicBezTo>
                  <a:lnTo>
                    <a:pt x="1" y="721"/>
                  </a:lnTo>
                  <a:cubicBezTo>
                    <a:pt x="1" y="793"/>
                    <a:pt x="49" y="865"/>
                    <a:pt x="97" y="913"/>
                  </a:cubicBezTo>
                  <a:cubicBezTo>
                    <a:pt x="145" y="961"/>
                    <a:pt x="217" y="1009"/>
                    <a:pt x="289" y="1009"/>
                  </a:cubicBezTo>
                  <a:cubicBezTo>
                    <a:pt x="361" y="985"/>
                    <a:pt x="433" y="985"/>
                    <a:pt x="481" y="913"/>
                  </a:cubicBezTo>
                  <a:cubicBezTo>
                    <a:pt x="529" y="865"/>
                    <a:pt x="577" y="793"/>
                    <a:pt x="577" y="721"/>
                  </a:cubicBezTo>
                  <a:lnTo>
                    <a:pt x="577" y="265"/>
                  </a:lnTo>
                  <a:cubicBezTo>
                    <a:pt x="577" y="193"/>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p:cNvSpPr/>
            <p:nvPr/>
          </p:nvSpPr>
          <p:spPr>
            <a:xfrm>
              <a:off x="2116900" y="2933075"/>
              <a:ext cx="18025" cy="47425"/>
            </a:xfrm>
            <a:custGeom>
              <a:avLst/>
              <a:gdLst/>
              <a:ahLst/>
              <a:cxnLst/>
              <a:rect l="l" t="t" r="r" b="b"/>
              <a:pathLst>
                <a:path w="721" h="1897" extrusionOk="0">
                  <a:moveTo>
                    <a:pt x="433" y="1"/>
                  </a:moveTo>
                  <a:cubicBezTo>
                    <a:pt x="265" y="25"/>
                    <a:pt x="169" y="121"/>
                    <a:pt x="145" y="289"/>
                  </a:cubicBezTo>
                  <a:cubicBezTo>
                    <a:pt x="97" y="721"/>
                    <a:pt x="49" y="1177"/>
                    <a:pt x="1" y="1633"/>
                  </a:cubicBezTo>
                  <a:cubicBezTo>
                    <a:pt x="1" y="1777"/>
                    <a:pt x="145" y="1897"/>
                    <a:pt x="289" y="1897"/>
                  </a:cubicBezTo>
                  <a:cubicBezTo>
                    <a:pt x="457" y="1897"/>
                    <a:pt x="553" y="1777"/>
                    <a:pt x="577" y="1633"/>
                  </a:cubicBezTo>
                  <a:cubicBezTo>
                    <a:pt x="625" y="1177"/>
                    <a:pt x="649" y="721"/>
                    <a:pt x="697" y="289"/>
                  </a:cubicBezTo>
                  <a:cubicBezTo>
                    <a:pt x="721" y="145"/>
                    <a:pt x="553"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p:cNvSpPr/>
            <p:nvPr/>
          </p:nvSpPr>
          <p:spPr>
            <a:xfrm>
              <a:off x="2124100" y="2835000"/>
              <a:ext cx="19825" cy="48025"/>
            </a:xfrm>
            <a:custGeom>
              <a:avLst/>
              <a:gdLst/>
              <a:ahLst/>
              <a:cxnLst/>
              <a:rect l="l" t="t" r="r" b="b"/>
              <a:pathLst>
                <a:path w="793" h="1921" extrusionOk="0">
                  <a:moveTo>
                    <a:pt x="356" y="1"/>
                  </a:moveTo>
                  <a:cubicBezTo>
                    <a:pt x="334" y="1"/>
                    <a:pt x="311" y="4"/>
                    <a:pt x="289" y="11"/>
                  </a:cubicBezTo>
                  <a:cubicBezTo>
                    <a:pt x="145" y="59"/>
                    <a:pt x="49" y="227"/>
                    <a:pt x="97" y="371"/>
                  </a:cubicBezTo>
                  <a:cubicBezTo>
                    <a:pt x="121" y="467"/>
                    <a:pt x="145" y="587"/>
                    <a:pt x="169" y="683"/>
                  </a:cubicBezTo>
                  <a:cubicBezTo>
                    <a:pt x="169" y="707"/>
                    <a:pt x="169" y="707"/>
                    <a:pt x="193" y="731"/>
                  </a:cubicBezTo>
                  <a:cubicBezTo>
                    <a:pt x="193" y="755"/>
                    <a:pt x="193" y="779"/>
                    <a:pt x="193" y="803"/>
                  </a:cubicBezTo>
                  <a:cubicBezTo>
                    <a:pt x="193" y="851"/>
                    <a:pt x="193" y="924"/>
                    <a:pt x="193" y="972"/>
                  </a:cubicBezTo>
                  <a:cubicBezTo>
                    <a:pt x="193" y="1020"/>
                    <a:pt x="193" y="1068"/>
                    <a:pt x="169" y="1140"/>
                  </a:cubicBezTo>
                  <a:cubicBezTo>
                    <a:pt x="169" y="1140"/>
                    <a:pt x="169" y="1140"/>
                    <a:pt x="169" y="1164"/>
                  </a:cubicBezTo>
                  <a:cubicBezTo>
                    <a:pt x="169" y="1188"/>
                    <a:pt x="169" y="1212"/>
                    <a:pt x="169" y="1236"/>
                  </a:cubicBezTo>
                  <a:cubicBezTo>
                    <a:pt x="145" y="1356"/>
                    <a:pt x="97" y="1452"/>
                    <a:pt x="73" y="1572"/>
                  </a:cubicBezTo>
                  <a:cubicBezTo>
                    <a:pt x="1" y="1692"/>
                    <a:pt x="121" y="1884"/>
                    <a:pt x="265" y="1908"/>
                  </a:cubicBezTo>
                  <a:cubicBezTo>
                    <a:pt x="290" y="1916"/>
                    <a:pt x="316" y="1920"/>
                    <a:pt x="341" y="1920"/>
                  </a:cubicBezTo>
                  <a:cubicBezTo>
                    <a:pt x="457" y="1920"/>
                    <a:pt x="561" y="1834"/>
                    <a:pt x="601" y="1716"/>
                  </a:cubicBezTo>
                  <a:cubicBezTo>
                    <a:pt x="793" y="1236"/>
                    <a:pt x="793" y="707"/>
                    <a:pt x="625" y="227"/>
                  </a:cubicBezTo>
                  <a:cubicBezTo>
                    <a:pt x="605" y="105"/>
                    <a:pt x="481" y="1"/>
                    <a:pt x="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p:cNvSpPr/>
            <p:nvPr/>
          </p:nvSpPr>
          <p:spPr>
            <a:xfrm>
              <a:off x="2131300" y="2751875"/>
              <a:ext cx="13850" cy="36075"/>
            </a:xfrm>
            <a:custGeom>
              <a:avLst/>
              <a:gdLst/>
              <a:ahLst/>
              <a:cxnLst/>
              <a:rect l="l" t="t" r="r" b="b"/>
              <a:pathLst>
                <a:path w="554" h="1443" extrusionOk="0">
                  <a:moveTo>
                    <a:pt x="265" y="0"/>
                  </a:moveTo>
                  <a:cubicBezTo>
                    <a:pt x="121" y="0"/>
                    <a:pt x="1" y="120"/>
                    <a:pt x="1" y="288"/>
                  </a:cubicBezTo>
                  <a:lnTo>
                    <a:pt x="1" y="1176"/>
                  </a:lnTo>
                  <a:cubicBezTo>
                    <a:pt x="1" y="1310"/>
                    <a:pt x="104" y="1443"/>
                    <a:pt x="233" y="1443"/>
                  </a:cubicBezTo>
                  <a:cubicBezTo>
                    <a:pt x="244" y="1443"/>
                    <a:pt x="254" y="1442"/>
                    <a:pt x="265" y="1440"/>
                  </a:cubicBezTo>
                  <a:cubicBezTo>
                    <a:pt x="433" y="1440"/>
                    <a:pt x="553" y="1320"/>
                    <a:pt x="553" y="1176"/>
                  </a:cubicBezTo>
                  <a:lnTo>
                    <a:pt x="553" y="288"/>
                  </a:lnTo>
                  <a:cubicBezTo>
                    <a:pt x="553" y="120"/>
                    <a:pt x="43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p:cNvSpPr/>
            <p:nvPr/>
          </p:nvSpPr>
          <p:spPr>
            <a:xfrm>
              <a:off x="2173325" y="2843750"/>
              <a:ext cx="33625" cy="26275"/>
            </a:xfrm>
            <a:custGeom>
              <a:avLst/>
              <a:gdLst/>
              <a:ahLst/>
              <a:cxnLst/>
              <a:rect l="l" t="t" r="r" b="b"/>
              <a:pathLst>
                <a:path w="1345" h="1051" extrusionOk="0">
                  <a:moveTo>
                    <a:pt x="1039" y="1"/>
                  </a:moveTo>
                  <a:cubicBezTo>
                    <a:pt x="995" y="1"/>
                    <a:pt x="951" y="14"/>
                    <a:pt x="912" y="45"/>
                  </a:cubicBezTo>
                  <a:cubicBezTo>
                    <a:pt x="648" y="189"/>
                    <a:pt x="408" y="357"/>
                    <a:pt x="144" y="526"/>
                  </a:cubicBezTo>
                  <a:cubicBezTo>
                    <a:pt x="96" y="574"/>
                    <a:pt x="48" y="622"/>
                    <a:pt x="24" y="694"/>
                  </a:cubicBezTo>
                  <a:cubicBezTo>
                    <a:pt x="0" y="766"/>
                    <a:pt x="0" y="838"/>
                    <a:pt x="48" y="910"/>
                  </a:cubicBezTo>
                  <a:cubicBezTo>
                    <a:pt x="97" y="991"/>
                    <a:pt x="190" y="1050"/>
                    <a:pt x="289" y="1050"/>
                  </a:cubicBezTo>
                  <a:cubicBezTo>
                    <a:pt x="337" y="1050"/>
                    <a:pt x="386" y="1037"/>
                    <a:pt x="432" y="1006"/>
                  </a:cubicBezTo>
                  <a:cubicBezTo>
                    <a:pt x="672" y="838"/>
                    <a:pt x="936" y="694"/>
                    <a:pt x="1176" y="526"/>
                  </a:cubicBezTo>
                  <a:cubicBezTo>
                    <a:pt x="1248" y="477"/>
                    <a:pt x="1296" y="429"/>
                    <a:pt x="1320" y="357"/>
                  </a:cubicBezTo>
                  <a:cubicBezTo>
                    <a:pt x="1344" y="285"/>
                    <a:pt x="1320" y="189"/>
                    <a:pt x="1296" y="141"/>
                  </a:cubicBezTo>
                  <a:cubicBezTo>
                    <a:pt x="1231" y="60"/>
                    <a:pt x="1133" y="1"/>
                    <a:pt x="1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p:cNvSpPr/>
            <p:nvPr/>
          </p:nvSpPr>
          <p:spPr>
            <a:xfrm>
              <a:off x="2181725" y="2796475"/>
              <a:ext cx="19825" cy="28025"/>
            </a:xfrm>
            <a:custGeom>
              <a:avLst/>
              <a:gdLst/>
              <a:ahLst/>
              <a:cxnLst/>
              <a:rect l="l" t="t" r="r" b="b"/>
              <a:pathLst>
                <a:path w="793" h="1121" extrusionOk="0">
                  <a:moveTo>
                    <a:pt x="487" y="0"/>
                  </a:moveTo>
                  <a:cubicBezTo>
                    <a:pt x="445" y="0"/>
                    <a:pt x="402" y="12"/>
                    <a:pt x="360" y="40"/>
                  </a:cubicBezTo>
                  <a:cubicBezTo>
                    <a:pt x="336" y="64"/>
                    <a:pt x="336" y="64"/>
                    <a:pt x="312" y="88"/>
                  </a:cubicBezTo>
                  <a:cubicBezTo>
                    <a:pt x="264" y="112"/>
                    <a:pt x="240" y="160"/>
                    <a:pt x="240" y="208"/>
                  </a:cubicBezTo>
                  <a:cubicBezTo>
                    <a:pt x="168" y="400"/>
                    <a:pt x="96" y="592"/>
                    <a:pt x="24" y="760"/>
                  </a:cubicBezTo>
                  <a:cubicBezTo>
                    <a:pt x="0" y="832"/>
                    <a:pt x="0" y="928"/>
                    <a:pt x="48" y="976"/>
                  </a:cubicBezTo>
                  <a:cubicBezTo>
                    <a:pt x="72" y="1048"/>
                    <a:pt x="144" y="1096"/>
                    <a:pt x="216" y="1120"/>
                  </a:cubicBezTo>
                  <a:cubicBezTo>
                    <a:pt x="288" y="1120"/>
                    <a:pt x="360" y="1120"/>
                    <a:pt x="432" y="1096"/>
                  </a:cubicBezTo>
                  <a:cubicBezTo>
                    <a:pt x="456" y="1072"/>
                    <a:pt x="456" y="1048"/>
                    <a:pt x="480" y="1048"/>
                  </a:cubicBezTo>
                  <a:cubicBezTo>
                    <a:pt x="528" y="1000"/>
                    <a:pt x="552" y="976"/>
                    <a:pt x="552" y="928"/>
                  </a:cubicBezTo>
                  <a:cubicBezTo>
                    <a:pt x="624" y="736"/>
                    <a:pt x="696" y="544"/>
                    <a:pt x="768" y="352"/>
                  </a:cubicBezTo>
                  <a:cubicBezTo>
                    <a:pt x="792" y="304"/>
                    <a:pt x="768" y="208"/>
                    <a:pt x="744" y="136"/>
                  </a:cubicBezTo>
                  <a:cubicBezTo>
                    <a:pt x="720" y="88"/>
                    <a:pt x="648" y="40"/>
                    <a:pt x="576" y="16"/>
                  </a:cubicBezTo>
                  <a:cubicBezTo>
                    <a:pt x="546" y="6"/>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p:cNvSpPr/>
            <p:nvPr/>
          </p:nvSpPr>
          <p:spPr>
            <a:xfrm>
              <a:off x="2167925" y="2749225"/>
              <a:ext cx="16825" cy="22250"/>
            </a:xfrm>
            <a:custGeom>
              <a:avLst/>
              <a:gdLst/>
              <a:ahLst/>
              <a:cxnLst/>
              <a:rect l="l" t="t" r="r" b="b"/>
              <a:pathLst>
                <a:path w="673" h="890" extrusionOk="0">
                  <a:moveTo>
                    <a:pt x="413" y="0"/>
                  </a:moveTo>
                  <a:cubicBezTo>
                    <a:pt x="356" y="0"/>
                    <a:pt x="298" y="17"/>
                    <a:pt x="264" y="34"/>
                  </a:cubicBezTo>
                  <a:cubicBezTo>
                    <a:pt x="240" y="58"/>
                    <a:pt x="216" y="58"/>
                    <a:pt x="192" y="82"/>
                  </a:cubicBezTo>
                  <a:cubicBezTo>
                    <a:pt x="168" y="130"/>
                    <a:pt x="144" y="154"/>
                    <a:pt x="120" y="202"/>
                  </a:cubicBezTo>
                  <a:cubicBezTo>
                    <a:pt x="96" y="322"/>
                    <a:pt x="48" y="418"/>
                    <a:pt x="24" y="538"/>
                  </a:cubicBezTo>
                  <a:cubicBezTo>
                    <a:pt x="0" y="586"/>
                    <a:pt x="0" y="610"/>
                    <a:pt x="0" y="658"/>
                  </a:cubicBezTo>
                  <a:cubicBezTo>
                    <a:pt x="24" y="682"/>
                    <a:pt x="24" y="730"/>
                    <a:pt x="48" y="754"/>
                  </a:cubicBezTo>
                  <a:cubicBezTo>
                    <a:pt x="72" y="778"/>
                    <a:pt x="96" y="826"/>
                    <a:pt x="120" y="826"/>
                  </a:cubicBezTo>
                  <a:cubicBezTo>
                    <a:pt x="144" y="850"/>
                    <a:pt x="168" y="874"/>
                    <a:pt x="216" y="874"/>
                  </a:cubicBezTo>
                  <a:cubicBezTo>
                    <a:pt x="246" y="884"/>
                    <a:pt x="276" y="890"/>
                    <a:pt x="306" y="890"/>
                  </a:cubicBezTo>
                  <a:cubicBezTo>
                    <a:pt x="348" y="890"/>
                    <a:pt x="390" y="878"/>
                    <a:pt x="432" y="850"/>
                  </a:cubicBezTo>
                  <a:cubicBezTo>
                    <a:pt x="456" y="850"/>
                    <a:pt x="456" y="826"/>
                    <a:pt x="480" y="802"/>
                  </a:cubicBezTo>
                  <a:cubicBezTo>
                    <a:pt x="528" y="778"/>
                    <a:pt x="552" y="730"/>
                    <a:pt x="552" y="682"/>
                  </a:cubicBezTo>
                  <a:cubicBezTo>
                    <a:pt x="600" y="586"/>
                    <a:pt x="624" y="466"/>
                    <a:pt x="672" y="346"/>
                  </a:cubicBezTo>
                  <a:cubicBezTo>
                    <a:pt x="672" y="322"/>
                    <a:pt x="672" y="274"/>
                    <a:pt x="672" y="250"/>
                  </a:cubicBezTo>
                  <a:cubicBezTo>
                    <a:pt x="672" y="202"/>
                    <a:pt x="648" y="178"/>
                    <a:pt x="648" y="130"/>
                  </a:cubicBezTo>
                  <a:cubicBezTo>
                    <a:pt x="624" y="106"/>
                    <a:pt x="600" y="82"/>
                    <a:pt x="576" y="58"/>
                  </a:cubicBezTo>
                  <a:cubicBezTo>
                    <a:pt x="528" y="34"/>
                    <a:pt x="504" y="10"/>
                    <a:pt x="480" y="10"/>
                  </a:cubicBezTo>
                  <a:cubicBezTo>
                    <a:pt x="459" y="3"/>
                    <a:pt x="436"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p:cNvSpPr/>
            <p:nvPr/>
          </p:nvSpPr>
          <p:spPr>
            <a:xfrm>
              <a:off x="2259725" y="3563500"/>
              <a:ext cx="17425" cy="33675"/>
            </a:xfrm>
            <a:custGeom>
              <a:avLst/>
              <a:gdLst/>
              <a:ahLst/>
              <a:cxnLst/>
              <a:rect l="l" t="t" r="r" b="b"/>
              <a:pathLst>
                <a:path w="697" h="1347" extrusionOk="0">
                  <a:moveTo>
                    <a:pt x="365" y="0"/>
                  </a:moveTo>
                  <a:cubicBezTo>
                    <a:pt x="345" y="0"/>
                    <a:pt x="327" y="3"/>
                    <a:pt x="313" y="10"/>
                  </a:cubicBezTo>
                  <a:cubicBezTo>
                    <a:pt x="145" y="58"/>
                    <a:pt x="73" y="202"/>
                    <a:pt x="97" y="370"/>
                  </a:cubicBezTo>
                  <a:cubicBezTo>
                    <a:pt x="121" y="370"/>
                    <a:pt x="121" y="370"/>
                    <a:pt x="121" y="394"/>
                  </a:cubicBezTo>
                  <a:cubicBezTo>
                    <a:pt x="121" y="490"/>
                    <a:pt x="121" y="562"/>
                    <a:pt x="121" y="658"/>
                  </a:cubicBezTo>
                  <a:cubicBezTo>
                    <a:pt x="97" y="754"/>
                    <a:pt x="73" y="850"/>
                    <a:pt x="48" y="922"/>
                  </a:cubicBezTo>
                  <a:cubicBezTo>
                    <a:pt x="0" y="994"/>
                    <a:pt x="0" y="1066"/>
                    <a:pt x="0" y="1138"/>
                  </a:cubicBezTo>
                  <a:cubicBezTo>
                    <a:pt x="24" y="1210"/>
                    <a:pt x="73" y="1282"/>
                    <a:pt x="145" y="1306"/>
                  </a:cubicBezTo>
                  <a:cubicBezTo>
                    <a:pt x="173" y="1335"/>
                    <a:pt x="217" y="1346"/>
                    <a:pt x="264" y="1346"/>
                  </a:cubicBezTo>
                  <a:cubicBezTo>
                    <a:pt x="297" y="1346"/>
                    <a:pt x="331" y="1340"/>
                    <a:pt x="361" y="1330"/>
                  </a:cubicBezTo>
                  <a:cubicBezTo>
                    <a:pt x="433" y="1330"/>
                    <a:pt x="481" y="1282"/>
                    <a:pt x="529" y="1210"/>
                  </a:cubicBezTo>
                  <a:cubicBezTo>
                    <a:pt x="601" y="1042"/>
                    <a:pt x="649" y="874"/>
                    <a:pt x="673" y="682"/>
                  </a:cubicBezTo>
                  <a:cubicBezTo>
                    <a:pt x="697" y="538"/>
                    <a:pt x="673" y="370"/>
                    <a:pt x="649" y="202"/>
                  </a:cubicBezTo>
                  <a:cubicBezTo>
                    <a:pt x="625" y="154"/>
                    <a:pt x="577" y="82"/>
                    <a:pt x="529" y="34"/>
                  </a:cubicBezTo>
                  <a:cubicBezTo>
                    <a:pt x="478" y="17"/>
                    <a:pt x="415"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p:cNvSpPr/>
            <p:nvPr/>
          </p:nvSpPr>
          <p:spPr>
            <a:xfrm>
              <a:off x="2265125" y="3479725"/>
              <a:ext cx="13825" cy="33650"/>
            </a:xfrm>
            <a:custGeom>
              <a:avLst/>
              <a:gdLst/>
              <a:ahLst/>
              <a:cxnLst/>
              <a:rect l="l" t="t" r="r" b="b"/>
              <a:pathLst>
                <a:path w="553" h="1346" extrusionOk="0">
                  <a:moveTo>
                    <a:pt x="289" y="1"/>
                  </a:moveTo>
                  <a:cubicBezTo>
                    <a:pt x="121" y="25"/>
                    <a:pt x="1" y="121"/>
                    <a:pt x="1" y="289"/>
                  </a:cubicBezTo>
                  <a:lnTo>
                    <a:pt x="1" y="1081"/>
                  </a:lnTo>
                  <a:cubicBezTo>
                    <a:pt x="1" y="1225"/>
                    <a:pt x="121" y="1345"/>
                    <a:pt x="289" y="1345"/>
                  </a:cubicBezTo>
                  <a:cubicBezTo>
                    <a:pt x="433" y="1345"/>
                    <a:pt x="553" y="1225"/>
                    <a:pt x="553" y="1081"/>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p:cNvSpPr/>
            <p:nvPr/>
          </p:nvSpPr>
          <p:spPr>
            <a:xfrm>
              <a:off x="2268125" y="3379525"/>
              <a:ext cx="13825" cy="39025"/>
            </a:xfrm>
            <a:custGeom>
              <a:avLst/>
              <a:gdLst/>
              <a:ahLst/>
              <a:cxnLst/>
              <a:rect l="l" t="t" r="r" b="b"/>
              <a:pathLst>
                <a:path w="553" h="1561"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p:cNvSpPr/>
            <p:nvPr/>
          </p:nvSpPr>
          <p:spPr>
            <a:xfrm>
              <a:off x="2268125" y="3287650"/>
              <a:ext cx="13825" cy="33150"/>
            </a:xfrm>
            <a:custGeom>
              <a:avLst/>
              <a:gdLst/>
              <a:ahLst/>
              <a:cxnLst/>
              <a:rect l="l" t="t" r="r" b="b"/>
              <a:pathLst>
                <a:path w="553" h="1326" extrusionOk="0">
                  <a:moveTo>
                    <a:pt x="301" y="1"/>
                  </a:moveTo>
                  <a:cubicBezTo>
                    <a:pt x="289" y="1"/>
                    <a:pt x="277" y="1"/>
                    <a:pt x="265" y="3"/>
                  </a:cubicBezTo>
                  <a:cubicBezTo>
                    <a:pt x="121" y="3"/>
                    <a:pt x="1" y="123"/>
                    <a:pt x="1" y="267"/>
                  </a:cubicBezTo>
                  <a:lnTo>
                    <a:pt x="1" y="1059"/>
                  </a:lnTo>
                  <a:cubicBezTo>
                    <a:pt x="1" y="1193"/>
                    <a:pt x="103" y="1326"/>
                    <a:pt x="233" y="1326"/>
                  </a:cubicBezTo>
                  <a:cubicBezTo>
                    <a:pt x="243" y="1326"/>
                    <a:pt x="254" y="1325"/>
                    <a:pt x="265" y="1323"/>
                  </a:cubicBezTo>
                  <a:cubicBezTo>
                    <a:pt x="433" y="1323"/>
                    <a:pt x="553" y="1203"/>
                    <a:pt x="553" y="1059"/>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p:cNvSpPr/>
            <p:nvPr/>
          </p:nvSpPr>
          <p:spPr>
            <a:xfrm>
              <a:off x="2273525" y="3209100"/>
              <a:ext cx="13825" cy="33700"/>
            </a:xfrm>
            <a:custGeom>
              <a:avLst/>
              <a:gdLst/>
              <a:ahLst/>
              <a:cxnLst/>
              <a:rect l="l" t="t" r="r" b="b"/>
              <a:pathLst>
                <a:path w="553" h="1348" extrusionOk="0">
                  <a:moveTo>
                    <a:pt x="265" y="1"/>
                  </a:moveTo>
                  <a:cubicBezTo>
                    <a:pt x="121" y="25"/>
                    <a:pt x="1" y="145"/>
                    <a:pt x="1" y="289"/>
                  </a:cubicBezTo>
                  <a:lnTo>
                    <a:pt x="1" y="1081"/>
                  </a:lnTo>
                  <a:cubicBezTo>
                    <a:pt x="1" y="1214"/>
                    <a:pt x="103" y="1348"/>
                    <a:pt x="233" y="1348"/>
                  </a:cubicBezTo>
                  <a:cubicBezTo>
                    <a:pt x="243" y="1348"/>
                    <a:pt x="254" y="1347"/>
                    <a:pt x="265" y="1345"/>
                  </a:cubicBezTo>
                  <a:cubicBezTo>
                    <a:pt x="433" y="1345"/>
                    <a:pt x="553" y="1225"/>
                    <a:pt x="553" y="1081"/>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p:cNvSpPr/>
            <p:nvPr/>
          </p:nvSpPr>
          <p:spPr>
            <a:xfrm>
              <a:off x="2278925" y="3124450"/>
              <a:ext cx="13825" cy="36100"/>
            </a:xfrm>
            <a:custGeom>
              <a:avLst/>
              <a:gdLst/>
              <a:ahLst/>
              <a:cxnLst/>
              <a:rect l="l" t="t" r="r" b="b"/>
              <a:pathLst>
                <a:path w="553" h="1444" extrusionOk="0">
                  <a:moveTo>
                    <a:pt x="320" y="1"/>
                  </a:moveTo>
                  <a:cubicBezTo>
                    <a:pt x="310" y="1"/>
                    <a:pt x="299" y="2"/>
                    <a:pt x="289" y="4"/>
                  </a:cubicBezTo>
                  <a:cubicBezTo>
                    <a:pt x="121" y="4"/>
                    <a:pt x="1" y="124"/>
                    <a:pt x="1" y="268"/>
                  </a:cubicBezTo>
                  <a:lnTo>
                    <a:pt x="1" y="1156"/>
                  </a:lnTo>
                  <a:cubicBezTo>
                    <a:pt x="1" y="1300"/>
                    <a:pt x="145" y="1444"/>
                    <a:pt x="289" y="1444"/>
                  </a:cubicBezTo>
                  <a:cubicBezTo>
                    <a:pt x="433" y="1444"/>
                    <a:pt x="553" y="1324"/>
                    <a:pt x="553" y="1156"/>
                  </a:cubicBezTo>
                  <a:lnTo>
                    <a:pt x="553" y="268"/>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p:cNvSpPr/>
            <p:nvPr/>
          </p:nvSpPr>
          <p:spPr>
            <a:xfrm>
              <a:off x="2284325" y="3053100"/>
              <a:ext cx="14425" cy="42025"/>
            </a:xfrm>
            <a:custGeom>
              <a:avLst/>
              <a:gdLst/>
              <a:ahLst/>
              <a:cxnLst/>
              <a:rect l="l" t="t" r="r" b="b"/>
              <a:pathLst>
                <a:path w="577" h="1681" extrusionOk="0">
                  <a:moveTo>
                    <a:pt x="289" y="0"/>
                  </a:moveTo>
                  <a:cubicBezTo>
                    <a:pt x="145" y="0"/>
                    <a:pt x="1" y="120"/>
                    <a:pt x="1" y="288"/>
                  </a:cubicBezTo>
                  <a:lnTo>
                    <a:pt x="1" y="1392"/>
                  </a:lnTo>
                  <a:cubicBezTo>
                    <a:pt x="1" y="1536"/>
                    <a:pt x="145" y="1680"/>
                    <a:pt x="289" y="1680"/>
                  </a:cubicBezTo>
                  <a:cubicBezTo>
                    <a:pt x="433" y="1680"/>
                    <a:pt x="577" y="1560"/>
                    <a:pt x="577" y="1392"/>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p:cNvSpPr/>
            <p:nvPr/>
          </p:nvSpPr>
          <p:spPr>
            <a:xfrm>
              <a:off x="2284925" y="2970800"/>
              <a:ext cx="18625" cy="33850"/>
            </a:xfrm>
            <a:custGeom>
              <a:avLst/>
              <a:gdLst/>
              <a:ahLst/>
              <a:cxnLst/>
              <a:rect l="l" t="t" r="r" b="b"/>
              <a:pathLst>
                <a:path w="745" h="1354" extrusionOk="0">
                  <a:moveTo>
                    <a:pt x="473" y="0"/>
                  </a:moveTo>
                  <a:cubicBezTo>
                    <a:pt x="344" y="0"/>
                    <a:pt x="214" y="71"/>
                    <a:pt x="193" y="197"/>
                  </a:cubicBezTo>
                  <a:cubicBezTo>
                    <a:pt x="145" y="461"/>
                    <a:pt x="73" y="725"/>
                    <a:pt x="25" y="989"/>
                  </a:cubicBezTo>
                  <a:cubicBezTo>
                    <a:pt x="1" y="1061"/>
                    <a:pt x="25" y="1133"/>
                    <a:pt x="49" y="1205"/>
                  </a:cubicBezTo>
                  <a:cubicBezTo>
                    <a:pt x="97" y="1277"/>
                    <a:pt x="145" y="1325"/>
                    <a:pt x="217" y="1349"/>
                  </a:cubicBezTo>
                  <a:cubicBezTo>
                    <a:pt x="235" y="1352"/>
                    <a:pt x="253" y="1354"/>
                    <a:pt x="271" y="1354"/>
                  </a:cubicBezTo>
                  <a:cubicBezTo>
                    <a:pt x="401" y="1354"/>
                    <a:pt x="535" y="1280"/>
                    <a:pt x="577" y="1133"/>
                  </a:cubicBezTo>
                  <a:cubicBezTo>
                    <a:pt x="625" y="869"/>
                    <a:pt x="673" y="605"/>
                    <a:pt x="721" y="341"/>
                  </a:cubicBezTo>
                  <a:cubicBezTo>
                    <a:pt x="745" y="269"/>
                    <a:pt x="745" y="197"/>
                    <a:pt x="697" y="125"/>
                  </a:cubicBezTo>
                  <a:cubicBezTo>
                    <a:pt x="673" y="77"/>
                    <a:pt x="601" y="29"/>
                    <a:pt x="529" y="5"/>
                  </a:cubicBezTo>
                  <a:cubicBezTo>
                    <a:pt x="510" y="2"/>
                    <a:pt x="492"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p:cNvSpPr/>
            <p:nvPr/>
          </p:nvSpPr>
          <p:spPr>
            <a:xfrm>
              <a:off x="2295125" y="2883175"/>
              <a:ext cx="21025" cy="52700"/>
            </a:xfrm>
            <a:custGeom>
              <a:avLst/>
              <a:gdLst/>
              <a:ahLst/>
              <a:cxnLst/>
              <a:rect l="l" t="t" r="r" b="b"/>
              <a:pathLst>
                <a:path w="841" h="2108" extrusionOk="0">
                  <a:moveTo>
                    <a:pt x="569" y="0"/>
                  </a:moveTo>
                  <a:cubicBezTo>
                    <a:pt x="440" y="0"/>
                    <a:pt x="310" y="71"/>
                    <a:pt x="289" y="197"/>
                  </a:cubicBezTo>
                  <a:cubicBezTo>
                    <a:pt x="193" y="725"/>
                    <a:pt x="121" y="1229"/>
                    <a:pt x="25" y="1757"/>
                  </a:cubicBezTo>
                  <a:cubicBezTo>
                    <a:pt x="1" y="1901"/>
                    <a:pt x="49" y="2069"/>
                    <a:pt x="217" y="2093"/>
                  </a:cubicBezTo>
                  <a:cubicBezTo>
                    <a:pt x="246" y="2103"/>
                    <a:pt x="276" y="2107"/>
                    <a:pt x="306" y="2107"/>
                  </a:cubicBezTo>
                  <a:cubicBezTo>
                    <a:pt x="423" y="2107"/>
                    <a:pt x="534" y="2035"/>
                    <a:pt x="553" y="1901"/>
                  </a:cubicBezTo>
                  <a:cubicBezTo>
                    <a:pt x="649" y="1397"/>
                    <a:pt x="745" y="869"/>
                    <a:pt x="817" y="341"/>
                  </a:cubicBezTo>
                  <a:cubicBezTo>
                    <a:pt x="841" y="197"/>
                    <a:pt x="793" y="53"/>
                    <a:pt x="625" y="5"/>
                  </a:cubicBezTo>
                  <a:cubicBezTo>
                    <a:pt x="606" y="2"/>
                    <a:pt x="588" y="0"/>
                    <a:pt x="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p:cNvSpPr/>
            <p:nvPr/>
          </p:nvSpPr>
          <p:spPr>
            <a:xfrm>
              <a:off x="2310125" y="2805025"/>
              <a:ext cx="25225" cy="39075"/>
            </a:xfrm>
            <a:custGeom>
              <a:avLst/>
              <a:gdLst/>
              <a:ahLst/>
              <a:cxnLst/>
              <a:rect l="l" t="t" r="r" b="b"/>
              <a:pathLst>
                <a:path w="1009" h="1563" extrusionOk="0">
                  <a:moveTo>
                    <a:pt x="712" y="0"/>
                  </a:moveTo>
                  <a:cubicBezTo>
                    <a:pt x="691" y="0"/>
                    <a:pt x="670" y="3"/>
                    <a:pt x="649" y="10"/>
                  </a:cubicBezTo>
                  <a:cubicBezTo>
                    <a:pt x="577" y="34"/>
                    <a:pt x="505" y="58"/>
                    <a:pt x="481" y="130"/>
                  </a:cubicBezTo>
                  <a:cubicBezTo>
                    <a:pt x="337" y="466"/>
                    <a:pt x="193" y="802"/>
                    <a:pt x="49" y="1138"/>
                  </a:cubicBezTo>
                  <a:cubicBezTo>
                    <a:pt x="1" y="1210"/>
                    <a:pt x="1" y="1282"/>
                    <a:pt x="1" y="1354"/>
                  </a:cubicBezTo>
                  <a:cubicBezTo>
                    <a:pt x="25" y="1426"/>
                    <a:pt x="73" y="1498"/>
                    <a:pt x="145" y="1522"/>
                  </a:cubicBezTo>
                  <a:cubicBezTo>
                    <a:pt x="173" y="1551"/>
                    <a:pt x="217" y="1562"/>
                    <a:pt x="264" y="1562"/>
                  </a:cubicBezTo>
                  <a:cubicBezTo>
                    <a:pt x="297" y="1562"/>
                    <a:pt x="331" y="1556"/>
                    <a:pt x="361" y="1546"/>
                  </a:cubicBezTo>
                  <a:cubicBezTo>
                    <a:pt x="409" y="1522"/>
                    <a:pt x="505" y="1498"/>
                    <a:pt x="529" y="1426"/>
                  </a:cubicBezTo>
                  <a:cubicBezTo>
                    <a:pt x="673" y="1090"/>
                    <a:pt x="817" y="754"/>
                    <a:pt x="961" y="418"/>
                  </a:cubicBezTo>
                  <a:cubicBezTo>
                    <a:pt x="985" y="346"/>
                    <a:pt x="1009" y="274"/>
                    <a:pt x="985" y="202"/>
                  </a:cubicBezTo>
                  <a:cubicBezTo>
                    <a:pt x="961" y="130"/>
                    <a:pt x="913" y="58"/>
                    <a:pt x="865" y="34"/>
                  </a:cubicBezTo>
                  <a:cubicBezTo>
                    <a:pt x="814" y="17"/>
                    <a:pt x="763" y="0"/>
                    <a:pt x="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p:cNvSpPr/>
            <p:nvPr/>
          </p:nvSpPr>
          <p:spPr>
            <a:xfrm>
              <a:off x="2262725" y="2821225"/>
              <a:ext cx="21625" cy="31275"/>
            </a:xfrm>
            <a:custGeom>
              <a:avLst/>
              <a:gdLst/>
              <a:ahLst/>
              <a:cxnLst/>
              <a:rect l="l" t="t" r="r" b="b"/>
              <a:pathLst>
                <a:path w="865" h="1251" extrusionOk="0">
                  <a:moveTo>
                    <a:pt x="566" y="1"/>
                  </a:moveTo>
                  <a:cubicBezTo>
                    <a:pt x="545" y="1"/>
                    <a:pt x="524" y="4"/>
                    <a:pt x="505" y="10"/>
                  </a:cubicBezTo>
                  <a:cubicBezTo>
                    <a:pt x="457" y="34"/>
                    <a:pt x="385" y="82"/>
                    <a:pt x="337" y="154"/>
                  </a:cubicBezTo>
                  <a:cubicBezTo>
                    <a:pt x="241" y="370"/>
                    <a:pt x="145" y="610"/>
                    <a:pt x="49" y="826"/>
                  </a:cubicBezTo>
                  <a:cubicBezTo>
                    <a:pt x="25" y="874"/>
                    <a:pt x="25" y="898"/>
                    <a:pt x="25" y="946"/>
                  </a:cubicBezTo>
                  <a:cubicBezTo>
                    <a:pt x="1" y="970"/>
                    <a:pt x="1" y="1018"/>
                    <a:pt x="25" y="1042"/>
                  </a:cubicBezTo>
                  <a:cubicBezTo>
                    <a:pt x="49" y="1114"/>
                    <a:pt x="97" y="1186"/>
                    <a:pt x="145" y="1210"/>
                  </a:cubicBezTo>
                  <a:cubicBezTo>
                    <a:pt x="187" y="1239"/>
                    <a:pt x="229" y="1250"/>
                    <a:pt x="271" y="1250"/>
                  </a:cubicBezTo>
                  <a:cubicBezTo>
                    <a:pt x="301" y="1250"/>
                    <a:pt x="331" y="1244"/>
                    <a:pt x="361" y="1234"/>
                  </a:cubicBezTo>
                  <a:cubicBezTo>
                    <a:pt x="433" y="1234"/>
                    <a:pt x="505" y="1186"/>
                    <a:pt x="529" y="1114"/>
                  </a:cubicBezTo>
                  <a:lnTo>
                    <a:pt x="817" y="442"/>
                  </a:lnTo>
                  <a:cubicBezTo>
                    <a:pt x="841" y="394"/>
                    <a:pt x="865" y="370"/>
                    <a:pt x="865" y="322"/>
                  </a:cubicBezTo>
                  <a:cubicBezTo>
                    <a:pt x="865" y="298"/>
                    <a:pt x="865" y="250"/>
                    <a:pt x="865" y="226"/>
                  </a:cubicBezTo>
                  <a:cubicBezTo>
                    <a:pt x="841" y="154"/>
                    <a:pt x="793" y="82"/>
                    <a:pt x="721" y="58"/>
                  </a:cubicBezTo>
                  <a:cubicBezTo>
                    <a:pt x="685" y="23"/>
                    <a:pt x="625"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p:cNvSpPr/>
            <p:nvPr/>
          </p:nvSpPr>
          <p:spPr>
            <a:xfrm>
              <a:off x="2251325" y="2894275"/>
              <a:ext cx="16825" cy="30675"/>
            </a:xfrm>
            <a:custGeom>
              <a:avLst/>
              <a:gdLst/>
              <a:ahLst/>
              <a:cxnLst/>
              <a:rect l="l" t="t" r="r" b="b"/>
              <a:pathLst>
                <a:path w="673" h="1227" extrusionOk="0">
                  <a:moveTo>
                    <a:pt x="384" y="1"/>
                  </a:moveTo>
                  <a:cubicBezTo>
                    <a:pt x="337" y="1"/>
                    <a:pt x="293" y="13"/>
                    <a:pt x="264" y="41"/>
                  </a:cubicBezTo>
                  <a:cubicBezTo>
                    <a:pt x="192" y="65"/>
                    <a:pt x="144" y="137"/>
                    <a:pt x="120" y="209"/>
                  </a:cubicBezTo>
                  <a:cubicBezTo>
                    <a:pt x="96" y="425"/>
                    <a:pt x="48" y="641"/>
                    <a:pt x="0" y="881"/>
                  </a:cubicBezTo>
                  <a:cubicBezTo>
                    <a:pt x="0" y="953"/>
                    <a:pt x="0" y="1025"/>
                    <a:pt x="48" y="1097"/>
                  </a:cubicBezTo>
                  <a:cubicBezTo>
                    <a:pt x="72" y="1145"/>
                    <a:pt x="144" y="1193"/>
                    <a:pt x="216" y="1217"/>
                  </a:cubicBezTo>
                  <a:cubicBezTo>
                    <a:pt x="238" y="1224"/>
                    <a:pt x="259" y="1227"/>
                    <a:pt x="280" y="1227"/>
                  </a:cubicBezTo>
                  <a:cubicBezTo>
                    <a:pt x="331" y="1227"/>
                    <a:pt x="382" y="1210"/>
                    <a:pt x="433" y="1193"/>
                  </a:cubicBezTo>
                  <a:cubicBezTo>
                    <a:pt x="481" y="1145"/>
                    <a:pt x="529" y="1097"/>
                    <a:pt x="553" y="1025"/>
                  </a:cubicBezTo>
                  <a:cubicBezTo>
                    <a:pt x="601" y="785"/>
                    <a:pt x="625" y="569"/>
                    <a:pt x="673" y="353"/>
                  </a:cubicBezTo>
                  <a:cubicBezTo>
                    <a:pt x="673" y="281"/>
                    <a:pt x="673" y="209"/>
                    <a:pt x="649" y="137"/>
                  </a:cubicBezTo>
                  <a:cubicBezTo>
                    <a:pt x="601" y="89"/>
                    <a:pt x="529" y="17"/>
                    <a:pt x="481" y="17"/>
                  </a:cubicBezTo>
                  <a:cubicBezTo>
                    <a:pt x="451" y="7"/>
                    <a:pt x="417" y="1"/>
                    <a:pt x="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p:cNvSpPr/>
            <p:nvPr/>
          </p:nvSpPr>
          <p:spPr>
            <a:xfrm>
              <a:off x="2236325" y="2966575"/>
              <a:ext cx="20425" cy="44650"/>
            </a:xfrm>
            <a:custGeom>
              <a:avLst/>
              <a:gdLst/>
              <a:ahLst/>
              <a:cxnLst/>
              <a:rect l="l" t="t" r="r" b="b"/>
              <a:pathLst>
                <a:path w="817" h="1786" extrusionOk="0">
                  <a:moveTo>
                    <a:pt x="545" y="0"/>
                  </a:moveTo>
                  <a:cubicBezTo>
                    <a:pt x="416" y="0"/>
                    <a:pt x="285" y="71"/>
                    <a:pt x="264" y="197"/>
                  </a:cubicBezTo>
                  <a:cubicBezTo>
                    <a:pt x="192" y="605"/>
                    <a:pt x="96" y="1013"/>
                    <a:pt x="24" y="1421"/>
                  </a:cubicBezTo>
                  <a:cubicBezTo>
                    <a:pt x="0" y="1565"/>
                    <a:pt x="72" y="1733"/>
                    <a:pt x="216" y="1781"/>
                  </a:cubicBezTo>
                  <a:cubicBezTo>
                    <a:pt x="235" y="1784"/>
                    <a:pt x="253" y="1786"/>
                    <a:pt x="272" y="1786"/>
                  </a:cubicBezTo>
                  <a:cubicBezTo>
                    <a:pt x="401" y="1786"/>
                    <a:pt x="535" y="1715"/>
                    <a:pt x="576" y="1589"/>
                  </a:cubicBezTo>
                  <a:lnTo>
                    <a:pt x="792" y="365"/>
                  </a:lnTo>
                  <a:cubicBezTo>
                    <a:pt x="816" y="221"/>
                    <a:pt x="768" y="53"/>
                    <a:pt x="600" y="5"/>
                  </a:cubicBezTo>
                  <a:cubicBezTo>
                    <a:pt x="582" y="2"/>
                    <a:pt x="563"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p:cNvSpPr/>
            <p:nvPr/>
          </p:nvSpPr>
          <p:spPr>
            <a:xfrm>
              <a:off x="2231525" y="3027900"/>
              <a:ext cx="13825" cy="36625"/>
            </a:xfrm>
            <a:custGeom>
              <a:avLst/>
              <a:gdLst/>
              <a:ahLst/>
              <a:cxnLst/>
              <a:rect l="l" t="t" r="r" b="b"/>
              <a:pathLst>
                <a:path w="553" h="1465" extrusionOk="0">
                  <a:moveTo>
                    <a:pt x="288" y="0"/>
                  </a:moveTo>
                  <a:cubicBezTo>
                    <a:pt x="120" y="0"/>
                    <a:pt x="0" y="120"/>
                    <a:pt x="0" y="288"/>
                  </a:cubicBezTo>
                  <a:lnTo>
                    <a:pt x="0" y="1176"/>
                  </a:lnTo>
                  <a:cubicBezTo>
                    <a:pt x="0" y="1320"/>
                    <a:pt x="120" y="1464"/>
                    <a:pt x="288" y="1464"/>
                  </a:cubicBezTo>
                  <a:cubicBezTo>
                    <a:pt x="432" y="1440"/>
                    <a:pt x="552" y="1344"/>
                    <a:pt x="552" y="1176"/>
                  </a:cubicBezTo>
                  <a:lnTo>
                    <a:pt x="552" y="288"/>
                  </a:lnTo>
                  <a:cubicBezTo>
                    <a:pt x="552"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p:cNvSpPr/>
            <p:nvPr/>
          </p:nvSpPr>
          <p:spPr>
            <a:xfrm>
              <a:off x="2222525" y="3087925"/>
              <a:ext cx="18025" cy="42025"/>
            </a:xfrm>
            <a:custGeom>
              <a:avLst/>
              <a:gdLst/>
              <a:ahLst/>
              <a:cxnLst/>
              <a:rect l="l" t="t" r="r" b="b"/>
              <a:pathLst>
                <a:path w="721" h="1681" extrusionOk="0">
                  <a:moveTo>
                    <a:pt x="432" y="0"/>
                  </a:moveTo>
                  <a:cubicBezTo>
                    <a:pt x="360" y="0"/>
                    <a:pt x="288" y="24"/>
                    <a:pt x="240" y="96"/>
                  </a:cubicBezTo>
                  <a:cubicBezTo>
                    <a:pt x="168" y="144"/>
                    <a:pt x="168" y="216"/>
                    <a:pt x="144" y="288"/>
                  </a:cubicBezTo>
                  <a:cubicBezTo>
                    <a:pt x="96" y="649"/>
                    <a:pt x="48" y="1033"/>
                    <a:pt x="24" y="1393"/>
                  </a:cubicBezTo>
                  <a:cubicBezTo>
                    <a:pt x="0" y="1465"/>
                    <a:pt x="48" y="1561"/>
                    <a:pt x="96" y="1585"/>
                  </a:cubicBezTo>
                  <a:cubicBezTo>
                    <a:pt x="144" y="1633"/>
                    <a:pt x="216" y="1681"/>
                    <a:pt x="288" y="1681"/>
                  </a:cubicBezTo>
                  <a:cubicBezTo>
                    <a:pt x="360" y="1681"/>
                    <a:pt x="432" y="1657"/>
                    <a:pt x="480" y="1585"/>
                  </a:cubicBezTo>
                  <a:cubicBezTo>
                    <a:pt x="552" y="1537"/>
                    <a:pt x="576" y="1465"/>
                    <a:pt x="576" y="1393"/>
                  </a:cubicBezTo>
                  <a:cubicBezTo>
                    <a:pt x="624" y="1033"/>
                    <a:pt x="672" y="649"/>
                    <a:pt x="720" y="288"/>
                  </a:cubicBezTo>
                  <a:cubicBezTo>
                    <a:pt x="720" y="216"/>
                    <a:pt x="672" y="120"/>
                    <a:pt x="624" y="96"/>
                  </a:cubicBezTo>
                  <a:cubicBezTo>
                    <a:pt x="576" y="48"/>
                    <a:pt x="504"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p:cNvSpPr/>
            <p:nvPr/>
          </p:nvSpPr>
          <p:spPr>
            <a:xfrm>
              <a:off x="2214725" y="3180175"/>
              <a:ext cx="17425" cy="39175"/>
            </a:xfrm>
            <a:custGeom>
              <a:avLst/>
              <a:gdLst/>
              <a:ahLst/>
              <a:cxnLst/>
              <a:rect l="l" t="t" r="r" b="b"/>
              <a:pathLst>
                <a:path w="697" h="1567" extrusionOk="0">
                  <a:moveTo>
                    <a:pt x="448" y="0"/>
                  </a:moveTo>
                  <a:cubicBezTo>
                    <a:pt x="435" y="0"/>
                    <a:pt x="422" y="2"/>
                    <a:pt x="408" y="7"/>
                  </a:cubicBezTo>
                  <a:cubicBezTo>
                    <a:pt x="336" y="7"/>
                    <a:pt x="264" y="31"/>
                    <a:pt x="216" y="79"/>
                  </a:cubicBezTo>
                  <a:cubicBezTo>
                    <a:pt x="168" y="127"/>
                    <a:pt x="144" y="199"/>
                    <a:pt x="144" y="271"/>
                  </a:cubicBezTo>
                  <a:cubicBezTo>
                    <a:pt x="96" y="607"/>
                    <a:pt x="48" y="943"/>
                    <a:pt x="24" y="1279"/>
                  </a:cubicBezTo>
                  <a:cubicBezTo>
                    <a:pt x="0" y="1351"/>
                    <a:pt x="48" y="1423"/>
                    <a:pt x="96" y="1471"/>
                  </a:cubicBezTo>
                  <a:cubicBezTo>
                    <a:pt x="144" y="1519"/>
                    <a:pt x="216" y="1567"/>
                    <a:pt x="288" y="1567"/>
                  </a:cubicBezTo>
                  <a:cubicBezTo>
                    <a:pt x="360" y="1567"/>
                    <a:pt x="432" y="1543"/>
                    <a:pt x="480" y="1471"/>
                  </a:cubicBezTo>
                  <a:cubicBezTo>
                    <a:pt x="552" y="1423"/>
                    <a:pt x="552" y="1351"/>
                    <a:pt x="576" y="1279"/>
                  </a:cubicBezTo>
                  <a:cubicBezTo>
                    <a:pt x="624" y="943"/>
                    <a:pt x="648" y="607"/>
                    <a:pt x="696" y="271"/>
                  </a:cubicBezTo>
                  <a:cubicBezTo>
                    <a:pt x="696" y="223"/>
                    <a:pt x="648" y="127"/>
                    <a:pt x="600" y="79"/>
                  </a:cubicBezTo>
                  <a:cubicBezTo>
                    <a:pt x="561" y="40"/>
                    <a:pt x="506"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p:cNvSpPr/>
            <p:nvPr/>
          </p:nvSpPr>
          <p:spPr>
            <a:xfrm>
              <a:off x="2210525" y="3265200"/>
              <a:ext cx="19225" cy="47250"/>
            </a:xfrm>
            <a:custGeom>
              <a:avLst/>
              <a:gdLst/>
              <a:ahLst/>
              <a:cxnLst/>
              <a:rect l="l" t="t" r="r" b="b"/>
              <a:pathLst>
                <a:path w="769" h="1890" extrusionOk="0">
                  <a:moveTo>
                    <a:pt x="351" y="1"/>
                  </a:moveTo>
                  <a:cubicBezTo>
                    <a:pt x="323" y="1"/>
                    <a:pt x="294" y="5"/>
                    <a:pt x="264" y="13"/>
                  </a:cubicBezTo>
                  <a:cubicBezTo>
                    <a:pt x="144" y="61"/>
                    <a:pt x="24" y="205"/>
                    <a:pt x="72" y="349"/>
                  </a:cubicBezTo>
                  <a:cubicBezTo>
                    <a:pt x="120" y="445"/>
                    <a:pt x="144" y="565"/>
                    <a:pt x="144" y="685"/>
                  </a:cubicBezTo>
                  <a:cubicBezTo>
                    <a:pt x="144" y="661"/>
                    <a:pt x="144" y="653"/>
                    <a:pt x="145" y="653"/>
                  </a:cubicBezTo>
                  <a:cubicBezTo>
                    <a:pt x="147" y="653"/>
                    <a:pt x="152" y="685"/>
                    <a:pt x="168" y="685"/>
                  </a:cubicBezTo>
                  <a:cubicBezTo>
                    <a:pt x="168" y="733"/>
                    <a:pt x="168" y="757"/>
                    <a:pt x="168" y="781"/>
                  </a:cubicBezTo>
                  <a:cubicBezTo>
                    <a:pt x="168" y="829"/>
                    <a:pt x="168" y="901"/>
                    <a:pt x="168" y="949"/>
                  </a:cubicBezTo>
                  <a:cubicBezTo>
                    <a:pt x="168" y="997"/>
                    <a:pt x="168" y="1045"/>
                    <a:pt x="168" y="1093"/>
                  </a:cubicBezTo>
                  <a:cubicBezTo>
                    <a:pt x="168" y="1117"/>
                    <a:pt x="168" y="1117"/>
                    <a:pt x="144" y="1141"/>
                  </a:cubicBezTo>
                  <a:cubicBezTo>
                    <a:pt x="144" y="1165"/>
                    <a:pt x="144" y="1189"/>
                    <a:pt x="144" y="1213"/>
                  </a:cubicBezTo>
                  <a:cubicBezTo>
                    <a:pt x="120" y="1333"/>
                    <a:pt x="96" y="1429"/>
                    <a:pt x="48" y="1525"/>
                  </a:cubicBezTo>
                  <a:cubicBezTo>
                    <a:pt x="0" y="1669"/>
                    <a:pt x="120" y="1837"/>
                    <a:pt x="240" y="1885"/>
                  </a:cubicBezTo>
                  <a:cubicBezTo>
                    <a:pt x="262" y="1888"/>
                    <a:pt x="282" y="1890"/>
                    <a:pt x="302" y="1890"/>
                  </a:cubicBezTo>
                  <a:cubicBezTo>
                    <a:pt x="438" y="1890"/>
                    <a:pt x="537" y="1819"/>
                    <a:pt x="600" y="1693"/>
                  </a:cubicBezTo>
                  <a:cubicBezTo>
                    <a:pt x="768" y="1213"/>
                    <a:pt x="768" y="685"/>
                    <a:pt x="624" y="205"/>
                  </a:cubicBezTo>
                  <a:cubicBezTo>
                    <a:pt x="585" y="87"/>
                    <a:pt x="480"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p:cNvSpPr/>
            <p:nvPr/>
          </p:nvSpPr>
          <p:spPr>
            <a:xfrm>
              <a:off x="2212325" y="3365650"/>
              <a:ext cx="13825" cy="42100"/>
            </a:xfrm>
            <a:custGeom>
              <a:avLst/>
              <a:gdLst/>
              <a:ahLst/>
              <a:cxnLst/>
              <a:rect l="l" t="t" r="r" b="b"/>
              <a:pathLst>
                <a:path w="553" h="1684" extrusionOk="0">
                  <a:moveTo>
                    <a:pt x="301" y="1"/>
                  </a:moveTo>
                  <a:cubicBezTo>
                    <a:pt x="289" y="1"/>
                    <a:pt x="277" y="2"/>
                    <a:pt x="264" y="4"/>
                  </a:cubicBezTo>
                  <a:cubicBezTo>
                    <a:pt x="120" y="4"/>
                    <a:pt x="0" y="124"/>
                    <a:pt x="0" y="268"/>
                  </a:cubicBezTo>
                  <a:lnTo>
                    <a:pt x="0" y="1396"/>
                  </a:lnTo>
                  <a:cubicBezTo>
                    <a:pt x="0" y="1540"/>
                    <a:pt x="120" y="1684"/>
                    <a:pt x="264" y="1684"/>
                  </a:cubicBezTo>
                  <a:cubicBezTo>
                    <a:pt x="432" y="1660"/>
                    <a:pt x="552" y="1540"/>
                    <a:pt x="552" y="1396"/>
                  </a:cubicBezTo>
                  <a:lnTo>
                    <a:pt x="552" y="268"/>
                  </a:lnTo>
                  <a:cubicBezTo>
                    <a:pt x="552" y="134"/>
                    <a:pt x="449"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p:cNvSpPr/>
            <p:nvPr/>
          </p:nvSpPr>
          <p:spPr>
            <a:xfrm>
              <a:off x="2209325" y="3454525"/>
              <a:ext cx="13825" cy="28225"/>
            </a:xfrm>
            <a:custGeom>
              <a:avLst/>
              <a:gdLst/>
              <a:ahLst/>
              <a:cxnLst/>
              <a:rect l="l" t="t" r="r" b="b"/>
              <a:pathLst>
                <a:path w="553" h="1129" extrusionOk="0">
                  <a:moveTo>
                    <a:pt x="288" y="1"/>
                  </a:moveTo>
                  <a:cubicBezTo>
                    <a:pt x="216" y="25"/>
                    <a:pt x="120" y="49"/>
                    <a:pt x="72" y="97"/>
                  </a:cubicBezTo>
                  <a:cubicBezTo>
                    <a:pt x="24" y="145"/>
                    <a:pt x="0" y="217"/>
                    <a:pt x="0" y="289"/>
                  </a:cubicBezTo>
                  <a:lnTo>
                    <a:pt x="0" y="841"/>
                  </a:lnTo>
                  <a:cubicBezTo>
                    <a:pt x="0" y="913"/>
                    <a:pt x="24" y="1009"/>
                    <a:pt x="72" y="1057"/>
                  </a:cubicBezTo>
                  <a:cubicBezTo>
                    <a:pt x="120" y="1105"/>
                    <a:pt x="216" y="1129"/>
                    <a:pt x="288" y="1129"/>
                  </a:cubicBezTo>
                  <a:cubicBezTo>
                    <a:pt x="360" y="1129"/>
                    <a:pt x="432" y="1105"/>
                    <a:pt x="480" y="1057"/>
                  </a:cubicBezTo>
                  <a:cubicBezTo>
                    <a:pt x="528" y="985"/>
                    <a:pt x="552" y="937"/>
                    <a:pt x="552" y="841"/>
                  </a:cubicBezTo>
                  <a:lnTo>
                    <a:pt x="552" y="289"/>
                  </a:lnTo>
                  <a:cubicBezTo>
                    <a:pt x="552" y="217"/>
                    <a:pt x="528" y="145"/>
                    <a:pt x="480" y="97"/>
                  </a:cubicBezTo>
                  <a:cubicBezTo>
                    <a:pt x="432" y="49"/>
                    <a:pt x="33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p:cNvSpPr/>
            <p:nvPr/>
          </p:nvSpPr>
          <p:spPr>
            <a:xfrm>
              <a:off x="2208725" y="3510625"/>
              <a:ext cx="18625" cy="38850"/>
            </a:xfrm>
            <a:custGeom>
              <a:avLst/>
              <a:gdLst/>
              <a:ahLst/>
              <a:cxnLst/>
              <a:rect l="l" t="t" r="r" b="b"/>
              <a:pathLst>
                <a:path w="745" h="1554" extrusionOk="0">
                  <a:moveTo>
                    <a:pt x="327" y="1"/>
                  </a:moveTo>
                  <a:cubicBezTo>
                    <a:pt x="299" y="1"/>
                    <a:pt x="270" y="5"/>
                    <a:pt x="240" y="13"/>
                  </a:cubicBezTo>
                  <a:cubicBezTo>
                    <a:pt x="120" y="37"/>
                    <a:pt x="0" y="205"/>
                    <a:pt x="48" y="349"/>
                  </a:cubicBezTo>
                  <a:cubicBezTo>
                    <a:pt x="72" y="421"/>
                    <a:pt x="96" y="493"/>
                    <a:pt x="120" y="589"/>
                  </a:cubicBezTo>
                  <a:cubicBezTo>
                    <a:pt x="120" y="613"/>
                    <a:pt x="144" y="661"/>
                    <a:pt x="144" y="709"/>
                  </a:cubicBezTo>
                  <a:cubicBezTo>
                    <a:pt x="144" y="733"/>
                    <a:pt x="144" y="757"/>
                    <a:pt x="144" y="781"/>
                  </a:cubicBezTo>
                  <a:cubicBezTo>
                    <a:pt x="168" y="853"/>
                    <a:pt x="168" y="925"/>
                    <a:pt x="144" y="1021"/>
                  </a:cubicBezTo>
                  <a:cubicBezTo>
                    <a:pt x="144" y="1045"/>
                    <a:pt x="144" y="1093"/>
                    <a:pt x="144" y="1141"/>
                  </a:cubicBezTo>
                  <a:cubicBezTo>
                    <a:pt x="144" y="1141"/>
                    <a:pt x="144" y="1189"/>
                    <a:pt x="144" y="1213"/>
                  </a:cubicBezTo>
                  <a:cubicBezTo>
                    <a:pt x="120" y="1285"/>
                    <a:pt x="120" y="1357"/>
                    <a:pt x="168" y="1429"/>
                  </a:cubicBezTo>
                  <a:cubicBezTo>
                    <a:pt x="192" y="1477"/>
                    <a:pt x="264" y="1549"/>
                    <a:pt x="336" y="1549"/>
                  </a:cubicBezTo>
                  <a:cubicBezTo>
                    <a:pt x="352" y="1552"/>
                    <a:pt x="368" y="1554"/>
                    <a:pt x="385" y="1554"/>
                  </a:cubicBezTo>
                  <a:cubicBezTo>
                    <a:pt x="502" y="1554"/>
                    <a:pt x="651" y="1483"/>
                    <a:pt x="672" y="1357"/>
                  </a:cubicBezTo>
                  <a:cubicBezTo>
                    <a:pt x="744" y="973"/>
                    <a:pt x="720" y="565"/>
                    <a:pt x="600" y="205"/>
                  </a:cubicBezTo>
                  <a:cubicBezTo>
                    <a:pt x="561" y="87"/>
                    <a:pt x="456"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p:cNvSpPr/>
            <p:nvPr/>
          </p:nvSpPr>
          <p:spPr>
            <a:xfrm>
              <a:off x="2214725" y="3572150"/>
              <a:ext cx="14425" cy="25225"/>
            </a:xfrm>
            <a:custGeom>
              <a:avLst/>
              <a:gdLst/>
              <a:ahLst/>
              <a:cxnLst/>
              <a:rect l="l" t="t" r="r" b="b"/>
              <a:pathLst>
                <a:path w="577" h="1009" extrusionOk="0">
                  <a:moveTo>
                    <a:pt x="288" y="0"/>
                  </a:moveTo>
                  <a:cubicBezTo>
                    <a:pt x="216" y="0"/>
                    <a:pt x="144" y="24"/>
                    <a:pt x="96" y="72"/>
                  </a:cubicBezTo>
                  <a:cubicBezTo>
                    <a:pt x="48" y="120"/>
                    <a:pt x="0" y="192"/>
                    <a:pt x="0" y="264"/>
                  </a:cubicBezTo>
                  <a:lnTo>
                    <a:pt x="0" y="720"/>
                  </a:lnTo>
                  <a:cubicBezTo>
                    <a:pt x="0" y="792"/>
                    <a:pt x="48" y="864"/>
                    <a:pt x="96" y="912"/>
                  </a:cubicBezTo>
                  <a:cubicBezTo>
                    <a:pt x="144" y="960"/>
                    <a:pt x="216" y="1008"/>
                    <a:pt x="288" y="1008"/>
                  </a:cubicBezTo>
                  <a:cubicBezTo>
                    <a:pt x="360" y="1008"/>
                    <a:pt x="432" y="984"/>
                    <a:pt x="480" y="912"/>
                  </a:cubicBezTo>
                  <a:cubicBezTo>
                    <a:pt x="528" y="864"/>
                    <a:pt x="576" y="792"/>
                    <a:pt x="576" y="720"/>
                  </a:cubicBezTo>
                  <a:lnTo>
                    <a:pt x="576" y="264"/>
                  </a:lnTo>
                  <a:cubicBezTo>
                    <a:pt x="576" y="192"/>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p:cNvSpPr/>
            <p:nvPr/>
          </p:nvSpPr>
          <p:spPr>
            <a:xfrm>
              <a:off x="2163725" y="3519025"/>
              <a:ext cx="24625" cy="61250"/>
            </a:xfrm>
            <a:custGeom>
              <a:avLst/>
              <a:gdLst/>
              <a:ahLst/>
              <a:cxnLst/>
              <a:rect l="l" t="t" r="r" b="b"/>
              <a:pathLst>
                <a:path w="985" h="2450" extrusionOk="0">
                  <a:moveTo>
                    <a:pt x="296" y="1"/>
                  </a:moveTo>
                  <a:cubicBezTo>
                    <a:pt x="269" y="1"/>
                    <a:pt x="242" y="5"/>
                    <a:pt x="216" y="13"/>
                  </a:cubicBezTo>
                  <a:cubicBezTo>
                    <a:pt x="72" y="61"/>
                    <a:pt x="0" y="205"/>
                    <a:pt x="24" y="349"/>
                  </a:cubicBezTo>
                  <a:cubicBezTo>
                    <a:pt x="168" y="997"/>
                    <a:pt x="288" y="1621"/>
                    <a:pt x="408" y="2245"/>
                  </a:cubicBezTo>
                  <a:cubicBezTo>
                    <a:pt x="428" y="2364"/>
                    <a:pt x="561" y="2450"/>
                    <a:pt x="688" y="2450"/>
                  </a:cubicBezTo>
                  <a:cubicBezTo>
                    <a:pt x="716" y="2450"/>
                    <a:pt x="743" y="2446"/>
                    <a:pt x="768" y="2437"/>
                  </a:cubicBezTo>
                  <a:cubicBezTo>
                    <a:pt x="912" y="2389"/>
                    <a:pt x="984" y="2245"/>
                    <a:pt x="960" y="2101"/>
                  </a:cubicBezTo>
                  <a:cubicBezTo>
                    <a:pt x="816" y="1477"/>
                    <a:pt x="696" y="829"/>
                    <a:pt x="576" y="205"/>
                  </a:cubicBezTo>
                  <a:cubicBezTo>
                    <a:pt x="556" y="87"/>
                    <a:pt x="423"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p:cNvSpPr/>
            <p:nvPr/>
          </p:nvSpPr>
          <p:spPr>
            <a:xfrm>
              <a:off x="2155925" y="3440475"/>
              <a:ext cx="18625" cy="36600"/>
            </a:xfrm>
            <a:custGeom>
              <a:avLst/>
              <a:gdLst/>
              <a:ahLst/>
              <a:cxnLst/>
              <a:rect l="l" t="t" r="r" b="b"/>
              <a:pathLst>
                <a:path w="745" h="1464" extrusionOk="0">
                  <a:moveTo>
                    <a:pt x="308" y="1"/>
                  </a:moveTo>
                  <a:cubicBezTo>
                    <a:pt x="284" y="1"/>
                    <a:pt x="261" y="4"/>
                    <a:pt x="240" y="11"/>
                  </a:cubicBezTo>
                  <a:cubicBezTo>
                    <a:pt x="120" y="59"/>
                    <a:pt x="0" y="203"/>
                    <a:pt x="48" y="371"/>
                  </a:cubicBezTo>
                  <a:cubicBezTo>
                    <a:pt x="96" y="467"/>
                    <a:pt x="120" y="563"/>
                    <a:pt x="144" y="683"/>
                  </a:cubicBezTo>
                  <a:cubicBezTo>
                    <a:pt x="144" y="803"/>
                    <a:pt x="144" y="923"/>
                    <a:pt x="144" y="1043"/>
                  </a:cubicBezTo>
                  <a:cubicBezTo>
                    <a:pt x="144" y="1067"/>
                    <a:pt x="120" y="1091"/>
                    <a:pt x="120" y="1115"/>
                  </a:cubicBezTo>
                  <a:cubicBezTo>
                    <a:pt x="96" y="1259"/>
                    <a:pt x="168" y="1427"/>
                    <a:pt x="312" y="1451"/>
                  </a:cubicBezTo>
                  <a:cubicBezTo>
                    <a:pt x="338" y="1459"/>
                    <a:pt x="364" y="1463"/>
                    <a:pt x="390" y="1463"/>
                  </a:cubicBezTo>
                  <a:cubicBezTo>
                    <a:pt x="512" y="1463"/>
                    <a:pt x="633" y="1377"/>
                    <a:pt x="672" y="1259"/>
                  </a:cubicBezTo>
                  <a:cubicBezTo>
                    <a:pt x="744" y="923"/>
                    <a:pt x="720" y="539"/>
                    <a:pt x="600" y="203"/>
                  </a:cubicBezTo>
                  <a:cubicBezTo>
                    <a:pt x="576" y="131"/>
                    <a:pt x="528" y="83"/>
                    <a:pt x="456" y="35"/>
                  </a:cubicBezTo>
                  <a:cubicBezTo>
                    <a:pt x="422" y="18"/>
                    <a:pt x="364"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p:cNvSpPr/>
            <p:nvPr/>
          </p:nvSpPr>
          <p:spPr>
            <a:xfrm>
              <a:off x="2152925" y="3370875"/>
              <a:ext cx="19225" cy="31000"/>
            </a:xfrm>
            <a:custGeom>
              <a:avLst/>
              <a:gdLst/>
              <a:ahLst/>
              <a:cxnLst/>
              <a:rect l="l" t="t" r="r" b="b"/>
              <a:pathLst>
                <a:path w="769" h="1240" extrusionOk="0">
                  <a:moveTo>
                    <a:pt x="340" y="1"/>
                  </a:moveTo>
                  <a:cubicBezTo>
                    <a:pt x="284" y="1"/>
                    <a:pt x="226" y="18"/>
                    <a:pt x="192" y="35"/>
                  </a:cubicBezTo>
                  <a:cubicBezTo>
                    <a:pt x="48" y="131"/>
                    <a:pt x="0" y="275"/>
                    <a:pt x="72" y="419"/>
                  </a:cubicBezTo>
                  <a:cubicBezTo>
                    <a:pt x="96" y="443"/>
                    <a:pt x="96" y="467"/>
                    <a:pt x="120" y="491"/>
                  </a:cubicBezTo>
                  <a:cubicBezTo>
                    <a:pt x="120" y="539"/>
                    <a:pt x="144" y="587"/>
                    <a:pt x="144" y="635"/>
                  </a:cubicBezTo>
                  <a:cubicBezTo>
                    <a:pt x="168" y="683"/>
                    <a:pt x="168" y="731"/>
                    <a:pt x="144" y="779"/>
                  </a:cubicBezTo>
                  <a:cubicBezTo>
                    <a:pt x="144" y="827"/>
                    <a:pt x="144" y="851"/>
                    <a:pt x="144" y="875"/>
                  </a:cubicBezTo>
                  <a:cubicBezTo>
                    <a:pt x="96" y="1019"/>
                    <a:pt x="192" y="1187"/>
                    <a:pt x="336" y="1235"/>
                  </a:cubicBezTo>
                  <a:cubicBezTo>
                    <a:pt x="354" y="1238"/>
                    <a:pt x="373" y="1239"/>
                    <a:pt x="391" y="1239"/>
                  </a:cubicBezTo>
                  <a:cubicBezTo>
                    <a:pt x="515" y="1239"/>
                    <a:pt x="630" y="1168"/>
                    <a:pt x="672" y="1043"/>
                  </a:cubicBezTo>
                  <a:cubicBezTo>
                    <a:pt x="768" y="731"/>
                    <a:pt x="720" y="395"/>
                    <a:pt x="552" y="131"/>
                  </a:cubicBezTo>
                  <a:cubicBezTo>
                    <a:pt x="528" y="83"/>
                    <a:pt x="456" y="35"/>
                    <a:pt x="408" y="11"/>
                  </a:cubicBezTo>
                  <a:cubicBezTo>
                    <a:pt x="387" y="4"/>
                    <a:pt x="364"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p:cNvSpPr/>
            <p:nvPr/>
          </p:nvSpPr>
          <p:spPr>
            <a:xfrm>
              <a:off x="2155925" y="3284725"/>
              <a:ext cx="18025" cy="42025"/>
            </a:xfrm>
            <a:custGeom>
              <a:avLst/>
              <a:gdLst/>
              <a:ahLst/>
              <a:cxnLst/>
              <a:rect l="l" t="t" r="r" b="b"/>
              <a:pathLst>
                <a:path w="721" h="1681" extrusionOk="0">
                  <a:moveTo>
                    <a:pt x="312" y="0"/>
                  </a:moveTo>
                  <a:cubicBezTo>
                    <a:pt x="168" y="0"/>
                    <a:pt x="0" y="120"/>
                    <a:pt x="24" y="288"/>
                  </a:cubicBezTo>
                  <a:cubicBezTo>
                    <a:pt x="72" y="648"/>
                    <a:pt x="96" y="1008"/>
                    <a:pt x="144" y="1392"/>
                  </a:cubicBezTo>
                  <a:cubicBezTo>
                    <a:pt x="144" y="1464"/>
                    <a:pt x="168" y="1536"/>
                    <a:pt x="216" y="1584"/>
                  </a:cubicBezTo>
                  <a:cubicBezTo>
                    <a:pt x="264" y="1632"/>
                    <a:pt x="360" y="1680"/>
                    <a:pt x="432" y="1680"/>
                  </a:cubicBezTo>
                  <a:cubicBezTo>
                    <a:pt x="552" y="1656"/>
                    <a:pt x="720" y="1536"/>
                    <a:pt x="696" y="1392"/>
                  </a:cubicBezTo>
                  <a:cubicBezTo>
                    <a:pt x="672" y="1008"/>
                    <a:pt x="624" y="648"/>
                    <a:pt x="576" y="288"/>
                  </a:cubicBezTo>
                  <a:cubicBezTo>
                    <a:pt x="576" y="192"/>
                    <a:pt x="552" y="144"/>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p:cNvSpPr/>
            <p:nvPr/>
          </p:nvSpPr>
          <p:spPr>
            <a:xfrm>
              <a:off x="2161925" y="3192300"/>
              <a:ext cx="13825" cy="39625"/>
            </a:xfrm>
            <a:custGeom>
              <a:avLst/>
              <a:gdLst/>
              <a:ahLst/>
              <a:cxnLst/>
              <a:rect l="l" t="t" r="r" b="b"/>
              <a:pathLst>
                <a:path w="553" h="1585" extrusionOk="0">
                  <a:moveTo>
                    <a:pt x="288" y="1"/>
                  </a:moveTo>
                  <a:cubicBezTo>
                    <a:pt x="120" y="25"/>
                    <a:pt x="0" y="145"/>
                    <a:pt x="0" y="289"/>
                  </a:cubicBezTo>
                  <a:lnTo>
                    <a:pt x="0" y="1297"/>
                  </a:lnTo>
                  <a:cubicBezTo>
                    <a:pt x="0" y="1441"/>
                    <a:pt x="120" y="1585"/>
                    <a:pt x="288" y="1585"/>
                  </a:cubicBezTo>
                  <a:cubicBezTo>
                    <a:pt x="432" y="1561"/>
                    <a:pt x="552" y="1465"/>
                    <a:pt x="552" y="1297"/>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p:cNvSpPr/>
            <p:nvPr/>
          </p:nvSpPr>
          <p:spPr>
            <a:xfrm>
              <a:off x="2167325" y="3097500"/>
              <a:ext cx="14425" cy="36625"/>
            </a:xfrm>
            <a:custGeom>
              <a:avLst/>
              <a:gdLst/>
              <a:ahLst/>
              <a:cxnLst/>
              <a:rect l="l" t="t" r="r" b="b"/>
              <a:pathLst>
                <a:path w="577" h="1465" extrusionOk="0">
                  <a:moveTo>
                    <a:pt x="288" y="0"/>
                  </a:moveTo>
                  <a:cubicBezTo>
                    <a:pt x="144" y="24"/>
                    <a:pt x="0" y="144"/>
                    <a:pt x="0" y="288"/>
                  </a:cubicBezTo>
                  <a:cubicBezTo>
                    <a:pt x="0" y="577"/>
                    <a:pt x="0" y="889"/>
                    <a:pt x="0" y="1177"/>
                  </a:cubicBezTo>
                  <a:cubicBezTo>
                    <a:pt x="0" y="1321"/>
                    <a:pt x="144" y="1465"/>
                    <a:pt x="288" y="1465"/>
                  </a:cubicBezTo>
                  <a:cubicBezTo>
                    <a:pt x="432" y="1465"/>
                    <a:pt x="576" y="1345"/>
                    <a:pt x="576" y="1177"/>
                  </a:cubicBezTo>
                  <a:cubicBezTo>
                    <a:pt x="576" y="889"/>
                    <a:pt x="576" y="577"/>
                    <a:pt x="576" y="288"/>
                  </a:cubicBez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p:cNvSpPr/>
            <p:nvPr/>
          </p:nvSpPr>
          <p:spPr>
            <a:xfrm>
              <a:off x="2175725" y="3014100"/>
              <a:ext cx="15625" cy="36075"/>
            </a:xfrm>
            <a:custGeom>
              <a:avLst/>
              <a:gdLst/>
              <a:ahLst/>
              <a:cxnLst/>
              <a:rect l="l" t="t" r="r" b="b"/>
              <a:pathLst>
                <a:path w="625" h="1443" extrusionOk="0">
                  <a:moveTo>
                    <a:pt x="336" y="0"/>
                  </a:moveTo>
                  <a:cubicBezTo>
                    <a:pt x="168" y="0"/>
                    <a:pt x="72" y="120"/>
                    <a:pt x="48" y="288"/>
                  </a:cubicBezTo>
                  <a:cubicBezTo>
                    <a:pt x="48" y="576"/>
                    <a:pt x="24" y="864"/>
                    <a:pt x="0" y="1176"/>
                  </a:cubicBezTo>
                  <a:cubicBezTo>
                    <a:pt x="0" y="1310"/>
                    <a:pt x="124" y="1443"/>
                    <a:pt x="256" y="1443"/>
                  </a:cubicBezTo>
                  <a:cubicBezTo>
                    <a:pt x="267" y="1443"/>
                    <a:pt x="277" y="1442"/>
                    <a:pt x="288" y="1440"/>
                  </a:cubicBezTo>
                  <a:cubicBezTo>
                    <a:pt x="432" y="1440"/>
                    <a:pt x="552" y="1320"/>
                    <a:pt x="552" y="1176"/>
                  </a:cubicBezTo>
                  <a:cubicBezTo>
                    <a:pt x="576" y="864"/>
                    <a:pt x="600" y="576"/>
                    <a:pt x="624" y="288"/>
                  </a:cubicBezTo>
                  <a:cubicBezTo>
                    <a:pt x="624" y="144"/>
                    <a:pt x="480"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p:cNvSpPr/>
            <p:nvPr/>
          </p:nvSpPr>
          <p:spPr>
            <a:xfrm>
              <a:off x="2181725" y="2930575"/>
              <a:ext cx="20425" cy="41650"/>
            </a:xfrm>
            <a:custGeom>
              <a:avLst/>
              <a:gdLst/>
              <a:ahLst/>
              <a:cxnLst/>
              <a:rect l="l" t="t" r="r" b="b"/>
              <a:pathLst>
                <a:path w="817" h="1666" extrusionOk="0">
                  <a:moveTo>
                    <a:pt x="528" y="0"/>
                  </a:moveTo>
                  <a:cubicBezTo>
                    <a:pt x="410" y="0"/>
                    <a:pt x="261" y="71"/>
                    <a:pt x="240" y="197"/>
                  </a:cubicBezTo>
                  <a:lnTo>
                    <a:pt x="24" y="1325"/>
                  </a:lnTo>
                  <a:cubicBezTo>
                    <a:pt x="0" y="1469"/>
                    <a:pt x="72" y="1637"/>
                    <a:pt x="216" y="1661"/>
                  </a:cubicBezTo>
                  <a:cubicBezTo>
                    <a:pt x="234" y="1664"/>
                    <a:pt x="253" y="1666"/>
                    <a:pt x="272" y="1666"/>
                  </a:cubicBezTo>
                  <a:cubicBezTo>
                    <a:pt x="401" y="1666"/>
                    <a:pt x="534" y="1595"/>
                    <a:pt x="576" y="1469"/>
                  </a:cubicBezTo>
                  <a:lnTo>
                    <a:pt x="768" y="341"/>
                  </a:lnTo>
                  <a:cubicBezTo>
                    <a:pt x="816" y="197"/>
                    <a:pt x="744" y="53"/>
                    <a:pt x="576" y="5"/>
                  </a:cubicBezTo>
                  <a:cubicBezTo>
                    <a:pt x="561"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p:cNvSpPr/>
            <p:nvPr/>
          </p:nvSpPr>
          <p:spPr>
            <a:xfrm>
              <a:off x="2209325" y="2855075"/>
              <a:ext cx="20425" cy="30625"/>
            </a:xfrm>
            <a:custGeom>
              <a:avLst/>
              <a:gdLst/>
              <a:ahLst/>
              <a:cxnLst/>
              <a:rect l="l" t="t" r="r" b="b"/>
              <a:pathLst>
                <a:path w="817" h="1225" extrusionOk="0">
                  <a:moveTo>
                    <a:pt x="504" y="0"/>
                  </a:moveTo>
                  <a:cubicBezTo>
                    <a:pt x="432" y="0"/>
                    <a:pt x="360" y="24"/>
                    <a:pt x="312" y="73"/>
                  </a:cubicBezTo>
                  <a:cubicBezTo>
                    <a:pt x="264" y="145"/>
                    <a:pt x="216" y="217"/>
                    <a:pt x="216" y="289"/>
                  </a:cubicBezTo>
                  <a:cubicBezTo>
                    <a:pt x="240" y="337"/>
                    <a:pt x="240" y="361"/>
                    <a:pt x="216" y="409"/>
                  </a:cubicBezTo>
                  <a:cubicBezTo>
                    <a:pt x="216" y="481"/>
                    <a:pt x="192" y="529"/>
                    <a:pt x="192" y="577"/>
                  </a:cubicBezTo>
                  <a:cubicBezTo>
                    <a:pt x="168" y="625"/>
                    <a:pt x="144" y="673"/>
                    <a:pt x="96" y="721"/>
                  </a:cubicBezTo>
                  <a:cubicBezTo>
                    <a:pt x="96" y="721"/>
                    <a:pt x="96" y="745"/>
                    <a:pt x="72" y="745"/>
                  </a:cubicBezTo>
                  <a:cubicBezTo>
                    <a:pt x="24" y="793"/>
                    <a:pt x="0" y="865"/>
                    <a:pt x="0" y="937"/>
                  </a:cubicBezTo>
                  <a:cubicBezTo>
                    <a:pt x="0" y="1009"/>
                    <a:pt x="24" y="1105"/>
                    <a:pt x="72" y="1153"/>
                  </a:cubicBezTo>
                  <a:cubicBezTo>
                    <a:pt x="120" y="1201"/>
                    <a:pt x="192" y="1225"/>
                    <a:pt x="264" y="1225"/>
                  </a:cubicBezTo>
                  <a:cubicBezTo>
                    <a:pt x="336" y="1225"/>
                    <a:pt x="432" y="1201"/>
                    <a:pt x="480" y="1153"/>
                  </a:cubicBezTo>
                  <a:cubicBezTo>
                    <a:pt x="696" y="913"/>
                    <a:pt x="816" y="601"/>
                    <a:pt x="792" y="289"/>
                  </a:cubicBezTo>
                  <a:cubicBezTo>
                    <a:pt x="768" y="193"/>
                    <a:pt x="768" y="145"/>
                    <a:pt x="696" y="73"/>
                  </a:cubicBezTo>
                  <a:cubicBezTo>
                    <a:pt x="648" y="24"/>
                    <a:pt x="576" y="0"/>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p:cNvSpPr/>
            <p:nvPr/>
          </p:nvSpPr>
          <p:spPr>
            <a:xfrm>
              <a:off x="2146925" y="2916575"/>
              <a:ext cx="21625" cy="47450"/>
            </a:xfrm>
            <a:custGeom>
              <a:avLst/>
              <a:gdLst/>
              <a:ahLst/>
              <a:cxnLst/>
              <a:rect l="l" t="t" r="r" b="b"/>
              <a:pathLst>
                <a:path w="865" h="1898" extrusionOk="0">
                  <a:moveTo>
                    <a:pt x="309" y="0"/>
                  </a:moveTo>
                  <a:cubicBezTo>
                    <a:pt x="285" y="0"/>
                    <a:pt x="261" y="4"/>
                    <a:pt x="240" y="13"/>
                  </a:cubicBezTo>
                  <a:cubicBezTo>
                    <a:pt x="72" y="61"/>
                    <a:pt x="0" y="205"/>
                    <a:pt x="48" y="349"/>
                  </a:cubicBezTo>
                  <a:cubicBezTo>
                    <a:pt x="120" y="805"/>
                    <a:pt x="216" y="1237"/>
                    <a:pt x="288" y="1693"/>
                  </a:cubicBezTo>
                  <a:cubicBezTo>
                    <a:pt x="308" y="1811"/>
                    <a:pt x="441" y="1897"/>
                    <a:pt x="568" y="1897"/>
                  </a:cubicBezTo>
                  <a:cubicBezTo>
                    <a:pt x="596" y="1897"/>
                    <a:pt x="623" y="1893"/>
                    <a:pt x="648" y="1885"/>
                  </a:cubicBezTo>
                  <a:cubicBezTo>
                    <a:pt x="792" y="1837"/>
                    <a:pt x="864" y="1693"/>
                    <a:pt x="840" y="1525"/>
                  </a:cubicBezTo>
                  <a:cubicBezTo>
                    <a:pt x="744" y="1093"/>
                    <a:pt x="672" y="637"/>
                    <a:pt x="576" y="205"/>
                  </a:cubicBezTo>
                  <a:cubicBezTo>
                    <a:pt x="556" y="86"/>
                    <a:pt x="42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p:cNvSpPr/>
            <p:nvPr/>
          </p:nvSpPr>
          <p:spPr>
            <a:xfrm>
              <a:off x="2125300" y="2997500"/>
              <a:ext cx="25850" cy="30425"/>
            </a:xfrm>
            <a:custGeom>
              <a:avLst/>
              <a:gdLst/>
              <a:ahLst/>
              <a:cxnLst/>
              <a:rect l="l" t="t" r="r" b="b"/>
              <a:pathLst>
                <a:path w="1034" h="1217" extrusionOk="0">
                  <a:moveTo>
                    <a:pt x="306" y="0"/>
                  </a:moveTo>
                  <a:cubicBezTo>
                    <a:pt x="277" y="0"/>
                    <a:pt x="247" y="6"/>
                    <a:pt x="217" y="16"/>
                  </a:cubicBezTo>
                  <a:cubicBezTo>
                    <a:pt x="145" y="16"/>
                    <a:pt x="73" y="64"/>
                    <a:pt x="49" y="136"/>
                  </a:cubicBezTo>
                  <a:cubicBezTo>
                    <a:pt x="25" y="208"/>
                    <a:pt x="1" y="280"/>
                    <a:pt x="25" y="352"/>
                  </a:cubicBezTo>
                  <a:cubicBezTo>
                    <a:pt x="49" y="424"/>
                    <a:pt x="73" y="496"/>
                    <a:pt x="145" y="520"/>
                  </a:cubicBezTo>
                  <a:cubicBezTo>
                    <a:pt x="193" y="544"/>
                    <a:pt x="217" y="568"/>
                    <a:pt x="265" y="592"/>
                  </a:cubicBezTo>
                  <a:cubicBezTo>
                    <a:pt x="289" y="616"/>
                    <a:pt x="313" y="640"/>
                    <a:pt x="361" y="688"/>
                  </a:cubicBezTo>
                  <a:cubicBezTo>
                    <a:pt x="385" y="736"/>
                    <a:pt x="409" y="784"/>
                    <a:pt x="433" y="832"/>
                  </a:cubicBezTo>
                  <a:cubicBezTo>
                    <a:pt x="457" y="880"/>
                    <a:pt x="481" y="928"/>
                    <a:pt x="481" y="1000"/>
                  </a:cubicBezTo>
                  <a:lnTo>
                    <a:pt x="481" y="952"/>
                  </a:lnTo>
                  <a:cubicBezTo>
                    <a:pt x="481" y="1024"/>
                    <a:pt x="505" y="1072"/>
                    <a:pt x="553" y="1144"/>
                  </a:cubicBezTo>
                  <a:cubicBezTo>
                    <a:pt x="601" y="1192"/>
                    <a:pt x="673" y="1216"/>
                    <a:pt x="745" y="1216"/>
                  </a:cubicBezTo>
                  <a:cubicBezTo>
                    <a:pt x="817" y="1216"/>
                    <a:pt x="889" y="1192"/>
                    <a:pt x="937" y="1144"/>
                  </a:cubicBezTo>
                  <a:cubicBezTo>
                    <a:pt x="985" y="1096"/>
                    <a:pt x="1033" y="1024"/>
                    <a:pt x="1033" y="952"/>
                  </a:cubicBezTo>
                  <a:cubicBezTo>
                    <a:pt x="1009" y="856"/>
                    <a:pt x="1009" y="760"/>
                    <a:pt x="961" y="664"/>
                  </a:cubicBezTo>
                  <a:cubicBezTo>
                    <a:pt x="937" y="568"/>
                    <a:pt x="889" y="496"/>
                    <a:pt x="841" y="400"/>
                  </a:cubicBezTo>
                  <a:cubicBezTo>
                    <a:pt x="745" y="256"/>
                    <a:pt x="601" y="112"/>
                    <a:pt x="433" y="40"/>
                  </a:cubicBezTo>
                  <a:cubicBezTo>
                    <a:pt x="391" y="12"/>
                    <a:pt x="349"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p:cNvSpPr/>
            <p:nvPr/>
          </p:nvSpPr>
          <p:spPr>
            <a:xfrm>
              <a:off x="2111500" y="3069650"/>
              <a:ext cx="25825" cy="30875"/>
            </a:xfrm>
            <a:custGeom>
              <a:avLst/>
              <a:gdLst/>
              <a:ahLst/>
              <a:cxnLst/>
              <a:rect l="l" t="t" r="r" b="b"/>
              <a:pathLst>
                <a:path w="1033" h="1235" extrusionOk="0">
                  <a:moveTo>
                    <a:pt x="298" y="0"/>
                  </a:moveTo>
                  <a:cubicBezTo>
                    <a:pt x="247" y="0"/>
                    <a:pt x="196" y="17"/>
                    <a:pt x="145" y="34"/>
                  </a:cubicBezTo>
                  <a:cubicBezTo>
                    <a:pt x="97" y="82"/>
                    <a:pt x="49" y="130"/>
                    <a:pt x="25" y="202"/>
                  </a:cubicBezTo>
                  <a:cubicBezTo>
                    <a:pt x="1" y="274"/>
                    <a:pt x="1" y="370"/>
                    <a:pt x="49" y="418"/>
                  </a:cubicBezTo>
                  <a:cubicBezTo>
                    <a:pt x="193" y="658"/>
                    <a:pt x="337" y="874"/>
                    <a:pt x="505" y="1090"/>
                  </a:cubicBezTo>
                  <a:cubicBezTo>
                    <a:pt x="529" y="1162"/>
                    <a:pt x="601" y="1210"/>
                    <a:pt x="673" y="1234"/>
                  </a:cubicBezTo>
                  <a:cubicBezTo>
                    <a:pt x="721" y="1234"/>
                    <a:pt x="817" y="1234"/>
                    <a:pt x="889" y="1186"/>
                  </a:cubicBezTo>
                  <a:cubicBezTo>
                    <a:pt x="937" y="1162"/>
                    <a:pt x="985" y="1090"/>
                    <a:pt x="1009" y="1018"/>
                  </a:cubicBezTo>
                  <a:cubicBezTo>
                    <a:pt x="1033" y="946"/>
                    <a:pt x="1009" y="874"/>
                    <a:pt x="985" y="802"/>
                  </a:cubicBezTo>
                  <a:cubicBezTo>
                    <a:pt x="841" y="586"/>
                    <a:pt x="673" y="370"/>
                    <a:pt x="529" y="154"/>
                  </a:cubicBezTo>
                  <a:cubicBezTo>
                    <a:pt x="481" y="82"/>
                    <a:pt x="433" y="34"/>
                    <a:pt x="361" y="10"/>
                  </a:cubicBezTo>
                  <a:cubicBezTo>
                    <a:pt x="340" y="3"/>
                    <a:pt x="319"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p:cNvSpPr/>
            <p:nvPr/>
          </p:nvSpPr>
          <p:spPr>
            <a:xfrm>
              <a:off x="2097700" y="3153300"/>
              <a:ext cx="25225" cy="25225"/>
            </a:xfrm>
            <a:custGeom>
              <a:avLst/>
              <a:gdLst/>
              <a:ahLst/>
              <a:cxnLst/>
              <a:rect l="l" t="t" r="r" b="b"/>
              <a:pathLst>
                <a:path w="1009" h="1009" extrusionOk="0">
                  <a:moveTo>
                    <a:pt x="289" y="1"/>
                  </a:moveTo>
                  <a:cubicBezTo>
                    <a:pt x="217" y="1"/>
                    <a:pt x="121" y="49"/>
                    <a:pt x="73" y="97"/>
                  </a:cubicBezTo>
                  <a:cubicBezTo>
                    <a:pt x="25" y="145"/>
                    <a:pt x="1" y="217"/>
                    <a:pt x="1" y="289"/>
                  </a:cubicBezTo>
                  <a:cubicBezTo>
                    <a:pt x="1" y="361"/>
                    <a:pt x="25" y="433"/>
                    <a:pt x="73" y="481"/>
                  </a:cubicBezTo>
                  <a:lnTo>
                    <a:pt x="529" y="937"/>
                  </a:lnTo>
                  <a:cubicBezTo>
                    <a:pt x="577" y="985"/>
                    <a:pt x="649" y="1009"/>
                    <a:pt x="721" y="1009"/>
                  </a:cubicBezTo>
                  <a:cubicBezTo>
                    <a:pt x="793" y="1009"/>
                    <a:pt x="865" y="985"/>
                    <a:pt x="913" y="937"/>
                  </a:cubicBezTo>
                  <a:cubicBezTo>
                    <a:pt x="961" y="889"/>
                    <a:pt x="1009" y="817"/>
                    <a:pt x="1009" y="745"/>
                  </a:cubicBezTo>
                  <a:cubicBezTo>
                    <a:pt x="1009" y="673"/>
                    <a:pt x="985" y="601"/>
                    <a:pt x="913" y="529"/>
                  </a:cubicBezTo>
                  <a:lnTo>
                    <a:pt x="481" y="97"/>
                  </a:ln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p:cNvSpPr/>
            <p:nvPr/>
          </p:nvSpPr>
          <p:spPr>
            <a:xfrm>
              <a:off x="2086300" y="3251125"/>
              <a:ext cx="22825" cy="27875"/>
            </a:xfrm>
            <a:custGeom>
              <a:avLst/>
              <a:gdLst/>
              <a:ahLst/>
              <a:cxnLst/>
              <a:rect l="l" t="t" r="r" b="b"/>
              <a:pathLst>
                <a:path w="913" h="1115" extrusionOk="0">
                  <a:moveTo>
                    <a:pt x="361" y="0"/>
                  </a:moveTo>
                  <a:cubicBezTo>
                    <a:pt x="313" y="0"/>
                    <a:pt x="217" y="0"/>
                    <a:pt x="145" y="48"/>
                  </a:cubicBezTo>
                  <a:cubicBezTo>
                    <a:pt x="97" y="72"/>
                    <a:pt x="49" y="144"/>
                    <a:pt x="25" y="216"/>
                  </a:cubicBezTo>
                  <a:cubicBezTo>
                    <a:pt x="1" y="288"/>
                    <a:pt x="25" y="360"/>
                    <a:pt x="49" y="432"/>
                  </a:cubicBezTo>
                  <a:cubicBezTo>
                    <a:pt x="169" y="600"/>
                    <a:pt x="289" y="792"/>
                    <a:pt x="385" y="984"/>
                  </a:cubicBezTo>
                  <a:cubicBezTo>
                    <a:pt x="433" y="1032"/>
                    <a:pt x="481" y="1080"/>
                    <a:pt x="553" y="1104"/>
                  </a:cubicBezTo>
                  <a:cubicBezTo>
                    <a:pt x="574" y="1111"/>
                    <a:pt x="597" y="1114"/>
                    <a:pt x="620" y="1114"/>
                  </a:cubicBezTo>
                  <a:cubicBezTo>
                    <a:pt x="677" y="1114"/>
                    <a:pt x="735" y="1097"/>
                    <a:pt x="769" y="1080"/>
                  </a:cubicBezTo>
                  <a:cubicBezTo>
                    <a:pt x="841" y="1032"/>
                    <a:pt x="889" y="984"/>
                    <a:pt x="913" y="912"/>
                  </a:cubicBezTo>
                  <a:cubicBezTo>
                    <a:pt x="913" y="840"/>
                    <a:pt x="913" y="768"/>
                    <a:pt x="865" y="696"/>
                  </a:cubicBezTo>
                  <a:cubicBezTo>
                    <a:pt x="769" y="504"/>
                    <a:pt x="649" y="312"/>
                    <a:pt x="529" y="144"/>
                  </a:cubicBezTo>
                  <a:cubicBezTo>
                    <a:pt x="505" y="72"/>
                    <a:pt x="433"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p:cNvSpPr/>
            <p:nvPr/>
          </p:nvSpPr>
          <p:spPr>
            <a:xfrm>
              <a:off x="2086300" y="3301275"/>
              <a:ext cx="25825" cy="25325"/>
            </a:xfrm>
            <a:custGeom>
              <a:avLst/>
              <a:gdLst/>
              <a:ahLst/>
              <a:cxnLst/>
              <a:rect l="l" t="t" r="r" b="b"/>
              <a:pathLst>
                <a:path w="1033" h="1013" extrusionOk="0">
                  <a:moveTo>
                    <a:pt x="280" y="0"/>
                  </a:moveTo>
                  <a:cubicBezTo>
                    <a:pt x="259" y="0"/>
                    <a:pt x="238" y="3"/>
                    <a:pt x="217" y="10"/>
                  </a:cubicBezTo>
                  <a:cubicBezTo>
                    <a:pt x="145" y="34"/>
                    <a:pt x="73" y="82"/>
                    <a:pt x="49" y="154"/>
                  </a:cubicBezTo>
                  <a:cubicBezTo>
                    <a:pt x="49" y="154"/>
                    <a:pt x="25" y="178"/>
                    <a:pt x="25" y="202"/>
                  </a:cubicBezTo>
                  <a:cubicBezTo>
                    <a:pt x="1" y="250"/>
                    <a:pt x="1" y="298"/>
                    <a:pt x="25" y="370"/>
                  </a:cubicBezTo>
                  <a:cubicBezTo>
                    <a:pt x="49" y="442"/>
                    <a:pt x="73" y="514"/>
                    <a:pt x="121" y="562"/>
                  </a:cubicBezTo>
                  <a:cubicBezTo>
                    <a:pt x="169" y="634"/>
                    <a:pt x="217" y="706"/>
                    <a:pt x="265" y="754"/>
                  </a:cubicBezTo>
                  <a:cubicBezTo>
                    <a:pt x="313" y="802"/>
                    <a:pt x="385" y="850"/>
                    <a:pt x="457" y="898"/>
                  </a:cubicBezTo>
                  <a:cubicBezTo>
                    <a:pt x="529" y="946"/>
                    <a:pt x="577" y="970"/>
                    <a:pt x="673" y="994"/>
                  </a:cubicBezTo>
                  <a:cubicBezTo>
                    <a:pt x="685" y="1006"/>
                    <a:pt x="703" y="1012"/>
                    <a:pt x="721" y="1012"/>
                  </a:cubicBezTo>
                  <a:cubicBezTo>
                    <a:pt x="739" y="1012"/>
                    <a:pt x="757" y="1006"/>
                    <a:pt x="769" y="994"/>
                  </a:cubicBezTo>
                  <a:cubicBezTo>
                    <a:pt x="817" y="994"/>
                    <a:pt x="841" y="994"/>
                    <a:pt x="865" y="970"/>
                  </a:cubicBezTo>
                  <a:cubicBezTo>
                    <a:pt x="937" y="946"/>
                    <a:pt x="985" y="874"/>
                    <a:pt x="1009" y="802"/>
                  </a:cubicBezTo>
                  <a:cubicBezTo>
                    <a:pt x="1033" y="730"/>
                    <a:pt x="1009" y="658"/>
                    <a:pt x="985" y="586"/>
                  </a:cubicBezTo>
                  <a:cubicBezTo>
                    <a:pt x="961" y="562"/>
                    <a:pt x="937" y="562"/>
                    <a:pt x="937" y="538"/>
                  </a:cubicBezTo>
                  <a:cubicBezTo>
                    <a:pt x="913" y="514"/>
                    <a:pt x="889" y="490"/>
                    <a:pt x="865" y="490"/>
                  </a:cubicBezTo>
                  <a:cubicBezTo>
                    <a:pt x="817" y="466"/>
                    <a:pt x="769" y="442"/>
                    <a:pt x="721" y="394"/>
                  </a:cubicBezTo>
                  <a:cubicBezTo>
                    <a:pt x="673" y="370"/>
                    <a:pt x="649" y="346"/>
                    <a:pt x="625" y="298"/>
                  </a:cubicBezTo>
                  <a:cubicBezTo>
                    <a:pt x="601" y="274"/>
                    <a:pt x="577" y="226"/>
                    <a:pt x="553" y="178"/>
                  </a:cubicBezTo>
                  <a:cubicBezTo>
                    <a:pt x="529" y="154"/>
                    <a:pt x="529" y="130"/>
                    <a:pt x="505" y="106"/>
                  </a:cubicBezTo>
                  <a:cubicBezTo>
                    <a:pt x="481" y="82"/>
                    <a:pt x="457" y="58"/>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p:cNvSpPr/>
            <p:nvPr/>
          </p:nvSpPr>
          <p:spPr>
            <a:xfrm>
              <a:off x="2100100" y="3404725"/>
              <a:ext cx="22825" cy="19225"/>
            </a:xfrm>
            <a:custGeom>
              <a:avLst/>
              <a:gdLst/>
              <a:ahLst/>
              <a:cxnLst/>
              <a:rect l="l" t="t" r="r" b="b"/>
              <a:pathLst>
                <a:path w="913" h="769" extrusionOk="0">
                  <a:moveTo>
                    <a:pt x="217" y="1"/>
                  </a:moveTo>
                  <a:cubicBezTo>
                    <a:pt x="193" y="1"/>
                    <a:pt x="145" y="25"/>
                    <a:pt x="121" y="49"/>
                  </a:cubicBezTo>
                  <a:cubicBezTo>
                    <a:pt x="97" y="73"/>
                    <a:pt x="73" y="97"/>
                    <a:pt x="49" y="121"/>
                  </a:cubicBezTo>
                  <a:cubicBezTo>
                    <a:pt x="25" y="193"/>
                    <a:pt x="1" y="265"/>
                    <a:pt x="25" y="337"/>
                  </a:cubicBezTo>
                  <a:cubicBezTo>
                    <a:pt x="25" y="361"/>
                    <a:pt x="49" y="385"/>
                    <a:pt x="49" y="409"/>
                  </a:cubicBezTo>
                  <a:cubicBezTo>
                    <a:pt x="73" y="457"/>
                    <a:pt x="121" y="481"/>
                    <a:pt x="145" y="505"/>
                  </a:cubicBezTo>
                  <a:cubicBezTo>
                    <a:pt x="265" y="601"/>
                    <a:pt x="385" y="673"/>
                    <a:pt x="481" y="745"/>
                  </a:cubicBezTo>
                  <a:cubicBezTo>
                    <a:pt x="529" y="769"/>
                    <a:pt x="553" y="769"/>
                    <a:pt x="601" y="769"/>
                  </a:cubicBezTo>
                  <a:lnTo>
                    <a:pt x="697" y="769"/>
                  </a:lnTo>
                  <a:cubicBezTo>
                    <a:pt x="745" y="769"/>
                    <a:pt x="769" y="745"/>
                    <a:pt x="793" y="721"/>
                  </a:cubicBezTo>
                  <a:cubicBezTo>
                    <a:pt x="841" y="697"/>
                    <a:pt x="865" y="673"/>
                    <a:pt x="865" y="649"/>
                  </a:cubicBezTo>
                  <a:cubicBezTo>
                    <a:pt x="913" y="577"/>
                    <a:pt x="913" y="505"/>
                    <a:pt x="889" y="433"/>
                  </a:cubicBezTo>
                  <a:cubicBezTo>
                    <a:pt x="889" y="409"/>
                    <a:pt x="889" y="385"/>
                    <a:pt x="865" y="361"/>
                  </a:cubicBezTo>
                  <a:cubicBezTo>
                    <a:pt x="841" y="313"/>
                    <a:pt x="817" y="289"/>
                    <a:pt x="769" y="265"/>
                  </a:cubicBezTo>
                  <a:cubicBezTo>
                    <a:pt x="649" y="193"/>
                    <a:pt x="553" y="97"/>
                    <a:pt x="433" y="25"/>
                  </a:cubicBezTo>
                  <a:cubicBezTo>
                    <a:pt x="409" y="1"/>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p:cNvSpPr/>
            <p:nvPr/>
          </p:nvSpPr>
          <p:spPr>
            <a:xfrm>
              <a:off x="2108500" y="3452125"/>
              <a:ext cx="25825" cy="19825"/>
            </a:xfrm>
            <a:custGeom>
              <a:avLst/>
              <a:gdLst/>
              <a:ahLst/>
              <a:cxnLst/>
              <a:rect l="l" t="t" r="r" b="b"/>
              <a:pathLst>
                <a:path w="1033" h="793" extrusionOk="0">
                  <a:moveTo>
                    <a:pt x="337" y="1"/>
                  </a:moveTo>
                  <a:cubicBezTo>
                    <a:pt x="289" y="1"/>
                    <a:pt x="241" y="1"/>
                    <a:pt x="217" y="25"/>
                  </a:cubicBezTo>
                  <a:cubicBezTo>
                    <a:pt x="145" y="25"/>
                    <a:pt x="73" y="97"/>
                    <a:pt x="49" y="145"/>
                  </a:cubicBezTo>
                  <a:cubicBezTo>
                    <a:pt x="25" y="217"/>
                    <a:pt x="1" y="289"/>
                    <a:pt x="25" y="361"/>
                  </a:cubicBezTo>
                  <a:cubicBezTo>
                    <a:pt x="49" y="433"/>
                    <a:pt x="73" y="505"/>
                    <a:pt x="145" y="529"/>
                  </a:cubicBezTo>
                  <a:cubicBezTo>
                    <a:pt x="289" y="601"/>
                    <a:pt x="457" y="673"/>
                    <a:pt x="601" y="745"/>
                  </a:cubicBezTo>
                  <a:cubicBezTo>
                    <a:pt x="625" y="769"/>
                    <a:pt x="673" y="769"/>
                    <a:pt x="697" y="793"/>
                  </a:cubicBezTo>
                  <a:cubicBezTo>
                    <a:pt x="745" y="793"/>
                    <a:pt x="769" y="793"/>
                    <a:pt x="817" y="769"/>
                  </a:cubicBezTo>
                  <a:cubicBezTo>
                    <a:pt x="865" y="769"/>
                    <a:pt x="937" y="697"/>
                    <a:pt x="985" y="649"/>
                  </a:cubicBezTo>
                  <a:cubicBezTo>
                    <a:pt x="1009" y="577"/>
                    <a:pt x="1033" y="505"/>
                    <a:pt x="1009" y="433"/>
                  </a:cubicBezTo>
                  <a:cubicBezTo>
                    <a:pt x="985" y="361"/>
                    <a:pt x="937" y="289"/>
                    <a:pt x="889" y="265"/>
                  </a:cubicBezTo>
                  <a:cubicBezTo>
                    <a:pt x="721" y="193"/>
                    <a:pt x="577" y="121"/>
                    <a:pt x="433" y="49"/>
                  </a:cubicBezTo>
                  <a:cubicBezTo>
                    <a:pt x="409" y="25"/>
                    <a:pt x="361" y="25"/>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p:cNvSpPr/>
            <p:nvPr/>
          </p:nvSpPr>
          <p:spPr>
            <a:xfrm>
              <a:off x="2344325" y="2826200"/>
              <a:ext cx="13825" cy="33100"/>
            </a:xfrm>
            <a:custGeom>
              <a:avLst/>
              <a:gdLst/>
              <a:ahLst/>
              <a:cxnLst/>
              <a:rect l="l" t="t" r="r" b="b"/>
              <a:pathLst>
                <a:path w="553" h="1324" extrusionOk="0">
                  <a:moveTo>
                    <a:pt x="301" y="1"/>
                  </a:moveTo>
                  <a:cubicBezTo>
                    <a:pt x="290" y="1"/>
                    <a:pt x="277" y="2"/>
                    <a:pt x="265" y="3"/>
                  </a:cubicBezTo>
                  <a:cubicBezTo>
                    <a:pt x="121" y="3"/>
                    <a:pt x="1" y="123"/>
                    <a:pt x="1" y="267"/>
                  </a:cubicBezTo>
                  <a:lnTo>
                    <a:pt x="1" y="1035"/>
                  </a:lnTo>
                  <a:cubicBezTo>
                    <a:pt x="1" y="1179"/>
                    <a:pt x="121" y="1324"/>
                    <a:pt x="265" y="1324"/>
                  </a:cubicBezTo>
                  <a:cubicBezTo>
                    <a:pt x="433" y="1300"/>
                    <a:pt x="553" y="1203"/>
                    <a:pt x="553" y="1035"/>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p:cNvSpPr/>
            <p:nvPr/>
          </p:nvSpPr>
          <p:spPr>
            <a:xfrm>
              <a:off x="2344325" y="2901875"/>
              <a:ext cx="13825" cy="30625"/>
            </a:xfrm>
            <a:custGeom>
              <a:avLst/>
              <a:gdLst/>
              <a:ahLst/>
              <a:cxnLst/>
              <a:rect l="l" t="t" r="r" b="b"/>
              <a:pathLst>
                <a:path w="553" h="1225" extrusionOk="0">
                  <a:moveTo>
                    <a:pt x="265" y="1"/>
                  </a:moveTo>
                  <a:cubicBezTo>
                    <a:pt x="121" y="25"/>
                    <a:pt x="1" y="145"/>
                    <a:pt x="1" y="289"/>
                  </a:cubicBezTo>
                  <a:lnTo>
                    <a:pt x="1" y="937"/>
                  </a:lnTo>
                  <a:cubicBezTo>
                    <a:pt x="1" y="1009"/>
                    <a:pt x="25" y="1081"/>
                    <a:pt x="73" y="1153"/>
                  </a:cubicBezTo>
                  <a:cubicBezTo>
                    <a:pt x="121" y="1201"/>
                    <a:pt x="193" y="1225"/>
                    <a:pt x="265" y="1225"/>
                  </a:cubicBezTo>
                  <a:cubicBezTo>
                    <a:pt x="433" y="1225"/>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p:cNvSpPr/>
            <p:nvPr/>
          </p:nvSpPr>
          <p:spPr>
            <a:xfrm>
              <a:off x="2335325" y="2959425"/>
              <a:ext cx="17425" cy="59850"/>
            </a:xfrm>
            <a:custGeom>
              <a:avLst/>
              <a:gdLst/>
              <a:ahLst/>
              <a:cxnLst/>
              <a:rect l="l" t="t" r="r" b="b"/>
              <a:pathLst>
                <a:path w="697" h="2394" extrusionOk="0">
                  <a:moveTo>
                    <a:pt x="464" y="0"/>
                  </a:moveTo>
                  <a:cubicBezTo>
                    <a:pt x="454" y="0"/>
                    <a:pt x="444" y="1"/>
                    <a:pt x="433" y="3"/>
                  </a:cubicBezTo>
                  <a:cubicBezTo>
                    <a:pt x="265" y="3"/>
                    <a:pt x="145" y="123"/>
                    <a:pt x="145" y="267"/>
                  </a:cubicBezTo>
                  <a:cubicBezTo>
                    <a:pt x="145" y="867"/>
                    <a:pt x="97" y="1467"/>
                    <a:pt x="25" y="2043"/>
                  </a:cubicBezTo>
                  <a:cubicBezTo>
                    <a:pt x="1" y="2187"/>
                    <a:pt x="49" y="2355"/>
                    <a:pt x="217" y="2379"/>
                  </a:cubicBezTo>
                  <a:cubicBezTo>
                    <a:pt x="241" y="2389"/>
                    <a:pt x="269" y="2394"/>
                    <a:pt x="297" y="2394"/>
                  </a:cubicBezTo>
                  <a:cubicBezTo>
                    <a:pt x="408" y="2394"/>
                    <a:pt x="534" y="2321"/>
                    <a:pt x="553" y="2187"/>
                  </a:cubicBezTo>
                  <a:cubicBezTo>
                    <a:pt x="649" y="1563"/>
                    <a:pt x="697" y="915"/>
                    <a:pt x="697" y="267"/>
                  </a:cubicBezTo>
                  <a:cubicBezTo>
                    <a:pt x="697" y="134"/>
                    <a:pt x="594" y="0"/>
                    <a:pt x="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p:cNvSpPr/>
            <p:nvPr/>
          </p:nvSpPr>
          <p:spPr>
            <a:xfrm>
              <a:off x="2335925" y="3043500"/>
              <a:ext cx="13825" cy="40900"/>
            </a:xfrm>
            <a:custGeom>
              <a:avLst/>
              <a:gdLst/>
              <a:ahLst/>
              <a:cxnLst/>
              <a:rect l="l" t="t" r="r" b="b"/>
              <a:pathLst>
                <a:path w="553" h="1636" extrusionOk="0">
                  <a:moveTo>
                    <a:pt x="289" y="0"/>
                  </a:moveTo>
                  <a:cubicBezTo>
                    <a:pt x="121" y="0"/>
                    <a:pt x="1" y="120"/>
                    <a:pt x="1" y="288"/>
                  </a:cubicBezTo>
                  <a:lnTo>
                    <a:pt x="1" y="1368"/>
                  </a:lnTo>
                  <a:cubicBezTo>
                    <a:pt x="1" y="1502"/>
                    <a:pt x="104" y="1635"/>
                    <a:pt x="252" y="1635"/>
                  </a:cubicBezTo>
                  <a:cubicBezTo>
                    <a:pt x="264" y="1635"/>
                    <a:pt x="276" y="1634"/>
                    <a:pt x="289" y="1632"/>
                  </a:cubicBezTo>
                  <a:cubicBezTo>
                    <a:pt x="433" y="1632"/>
                    <a:pt x="553" y="1512"/>
                    <a:pt x="553" y="1368"/>
                  </a:cubicBezTo>
                  <a:lnTo>
                    <a:pt x="553" y="288"/>
                  </a:lnTo>
                  <a:cubicBezTo>
                    <a:pt x="553" y="120"/>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p:cNvSpPr/>
            <p:nvPr/>
          </p:nvSpPr>
          <p:spPr>
            <a:xfrm>
              <a:off x="2333525" y="3132900"/>
              <a:ext cx="13825" cy="38500"/>
            </a:xfrm>
            <a:custGeom>
              <a:avLst/>
              <a:gdLst/>
              <a:ahLst/>
              <a:cxnLst/>
              <a:rect l="l" t="t" r="r" b="b"/>
              <a:pathLst>
                <a:path w="553" h="1540" extrusionOk="0">
                  <a:moveTo>
                    <a:pt x="265" y="1"/>
                  </a:moveTo>
                  <a:cubicBezTo>
                    <a:pt x="121" y="25"/>
                    <a:pt x="1" y="121"/>
                    <a:pt x="1" y="289"/>
                  </a:cubicBezTo>
                  <a:lnTo>
                    <a:pt x="1" y="1273"/>
                  </a:lnTo>
                  <a:cubicBezTo>
                    <a:pt x="1" y="1406"/>
                    <a:pt x="104" y="1539"/>
                    <a:pt x="233" y="1539"/>
                  </a:cubicBezTo>
                  <a:cubicBezTo>
                    <a:pt x="244" y="1539"/>
                    <a:pt x="254" y="1539"/>
                    <a:pt x="265" y="1537"/>
                  </a:cubicBezTo>
                  <a:cubicBezTo>
                    <a:pt x="433" y="1537"/>
                    <a:pt x="553" y="1417"/>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p:cNvSpPr/>
            <p:nvPr/>
          </p:nvSpPr>
          <p:spPr>
            <a:xfrm>
              <a:off x="2326925" y="3209325"/>
              <a:ext cx="18625" cy="38325"/>
            </a:xfrm>
            <a:custGeom>
              <a:avLst/>
              <a:gdLst/>
              <a:ahLst/>
              <a:cxnLst/>
              <a:rect l="l" t="t" r="r" b="b"/>
              <a:pathLst>
                <a:path w="745" h="1533" extrusionOk="0">
                  <a:moveTo>
                    <a:pt x="434" y="0"/>
                  </a:moveTo>
                  <a:cubicBezTo>
                    <a:pt x="401" y="0"/>
                    <a:pt x="367" y="6"/>
                    <a:pt x="337" y="16"/>
                  </a:cubicBezTo>
                  <a:cubicBezTo>
                    <a:pt x="193" y="64"/>
                    <a:pt x="121" y="184"/>
                    <a:pt x="145" y="352"/>
                  </a:cubicBezTo>
                  <a:cubicBezTo>
                    <a:pt x="145" y="352"/>
                    <a:pt x="145" y="352"/>
                    <a:pt x="145" y="376"/>
                  </a:cubicBezTo>
                  <a:cubicBezTo>
                    <a:pt x="169" y="520"/>
                    <a:pt x="169" y="664"/>
                    <a:pt x="145" y="808"/>
                  </a:cubicBezTo>
                  <a:cubicBezTo>
                    <a:pt x="145" y="928"/>
                    <a:pt x="97" y="1072"/>
                    <a:pt x="73" y="1192"/>
                  </a:cubicBezTo>
                  <a:cubicBezTo>
                    <a:pt x="1" y="1312"/>
                    <a:pt x="121" y="1504"/>
                    <a:pt x="265" y="1528"/>
                  </a:cubicBezTo>
                  <a:cubicBezTo>
                    <a:pt x="283" y="1531"/>
                    <a:pt x="301" y="1533"/>
                    <a:pt x="319" y="1533"/>
                  </a:cubicBezTo>
                  <a:cubicBezTo>
                    <a:pt x="444" y="1533"/>
                    <a:pt x="559" y="1462"/>
                    <a:pt x="601" y="1336"/>
                  </a:cubicBezTo>
                  <a:cubicBezTo>
                    <a:pt x="721" y="976"/>
                    <a:pt x="745" y="568"/>
                    <a:pt x="697" y="208"/>
                  </a:cubicBezTo>
                  <a:cubicBezTo>
                    <a:pt x="673" y="136"/>
                    <a:pt x="625" y="64"/>
                    <a:pt x="553" y="40"/>
                  </a:cubicBezTo>
                  <a:cubicBezTo>
                    <a:pt x="525" y="12"/>
                    <a:pt x="480"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p:cNvSpPr/>
            <p:nvPr/>
          </p:nvSpPr>
          <p:spPr>
            <a:xfrm>
              <a:off x="2325125" y="3287725"/>
              <a:ext cx="13825" cy="30625"/>
            </a:xfrm>
            <a:custGeom>
              <a:avLst/>
              <a:gdLst/>
              <a:ahLst/>
              <a:cxnLst/>
              <a:rect l="l" t="t" r="r" b="b"/>
              <a:pathLst>
                <a:path w="553" h="1225" extrusionOk="0">
                  <a:moveTo>
                    <a:pt x="289" y="0"/>
                  </a:moveTo>
                  <a:cubicBezTo>
                    <a:pt x="121" y="24"/>
                    <a:pt x="1" y="144"/>
                    <a:pt x="1" y="288"/>
                  </a:cubicBezTo>
                  <a:lnTo>
                    <a:pt x="1" y="936"/>
                  </a:lnTo>
                  <a:cubicBezTo>
                    <a:pt x="1" y="1008"/>
                    <a:pt x="25" y="1080"/>
                    <a:pt x="73" y="1128"/>
                  </a:cubicBezTo>
                  <a:cubicBezTo>
                    <a:pt x="121" y="1176"/>
                    <a:pt x="217" y="1224"/>
                    <a:pt x="289" y="1224"/>
                  </a:cubicBezTo>
                  <a:cubicBezTo>
                    <a:pt x="433" y="1224"/>
                    <a:pt x="553" y="1104"/>
                    <a:pt x="553" y="936"/>
                  </a:cubicBezTo>
                  <a:lnTo>
                    <a:pt x="553" y="288"/>
                  </a:ln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p:cNvSpPr/>
            <p:nvPr/>
          </p:nvSpPr>
          <p:spPr>
            <a:xfrm>
              <a:off x="2317925" y="3355825"/>
              <a:ext cx="18625" cy="46300"/>
            </a:xfrm>
            <a:custGeom>
              <a:avLst/>
              <a:gdLst/>
              <a:ahLst/>
              <a:cxnLst/>
              <a:rect l="l" t="t" r="r" b="b"/>
              <a:pathLst>
                <a:path w="745" h="1852" extrusionOk="0">
                  <a:moveTo>
                    <a:pt x="393" y="0"/>
                  </a:moveTo>
                  <a:cubicBezTo>
                    <a:pt x="365" y="0"/>
                    <a:pt x="338" y="4"/>
                    <a:pt x="313" y="12"/>
                  </a:cubicBezTo>
                  <a:cubicBezTo>
                    <a:pt x="169" y="60"/>
                    <a:pt x="97" y="205"/>
                    <a:pt x="121" y="349"/>
                  </a:cubicBezTo>
                  <a:cubicBezTo>
                    <a:pt x="121" y="373"/>
                    <a:pt x="145" y="397"/>
                    <a:pt x="145" y="445"/>
                  </a:cubicBezTo>
                  <a:lnTo>
                    <a:pt x="145" y="469"/>
                  </a:lnTo>
                  <a:cubicBezTo>
                    <a:pt x="145" y="517"/>
                    <a:pt x="145" y="565"/>
                    <a:pt x="145" y="613"/>
                  </a:cubicBezTo>
                  <a:cubicBezTo>
                    <a:pt x="169" y="709"/>
                    <a:pt x="169" y="829"/>
                    <a:pt x="145" y="925"/>
                  </a:cubicBezTo>
                  <a:cubicBezTo>
                    <a:pt x="145" y="973"/>
                    <a:pt x="145" y="1021"/>
                    <a:pt x="145" y="1069"/>
                  </a:cubicBezTo>
                  <a:cubicBezTo>
                    <a:pt x="145" y="1093"/>
                    <a:pt x="145" y="1093"/>
                    <a:pt x="145" y="1117"/>
                  </a:cubicBezTo>
                  <a:cubicBezTo>
                    <a:pt x="145" y="1141"/>
                    <a:pt x="121" y="1165"/>
                    <a:pt x="121" y="1189"/>
                  </a:cubicBezTo>
                  <a:cubicBezTo>
                    <a:pt x="97" y="1309"/>
                    <a:pt x="73" y="1405"/>
                    <a:pt x="49" y="1501"/>
                  </a:cubicBezTo>
                  <a:cubicBezTo>
                    <a:pt x="1" y="1645"/>
                    <a:pt x="97" y="1813"/>
                    <a:pt x="241" y="1837"/>
                  </a:cubicBezTo>
                  <a:cubicBezTo>
                    <a:pt x="270" y="1846"/>
                    <a:pt x="301" y="1851"/>
                    <a:pt x="331" y="1851"/>
                  </a:cubicBezTo>
                  <a:cubicBezTo>
                    <a:pt x="448" y="1851"/>
                    <a:pt x="563" y="1778"/>
                    <a:pt x="601" y="1645"/>
                  </a:cubicBezTo>
                  <a:cubicBezTo>
                    <a:pt x="721" y="1189"/>
                    <a:pt x="745" y="685"/>
                    <a:pt x="673" y="205"/>
                  </a:cubicBezTo>
                  <a:cubicBezTo>
                    <a:pt x="653" y="86"/>
                    <a:pt x="520"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p:cNvSpPr/>
            <p:nvPr/>
          </p:nvSpPr>
          <p:spPr>
            <a:xfrm>
              <a:off x="2320325" y="3453825"/>
              <a:ext cx="19825" cy="51850"/>
            </a:xfrm>
            <a:custGeom>
              <a:avLst/>
              <a:gdLst/>
              <a:ahLst/>
              <a:cxnLst/>
              <a:rect l="l" t="t" r="r" b="b"/>
              <a:pathLst>
                <a:path w="793" h="2074" extrusionOk="0">
                  <a:moveTo>
                    <a:pt x="528" y="0"/>
                  </a:moveTo>
                  <a:cubicBezTo>
                    <a:pt x="411" y="0"/>
                    <a:pt x="262" y="71"/>
                    <a:pt x="241" y="197"/>
                  </a:cubicBezTo>
                  <a:cubicBezTo>
                    <a:pt x="169" y="701"/>
                    <a:pt x="97" y="1229"/>
                    <a:pt x="25" y="1733"/>
                  </a:cubicBezTo>
                  <a:cubicBezTo>
                    <a:pt x="1" y="1877"/>
                    <a:pt x="73" y="2045"/>
                    <a:pt x="217" y="2069"/>
                  </a:cubicBezTo>
                  <a:cubicBezTo>
                    <a:pt x="235" y="2072"/>
                    <a:pt x="254" y="2074"/>
                    <a:pt x="274" y="2074"/>
                  </a:cubicBezTo>
                  <a:cubicBezTo>
                    <a:pt x="407" y="2074"/>
                    <a:pt x="556" y="2003"/>
                    <a:pt x="577" y="1877"/>
                  </a:cubicBezTo>
                  <a:cubicBezTo>
                    <a:pt x="625" y="1373"/>
                    <a:pt x="697" y="869"/>
                    <a:pt x="769" y="365"/>
                  </a:cubicBezTo>
                  <a:cubicBezTo>
                    <a:pt x="793" y="221"/>
                    <a:pt x="745" y="53"/>
                    <a:pt x="577" y="5"/>
                  </a:cubicBezTo>
                  <a:cubicBezTo>
                    <a:pt x="562"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p:cNvSpPr/>
            <p:nvPr/>
          </p:nvSpPr>
          <p:spPr>
            <a:xfrm>
              <a:off x="2308925" y="3567950"/>
              <a:ext cx="17425" cy="40975"/>
            </a:xfrm>
            <a:custGeom>
              <a:avLst/>
              <a:gdLst/>
              <a:ahLst/>
              <a:cxnLst/>
              <a:rect l="l" t="t" r="r" b="b"/>
              <a:pathLst>
                <a:path w="697" h="1639" extrusionOk="0">
                  <a:moveTo>
                    <a:pt x="409" y="0"/>
                  </a:moveTo>
                  <a:cubicBezTo>
                    <a:pt x="241" y="0"/>
                    <a:pt x="145" y="120"/>
                    <a:pt x="121" y="288"/>
                  </a:cubicBezTo>
                  <a:cubicBezTo>
                    <a:pt x="97" y="648"/>
                    <a:pt x="49" y="1008"/>
                    <a:pt x="1" y="1368"/>
                  </a:cubicBezTo>
                  <a:cubicBezTo>
                    <a:pt x="1" y="1440"/>
                    <a:pt x="49" y="1512"/>
                    <a:pt x="97" y="1560"/>
                  </a:cubicBezTo>
                  <a:cubicBezTo>
                    <a:pt x="136" y="1600"/>
                    <a:pt x="191" y="1639"/>
                    <a:pt x="249" y="1639"/>
                  </a:cubicBezTo>
                  <a:cubicBezTo>
                    <a:pt x="262" y="1639"/>
                    <a:pt x="276" y="1637"/>
                    <a:pt x="289" y="1632"/>
                  </a:cubicBezTo>
                  <a:cubicBezTo>
                    <a:pt x="457" y="1632"/>
                    <a:pt x="553" y="1512"/>
                    <a:pt x="577" y="1368"/>
                  </a:cubicBezTo>
                  <a:cubicBezTo>
                    <a:pt x="601" y="1008"/>
                    <a:pt x="649" y="648"/>
                    <a:pt x="673" y="288"/>
                  </a:cubicBezTo>
                  <a:cubicBezTo>
                    <a:pt x="697" y="216"/>
                    <a:pt x="649" y="120"/>
                    <a:pt x="601" y="72"/>
                  </a:cubicBezTo>
                  <a:cubicBezTo>
                    <a:pt x="553" y="24"/>
                    <a:pt x="481"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p:cNvSpPr/>
            <p:nvPr/>
          </p:nvSpPr>
          <p:spPr>
            <a:xfrm>
              <a:off x="2341325" y="3567950"/>
              <a:ext cx="19825" cy="30025"/>
            </a:xfrm>
            <a:custGeom>
              <a:avLst/>
              <a:gdLst/>
              <a:ahLst/>
              <a:cxnLst/>
              <a:rect l="l" t="t" r="r" b="b"/>
              <a:pathLst>
                <a:path w="793" h="1201" extrusionOk="0">
                  <a:moveTo>
                    <a:pt x="505" y="0"/>
                  </a:moveTo>
                  <a:cubicBezTo>
                    <a:pt x="433" y="0"/>
                    <a:pt x="361" y="24"/>
                    <a:pt x="313" y="72"/>
                  </a:cubicBezTo>
                  <a:cubicBezTo>
                    <a:pt x="265" y="120"/>
                    <a:pt x="217" y="192"/>
                    <a:pt x="217" y="264"/>
                  </a:cubicBezTo>
                  <a:cubicBezTo>
                    <a:pt x="217" y="312"/>
                    <a:pt x="217" y="384"/>
                    <a:pt x="217" y="432"/>
                  </a:cubicBezTo>
                  <a:cubicBezTo>
                    <a:pt x="217" y="480"/>
                    <a:pt x="193" y="528"/>
                    <a:pt x="169" y="576"/>
                  </a:cubicBezTo>
                  <a:cubicBezTo>
                    <a:pt x="145" y="624"/>
                    <a:pt x="121" y="672"/>
                    <a:pt x="97" y="720"/>
                  </a:cubicBezTo>
                  <a:cubicBezTo>
                    <a:pt x="49" y="792"/>
                    <a:pt x="1" y="840"/>
                    <a:pt x="1" y="936"/>
                  </a:cubicBezTo>
                  <a:cubicBezTo>
                    <a:pt x="1" y="984"/>
                    <a:pt x="25" y="1080"/>
                    <a:pt x="97" y="1128"/>
                  </a:cubicBezTo>
                  <a:cubicBezTo>
                    <a:pt x="145" y="1176"/>
                    <a:pt x="217" y="1200"/>
                    <a:pt x="289" y="1200"/>
                  </a:cubicBezTo>
                  <a:cubicBezTo>
                    <a:pt x="361" y="1200"/>
                    <a:pt x="433" y="1176"/>
                    <a:pt x="481" y="1128"/>
                  </a:cubicBezTo>
                  <a:cubicBezTo>
                    <a:pt x="601" y="1008"/>
                    <a:pt x="673" y="864"/>
                    <a:pt x="721" y="696"/>
                  </a:cubicBezTo>
                  <a:cubicBezTo>
                    <a:pt x="745" y="624"/>
                    <a:pt x="769" y="552"/>
                    <a:pt x="769" y="456"/>
                  </a:cubicBezTo>
                  <a:cubicBezTo>
                    <a:pt x="793" y="408"/>
                    <a:pt x="793" y="336"/>
                    <a:pt x="793" y="264"/>
                  </a:cubicBezTo>
                  <a:cubicBezTo>
                    <a:pt x="769" y="192"/>
                    <a:pt x="745" y="120"/>
                    <a:pt x="697" y="72"/>
                  </a:cubicBezTo>
                  <a:cubicBezTo>
                    <a:pt x="649" y="24"/>
                    <a:pt x="577"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p:cNvSpPr/>
            <p:nvPr/>
          </p:nvSpPr>
          <p:spPr>
            <a:xfrm>
              <a:off x="2354525" y="3497150"/>
              <a:ext cx="18025" cy="46825"/>
            </a:xfrm>
            <a:custGeom>
              <a:avLst/>
              <a:gdLst/>
              <a:ahLst/>
              <a:cxnLst/>
              <a:rect l="l" t="t" r="r" b="b"/>
              <a:pathLst>
                <a:path w="721" h="1873" extrusionOk="0">
                  <a:moveTo>
                    <a:pt x="433" y="0"/>
                  </a:moveTo>
                  <a:cubicBezTo>
                    <a:pt x="265" y="0"/>
                    <a:pt x="169" y="120"/>
                    <a:pt x="145" y="288"/>
                  </a:cubicBezTo>
                  <a:cubicBezTo>
                    <a:pt x="97" y="720"/>
                    <a:pt x="49" y="1152"/>
                    <a:pt x="25" y="1584"/>
                  </a:cubicBezTo>
                  <a:cubicBezTo>
                    <a:pt x="1" y="1728"/>
                    <a:pt x="145" y="1872"/>
                    <a:pt x="289" y="1872"/>
                  </a:cubicBezTo>
                  <a:cubicBezTo>
                    <a:pt x="457" y="1848"/>
                    <a:pt x="553" y="1752"/>
                    <a:pt x="577" y="1584"/>
                  </a:cubicBezTo>
                  <a:cubicBezTo>
                    <a:pt x="625" y="1152"/>
                    <a:pt x="673" y="720"/>
                    <a:pt x="721" y="288"/>
                  </a:cubicBezTo>
                  <a:cubicBezTo>
                    <a:pt x="721" y="144"/>
                    <a:pt x="577"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p:cNvSpPr/>
            <p:nvPr/>
          </p:nvSpPr>
          <p:spPr>
            <a:xfrm>
              <a:off x="2364725" y="3421125"/>
              <a:ext cx="19250" cy="43950"/>
            </a:xfrm>
            <a:custGeom>
              <a:avLst/>
              <a:gdLst/>
              <a:ahLst/>
              <a:cxnLst/>
              <a:rect l="l" t="t" r="r" b="b"/>
              <a:pathLst>
                <a:path w="770" h="1758" extrusionOk="0">
                  <a:moveTo>
                    <a:pt x="338" y="1"/>
                  </a:moveTo>
                  <a:cubicBezTo>
                    <a:pt x="305" y="1"/>
                    <a:pt x="271" y="7"/>
                    <a:pt x="241" y="17"/>
                  </a:cubicBezTo>
                  <a:cubicBezTo>
                    <a:pt x="121" y="65"/>
                    <a:pt x="1" y="209"/>
                    <a:pt x="49" y="353"/>
                  </a:cubicBezTo>
                  <a:cubicBezTo>
                    <a:pt x="97" y="449"/>
                    <a:pt x="121" y="545"/>
                    <a:pt x="145" y="641"/>
                  </a:cubicBezTo>
                  <a:cubicBezTo>
                    <a:pt x="145" y="665"/>
                    <a:pt x="145" y="689"/>
                    <a:pt x="169" y="713"/>
                  </a:cubicBezTo>
                  <a:cubicBezTo>
                    <a:pt x="169" y="761"/>
                    <a:pt x="169" y="833"/>
                    <a:pt x="169" y="881"/>
                  </a:cubicBezTo>
                  <a:cubicBezTo>
                    <a:pt x="169" y="929"/>
                    <a:pt x="169" y="977"/>
                    <a:pt x="169" y="1025"/>
                  </a:cubicBezTo>
                  <a:cubicBezTo>
                    <a:pt x="169" y="1049"/>
                    <a:pt x="169" y="1073"/>
                    <a:pt x="169" y="1097"/>
                  </a:cubicBezTo>
                  <a:cubicBezTo>
                    <a:pt x="169" y="1097"/>
                    <a:pt x="169" y="1121"/>
                    <a:pt x="169" y="1121"/>
                  </a:cubicBezTo>
                  <a:cubicBezTo>
                    <a:pt x="145" y="1217"/>
                    <a:pt x="121" y="1313"/>
                    <a:pt x="73" y="1409"/>
                  </a:cubicBezTo>
                  <a:cubicBezTo>
                    <a:pt x="25" y="1553"/>
                    <a:pt x="145" y="1721"/>
                    <a:pt x="265" y="1745"/>
                  </a:cubicBezTo>
                  <a:cubicBezTo>
                    <a:pt x="295" y="1753"/>
                    <a:pt x="324" y="1757"/>
                    <a:pt x="352" y="1757"/>
                  </a:cubicBezTo>
                  <a:cubicBezTo>
                    <a:pt x="481" y="1757"/>
                    <a:pt x="585" y="1671"/>
                    <a:pt x="625" y="1553"/>
                  </a:cubicBezTo>
                  <a:cubicBezTo>
                    <a:pt x="769" y="1121"/>
                    <a:pt x="769" y="617"/>
                    <a:pt x="601" y="209"/>
                  </a:cubicBezTo>
                  <a:cubicBezTo>
                    <a:pt x="553" y="137"/>
                    <a:pt x="529" y="89"/>
                    <a:pt x="457" y="41"/>
                  </a:cubicBezTo>
                  <a:cubicBezTo>
                    <a:pt x="429" y="13"/>
                    <a:pt x="384"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p:cNvSpPr/>
            <p:nvPr/>
          </p:nvSpPr>
          <p:spPr>
            <a:xfrm>
              <a:off x="2374325" y="3323125"/>
              <a:ext cx="13850" cy="41425"/>
            </a:xfrm>
            <a:custGeom>
              <a:avLst/>
              <a:gdLst/>
              <a:ahLst/>
              <a:cxnLst/>
              <a:rect l="l" t="t" r="r" b="b"/>
              <a:pathLst>
                <a:path w="554" h="1657" extrusionOk="0">
                  <a:moveTo>
                    <a:pt x="265" y="0"/>
                  </a:moveTo>
                  <a:cubicBezTo>
                    <a:pt x="121" y="24"/>
                    <a:pt x="1" y="120"/>
                    <a:pt x="1" y="288"/>
                  </a:cubicBezTo>
                  <a:lnTo>
                    <a:pt x="1" y="1368"/>
                  </a:lnTo>
                  <a:cubicBezTo>
                    <a:pt x="1" y="1513"/>
                    <a:pt x="121" y="1657"/>
                    <a:pt x="265" y="1657"/>
                  </a:cubicBezTo>
                  <a:cubicBezTo>
                    <a:pt x="409" y="1657"/>
                    <a:pt x="553" y="1537"/>
                    <a:pt x="553" y="1368"/>
                  </a:cubicBezTo>
                  <a:lnTo>
                    <a:pt x="553" y="288"/>
                  </a:lnTo>
                  <a:cubicBezTo>
                    <a:pt x="553" y="144"/>
                    <a:pt x="409"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p:cNvSpPr/>
            <p:nvPr/>
          </p:nvSpPr>
          <p:spPr>
            <a:xfrm>
              <a:off x="2371325" y="3214725"/>
              <a:ext cx="18050" cy="43925"/>
            </a:xfrm>
            <a:custGeom>
              <a:avLst/>
              <a:gdLst/>
              <a:ahLst/>
              <a:cxnLst/>
              <a:rect l="l" t="t" r="r" b="b"/>
              <a:pathLst>
                <a:path w="722" h="1757" extrusionOk="0">
                  <a:moveTo>
                    <a:pt x="402" y="0"/>
                  </a:moveTo>
                  <a:cubicBezTo>
                    <a:pt x="373" y="0"/>
                    <a:pt x="343" y="6"/>
                    <a:pt x="313" y="16"/>
                  </a:cubicBezTo>
                  <a:cubicBezTo>
                    <a:pt x="241" y="40"/>
                    <a:pt x="169" y="64"/>
                    <a:pt x="145" y="136"/>
                  </a:cubicBezTo>
                  <a:cubicBezTo>
                    <a:pt x="97" y="208"/>
                    <a:pt x="97" y="280"/>
                    <a:pt x="121" y="352"/>
                  </a:cubicBezTo>
                  <a:cubicBezTo>
                    <a:pt x="121" y="352"/>
                    <a:pt x="121" y="376"/>
                    <a:pt x="121" y="376"/>
                  </a:cubicBezTo>
                  <a:cubicBezTo>
                    <a:pt x="121" y="400"/>
                    <a:pt x="121" y="424"/>
                    <a:pt x="121" y="448"/>
                  </a:cubicBezTo>
                  <a:cubicBezTo>
                    <a:pt x="121" y="496"/>
                    <a:pt x="121" y="544"/>
                    <a:pt x="121" y="592"/>
                  </a:cubicBezTo>
                  <a:cubicBezTo>
                    <a:pt x="145" y="688"/>
                    <a:pt x="145" y="784"/>
                    <a:pt x="121" y="880"/>
                  </a:cubicBezTo>
                  <a:cubicBezTo>
                    <a:pt x="121" y="928"/>
                    <a:pt x="121" y="976"/>
                    <a:pt x="121" y="1024"/>
                  </a:cubicBezTo>
                  <a:cubicBezTo>
                    <a:pt x="121" y="1024"/>
                    <a:pt x="121" y="1048"/>
                    <a:pt x="121" y="1072"/>
                  </a:cubicBezTo>
                  <a:cubicBezTo>
                    <a:pt x="97" y="1096"/>
                    <a:pt x="97" y="1120"/>
                    <a:pt x="97" y="1120"/>
                  </a:cubicBezTo>
                  <a:cubicBezTo>
                    <a:pt x="97" y="1216"/>
                    <a:pt x="73" y="1312"/>
                    <a:pt x="49" y="1408"/>
                  </a:cubicBezTo>
                  <a:cubicBezTo>
                    <a:pt x="1" y="1552"/>
                    <a:pt x="97" y="1720"/>
                    <a:pt x="241" y="1744"/>
                  </a:cubicBezTo>
                  <a:cubicBezTo>
                    <a:pt x="266" y="1753"/>
                    <a:pt x="292" y="1757"/>
                    <a:pt x="317" y="1757"/>
                  </a:cubicBezTo>
                  <a:cubicBezTo>
                    <a:pt x="433" y="1757"/>
                    <a:pt x="538" y="1671"/>
                    <a:pt x="577" y="1552"/>
                  </a:cubicBezTo>
                  <a:cubicBezTo>
                    <a:pt x="697" y="1120"/>
                    <a:pt x="721" y="664"/>
                    <a:pt x="649" y="208"/>
                  </a:cubicBezTo>
                  <a:cubicBezTo>
                    <a:pt x="649" y="136"/>
                    <a:pt x="577" y="64"/>
                    <a:pt x="529" y="40"/>
                  </a:cubicBezTo>
                  <a:cubicBezTo>
                    <a:pt x="487" y="12"/>
                    <a:pt x="445"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p:cNvSpPr/>
            <p:nvPr/>
          </p:nvSpPr>
          <p:spPr>
            <a:xfrm>
              <a:off x="2372525" y="3136500"/>
              <a:ext cx="550" cy="975"/>
            </a:xfrm>
            <a:custGeom>
              <a:avLst/>
              <a:gdLst/>
              <a:ahLst/>
              <a:cxnLst/>
              <a:rect l="l" t="t" r="r" b="b"/>
              <a:pathLst>
                <a:path w="22" h="39" extrusionOk="0">
                  <a:moveTo>
                    <a:pt x="1" y="1"/>
                  </a:moveTo>
                  <a:lnTo>
                    <a:pt x="1" y="1"/>
                  </a:lnTo>
                  <a:cubicBezTo>
                    <a:pt x="10" y="29"/>
                    <a:pt x="16" y="39"/>
                    <a:pt x="18" y="39"/>
                  </a:cubicBezTo>
                  <a:cubicBezTo>
                    <a:pt x="21" y="39"/>
                    <a:pt x="16" y="15"/>
                    <a:pt x="1" y="1"/>
                  </a:cubicBezTo>
                  <a:close/>
                </a:path>
              </a:pathLst>
            </a:custGeom>
            <a:solidFill>
              <a:srgbClr val="9BD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p:cNvSpPr/>
            <p:nvPr/>
          </p:nvSpPr>
          <p:spPr>
            <a:xfrm>
              <a:off x="2370125" y="3125050"/>
              <a:ext cx="19250" cy="38450"/>
            </a:xfrm>
            <a:custGeom>
              <a:avLst/>
              <a:gdLst/>
              <a:ahLst/>
              <a:cxnLst/>
              <a:rect l="l" t="t" r="r" b="b"/>
              <a:pathLst>
                <a:path w="770" h="1538" extrusionOk="0">
                  <a:moveTo>
                    <a:pt x="326" y="1"/>
                  </a:moveTo>
                  <a:cubicBezTo>
                    <a:pt x="274" y="1"/>
                    <a:pt x="220" y="17"/>
                    <a:pt x="169" y="51"/>
                  </a:cubicBezTo>
                  <a:cubicBezTo>
                    <a:pt x="49" y="123"/>
                    <a:pt x="1" y="291"/>
                    <a:pt x="73" y="411"/>
                  </a:cubicBezTo>
                  <a:cubicBezTo>
                    <a:pt x="97" y="435"/>
                    <a:pt x="97" y="459"/>
                    <a:pt x="97" y="459"/>
                  </a:cubicBezTo>
                  <a:cubicBezTo>
                    <a:pt x="97" y="483"/>
                    <a:pt x="121" y="507"/>
                    <a:pt x="121" y="531"/>
                  </a:cubicBezTo>
                  <a:cubicBezTo>
                    <a:pt x="145" y="579"/>
                    <a:pt x="145" y="627"/>
                    <a:pt x="169" y="675"/>
                  </a:cubicBezTo>
                  <a:cubicBezTo>
                    <a:pt x="169" y="747"/>
                    <a:pt x="169" y="843"/>
                    <a:pt x="169" y="915"/>
                  </a:cubicBezTo>
                  <a:cubicBezTo>
                    <a:pt x="145" y="939"/>
                    <a:pt x="145" y="987"/>
                    <a:pt x="145" y="1011"/>
                  </a:cubicBezTo>
                  <a:cubicBezTo>
                    <a:pt x="121" y="1035"/>
                    <a:pt x="121" y="1059"/>
                    <a:pt x="121" y="1083"/>
                  </a:cubicBezTo>
                  <a:cubicBezTo>
                    <a:pt x="121" y="1107"/>
                    <a:pt x="121" y="1107"/>
                    <a:pt x="97" y="1107"/>
                  </a:cubicBezTo>
                  <a:cubicBezTo>
                    <a:pt x="97" y="1107"/>
                    <a:pt x="97" y="1107"/>
                    <a:pt x="97" y="1131"/>
                  </a:cubicBezTo>
                  <a:cubicBezTo>
                    <a:pt x="73" y="1179"/>
                    <a:pt x="49" y="1251"/>
                    <a:pt x="73" y="1347"/>
                  </a:cubicBezTo>
                  <a:cubicBezTo>
                    <a:pt x="97" y="1395"/>
                    <a:pt x="145" y="1467"/>
                    <a:pt x="193" y="1515"/>
                  </a:cubicBezTo>
                  <a:cubicBezTo>
                    <a:pt x="237" y="1529"/>
                    <a:pt x="285" y="1537"/>
                    <a:pt x="332" y="1537"/>
                  </a:cubicBezTo>
                  <a:cubicBezTo>
                    <a:pt x="440" y="1537"/>
                    <a:pt x="544" y="1495"/>
                    <a:pt x="577" y="1395"/>
                  </a:cubicBezTo>
                  <a:cubicBezTo>
                    <a:pt x="769" y="987"/>
                    <a:pt x="769" y="531"/>
                    <a:pt x="553" y="147"/>
                  </a:cubicBezTo>
                  <a:cubicBezTo>
                    <a:pt x="507" y="54"/>
                    <a:pt x="42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p:cNvSpPr/>
            <p:nvPr/>
          </p:nvSpPr>
          <p:spPr>
            <a:xfrm>
              <a:off x="2371325" y="3018900"/>
              <a:ext cx="17450" cy="41425"/>
            </a:xfrm>
            <a:custGeom>
              <a:avLst/>
              <a:gdLst/>
              <a:ahLst/>
              <a:cxnLst/>
              <a:rect l="l" t="t" r="r" b="b"/>
              <a:pathLst>
                <a:path w="698" h="1657" extrusionOk="0">
                  <a:moveTo>
                    <a:pt x="313" y="0"/>
                  </a:moveTo>
                  <a:cubicBezTo>
                    <a:pt x="169" y="0"/>
                    <a:pt x="1" y="120"/>
                    <a:pt x="25" y="288"/>
                  </a:cubicBezTo>
                  <a:cubicBezTo>
                    <a:pt x="49" y="648"/>
                    <a:pt x="97" y="1008"/>
                    <a:pt x="121" y="1368"/>
                  </a:cubicBezTo>
                  <a:cubicBezTo>
                    <a:pt x="145" y="1440"/>
                    <a:pt x="145" y="1512"/>
                    <a:pt x="217" y="1560"/>
                  </a:cubicBezTo>
                  <a:cubicBezTo>
                    <a:pt x="265" y="1608"/>
                    <a:pt x="337" y="1656"/>
                    <a:pt x="409" y="1656"/>
                  </a:cubicBezTo>
                  <a:cubicBezTo>
                    <a:pt x="553" y="1632"/>
                    <a:pt x="697" y="1512"/>
                    <a:pt x="697" y="1368"/>
                  </a:cubicBezTo>
                  <a:cubicBezTo>
                    <a:pt x="649" y="1008"/>
                    <a:pt x="625" y="648"/>
                    <a:pt x="577" y="288"/>
                  </a:cubicBezTo>
                  <a:cubicBezTo>
                    <a:pt x="577" y="216"/>
                    <a:pt x="553" y="144"/>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2"/>
            <p:cNvSpPr/>
            <p:nvPr/>
          </p:nvSpPr>
          <p:spPr>
            <a:xfrm>
              <a:off x="2374325" y="2951075"/>
              <a:ext cx="13850" cy="27625"/>
            </a:xfrm>
            <a:custGeom>
              <a:avLst/>
              <a:gdLst/>
              <a:ahLst/>
              <a:cxnLst/>
              <a:rect l="l" t="t" r="r" b="b"/>
              <a:pathLst>
                <a:path w="554" h="1105" extrusionOk="0">
                  <a:moveTo>
                    <a:pt x="265" y="1"/>
                  </a:moveTo>
                  <a:cubicBezTo>
                    <a:pt x="193" y="1"/>
                    <a:pt x="121" y="25"/>
                    <a:pt x="73" y="73"/>
                  </a:cubicBezTo>
                  <a:cubicBezTo>
                    <a:pt x="25" y="145"/>
                    <a:pt x="1" y="193"/>
                    <a:pt x="1" y="289"/>
                  </a:cubicBezTo>
                  <a:lnTo>
                    <a:pt x="1" y="817"/>
                  </a:lnTo>
                  <a:cubicBezTo>
                    <a:pt x="1" y="889"/>
                    <a:pt x="25" y="961"/>
                    <a:pt x="73" y="1009"/>
                  </a:cubicBezTo>
                  <a:cubicBezTo>
                    <a:pt x="121" y="1057"/>
                    <a:pt x="193" y="1105"/>
                    <a:pt x="265" y="1105"/>
                  </a:cubicBezTo>
                  <a:cubicBezTo>
                    <a:pt x="337" y="1105"/>
                    <a:pt x="409" y="1081"/>
                    <a:pt x="457" y="1009"/>
                  </a:cubicBezTo>
                  <a:cubicBezTo>
                    <a:pt x="505" y="961"/>
                    <a:pt x="553" y="889"/>
                    <a:pt x="553" y="817"/>
                  </a:cubicBezTo>
                  <a:lnTo>
                    <a:pt x="553" y="289"/>
                  </a:lnTo>
                  <a:cubicBezTo>
                    <a:pt x="553" y="217"/>
                    <a:pt x="529" y="121"/>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2"/>
            <p:cNvSpPr/>
            <p:nvPr/>
          </p:nvSpPr>
          <p:spPr>
            <a:xfrm>
              <a:off x="2376725" y="2861275"/>
              <a:ext cx="16850" cy="33225"/>
            </a:xfrm>
            <a:custGeom>
              <a:avLst/>
              <a:gdLst/>
              <a:ahLst/>
              <a:cxnLst/>
              <a:rect l="l" t="t" r="r" b="b"/>
              <a:pathLst>
                <a:path w="674" h="1329" extrusionOk="0">
                  <a:moveTo>
                    <a:pt x="272" y="1"/>
                  </a:moveTo>
                  <a:cubicBezTo>
                    <a:pt x="229" y="1"/>
                    <a:pt x="187" y="12"/>
                    <a:pt x="145" y="41"/>
                  </a:cubicBezTo>
                  <a:cubicBezTo>
                    <a:pt x="97" y="89"/>
                    <a:pt x="25" y="137"/>
                    <a:pt x="25" y="209"/>
                  </a:cubicBezTo>
                  <a:cubicBezTo>
                    <a:pt x="1" y="305"/>
                    <a:pt x="1" y="377"/>
                    <a:pt x="1" y="473"/>
                  </a:cubicBezTo>
                  <a:cubicBezTo>
                    <a:pt x="1" y="569"/>
                    <a:pt x="1" y="641"/>
                    <a:pt x="1" y="737"/>
                  </a:cubicBezTo>
                  <a:cubicBezTo>
                    <a:pt x="25" y="905"/>
                    <a:pt x="73" y="1049"/>
                    <a:pt x="145" y="1193"/>
                  </a:cubicBezTo>
                  <a:cubicBezTo>
                    <a:pt x="169" y="1241"/>
                    <a:pt x="265" y="1289"/>
                    <a:pt x="313" y="1313"/>
                  </a:cubicBezTo>
                  <a:cubicBezTo>
                    <a:pt x="343" y="1323"/>
                    <a:pt x="377" y="1328"/>
                    <a:pt x="410" y="1328"/>
                  </a:cubicBezTo>
                  <a:cubicBezTo>
                    <a:pt x="456" y="1328"/>
                    <a:pt x="501" y="1317"/>
                    <a:pt x="529" y="1289"/>
                  </a:cubicBezTo>
                  <a:cubicBezTo>
                    <a:pt x="601" y="1241"/>
                    <a:pt x="649" y="1193"/>
                    <a:pt x="649" y="1121"/>
                  </a:cubicBezTo>
                  <a:cubicBezTo>
                    <a:pt x="673" y="1097"/>
                    <a:pt x="673" y="1073"/>
                    <a:pt x="673" y="1049"/>
                  </a:cubicBezTo>
                  <a:cubicBezTo>
                    <a:pt x="673" y="1001"/>
                    <a:pt x="649" y="977"/>
                    <a:pt x="649" y="929"/>
                  </a:cubicBezTo>
                  <a:cubicBezTo>
                    <a:pt x="601" y="833"/>
                    <a:pt x="577" y="737"/>
                    <a:pt x="553" y="641"/>
                  </a:cubicBezTo>
                  <a:cubicBezTo>
                    <a:pt x="553" y="537"/>
                    <a:pt x="553" y="451"/>
                    <a:pt x="553" y="353"/>
                  </a:cubicBezTo>
                  <a:cubicBezTo>
                    <a:pt x="577" y="281"/>
                    <a:pt x="577" y="209"/>
                    <a:pt x="529" y="137"/>
                  </a:cubicBezTo>
                  <a:cubicBezTo>
                    <a:pt x="481" y="89"/>
                    <a:pt x="433" y="41"/>
                    <a:pt x="361" y="17"/>
                  </a:cubicBezTo>
                  <a:cubicBezTo>
                    <a:pt x="331" y="7"/>
                    <a:pt x="3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2"/>
            <p:cNvSpPr/>
            <p:nvPr/>
          </p:nvSpPr>
          <p:spPr>
            <a:xfrm>
              <a:off x="2416950" y="2864300"/>
              <a:ext cx="20425" cy="43600"/>
            </a:xfrm>
            <a:custGeom>
              <a:avLst/>
              <a:gdLst/>
              <a:ahLst/>
              <a:cxnLst/>
              <a:rect l="l" t="t" r="r" b="b"/>
              <a:pathLst>
                <a:path w="817" h="1744" extrusionOk="0">
                  <a:moveTo>
                    <a:pt x="518" y="0"/>
                  </a:moveTo>
                  <a:cubicBezTo>
                    <a:pt x="419" y="0"/>
                    <a:pt x="319" y="43"/>
                    <a:pt x="288" y="136"/>
                  </a:cubicBezTo>
                  <a:cubicBezTo>
                    <a:pt x="96" y="544"/>
                    <a:pt x="0" y="1000"/>
                    <a:pt x="24" y="1480"/>
                  </a:cubicBezTo>
                  <a:cubicBezTo>
                    <a:pt x="24" y="1624"/>
                    <a:pt x="144" y="1744"/>
                    <a:pt x="312" y="1744"/>
                  </a:cubicBezTo>
                  <a:cubicBezTo>
                    <a:pt x="456" y="1744"/>
                    <a:pt x="576" y="1624"/>
                    <a:pt x="576" y="1480"/>
                  </a:cubicBezTo>
                  <a:cubicBezTo>
                    <a:pt x="576" y="1360"/>
                    <a:pt x="576" y="1264"/>
                    <a:pt x="576" y="1168"/>
                  </a:cubicBezTo>
                  <a:cubicBezTo>
                    <a:pt x="576" y="1120"/>
                    <a:pt x="600" y="1072"/>
                    <a:pt x="600" y="1024"/>
                  </a:cubicBezTo>
                  <a:cubicBezTo>
                    <a:pt x="600" y="1024"/>
                    <a:pt x="600" y="1000"/>
                    <a:pt x="600" y="1000"/>
                  </a:cubicBezTo>
                  <a:cubicBezTo>
                    <a:pt x="600" y="976"/>
                    <a:pt x="600" y="952"/>
                    <a:pt x="600" y="928"/>
                  </a:cubicBezTo>
                  <a:cubicBezTo>
                    <a:pt x="624" y="832"/>
                    <a:pt x="648" y="736"/>
                    <a:pt x="672" y="664"/>
                  </a:cubicBezTo>
                  <a:cubicBezTo>
                    <a:pt x="696" y="616"/>
                    <a:pt x="720" y="568"/>
                    <a:pt x="720" y="520"/>
                  </a:cubicBezTo>
                  <a:cubicBezTo>
                    <a:pt x="744" y="496"/>
                    <a:pt x="744" y="472"/>
                    <a:pt x="744" y="448"/>
                  </a:cubicBezTo>
                  <a:cubicBezTo>
                    <a:pt x="744" y="424"/>
                    <a:pt x="768" y="424"/>
                    <a:pt x="768" y="400"/>
                  </a:cubicBezTo>
                  <a:cubicBezTo>
                    <a:pt x="768" y="400"/>
                    <a:pt x="768" y="400"/>
                    <a:pt x="768" y="424"/>
                  </a:cubicBezTo>
                  <a:cubicBezTo>
                    <a:pt x="792" y="352"/>
                    <a:pt x="816" y="280"/>
                    <a:pt x="792" y="208"/>
                  </a:cubicBezTo>
                  <a:cubicBezTo>
                    <a:pt x="768" y="136"/>
                    <a:pt x="720" y="64"/>
                    <a:pt x="672" y="40"/>
                  </a:cubicBezTo>
                  <a:cubicBezTo>
                    <a:pt x="629" y="14"/>
                    <a:pt x="574" y="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2"/>
            <p:cNvSpPr/>
            <p:nvPr/>
          </p:nvSpPr>
          <p:spPr>
            <a:xfrm>
              <a:off x="2420550" y="2978075"/>
              <a:ext cx="17425" cy="41450"/>
            </a:xfrm>
            <a:custGeom>
              <a:avLst/>
              <a:gdLst/>
              <a:ahLst/>
              <a:cxnLst/>
              <a:rect l="l" t="t" r="r" b="b"/>
              <a:pathLst>
                <a:path w="697" h="1658" extrusionOk="0">
                  <a:moveTo>
                    <a:pt x="288" y="1"/>
                  </a:moveTo>
                  <a:cubicBezTo>
                    <a:pt x="144" y="1"/>
                    <a:pt x="0" y="121"/>
                    <a:pt x="24" y="289"/>
                  </a:cubicBezTo>
                  <a:cubicBezTo>
                    <a:pt x="48" y="649"/>
                    <a:pt x="72" y="1009"/>
                    <a:pt x="120" y="1369"/>
                  </a:cubicBezTo>
                  <a:cubicBezTo>
                    <a:pt x="120" y="1441"/>
                    <a:pt x="144" y="1513"/>
                    <a:pt x="192" y="1561"/>
                  </a:cubicBezTo>
                  <a:cubicBezTo>
                    <a:pt x="240" y="1609"/>
                    <a:pt x="336" y="1657"/>
                    <a:pt x="408" y="1657"/>
                  </a:cubicBezTo>
                  <a:cubicBezTo>
                    <a:pt x="528" y="1633"/>
                    <a:pt x="696" y="1537"/>
                    <a:pt x="672" y="1369"/>
                  </a:cubicBezTo>
                  <a:cubicBezTo>
                    <a:pt x="648" y="1009"/>
                    <a:pt x="600" y="649"/>
                    <a:pt x="576" y="289"/>
                  </a:cubicBezTo>
                  <a:cubicBezTo>
                    <a:pt x="576" y="217"/>
                    <a:pt x="552" y="145"/>
                    <a:pt x="504" y="97"/>
                  </a:cubicBezTo>
                  <a:cubicBezTo>
                    <a:pt x="456" y="49"/>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2"/>
            <p:cNvSpPr/>
            <p:nvPr/>
          </p:nvSpPr>
          <p:spPr>
            <a:xfrm>
              <a:off x="2422350" y="3062625"/>
              <a:ext cx="18025" cy="57175"/>
            </a:xfrm>
            <a:custGeom>
              <a:avLst/>
              <a:gdLst/>
              <a:ahLst/>
              <a:cxnLst/>
              <a:rect l="l" t="t" r="r" b="b"/>
              <a:pathLst>
                <a:path w="721" h="2287" extrusionOk="0">
                  <a:moveTo>
                    <a:pt x="320" y="1"/>
                  </a:moveTo>
                  <a:cubicBezTo>
                    <a:pt x="309" y="1"/>
                    <a:pt x="299" y="2"/>
                    <a:pt x="288" y="3"/>
                  </a:cubicBezTo>
                  <a:cubicBezTo>
                    <a:pt x="144" y="3"/>
                    <a:pt x="0" y="123"/>
                    <a:pt x="0" y="267"/>
                  </a:cubicBezTo>
                  <a:cubicBezTo>
                    <a:pt x="48" y="843"/>
                    <a:pt x="96" y="1443"/>
                    <a:pt x="144" y="2020"/>
                  </a:cubicBezTo>
                  <a:cubicBezTo>
                    <a:pt x="144" y="2153"/>
                    <a:pt x="247" y="2286"/>
                    <a:pt x="377" y="2286"/>
                  </a:cubicBezTo>
                  <a:cubicBezTo>
                    <a:pt x="387" y="2286"/>
                    <a:pt x="398" y="2285"/>
                    <a:pt x="408" y="2284"/>
                  </a:cubicBezTo>
                  <a:cubicBezTo>
                    <a:pt x="552" y="2284"/>
                    <a:pt x="720" y="2164"/>
                    <a:pt x="696" y="2020"/>
                  </a:cubicBezTo>
                  <a:cubicBezTo>
                    <a:pt x="648" y="1443"/>
                    <a:pt x="600" y="843"/>
                    <a:pt x="552" y="267"/>
                  </a:cubicBez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2"/>
            <p:cNvSpPr/>
            <p:nvPr/>
          </p:nvSpPr>
          <p:spPr>
            <a:xfrm>
              <a:off x="2422950" y="3179325"/>
              <a:ext cx="18025" cy="43975"/>
            </a:xfrm>
            <a:custGeom>
              <a:avLst/>
              <a:gdLst/>
              <a:ahLst/>
              <a:cxnLst/>
              <a:rect l="l" t="t" r="r" b="b"/>
              <a:pathLst>
                <a:path w="721" h="1759" extrusionOk="0">
                  <a:moveTo>
                    <a:pt x="391" y="0"/>
                  </a:moveTo>
                  <a:cubicBezTo>
                    <a:pt x="360" y="0"/>
                    <a:pt x="332" y="6"/>
                    <a:pt x="312" y="16"/>
                  </a:cubicBezTo>
                  <a:cubicBezTo>
                    <a:pt x="144" y="64"/>
                    <a:pt x="96" y="208"/>
                    <a:pt x="120" y="352"/>
                  </a:cubicBezTo>
                  <a:cubicBezTo>
                    <a:pt x="120" y="352"/>
                    <a:pt x="120" y="376"/>
                    <a:pt x="120" y="376"/>
                  </a:cubicBezTo>
                  <a:cubicBezTo>
                    <a:pt x="120" y="400"/>
                    <a:pt x="120" y="424"/>
                    <a:pt x="120" y="448"/>
                  </a:cubicBezTo>
                  <a:cubicBezTo>
                    <a:pt x="120" y="496"/>
                    <a:pt x="120" y="544"/>
                    <a:pt x="120" y="592"/>
                  </a:cubicBezTo>
                  <a:cubicBezTo>
                    <a:pt x="144" y="688"/>
                    <a:pt x="144" y="784"/>
                    <a:pt x="120" y="880"/>
                  </a:cubicBezTo>
                  <a:cubicBezTo>
                    <a:pt x="120" y="928"/>
                    <a:pt x="120" y="976"/>
                    <a:pt x="120" y="1024"/>
                  </a:cubicBezTo>
                  <a:cubicBezTo>
                    <a:pt x="120" y="1024"/>
                    <a:pt x="120" y="1048"/>
                    <a:pt x="120" y="1072"/>
                  </a:cubicBezTo>
                  <a:cubicBezTo>
                    <a:pt x="120" y="1072"/>
                    <a:pt x="96" y="1120"/>
                    <a:pt x="96" y="1120"/>
                  </a:cubicBezTo>
                  <a:cubicBezTo>
                    <a:pt x="96" y="1216"/>
                    <a:pt x="72" y="1312"/>
                    <a:pt x="48" y="1408"/>
                  </a:cubicBezTo>
                  <a:cubicBezTo>
                    <a:pt x="0" y="1552"/>
                    <a:pt x="96" y="1720"/>
                    <a:pt x="240" y="1744"/>
                  </a:cubicBezTo>
                  <a:cubicBezTo>
                    <a:pt x="270" y="1754"/>
                    <a:pt x="300" y="1759"/>
                    <a:pt x="330" y="1759"/>
                  </a:cubicBezTo>
                  <a:cubicBezTo>
                    <a:pt x="447" y="1759"/>
                    <a:pt x="557" y="1686"/>
                    <a:pt x="576" y="1552"/>
                  </a:cubicBezTo>
                  <a:cubicBezTo>
                    <a:pt x="696" y="1120"/>
                    <a:pt x="720" y="664"/>
                    <a:pt x="648" y="208"/>
                  </a:cubicBezTo>
                  <a:cubicBezTo>
                    <a:pt x="648" y="136"/>
                    <a:pt x="576" y="64"/>
                    <a:pt x="528" y="40"/>
                  </a:cubicBezTo>
                  <a:cubicBezTo>
                    <a:pt x="486" y="12"/>
                    <a:pt x="43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2"/>
            <p:cNvSpPr/>
            <p:nvPr/>
          </p:nvSpPr>
          <p:spPr>
            <a:xfrm>
              <a:off x="2419350" y="3258250"/>
              <a:ext cx="18575" cy="46300"/>
            </a:xfrm>
            <a:custGeom>
              <a:avLst/>
              <a:gdLst/>
              <a:ahLst/>
              <a:cxnLst/>
              <a:rect l="l" t="t" r="r" b="b"/>
              <a:pathLst>
                <a:path w="743" h="1852" extrusionOk="0">
                  <a:moveTo>
                    <a:pt x="465" y="0"/>
                  </a:moveTo>
                  <a:cubicBezTo>
                    <a:pt x="454" y="0"/>
                    <a:pt x="443" y="1"/>
                    <a:pt x="432" y="3"/>
                  </a:cubicBezTo>
                  <a:cubicBezTo>
                    <a:pt x="264" y="3"/>
                    <a:pt x="168" y="123"/>
                    <a:pt x="168" y="267"/>
                  </a:cubicBezTo>
                  <a:lnTo>
                    <a:pt x="24" y="1587"/>
                  </a:lnTo>
                  <a:cubicBezTo>
                    <a:pt x="0" y="1731"/>
                    <a:pt x="168" y="1851"/>
                    <a:pt x="312" y="1851"/>
                  </a:cubicBezTo>
                  <a:cubicBezTo>
                    <a:pt x="480" y="1851"/>
                    <a:pt x="576" y="1731"/>
                    <a:pt x="576" y="1587"/>
                  </a:cubicBezTo>
                  <a:lnTo>
                    <a:pt x="720" y="267"/>
                  </a:lnTo>
                  <a:cubicBezTo>
                    <a:pt x="742" y="134"/>
                    <a:pt x="600"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2"/>
            <p:cNvSpPr/>
            <p:nvPr/>
          </p:nvSpPr>
          <p:spPr>
            <a:xfrm>
              <a:off x="2417550" y="3358525"/>
              <a:ext cx="13825" cy="41425"/>
            </a:xfrm>
            <a:custGeom>
              <a:avLst/>
              <a:gdLst/>
              <a:ahLst/>
              <a:cxnLst/>
              <a:rect l="l" t="t" r="r" b="b"/>
              <a:pathLst>
                <a:path w="553" h="1657" extrusionOk="0">
                  <a:moveTo>
                    <a:pt x="288" y="1"/>
                  </a:moveTo>
                  <a:cubicBezTo>
                    <a:pt x="120" y="1"/>
                    <a:pt x="0" y="121"/>
                    <a:pt x="0" y="289"/>
                  </a:cubicBezTo>
                  <a:lnTo>
                    <a:pt x="0" y="1369"/>
                  </a:lnTo>
                  <a:cubicBezTo>
                    <a:pt x="0" y="1513"/>
                    <a:pt x="120" y="1657"/>
                    <a:pt x="288" y="1657"/>
                  </a:cubicBezTo>
                  <a:cubicBezTo>
                    <a:pt x="432" y="1633"/>
                    <a:pt x="552" y="1537"/>
                    <a:pt x="552" y="1369"/>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2"/>
            <p:cNvSpPr/>
            <p:nvPr/>
          </p:nvSpPr>
          <p:spPr>
            <a:xfrm>
              <a:off x="2412150" y="3443075"/>
              <a:ext cx="13825" cy="43875"/>
            </a:xfrm>
            <a:custGeom>
              <a:avLst/>
              <a:gdLst/>
              <a:ahLst/>
              <a:cxnLst/>
              <a:rect l="l" t="t" r="r" b="b"/>
              <a:pathLst>
                <a:path w="553" h="1755" extrusionOk="0">
                  <a:moveTo>
                    <a:pt x="320" y="0"/>
                  </a:moveTo>
                  <a:cubicBezTo>
                    <a:pt x="309" y="0"/>
                    <a:pt x="299" y="1"/>
                    <a:pt x="288" y="3"/>
                  </a:cubicBezTo>
                  <a:cubicBezTo>
                    <a:pt x="120" y="3"/>
                    <a:pt x="0" y="123"/>
                    <a:pt x="0" y="267"/>
                  </a:cubicBezTo>
                  <a:lnTo>
                    <a:pt x="0" y="1467"/>
                  </a:lnTo>
                  <a:cubicBezTo>
                    <a:pt x="0" y="1611"/>
                    <a:pt x="120" y="1755"/>
                    <a:pt x="288" y="1755"/>
                  </a:cubicBezTo>
                  <a:cubicBezTo>
                    <a:pt x="432" y="1731"/>
                    <a:pt x="552" y="1611"/>
                    <a:pt x="552" y="1467"/>
                  </a:cubicBezTo>
                  <a:lnTo>
                    <a:pt x="552" y="267"/>
                  </a:lnTo>
                  <a:cubicBezTo>
                    <a:pt x="552" y="134"/>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2"/>
            <p:cNvSpPr/>
            <p:nvPr/>
          </p:nvSpPr>
          <p:spPr>
            <a:xfrm>
              <a:off x="2403750" y="3516100"/>
              <a:ext cx="16825" cy="30275"/>
            </a:xfrm>
            <a:custGeom>
              <a:avLst/>
              <a:gdLst/>
              <a:ahLst/>
              <a:cxnLst/>
              <a:rect l="l" t="t" r="r" b="b"/>
              <a:pathLst>
                <a:path w="673" h="1211" extrusionOk="0">
                  <a:moveTo>
                    <a:pt x="404" y="0"/>
                  </a:moveTo>
                  <a:cubicBezTo>
                    <a:pt x="356" y="0"/>
                    <a:pt x="298" y="17"/>
                    <a:pt x="264" y="34"/>
                  </a:cubicBezTo>
                  <a:cubicBezTo>
                    <a:pt x="192" y="82"/>
                    <a:pt x="144" y="130"/>
                    <a:pt x="120" y="202"/>
                  </a:cubicBezTo>
                  <a:cubicBezTo>
                    <a:pt x="96" y="418"/>
                    <a:pt x="48" y="634"/>
                    <a:pt x="24" y="850"/>
                  </a:cubicBezTo>
                  <a:cubicBezTo>
                    <a:pt x="0" y="946"/>
                    <a:pt x="0" y="1018"/>
                    <a:pt x="48" y="1066"/>
                  </a:cubicBezTo>
                  <a:cubicBezTo>
                    <a:pt x="72" y="1138"/>
                    <a:pt x="144" y="1186"/>
                    <a:pt x="216" y="1210"/>
                  </a:cubicBezTo>
                  <a:cubicBezTo>
                    <a:pt x="288" y="1210"/>
                    <a:pt x="360" y="1210"/>
                    <a:pt x="432" y="1186"/>
                  </a:cubicBezTo>
                  <a:cubicBezTo>
                    <a:pt x="480" y="1138"/>
                    <a:pt x="552" y="1090"/>
                    <a:pt x="552" y="1018"/>
                  </a:cubicBezTo>
                  <a:lnTo>
                    <a:pt x="672" y="346"/>
                  </a:lnTo>
                  <a:cubicBezTo>
                    <a:pt x="672" y="274"/>
                    <a:pt x="672" y="202"/>
                    <a:pt x="624" y="154"/>
                  </a:cubicBezTo>
                  <a:cubicBezTo>
                    <a:pt x="600" y="82"/>
                    <a:pt x="528" y="34"/>
                    <a:pt x="456" y="10"/>
                  </a:cubicBezTo>
                  <a:cubicBezTo>
                    <a:pt x="442" y="3"/>
                    <a:pt x="424"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2"/>
            <p:cNvSpPr/>
            <p:nvPr/>
          </p:nvSpPr>
          <p:spPr>
            <a:xfrm>
              <a:off x="2391150" y="3570350"/>
              <a:ext cx="18025" cy="14425"/>
            </a:xfrm>
            <a:custGeom>
              <a:avLst/>
              <a:gdLst/>
              <a:ahLst/>
              <a:cxnLst/>
              <a:rect l="l" t="t" r="r" b="b"/>
              <a:pathLst>
                <a:path w="721" h="577" extrusionOk="0">
                  <a:moveTo>
                    <a:pt x="360" y="0"/>
                  </a:moveTo>
                  <a:cubicBezTo>
                    <a:pt x="0" y="0"/>
                    <a:pt x="0" y="576"/>
                    <a:pt x="360" y="576"/>
                  </a:cubicBezTo>
                  <a:cubicBezTo>
                    <a:pt x="720" y="576"/>
                    <a:pt x="720" y="0"/>
                    <a:pt x="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2"/>
            <p:cNvSpPr/>
            <p:nvPr/>
          </p:nvSpPr>
          <p:spPr>
            <a:xfrm>
              <a:off x="2439750" y="3491625"/>
              <a:ext cx="24625" cy="35775"/>
            </a:xfrm>
            <a:custGeom>
              <a:avLst/>
              <a:gdLst/>
              <a:ahLst/>
              <a:cxnLst/>
              <a:rect l="l" t="t" r="r" b="b"/>
              <a:pathLst>
                <a:path w="985" h="1431" extrusionOk="0">
                  <a:moveTo>
                    <a:pt x="713" y="1"/>
                  </a:moveTo>
                  <a:cubicBezTo>
                    <a:pt x="584" y="1"/>
                    <a:pt x="450" y="74"/>
                    <a:pt x="408" y="221"/>
                  </a:cubicBezTo>
                  <a:cubicBezTo>
                    <a:pt x="384" y="341"/>
                    <a:pt x="360" y="437"/>
                    <a:pt x="312" y="557"/>
                  </a:cubicBezTo>
                  <a:cubicBezTo>
                    <a:pt x="240" y="701"/>
                    <a:pt x="168" y="845"/>
                    <a:pt x="72" y="965"/>
                  </a:cubicBezTo>
                  <a:cubicBezTo>
                    <a:pt x="24" y="1013"/>
                    <a:pt x="0" y="1085"/>
                    <a:pt x="0" y="1157"/>
                  </a:cubicBezTo>
                  <a:cubicBezTo>
                    <a:pt x="0" y="1229"/>
                    <a:pt x="24" y="1301"/>
                    <a:pt x="72" y="1349"/>
                  </a:cubicBezTo>
                  <a:cubicBezTo>
                    <a:pt x="123" y="1400"/>
                    <a:pt x="200" y="1430"/>
                    <a:pt x="276" y="1430"/>
                  </a:cubicBezTo>
                  <a:cubicBezTo>
                    <a:pt x="344" y="1430"/>
                    <a:pt x="411" y="1406"/>
                    <a:pt x="456" y="1349"/>
                  </a:cubicBezTo>
                  <a:cubicBezTo>
                    <a:pt x="696" y="1061"/>
                    <a:pt x="888" y="725"/>
                    <a:pt x="960" y="365"/>
                  </a:cubicBezTo>
                  <a:cubicBezTo>
                    <a:pt x="984" y="293"/>
                    <a:pt x="960" y="197"/>
                    <a:pt x="936" y="149"/>
                  </a:cubicBezTo>
                  <a:cubicBezTo>
                    <a:pt x="888" y="77"/>
                    <a:pt x="840" y="29"/>
                    <a:pt x="768" y="5"/>
                  </a:cubicBezTo>
                  <a:cubicBezTo>
                    <a:pt x="750" y="2"/>
                    <a:pt x="732"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2"/>
            <p:cNvSpPr/>
            <p:nvPr/>
          </p:nvSpPr>
          <p:spPr>
            <a:xfrm>
              <a:off x="2455350" y="3413125"/>
              <a:ext cx="19825" cy="27625"/>
            </a:xfrm>
            <a:custGeom>
              <a:avLst/>
              <a:gdLst/>
              <a:ahLst/>
              <a:cxnLst/>
              <a:rect l="l" t="t" r="r" b="b"/>
              <a:pathLst>
                <a:path w="793" h="1105" extrusionOk="0">
                  <a:moveTo>
                    <a:pt x="504" y="1"/>
                  </a:moveTo>
                  <a:cubicBezTo>
                    <a:pt x="360" y="1"/>
                    <a:pt x="240" y="121"/>
                    <a:pt x="240" y="265"/>
                  </a:cubicBezTo>
                  <a:cubicBezTo>
                    <a:pt x="240" y="289"/>
                    <a:pt x="216" y="313"/>
                    <a:pt x="216" y="337"/>
                  </a:cubicBezTo>
                  <a:cubicBezTo>
                    <a:pt x="216" y="385"/>
                    <a:pt x="216" y="409"/>
                    <a:pt x="192" y="457"/>
                  </a:cubicBezTo>
                  <a:cubicBezTo>
                    <a:pt x="168" y="505"/>
                    <a:pt x="144" y="553"/>
                    <a:pt x="120" y="577"/>
                  </a:cubicBezTo>
                  <a:cubicBezTo>
                    <a:pt x="120" y="601"/>
                    <a:pt x="96" y="601"/>
                    <a:pt x="96" y="625"/>
                  </a:cubicBezTo>
                  <a:cubicBezTo>
                    <a:pt x="48" y="673"/>
                    <a:pt x="0" y="745"/>
                    <a:pt x="0" y="817"/>
                  </a:cubicBezTo>
                  <a:cubicBezTo>
                    <a:pt x="0" y="889"/>
                    <a:pt x="48" y="961"/>
                    <a:pt x="96" y="1009"/>
                  </a:cubicBezTo>
                  <a:cubicBezTo>
                    <a:pt x="144" y="1057"/>
                    <a:pt x="216" y="1105"/>
                    <a:pt x="288" y="1105"/>
                  </a:cubicBezTo>
                  <a:cubicBezTo>
                    <a:pt x="360" y="1081"/>
                    <a:pt x="432" y="1057"/>
                    <a:pt x="480" y="1009"/>
                  </a:cubicBezTo>
                  <a:cubicBezTo>
                    <a:pt x="672" y="817"/>
                    <a:pt x="792" y="553"/>
                    <a:pt x="792" y="265"/>
                  </a:cubicBezTo>
                  <a:cubicBezTo>
                    <a:pt x="792" y="193"/>
                    <a:pt x="768" y="121"/>
                    <a:pt x="696" y="73"/>
                  </a:cubicBezTo>
                  <a:cubicBezTo>
                    <a:pt x="648" y="25"/>
                    <a:pt x="576" y="1"/>
                    <a:pt x="5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2"/>
            <p:cNvSpPr/>
            <p:nvPr/>
          </p:nvSpPr>
          <p:spPr>
            <a:xfrm>
              <a:off x="2463750" y="3309800"/>
              <a:ext cx="22225" cy="43725"/>
            </a:xfrm>
            <a:custGeom>
              <a:avLst/>
              <a:gdLst/>
              <a:ahLst/>
              <a:cxnLst/>
              <a:rect l="l" t="t" r="r" b="b"/>
              <a:pathLst>
                <a:path w="889" h="1749" extrusionOk="0">
                  <a:moveTo>
                    <a:pt x="617" y="1"/>
                  </a:moveTo>
                  <a:cubicBezTo>
                    <a:pt x="488" y="1"/>
                    <a:pt x="354" y="72"/>
                    <a:pt x="312" y="197"/>
                  </a:cubicBezTo>
                  <a:cubicBezTo>
                    <a:pt x="216" y="605"/>
                    <a:pt x="120" y="989"/>
                    <a:pt x="24" y="1397"/>
                  </a:cubicBezTo>
                  <a:cubicBezTo>
                    <a:pt x="0" y="1541"/>
                    <a:pt x="72" y="1709"/>
                    <a:pt x="216" y="1733"/>
                  </a:cubicBezTo>
                  <a:cubicBezTo>
                    <a:pt x="246" y="1743"/>
                    <a:pt x="276" y="1748"/>
                    <a:pt x="306" y="1748"/>
                  </a:cubicBezTo>
                  <a:cubicBezTo>
                    <a:pt x="424" y="1748"/>
                    <a:pt x="538" y="1675"/>
                    <a:pt x="576" y="1541"/>
                  </a:cubicBezTo>
                  <a:cubicBezTo>
                    <a:pt x="672" y="1157"/>
                    <a:pt x="768" y="749"/>
                    <a:pt x="864" y="341"/>
                  </a:cubicBezTo>
                  <a:cubicBezTo>
                    <a:pt x="888" y="197"/>
                    <a:pt x="816" y="29"/>
                    <a:pt x="672" y="5"/>
                  </a:cubicBezTo>
                  <a:cubicBezTo>
                    <a:pt x="654" y="2"/>
                    <a:pt x="635"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2"/>
            <p:cNvSpPr/>
            <p:nvPr/>
          </p:nvSpPr>
          <p:spPr>
            <a:xfrm>
              <a:off x="2472150" y="3239125"/>
              <a:ext cx="13825" cy="30175"/>
            </a:xfrm>
            <a:custGeom>
              <a:avLst/>
              <a:gdLst/>
              <a:ahLst/>
              <a:cxnLst/>
              <a:rect l="l" t="t" r="r" b="b"/>
              <a:pathLst>
                <a:path w="553" h="1207" extrusionOk="0">
                  <a:moveTo>
                    <a:pt x="264" y="0"/>
                  </a:moveTo>
                  <a:cubicBezTo>
                    <a:pt x="120" y="0"/>
                    <a:pt x="0" y="120"/>
                    <a:pt x="0" y="288"/>
                  </a:cubicBezTo>
                  <a:lnTo>
                    <a:pt x="0" y="936"/>
                  </a:lnTo>
                  <a:cubicBezTo>
                    <a:pt x="0" y="1008"/>
                    <a:pt x="24" y="1080"/>
                    <a:pt x="72" y="1128"/>
                  </a:cubicBezTo>
                  <a:cubicBezTo>
                    <a:pt x="112" y="1167"/>
                    <a:pt x="167" y="1207"/>
                    <a:pt x="225" y="1207"/>
                  </a:cubicBezTo>
                  <a:cubicBezTo>
                    <a:pt x="238" y="1207"/>
                    <a:pt x="251" y="1205"/>
                    <a:pt x="264" y="1200"/>
                  </a:cubicBezTo>
                  <a:cubicBezTo>
                    <a:pt x="408" y="1200"/>
                    <a:pt x="552" y="1080"/>
                    <a:pt x="552" y="936"/>
                  </a:cubicBezTo>
                  <a:lnTo>
                    <a:pt x="552" y="288"/>
                  </a:lnTo>
                  <a:cubicBezTo>
                    <a:pt x="552" y="216"/>
                    <a:pt x="528" y="120"/>
                    <a:pt x="456" y="72"/>
                  </a:cubicBezTo>
                  <a:cubicBezTo>
                    <a:pt x="408"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2"/>
            <p:cNvSpPr/>
            <p:nvPr/>
          </p:nvSpPr>
          <p:spPr>
            <a:xfrm>
              <a:off x="2471550" y="3157700"/>
              <a:ext cx="17425" cy="35625"/>
            </a:xfrm>
            <a:custGeom>
              <a:avLst/>
              <a:gdLst/>
              <a:ahLst/>
              <a:cxnLst/>
              <a:rect l="l" t="t" r="r" b="b"/>
              <a:pathLst>
                <a:path w="697" h="1425" extrusionOk="0">
                  <a:moveTo>
                    <a:pt x="391" y="1"/>
                  </a:moveTo>
                  <a:cubicBezTo>
                    <a:pt x="349" y="1"/>
                    <a:pt x="307" y="13"/>
                    <a:pt x="264" y="41"/>
                  </a:cubicBezTo>
                  <a:cubicBezTo>
                    <a:pt x="216" y="65"/>
                    <a:pt x="168" y="137"/>
                    <a:pt x="144" y="209"/>
                  </a:cubicBezTo>
                  <a:cubicBezTo>
                    <a:pt x="96" y="497"/>
                    <a:pt x="72" y="785"/>
                    <a:pt x="24" y="1073"/>
                  </a:cubicBezTo>
                  <a:cubicBezTo>
                    <a:pt x="0" y="1145"/>
                    <a:pt x="0" y="1217"/>
                    <a:pt x="48" y="1289"/>
                  </a:cubicBezTo>
                  <a:cubicBezTo>
                    <a:pt x="72" y="1337"/>
                    <a:pt x="144" y="1409"/>
                    <a:pt x="216" y="1409"/>
                  </a:cubicBezTo>
                  <a:cubicBezTo>
                    <a:pt x="246" y="1419"/>
                    <a:pt x="276" y="1425"/>
                    <a:pt x="306" y="1425"/>
                  </a:cubicBezTo>
                  <a:cubicBezTo>
                    <a:pt x="348" y="1425"/>
                    <a:pt x="390" y="1413"/>
                    <a:pt x="432" y="1385"/>
                  </a:cubicBezTo>
                  <a:cubicBezTo>
                    <a:pt x="480" y="1337"/>
                    <a:pt x="552" y="1289"/>
                    <a:pt x="552" y="1217"/>
                  </a:cubicBezTo>
                  <a:cubicBezTo>
                    <a:pt x="600" y="929"/>
                    <a:pt x="648" y="641"/>
                    <a:pt x="696" y="353"/>
                  </a:cubicBezTo>
                  <a:cubicBezTo>
                    <a:pt x="696" y="281"/>
                    <a:pt x="696" y="209"/>
                    <a:pt x="648" y="137"/>
                  </a:cubicBezTo>
                  <a:cubicBezTo>
                    <a:pt x="624" y="89"/>
                    <a:pt x="552" y="17"/>
                    <a:pt x="480" y="17"/>
                  </a:cubicBezTo>
                  <a:cubicBezTo>
                    <a:pt x="451" y="7"/>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2"/>
            <p:cNvSpPr/>
            <p:nvPr/>
          </p:nvSpPr>
          <p:spPr>
            <a:xfrm>
              <a:off x="2472150" y="3097500"/>
              <a:ext cx="13825" cy="30625"/>
            </a:xfrm>
            <a:custGeom>
              <a:avLst/>
              <a:gdLst/>
              <a:ahLst/>
              <a:cxnLst/>
              <a:rect l="l" t="t" r="r" b="b"/>
              <a:pathLst>
                <a:path w="553" h="1225" extrusionOk="0">
                  <a:moveTo>
                    <a:pt x="264" y="0"/>
                  </a:moveTo>
                  <a:cubicBezTo>
                    <a:pt x="120" y="24"/>
                    <a:pt x="0" y="144"/>
                    <a:pt x="0" y="288"/>
                  </a:cubicBezTo>
                  <a:lnTo>
                    <a:pt x="0" y="937"/>
                  </a:lnTo>
                  <a:cubicBezTo>
                    <a:pt x="0" y="1009"/>
                    <a:pt x="24" y="1081"/>
                    <a:pt x="72" y="1153"/>
                  </a:cubicBezTo>
                  <a:cubicBezTo>
                    <a:pt x="120" y="1201"/>
                    <a:pt x="192" y="1225"/>
                    <a:pt x="264" y="1225"/>
                  </a:cubicBezTo>
                  <a:cubicBezTo>
                    <a:pt x="408" y="1225"/>
                    <a:pt x="552" y="1105"/>
                    <a:pt x="552" y="937"/>
                  </a:cubicBezTo>
                  <a:lnTo>
                    <a:pt x="552" y="288"/>
                  </a:lnTo>
                  <a:cubicBezTo>
                    <a:pt x="552" y="216"/>
                    <a:pt x="528" y="144"/>
                    <a:pt x="456" y="96"/>
                  </a:cubicBezTo>
                  <a:cubicBezTo>
                    <a:pt x="408" y="48"/>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2"/>
            <p:cNvSpPr/>
            <p:nvPr/>
          </p:nvSpPr>
          <p:spPr>
            <a:xfrm>
              <a:off x="2469750" y="3043700"/>
              <a:ext cx="16825" cy="24825"/>
            </a:xfrm>
            <a:custGeom>
              <a:avLst/>
              <a:gdLst/>
              <a:ahLst/>
              <a:cxnLst/>
              <a:rect l="l" t="t" r="r" b="b"/>
              <a:pathLst>
                <a:path w="673" h="993" extrusionOk="0">
                  <a:moveTo>
                    <a:pt x="367" y="0"/>
                  </a:moveTo>
                  <a:cubicBezTo>
                    <a:pt x="325" y="0"/>
                    <a:pt x="283" y="12"/>
                    <a:pt x="240" y="40"/>
                  </a:cubicBezTo>
                  <a:cubicBezTo>
                    <a:pt x="192" y="64"/>
                    <a:pt x="144" y="136"/>
                    <a:pt x="120" y="208"/>
                  </a:cubicBezTo>
                  <a:cubicBezTo>
                    <a:pt x="72" y="352"/>
                    <a:pt x="48" y="496"/>
                    <a:pt x="24" y="640"/>
                  </a:cubicBezTo>
                  <a:cubicBezTo>
                    <a:pt x="0" y="712"/>
                    <a:pt x="0" y="784"/>
                    <a:pt x="48" y="856"/>
                  </a:cubicBezTo>
                  <a:cubicBezTo>
                    <a:pt x="72" y="904"/>
                    <a:pt x="144" y="976"/>
                    <a:pt x="216" y="976"/>
                  </a:cubicBezTo>
                  <a:cubicBezTo>
                    <a:pt x="246" y="986"/>
                    <a:pt x="276" y="992"/>
                    <a:pt x="306" y="992"/>
                  </a:cubicBezTo>
                  <a:cubicBezTo>
                    <a:pt x="348" y="992"/>
                    <a:pt x="390" y="980"/>
                    <a:pt x="432" y="952"/>
                  </a:cubicBezTo>
                  <a:cubicBezTo>
                    <a:pt x="480" y="904"/>
                    <a:pt x="528" y="856"/>
                    <a:pt x="552" y="784"/>
                  </a:cubicBezTo>
                  <a:cubicBezTo>
                    <a:pt x="576" y="640"/>
                    <a:pt x="624" y="496"/>
                    <a:pt x="648" y="352"/>
                  </a:cubicBezTo>
                  <a:cubicBezTo>
                    <a:pt x="672" y="280"/>
                    <a:pt x="672" y="208"/>
                    <a:pt x="624" y="136"/>
                  </a:cubicBezTo>
                  <a:cubicBezTo>
                    <a:pt x="600" y="88"/>
                    <a:pt x="528" y="16"/>
                    <a:pt x="456" y="16"/>
                  </a:cubicBezTo>
                  <a:cubicBezTo>
                    <a:pt x="427" y="6"/>
                    <a:pt x="397"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2"/>
            <p:cNvSpPr/>
            <p:nvPr/>
          </p:nvSpPr>
          <p:spPr>
            <a:xfrm>
              <a:off x="2466150" y="2999700"/>
              <a:ext cx="14425" cy="19825"/>
            </a:xfrm>
            <a:custGeom>
              <a:avLst/>
              <a:gdLst/>
              <a:ahLst/>
              <a:cxnLst/>
              <a:rect l="l" t="t" r="r" b="b"/>
              <a:pathLst>
                <a:path w="577" h="793" extrusionOk="0">
                  <a:moveTo>
                    <a:pt x="288" y="0"/>
                  </a:moveTo>
                  <a:cubicBezTo>
                    <a:pt x="264" y="24"/>
                    <a:pt x="240" y="24"/>
                    <a:pt x="216" y="24"/>
                  </a:cubicBezTo>
                  <a:cubicBezTo>
                    <a:pt x="168" y="24"/>
                    <a:pt x="120" y="48"/>
                    <a:pt x="96" y="96"/>
                  </a:cubicBezTo>
                  <a:cubicBezTo>
                    <a:pt x="72" y="120"/>
                    <a:pt x="72" y="120"/>
                    <a:pt x="48" y="144"/>
                  </a:cubicBezTo>
                  <a:cubicBezTo>
                    <a:pt x="24" y="192"/>
                    <a:pt x="0" y="240"/>
                    <a:pt x="0" y="288"/>
                  </a:cubicBezTo>
                  <a:lnTo>
                    <a:pt x="0" y="504"/>
                  </a:lnTo>
                  <a:cubicBezTo>
                    <a:pt x="0" y="552"/>
                    <a:pt x="24" y="576"/>
                    <a:pt x="24" y="624"/>
                  </a:cubicBezTo>
                  <a:cubicBezTo>
                    <a:pt x="48" y="648"/>
                    <a:pt x="72" y="672"/>
                    <a:pt x="96" y="696"/>
                  </a:cubicBezTo>
                  <a:cubicBezTo>
                    <a:pt x="120" y="744"/>
                    <a:pt x="144" y="744"/>
                    <a:pt x="192" y="768"/>
                  </a:cubicBezTo>
                  <a:cubicBezTo>
                    <a:pt x="216" y="792"/>
                    <a:pt x="264" y="792"/>
                    <a:pt x="288" y="792"/>
                  </a:cubicBezTo>
                  <a:cubicBezTo>
                    <a:pt x="312" y="792"/>
                    <a:pt x="336" y="792"/>
                    <a:pt x="360" y="768"/>
                  </a:cubicBezTo>
                  <a:cubicBezTo>
                    <a:pt x="408" y="768"/>
                    <a:pt x="456" y="744"/>
                    <a:pt x="480" y="696"/>
                  </a:cubicBezTo>
                  <a:lnTo>
                    <a:pt x="528" y="648"/>
                  </a:lnTo>
                  <a:cubicBezTo>
                    <a:pt x="552" y="600"/>
                    <a:pt x="576" y="552"/>
                    <a:pt x="576" y="504"/>
                  </a:cubicBezTo>
                  <a:lnTo>
                    <a:pt x="576" y="288"/>
                  </a:lnTo>
                  <a:cubicBezTo>
                    <a:pt x="576" y="264"/>
                    <a:pt x="552" y="216"/>
                    <a:pt x="552" y="192"/>
                  </a:cubicBezTo>
                  <a:cubicBezTo>
                    <a:pt x="528" y="144"/>
                    <a:pt x="504" y="120"/>
                    <a:pt x="480" y="96"/>
                  </a:cubicBezTo>
                  <a:cubicBezTo>
                    <a:pt x="456" y="72"/>
                    <a:pt x="432" y="48"/>
                    <a:pt x="408" y="24"/>
                  </a:cubicBezTo>
                  <a:cubicBezTo>
                    <a:pt x="360" y="24"/>
                    <a:pt x="336"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2"/>
            <p:cNvSpPr/>
            <p:nvPr/>
          </p:nvSpPr>
          <p:spPr>
            <a:xfrm>
              <a:off x="2452950" y="2945675"/>
              <a:ext cx="13825" cy="24625"/>
            </a:xfrm>
            <a:custGeom>
              <a:avLst/>
              <a:gdLst/>
              <a:ahLst/>
              <a:cxnLst/>
              <a:rect l="l" t="t" r="r" b="b"/>
              <a:pathLst>
                <a:path w="553" h="985" extrusionOk="0">
                  <a:moveTo>
                    <a:pt x="264" y="1"/>
                  </a:moveTo>
                  <a:cubicBezTo>
                    <a:pt x="192" y="1"/>
                    <a:pt x="120" y="25"/>
                    <a:pt x="72" y="73"/>
                  </a:cubicBezTo>
                  <a:cubicBezTo>
                    <a:pt x="24" y="145"/>
                    <a:pt x="0" y="193"/>
                    <a:pt x="0" y="289"/>
                  </a:cubicBezTo>
                  <a:lnTo>
                    <a:pt x="0" y="721"/>
                  </a:lnTo>
                  <a:cubicBezTo>
                    <a:pt x="0" y="793"/>
                    <a:pt x="24" y="865"/>
                    <a:pt x="72" y="913"/>
                  </a:cubicBezTo>
                  <a:cubicBezTo>
                    <a:pt x="120" y="961"/>
                    <a:pt x="216" y="985"/>
                    <a:pt x="264" y="985"/>
                  </a:cubicBezTo>
                  <a:cubicBezTo>
                    <a:pt x="336" y="985"/>
                    <a:pt x="432" y="961"/>
                    <a:pt x="480" y="913"/>
                  </a:cubicBezTo>
                  <a:cubicBezTo>
                    <a:pt x="528" y="865"/>
                    <a:pt x="552" y="793"/>
                    <a:pt x="552" y="721"/>
                  </a:cubicBezTo>
                  <a:lnTo>
                    <a:pt x="552" y="289"/>
                  </a:lnTo>
                  <a:cubicBezTo>
                    <a:pt x="552" y="217"/>
                    <a:pt x="528" y="121"/>
                    <a:pt x="480" y="73"/>
                  </a:cubicBezTo>
                  <a:cubicBezTo>
                    <a:pt x="432" y="25"/>
                    <a:pt x="336"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2"/>
            <p:cNvSpPr/>
            <p:nvPr/>
          </p:nvSpPr>
          <p:spPr>
            <a:xfrm>
              <a:off x="2466750" y="3562550"/>
              <a:ext cx="24625" cy="27625"/>
            </a:xfrm>
            <a:custGeom>
              <a:avLst/>
              <a:gdLst/>
              <a:ahLst/>
              <a:cxnLst/>
              <a:rect l="l" t="t" r="r" b="b"/>
              <a:pathLst>
                <a:path w="985" h="1105" extrusionOk="0">
                  <a:moveTo>
                    <a:pt x="720" y="0"/>
                  </a:moveTo>
                  <a:cubicBezTo>
                    <a:pt x="648" y="0"/>
                    <a:pt x="552" y="24"/>
                    <a:pt x="504" y="72"/>
                  </a:cubicBezTo>
                  <a:cubicBezTo>
                    <a:pt x="360" y="264"/>
                    <a:pt x="216" y="456"/>
                    <a:pt x="72" y="624"/>
                  </a:cubicBezTo>
                  <a:cubicBezTo>
                    <a:pt x="48" y="648"/>
                    <a:pt x="24" y="672"/>
                    <a:pt x="24" y="720"/>
                  </a:cubicBezTo>
                  <a:cubicBezTo>
                    <a:pt x="0" y="744"/>
                    <a:pt x="0" y="792"/>
                    <a:pt x="0" y="816"/>
                  </a:cubicBezTo>
                  <a:cubicBezTo>
                    <a:pt x="0" y="888"/>
                    <a:pt x="24" y="984"/>
                    <a:pt x="72" y="1032"/>
                  </a:cubicBezTo>
                  <a:cubicBezTo>
                    <a:pt x="120" y="1080"/>
                    <a:pt x="192" y="1104"/>
                    <a:pt x="264" y="1104"/>
                  </a:cubicBezTo>
                  <a:cubicBezTo>
                    <a:pt x="336" y="1104"/>
                    <a:pt x="432" y="1080"/>
                    <a:pt x="480" y="1032"/>
                  </a:cubicBezTo>
                  <a:cubicBezTo>
                    <a:pt x="624" y="840"/>
                    <a:pt x="768" y="648"/>
                    <a:pt x="912" y="480"/>
                  </a:cubicBezTo>
                  <a:cubicBezTo>
                    <a:pt x="936" y="456"/>
                    <a:pt x="960" y="432"/>
                    <a:pt x="960" y="384"/>
                  </a:cubicBezTo>
                  <a:cubicBezTo>
                    <a:pt x="984" y="360"/>
                    <a:pt x="984" y="312"/>
                    <a:pt x="984" y="288"/>
                  </a:cubicBezTo>
                  <a:cubicBezTo>
                    <a:pt x="984" y="216"/>
                    <a:pt x="960" y="120"/>
                    <a:pt x="912" y="72"/>
                  </a:cubicBezTo>
                  <a:cubicBezTo>
                    <a:pt x="864" y="24"/>
                    <a:pt x="792" y="0"/>
                    <a:pt x="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2"/>
            <p:cNvSpPr/>
            <p:nvPr/>
          </p:nvSpPr>
          <p:spPr>
            <a:xfrm>
              <a:off x="2488350" y="3489225"/>
              <a:ext cx="19825" cy="35650"/>
            </a:xfrm>
            <a:custGeom>
              <a:avLst/>
              <a:gdLst/>
              <a:ahLst/>
              <a:cxnLst/>
              <a:rect l="l" t="t" r="r" b="b"/>
              <a:pathLst>
                <a:path w="793" h="1426" extrusionOk="0">
                  <a:moveTo>
                    <a:pt x="521" y="0"/>
                  </a:moveTo>
                  <a:cubicBezTo>
                    <a:pt x="392" y="0"/>
                    <a:pt x="261" y="71"/>
                    <a:pt x="240" y="197"/>
                  </a:cubicBezTo>
                  <a:lnTo>
                    <a:pt x="24" y="1085"/>
                  </a:lnTo>
                  <a:cubicBezTo>
                    <a:pt x="0" y="1205"/>
                    <a:pt x="72" y="1373"/>
                    <a:pt x="240" y="1421"/>
                  </a:cubicBezTo>
                  <a:cubicBezTo>
                    <a:pt x="256" y="1424"/>
                    <a:pt x="272" y="1426"/>
                    <a:pt x="289" y="1426"/>
                  </a:cubicBezTo>
                  <a:cubicBezTo>
                    <a:pt x="407" y="1426"/>
                    <a:pt x="556" y="1355"/>
                    <a:pt x="577" y="1229"/>
                  </a:cubicBezTo>
                  <a:lnTo>
                    <a:pt x="769" y="341"/>
                  </a:lnTo>
                  <a:cubicBezTo>
                    <a:pt x="793" y="197"/>
                    <a:pt x="721" y="29"/>
                    <a:pt x="577" y="5"/>
                  </a:cubicBezTo>
                  <a:cubicBezTo>
                    <a:pt x="558" y="2"/>
                    <a:pt x="540"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2"/>
            <p:cNvSpPr/>
            <p:nvPr/>
          </p:nvSpPr>
          <p:spPr>
            <a:xfrm>
              <a:off x="2498550" y="3415775"/>
              <a:ext cx="20425" cy="38300"/>
            </a:xfrm>
            <a:custGeom>
              <a:avLst/>
              <a:gdLst/>
              <a:ahLst/>
              <a:cxnLst/>
              <a:rect l="l" t="t" r="r" b="b"/>
              <a:pathLst>
                <a:path w="817" h="1532" extrusionOk="0">
                  <a:moveTo>
                    <a:pt x="487" y="0"/>
                  </a:moveTo>
                  <a:cubicBezTo>
                    <a:pt x="370" y="0"/>
                    <a:pt x="260" y="73"/>
                    <a:pt x="241" y="207"/>
                  </a:cubicBezTo>
                  <a:cubicBezTo>
                    <a:pt x="169" y="519"/>
                    <a:pt x="97" y="855"/>
                    <a:pt x="24" y="1191"/>
                  </a:cubicBezTo>
                  <a:cubicBezTo>
                    <a:pt x="0" y="1311"/>
                    <a:pt x="73" y="1479"/>
                    <a:pt x="217" y="1527"/>
                  </a:cubicBezTo>
                  <a:cubicBezTo>
                    <a:pt x="235" y="1530"/>
                    <a:pt x="253" y="1531"/>
                    <a:pt x="272" y="1531"/>
                  </a:cubicBezTo>
                  <a:cubicBezTo>
                    <a:pt x="401" y="1531"/>
                    <a:pt x="535" y="1461"/>
                    <a:pt x="577" y="1335"/>
                  </a:cubicBezTo>
                  <a:cubicBezTo>
                    <a:pt x="649" y="999"/>
                    <a:pt x="697" y="687"/>
                    <a:pt x="769" y="351"/>
                  </a:cubicBezTo>
                  <a:cubicBezTo>
                    <a:pt x="817" y="207"/>
                    <a:pt x="745" y="39"/>
                    <a:pt x="577" y="15"/>
                  </a:cubicBezTo>
                  <a:cubicBezTo>
                    <a:pt x="547" y="5"/>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2"/>
            <p:cNvSpPr/>
            <p:nvPr/>
          </p:nvSpPr>
          <p:spPr>
            <a:xfrm>
              <a:off x="2506950" y="3353125"/>
              <a:ext cx="14425" cy="30625"/>
            </a:xfrm>
            <a:custGeom>
              <a:avLst/>
              <a:gdLst/>
              <a:ahLst/>
              <a:cxnLst/>
              <a:rect l="l" t="t" r="r" b="b"/>
              <a:pathLst>
                <a:path w="577" h="1225" extrusionOk="0">
                  <a:moveTo>
                    <a:pt x="289" y="0"/>
                  </a:moveTo>
                  <a:cubicBezTo>
                    <a:pt x="145" y="0"/>
                    <a:pt x="1" y="120"/>
                    <a:pt x="1" y="289"/>
                  </a:cubicBezTo>
                  <a:lnTo>
                    <a:pt x="1" y="937"/>
                  </a:lnTo>
                  <a:cubicBezTo>
                    <a:pt x="1" y="1009"/>
                    <a:pt x="49" y="1081"/>
                    <a:pt x="97" y="1129"/>
                  </a:cubicBezTo>
                  <a:cubicBezTo>
                    <a:pt x="145" y="1177"/>
                    <a:pt x="217" y="1225"/>
                    <a:pt x="289" y="1225"/>
                  </a:cubicBezTo>
                  <a:cubicBezTo>
                    <a:pt x="433" y="1201"/>
                    <a:pt x="577" y="1081"/>
                    <a:pt x="577" y="937"/>
                  </a:cubicBezTo>
                  <a:lnTo>
                    <a:pt x="577" y="289"/>
                  </a:lnTo>
                  <a:cubicBezTo>
                    <a:pt x="577" y="217"/>
                    <a:pt x="529" y="144"/>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2"/>
            <p:cNvSpPr/>
            <p:nvPr/>
          </p:nvSpPr>
          <p:spPr>
            <a:xfrm>
              <a:off x="2501550" y="3285325"/>
              <a:ext cx="17425" cy="27425"/>
            </a:xfrm>
            <a:custGeom>
              <a:avLst/>
              <a:gdLst/>
              <a:ahLst/>
              <a:cxnLst/>
              <a:rect l="l" t="t" r="r" b="b"/>
              <a:pathLst>
                <a:path w="697" h="1097" extrusionOk="0">
                  <a:moveTo>
                    <a:pt x="481" y="0"/>
                  </a:moveTo>
                  <a:cubicBezTo>
                    <a:pt x="409" y="0"/>
                    <a:pt x="337" y="0"/>
                    <a:pt x="265" y="48"/>
                  </a:cubicBezTo>
                  <a:cubicBezTo>
                    <a:pt x="217" y="72"/>
                    <a:pt x="145" y="144"/>
                    <a:pt x="145" y="216"/>
                  </a:cubicBezTo>
                  <a:cubicBezTo>
                    <a:pt x="97" y="384"/>
                    <a:pt x="73" y="576"/>
                    <a:pt x="25" y="744"/>
                  </a:cubicBezTo>
                  <a:cubicBezTo>
                    <a:pt x="1" y="816"/>
                    <a:pt x="25" y="888"/>
                    <a:pt x="49" y="960"/>
                  </a:cubicBezTo>
                  <a:cubicBezTo>
                    <a:pt x="97" y="1032"/>
                    <a:pt x="145" y="1080"/>
                    <a:pt x="217" y="1080"/>
                  </a:cubicBezTo>
                  <a:cubicBezTo>
                    <a:pt x="246" y="1090"/>
                    <a:pt x="276" y="1096"/>
                    <a:pt x="306" y="1096"/>
                  </a:cubicBezTo>
                  <a:cubicBezTo>
                    <a:pt x="348" y="1096"/>
                    <a:pt x="390" y="1084"/>
                    <a:pt x="433" y="1056"/>
                  </a:cubicBezTo>
                  <a:cubicBezTo>
                    <a:pt x="505" y="1032"/>
                    <a:pt x="553" y="960"/>
                    <a:pt x="553" y="888"/>
                  </a:cubicBezTo>
                  <a:lnTo>
                    <a:pt x="673" y="360"/>
                  </a:lnTo>
                  <a:cubicBezTo>
                    <a:pt x="697" y="288"/>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2"/>
            <p:cNvSpPr/>
            <p:nvPr/>
          </p:nvSpPr>
          <p:spPr>
            <a:xfrm>
              <a:off x="2506350" y="3214500"/>
              <a:ext cx="19225" cy="30350"/>
            </a:xfrm>
            <a:custGeom>
              <a:avLst/>
              <a:gdLst/>
              <a:ahLst/>
              <a:cxnLst/>
              <a:rect l="l" t="t" r="r" b="b"/>
              <a:pathLst>
                <a:path w="769" h="1214" extrusionOk="0">
                  <a:moveTo>
                    <a:pt x="409" y="1"/>
                  </a:moveTo>
                  <a:cubicBezTo>
                    <a:pt x="337" y="1"/>
                    <a:pt x="241" y="1"/>
                    <a:pt x="193" y="49"/>
                  </a:cubicBezTo>
                  <a:cubicBezTo>
                    <a:pt x="49" y="121"/>
                    <a:pt x="1" y="289"/>
                    <a:pt x="73" y="409"/>
                  </a:cubicBezTo>
                  <a:cubicBezTo>
                    <a:pt x="97" y="433"/>
                    <a:pt x="97" y="457"/>
                    <a:pt x="121" y="481"/>
                  </a:cubicBezTo>
                  <a:cubicBezTo>
                    <a:pt x="145" y="529"/>
                    <a:pt x="145" y="577"/>
                    <a:pt x="169" y="625"/>
                  </a:cubicBezTo>
                  <a:cubicBezTo>
                    <a:pt x="169" y="697"/>
                    <a:pt x="169" y="745"/>
                    <a:pt x="169" y="793"/>
                  </a:cubicBezTo>
                  <a:cubicBezTo>
                    <a:pt x="145" y="817"/>
                    <a:pt x="145" y="841"/>
                    <a:pt x="145" y="865"/>
                  </a:cubicBezTo>
                  <a:cubicBezTo>
                    <a:pt x="121" y="937"/>
                    <a:pt x="145" y="1009"/>
                    <a:pt x="169" y="1081"/>
                  </a:cubicBezTo>
                  <a:cubicBezTo>
                    <a:pt x="217" y="1129"/>
                    <a:pt x="265" y="1177"/>
                    <a:pt x="337" y="1201"/>
                  </a:cubicBezTo>
                  <a:cubicBezTo>
                    <a:pt x="362" y="1210"/>
                    <a:pt x="388" y="1214"/>
                    <a:pt x="414" y="1214"/>
                  </a:cubicBezTo>
                  <a:cubicBezTo>
                    <a:pt x="536" y="1214"/>
                    <a:pt x="653" y="1128"/>
                    <a:pt x="673" y="1009"/>
                  </a:cubicBezTo>
                  <a:cubicBezTo>
                    <a:pt x="769" y="721"/>
                    <a:pt x="721" y="409"/>
                    <a:pt x="577" y="145"/>
                  </a:cubicBezTo>
                  <a:cubicBezTo>
                    <a:pt x="529" y="73"/>
                    <a:pt x="457"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2"/>
            <p:cNvSpPr/>
            <p:nvPr/>
          </p:nvSpPr>
          <p:spPr>
            <a:xfrm>
              <a:off x="2508750" y="3135600"/>
              <a:ext cx="16825" cy="35850"/>
            </a:xfrm>
            <a:custGeom>
              <a:avLst/>
              <a:gdLst/>
              <a:ahLst/>
              <a:cxnLst/>
              <a:rect l="l" t="t" r="r" b="b"/>
              <a:pathLst>
                <a:path w="673" h="1434" extrusionOk="0">
                  <a:moveTo>
                    <a:pt x="342" y="0"/>
                  </a:moveTo>
                  <a:cubicBezTo>
                    <a:pt x="316" y="0"/>
                    <a:pt x="290" y="4"/>
                    <a:pt x="265" y="13"/>
                  </a:cubicBezTo>
                  <a:cubicBezTo>
                    <a:pt x="121" y="61"/>
                    <a:pt x="49" y="205"/>
                    <a:pt x="73" y="349"/>
                  </a:cubicBezTo>
                  <a:cubicBezTo>
                    <a:pt x="73" y="397"/>
                    <a:pt x="73" y="421"/>
                    <a:pt x="97" y="445"/>
                  </a:cubicBezTo>
                  <a:cubicBezTo>
                    <a:pt x="97" y="589"/>
                    <a:pt x="97" y="709"/>
                    <a:pt x="97" y="853"/>
                  </a:cubicBezTo>
                  <a:cubicBezTo>
                    <a:pt x="73" y="925"/>
                    <a:pt x="49" y="997"/>
                    <a:pt x="25" y="1069"/>
                  </a:cubicBezTo>
                  <a:cubicBezTo>
                    <a:pt x="1" y="1213"/>
                    <a:pt x="97" y="1381"/>
                    <a:pt x="241" y="1429"/>
                  </a:cubicBezTo>
                  <a:cubicBezTo>
                    <a:pt x="259" y="1432"/>
                    <a:pt x="277" y="1433"/>
                    <a:pt x="295" y="1433"/>
                  </a:cubicBezTo>
                  <a:cubicBezTo>
                    <a:pt x="420" y="1433"/>
                    <a:pt x="535" y="1362"/>
                    <a:pt x="577" y="1237"/>
                  </a:cubicBezTo>
                  <a:cubicBezTo>
                    <a:pt x="673" y="901"/>
                    <a:pt x="673" y="541"/>
                    <a:pt x="601" y="205"/>
                  </a:cubicBezTo>
                  <a:cubicBezTo>
                    <a:pt x="581" y="86"/>
                    <a:pt x="464"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2"/>
            <p:cNvSpPr/>
            <p:nvPr/>
          </p:nvSpPr>
          <p:spPr>
            <a:xfrm>
              <a:off x="2509950" y="3062625"/>
              <a:ext cx="13825" cy="38500"/>
            </a:xfrm>
            <a:custGeom>
              <a:avLst/>
              <a:gdLst/>
              <a:ahLst/>
              <a:cxnLst/>
              <a:rect l="l" t="t" r="r" b="b"/>
              <a:pathLst>
                <a:path w="553" h="1540" extrusionOk="0">
                  <a:moveTo>
                    <a:pt x="320" y="1"/>
                  </a:moveTo>
                  <a:cubicBezTo>
                    <a:pt x="310" y="1"/>
                    <a:pt x="299" y="2"/>
                    <a:pt x="289" y="3"/>
                  </a:cubicBezTo>
                  <a:cubicBezTo>
                    <a:pt x="121" y="3"/>
                    <a:pt x="1" y="123"/>
                    <a:pt x="1" y="267"/>
                  </a:cubicBezTo>
                  <a:lnTo>
                    <a:pt x="1" y="1251"/>
                  </a:lnTo>
                  <a:cubicBezTo>
                    <a:pt x="1" y="1395"/>
                    <a:pt x="121" y="1539"/>
                    <a:pt x="289" y="1539"/>
                  </a:cubicBezTo>
                  <a:cubicBezTo>
                    <a:pt x="433" y="1515"/>
                    <a:pt x="553" y="1419"/>
                    <a:pt x="553" y="1251"/>
                  </a:cubicBezTo>
                  <a:lnTo>
                    <a:pt x="553" y="267"/>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2"/>
            <p:cNvSpPr/>
            <p:nvPr/>
          </p:nvSpPr>
          <p:spPr>
            <a:xfrm>
              <a:off x="2501550" y="2991650"/>
              <a:ext cx="17425" cy="33050"/>
            </a:xfrm>
            <a:custGeom>
              <a:avLst/>
              <a:gdLst/>
              <a:ahLst/>
              <a:cxnLst/>
              <a:rect l="l" t="t" r="r" b="b"/>
              <a:pathLst>
                <a:path w="697" h="1322" extrusionOk="0">
                  <a:moveTo>
                    <a:pt x="254" y="1"/>
                  </a:moveTo>
                  <a:cubicBezTo>
                    <a:pt x="233" y="1"/>
                    <a:pt x="212" y="4"/>
                    <a:pt x="193" y="10"/>
                  </a:cubicBezTo>
                  <a:cubicBezTo>
                    <a:pt x="121" y="34"/>
                    <a:pt x="73" y="82"/>
                    <a:pt x="25" y="154"/>
                  </a:cubicBezTo>
                  <a:cubicBezTo>
                    <a:pt x="1" y="226"/>
                    <a:pt x="1" y="274"/>
                    <a:pt x="1" y="370"/>
                  </a:cubicBezTo>
                  <a:cubicBezTo>
                    <a:pt x="49" y="610"/>
                    <a:pt x="97" y="874"/>
                    <a:pt x="145" y="1114"/>
                  </a:cubicBezTo>
                  <a:cubicBezTo>
                    <a:pt x="145" y="1186"/>
                    <a:pt x="217" y="1258"/>
                    <a:pt x="265" y="1282"/>
                  </a:cubicBezTo>
                  <a:cubicBezTo>
                    <a:pt x="307" y="1310"/>
                    <a:pt x="349" y="1322"/>
                    <a:pt x="391" y="1322"/>
                  </a:cubicBezTo>
                  <a:cubicBezTo>
                    <a:pt x="421" y="1322"/>
                    <a:pt x="451" y="1316"/>
                    <a:pt x="481" y="1306"/>
                  </a:cubicBezTo>
                  <a:cubicBezTo>
                    <a:pt x="553" y="1282"/>
                    <a:pt x="625" y="1258"/>
                    <a:pt x="649" y="1186"/>
                  </a:cubicBezTo>
                  <a:cubicBezTo>
                    <a:pt x="697" y="1114"/>
                    <a:pt x="697" y="1042"/>
                    <a:pt x="673" y="970"/>
                  </a:cubicBezTo>
                  <a:cubicBezTo>
                    <a:pt x="625" y="730"/>
                    <a:pt x="577" y="466"/>
                    <a:pt x="553" y="226"/>
                  </a:cubicBezTo>
                  <a:cubicBezTo>
                    <a:pt x="529" y="154"/>
                    <a:pt x="481" y="82"/>
                    <a:pt x="409" y="58"/>
                  </a:cubicBezTo>
                  <a:cubicBezTo>
                    <a:pt x="373" y="23"/>
                    <a:pt x="313"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2"/>
            <p:cNvSpPr/>
            <p:nvPr/>
          </p:nvSpPr>
          <p:spPr>
            <a:xfrm>
              <a:off x="2528550" y="2969975"/>
              <a:ext cx="18025" cy="38500"/>
            </a:xfrm>
            <a:custGeom>
              <a:avLst/>
              <a:gdLst/>
              <a:ahLst/>
              <a:cxnLst/>
              <a:rect l="l" t="t" r="r" b="b"/>
              <a:pathLst>
                <a:path w="721" h="1540" extrusionOk="0">
                  <a:moveTo>
                    <a:pt x="317" y="0"/>
                  </a:moveTo>
                  <a:cubicBezTo>
                    <a:pt x="292" y="0"/>
                    <a:pt x="266" y="4"/>
                    <a:pt x="241" y="13"/>
                  </a:cubicBezTo>
                  <a:cubicBezTo>
                    <a:pt x="97" y="61"/>
                    <a:pt x="1" y="205"/>
                    <a:pt x="49" y="349"/>
                  </a:cubicBezTo>
                  <a:cubicBezTo>
                    <a:pt x="97" y="469"/>
                    <a:pt x="121" y="589"/>
                    <a:pt x="145" y="709"/>
                  </a:cubicBezTo>
                  <a:cubicBezTo>
                    <a:pt x="145" y="853"/>
                    <a:pt x="145" y="997"/>
                    <a:pt x="121" y="1141"/>
                  </a:cubicBezTo>
                  <a:cubicBezTo>
                    <a:pt x="121" y="1165"/>
                    <a:pt x="121" y="1165"/>
                    <a:pt x="121" y="1189"/>
                  </a:cubicBezTo>
                  <a:cubicBezTo>
                    <a:pt x="121" y="1261"/>
                    <a:pt x="121" y="1333"/>
                    <a:pt x="145" y="1405"/>
                  </a:cubicBezTo>
                  <a:cubicBezTo>
                    <a:pt x="193" y="1453"/>
                    <a:pt x="265" y="1525"/>
                    <a:pt x="313" y="1525"/>
                  </a:cubicBezTo>
                  <a:cubicBezTo>
                    <a:pt x="342" y="1535"/>
                    <a:pt x="373" y="1540"/>
                    <a:pt x="405" y="1540"/>
                  </a:cubicBezTo>
                  <a:cubicBezTo>
                    <a:pt x="528" y="1540"/>
                    <a:pt x="654" y="1467"/>
                    <a:pt x="673" y="1333"/>
                  </a:cubicBezTo>
                  <a:cubicBezTo>
                    <a:pt x="721" y="949"/>
                    <a:pt x="721" y="565"/>
                    <a:pt x="577" y="205"/>
                  </a:cubicBezTo>
                  <a:cubicBezTo>
                    <a:pt x="537" y="86"/>
                    <a:pt x="43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2"/>
            <p:cNvSpPr/>
            <p:nvPr/>
          </p:nvSpPr>
          <p:spPr>
            <a:xfrm>
              <a:off x="2541750" y="3059425"/>
              <a:ext cx="18625" cy="41250"/>
            </a:xfrm>
            <a:custGeom>
              <a:avLst/>
              <a:gdLst/>
              <a:ahLst/>
              <a:cxnLst/>
              <a:rect l="l" t="t" r="r" b="b"/>
              <a:pathLst>
                <a:path w="745" h="1650" extrusionOk="0">
                  <a:moveTo>
                    <a:pt x="309" y="0"/>
                  </a:moveTo>
                  <a:cubicBezTo>
                    <a:pt x="286" y="0"/>
                    <a:pt x="263" y="4"/>
                    <a:pt x="241" y="11"/>
                  </a:cubicBezTo>
                  <a:cubicBezTo>
                    <a:pt x="97" y="59"/>
                    <a:pt x="1" y="203"/>
                    <a:pt x="49" y="371"/>
                  </a:cubicBezTo>
                  <a:cubicBezTo>
                    <a:pt x="73" y="443"/>
                    <a:pt x="97" y="539"/>
                    <a:pt x="121" y="611"/>
                  </a:cubicBezTo>
                  <a:cubicBezTo>
                    <a:pt x="121" y="659"/>
                    <a:pt x="145" y="707"/>
                    <a:pt x="145" y="755"/>
                  </a:cubicBezTo>
                  <a:cubicBezTo>
                    <a:pt x="145" y="779"/>
                    <a:pt x="145" y="803"/>
                    <a:pt x="145" y="827"/>
                  </a:cubicBezTo>
                  <a:cubicBezTo>
                    <a:pt x="169" y="923"/>
                    <a:pt x="169" y="995"/>
                    <a:pt x="169" y="1091"/>
                  </a:cubicBezTo>
                  <a:cubicBezTo>
                    <a:pt x="169" y="1139"/>
                    <a:pt x="145" y="1187"/>
                    <a:pt x="145" y="1211"/>
                  </a:cubicBezTo>
                  <a:cubicBezTo>
                    <a:pt x="145" y="1235"/>
                    <a:pt x="145" y="1259"/>
                    <a:pt x="145" y="1283"/>
                  </a:cubicBezTo>
                  <a:cubicBezTo>
                    <a:pt x="145" y="1283"/>
                    <a:pt x="145" y="1283"/>
                    <a:pt x="145" y="1307"/>
                  </a:cubicBezTo>
                  <a:cubicBezTo>
                    <a:pt x="121" y="1379"/>
                    <a:pt x="121" y="1451"/>
                    <a:pt x="169" y="1523"/>
                  </a:cubicBezTo>
                  <a:cubicBezTo>
                    <a:pt x="217" y="1571"/>
                    <a:pt x="265" y="1643"/>
                    <a:pt x="337" y="1643"/>
                  </a:cubicBezTo>
                  <a:cubicBezTo>
                    <a:pt x="360" y="1647"/>
                    <a:pt x="383" y="1649"/>
                    <a:pt x="406" y="1649"/>
                  </a:cubicBezTo>
                  <a:cubicBezTo>
                    <a:pt x="530" y="1649"/>
                    <a:pt x="653" y="1593"/>
                    <a:pt x="673" y="1451"/>
                  </a:cubicBezTo>
                  <a:cubicBezTo>
                    <a:pt x="745" y="1043"/>
                    <a:pt x="721" y="611"/>
                    <a:pt x="601" y="203"/>
                  </a:cubicBezTo>
                  <a:cubicBezTo>
                    <a:pt x="560" y="102"/>
                    <a:pt x="434"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2"/>
            <p:cNvSpPr/>
            <p:nvPr/>
          </p:nvSpPr>
          <p:spPr>
            <a:xfrm>
              <a:off x="2550750" y="3122100"/>
              <a:ext cx="13825" cy="30625"/>
            </a:xfrm>
            <a:custGeom>
              <a:avLst/>
              <a:gdLst/>
              <a:ahLst/>
              <a:cxnLst/>
              <a:rect l="l" t="t" r="r" b="b"/>
              <a:pathLst>
                <a:path w="553" h="1225" extrusionOk="0">
                  <a:moveTo>
                    <a:pt x="265" y="1"/>
                  </a:moveTo>
                  <a:cubicBezTo>
                    <a:pt x="121" y="25"/>
                    <a:pt x="1" y="121"/>
                    <a:pt x="1" y="289"/>
                  </a:cubicBezTo>
                  <a:lnTo>
                    <a:pt x="1" y="937"/>
                  </a:lnTo>
                  <a:cubicBezTo>
                    <a:pt x="1" y="1009"/>
                    <a:pt x="25" y="1081"/>
                    <a:pt x="73" y="1129"/>
                  </a:cubicBezTo>
                  <a:cubicBezTo>
                    <a:pt x="121" y="1177"/>
                    <a:pt x="217" y="1225"/>
                    <a:pt x="265" y="1225"/>
                  </a:cubicBezTo>
                  <a:cubicBezTo>
                    <a:pt x="433" y="1201"/>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2"/>
            <p:cNvSpPr/>
            <p:nvPr/>
          </p:nvSpPr>
          <p:spPr>
            <a:xfrm>
              <a:off x="2547750" y="3209100"/>
              <a:ext cx="17425" cy="35750"/>
            </a:xfrm>
            <a:custGeom>
              <a:avLst/>
              <a:gdLst/>
              <a:ahLst/>
              <a:cxnLst/>
              <a:rect l="l" t="t" r="r" b="b"/>
              <a:pathLst>
                <a:path w="697" h="1430" extrusionOk="0">
                  <a:moveTo>
                    <a:pt x="385" y="1"/>
                  </a:moveTo>
                  <a:cubicBezTo>
                    <a:pt x="313" y="1"/>
                    <a:pt x="241" y="25"/>
                    <a:pt x="193" y="97"/>
                  </a:cubicBezTo>
                  <a:cubicBezTo>
                    <a:pt x="145" y="145"/>
                    <a:pt x="97" y="217"/>
                    <a:pt x="121" y="289"/>
                  </a:cubicBezTo>
                  <a:cubicBezTo>
                    <a:pt x="121" y="433"/>
                    <a:pt x="121" y="553"/>
                    <a:pt x="121" y="697"/>
                  </a:cubicBezTo>
                  <a:cubicBezTo>
                    <a:pt x="97" y="841"/>
                    <a:pt x="73" y="961"/>
                    <a:pt x="25" y="1081"/>
                  </a:cubicBezTo>
                  <a:cubicBezTo>
                    <a:pt x="1" y="1153"/>
                    <a:pt x="25" y="1225"/>
                    <a:pt x="49" y="1297"/>
                  </a:cubicBezTo>
                  <a:cubicBezTo>
                    <a:pt x="73" y="1345"/>
                    <a:pt x="145" y="1417"/>
                    <a:pt x="217" y="1417"/>
                  </a:cubicBezTo>
                  <a:cubicBezTo>
                    <a:pt x="242" y="1426"/>
                    <a:pt x="268" y="1430"/>
                    <a:pt x="293" y="1430"/>
                  </a:cubicBezTo>
                  <a:cubicBezTo>
                    <a:pt x="409" y="1430"/>
                    <a:pt x="513" y="1344"/>
                    <a:pt x="553" y="1225"/>
                  </a:cubicBezTo>
                  <a:cubicBezTo>
                    <a:pt x="673" y="937"/>
                    <a:pt x="697" y="601"/>
                    <a:pt x="673" y="289"/>
                  </a:cubicBezTo>
                  <a:cubicBezTo>
                    <a:pt x="673" y="217"/>
                    <a:pt x="649" y="145"/>
                    <a:pt x="601" y="97"/>
                  </a:cubicBezTo>
                  <a:cubicBezTo>
                    <a:pt x="553" y="49"/>
                    <a:pt x="457" y="1"/>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2"/>
            <p:cNvSpPr/>
            <p:nvPr/>
          </p:nvSpPr>
          <p:spPr>
            <a:xfrm>
              <a:off x="2547750" y="3276925"/>
              <a:ext cx="14425" cy="27625"/>
            </a:xfrm>
            <a:custGeom>
              <a:avLst/>
              <a:gdLst/>
              <a:ahLst/>
              <a:cxnLst/>
              <a:rect l="l" t="t" r="r" b="b"/>
              <a:pathLst>
                <a:path w="577" h="1105" extrusionOk="0">
                  <a:moveTo>
                    <a:pt x="289" y="0"/>
                  </a:moveTo>
                  <a:cubicBezTo>
                    <a:pt x="217" y="0"/>
                    <a:pt x="145" y="24"/>
                    <a:pt x="97" y="96"/>
                  </a:cubicBezTo>
                  <a:cubicBezTo>
                    <a:pt x="49" y="144"/>
                    <a:pt x="1" y="216"/>
                    <a:pt x="1" y="288"/>
                  </a:cubicBezTo>
                  <a:lnTo>
                    <a:pt x="1" y="840"/>
                  </a:lnTo>
                  <a:cubicBezTo>
                    <a:pt x="1" y="912"/>
                    <a:pt x="49" y="984"/>
                    <a:pt x="97" y="1032"/>
                  </a:cubicBezTo>
                  <a:cubicBezTo>
                    <a:pt x="145" y="1080"/>
                    <a:pt x="217" y="1104"/>
                    <a:pt x="289" y="1104"/>
                  </a:cubicBezTo>
                  <a:cubicBezTo>
                    <a:pt x="361" y="1104"/>
                    <a:pt x="433" y="1080"/>
                    <a:pt x="481" y="1032"/>
                  </a:cubicBezTo>
                  <a:cubicBezTo>
                    <a:pt x="529" y="984"/>
                    <a:pt x="577" y="912"/>
                    <a:pt x="577" y="840"/>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2"/>
            <p:cNvSpPr/>
            <p:nvPr/>
          </p:nvSpPr>
          <p:spPr>
            <a:xfrm>
              <a:off x="2542350" y="3328525"/>
              <a:ext cx="14425" cy="33100"/>
            </a:xfrm>
            <a:custGeom>
              <a:avLst/>
              <a:gdLst/>
              <a:ahLst/>
              <a:cxnLst/>
              <a:rect l="l" t="t" r="r" b="b"/>
              <a:pathLst>
                <a:path w="577" h="1324" extrusionOk="0">
                  <a:moveTo>
                    <a:pt x="289" y="0"/>
                  </a:moveTo>
                  <a:cubicBezTo>
                    <a:pt x="145" y="24"/>
                    <a:pt x="1" y="120"/>
                    <a:pt x="1" y="288"/>
                  </a:cubicBezTo>
                  <a:lnTo>
                    <a:pt x="1" y="1056"/>
                  </a:lnTo>
                  <a:cubicBezTo>
                    <a:pt x="1" y="1190"/>
                    <a:pt x="124" y="1323"/>
                    <a:pt x="257" y="1323"/>
                  </a:cubicBezTo>
                  <a:cubicBezTo>
                    <a:pt x="267" y="1323"/>
                    <a:pt x="278" y="1322"/>
                    <a:pt x="289" y="1321"/>
                  </a:cubicBezTo>
                  <a:cubicBezTo>
                    <a:pt x="433" y="1321"/>
                    <a:pt x="577" y="1201"/>
                    <a:pt x="577" y="1056"/>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2"/>
            <p:cNvSpPr/>
            <p:nvPr/>
          </p:nvSpPr>
          <p:spPr>
            <a:xfrm>
              <a:off x="2536950" y="3388525"/>
              <a:ext cx="13825" cy="24625"/>
            </a:xfrm>
            <a:custGeom>
              <a:avLst/>
              <a:gdLst/>
              <a:ahLst/>
              <a:cxnLst/>
              <a:rect l="l" t="t" r="r" b="b"/>
              <a:pathLst>
                <a:path w="553" h="985" extrusionOk="0">
                  <a:moveTo>
                    <a:pt x="289" y="1"/>
                  </a:moveTo>
                  <a:cubicBezTo>
                    <a:pt x="217" y="1"/>
                    <a:pt x="145" y="25"/>
                    <a:pt x="97" y="73"/>
                  </a:cubicBezTo>
                  <a:cubicBezTo>
                    <a:pt x="49" y="145"/>
                    <a:pt x="1" y="193"/>
                    <a:pt x="1" y="289"/>
                  </a:cubicBezTo>
                  <a:lnTo>
                    <a:pt x="1" y="721"/>
                  </a:lnTo>
                  <a:cubicBezTo>
                    <a:pt x="1" y="793"/>
                    <a:pt x="25" y="865"/>
                    <a:pt x="97" y="913"/>
                  </a:cubicBezTo>
                  <a:cubicBezTo>
                    <a:pt x="145" y="961"/>
                    <a:pt x="217" y="985"/>
                    <a:pt x="289" y="985"/>
                  </a:cubicBezTo>
                  <a:cubicBezTo>
                    <a:pt x="361" y="985"/>
                    <a:pt x="433" y="961"/>
                    <a:pt x="481" y="913"/>
                  </a:cubicBezTo>
                  <a:cubicBezTo>
                    <a:pt x="529" y="865"/>
                    <a:pt x="553" y="793"/>
                    <a:pt x="553" y="721"/>
                  </a:cubicBezTo>
                  <a:lnTo>
                    <a:pt x="553" y="289"/>
                  </a:lnTo>
                  <a:cubicBezTo>
                    <a:pt x="553"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2"/>
            <p:cNvSpPr/>
            <p:nvPr/>
          </p:nvSpPr>
          <p:spPr>
            <a:xfrm>
              <a:off x="2525550" y="3445525"/>
              <a:ext cx="17425" cy="24875"/>
            </a:xfrm>
            <a:custGeom>
              <a:avLst/>
              <a:gdLst/>
              <a:ahLst/>
              <a:cxnLst/>
              <a:rect l="l" t="t" r="r" b="b"/>
              <a:pathLst>
                <a:path w="697" h="995" extrusionOk="0">
                  <a:moveTo>
                    <a:pt x="481" y="1"/>
                  </a:moveTo>
                  <a:cubicBezTo>
                    <a:pt x="409" y="1"/>
                    <a:pt x="313" y="1"/>
                    <a:pt x="265" y="25"/>
                  </a:cubicBezTo>
                  <a:cubicBezTo>
                    <a:pt x="193" y="73"/>
                    <a:pt x="145" y="121"/>
                    <a:pt x="121" y="193"/>
                  </a:cubicBezTo>
                  <a:cubicBezTo>
                    <a:pt x="97" y="337"/>
                    <a:pt x="49" y="481"/>
                    <a:pt x="25" y="649"/>
                  </a:cubicBezTo>
                  <a:cubicBezTo>
                    <a:pt x="1" y="697"/>
                    <a:pt x="1" y="793"/>
                    <a:pt x="49" y="841"/>
                  </a:cubicBezTo>
                  <a:cubicBezTo>
                    <a:pt x="73" y="913"/>
                    <a:pt x="145" y="961"/>
                    <a:pt x="217" y="985"/>
                  </a:cubicBezTo>
                  <a:cubicBezTo>
                    <a:pt x="238" y="992"/>
                    <a:pt x="259" y="995"/>
                    <a:pt x="280" y="995"/>
                  </a:cubicBezTo>
                  <a:cubicBezTo>
                    <a:pt x="331" y="995"/>
                    <a:pt x="382" y="978"/>
                    <a:pt x="433" y="961"/>
                  </a:cubicBezTo>
                  <a:cubicBezTo>
                    <a:pt x="481" y="913"/>
                    <a:pt x="553" y="865"/>
                    <a:pt x="553" y="793"/>
                  </a:cubicBezTo>
                  <a:lnTo>
                    <a:pt x="673" y="361"/>
                  </a:lnTo>
                  <a:cubicBezTo>
                    <a:pt x="697" y="289"/>
                    <a:pt x="673" y="193"/>
                    <a:pt x="649" y="145"/>
                  </a:cubicBezTo>
                  <a:cubicBezTo>
                    <a:pt x="601"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2"/>
            <p:cNvSpPr/>
            <p:nvPr/>
          </p:nvSpPr>
          <p:spPr>
            <a:xfrm>
              <a:off x="2519550" y="3491500"/>
              <a:ext cx="26425" cy="33050"/>
            </a:xfrm>
            <a:custGeom>
              <a:avLst/>
              <a:gdLst/>
              <a:ahLst/>
              <a:cxnLst/>
              <a:rect l="l" t="t" r="r" b="b"/>
              <a:pathLst>
                <a:path w="1057" h="1322" extrusionOk="0">
                  <a:moveTo>
                    <a:pt x="767" y="1"/>
                  </a:moveTo>
                  <a:cubicBezTo>
                    <a:pt x="672" y="1"/>
                    <a:pt x="571" y="55"/>
                    <a:pt x="505" y="154"/>
                  </a:cubicBezTo>
                  <a:cubicBezTo>
                    <a:pt x="361" y="394"/>
                    <a:pt x="217" y="658"/>
                    <a:pt x="73" y="898"/>
                  </a:cubicBezTo>
                  <a:cubicBezTo>
                    <a:pt x="1" y="1042"/>
                    <a:pt x="49" y="1210"/>
                    <a:pt x="193" y="1282"/>
                  </a:cubicBezTo>
                  <a:cubicBezTo>
                    <a:pt x="236" y="1308"/>
                    <a:pt x="285" y="1321"/>
                    <a:pt x="335" y="1321"/>
                  </a:cubicBezTo>
                  <a:cubicBezTo>
                    <a:pt x="424" y="1321"/>
                    <a:pt x="515" y="1278"/>
                    <a:pt x="577" y="1186"/>
                  </a:cubicBezTo>
                  <a:cubicBezTo>
                    <a:pt x="721" y="946"/>
                    <a:pt x="865" y="682"/>
                    <a:pt x="985" y="418"/>
                  </a:cubicBezTo>
                  <a:cubicBezTo>
                    <a:pt x="1057" y="298"/>
                    <a:pt x="1033" y="106"/>
                    <a:pt x="889" y="34"/>
                  </a:cubicBezTo>
                  <a:cubicBezTo>
                    <a:pt x="852" y="12"/>
                    <a:pt x="810" y="1"/>
                    <a:pt x="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2"/>
            <p:cNvSpPr/>
            <p:nvPr/>
          </p:nvSpPr>
          <p:spPr>
            <a:xfrm>
              <a:off x="2550750" y="3393925"/>
              <a:ext cx="19225" cy="27625"/>
            </a:xfrm>
            <a:custGeom>
              <a:avLst/>
              <a:gdLst/>
              <a:ahLst/>
              <a:cxnLst/>
              <a:rect l="l" t="t" r="r" b="b"/>
              <a:pathLst>
                <a:path w="769" h="1105" extrusionOk="0">
                  <a:moveTo>
                    <a:pt x="505" y="1"/>
                  </a:moveTo>
                  <a:cubicBezTo>
                    <a:pt x="337" y="1"/>
                    <a:pt x="217" y="121"/>
                    <a:pt x="217" y="289"/>
                  </a:cubicBezTo>
                  <a:cubicBezTo>
                    <a:pt x="217" y="289"/>
                    <a:pt x="217" y="313"/>
                    <a:pt x="217" y="337"/>
                  </a:cubicBezTo>
                  <a:cubicBezTo>
                    <a:pt x="217" y="385"/>
                    <a:pt x="193" y="433"/>
                    <a:pt x="169" y="481"/>
                  </a:cubicBezTo>
                  <a:cubicBezTo>
                    <a:pt x="169" y="505"/>
                    <a:pt x="145" y="553"/>
                    <a:pt x="121" y="577"/>
                  </a:cubicBezTo>
                  <a:cubicBezTo>
                    <a:pt x="97" y="601"/>
                    <a:pt x="97" y="601"/>
                    <a:pt x="73" y="625"/>
                  </a:cubicBezTo>
                  <a:cubicBezTo>
                    <a:pt x="25" y="673"/>
                    <a:pt x="1" y="745"/>
                    <a:pt x="1" y="817"/>
                  </a:cubicBezTo>
                  <a:cubicBezTo>
                    <a:pt x="1" y="889"/>
                    <a:pt x="25" y="961"/>
                    <a:pt x="73" y="1009"/>
                  </a:cubicBezTo>
                  <a:cubicBezTo>
                    <a:pt x="121" y="1057"/>
                    <a:pt x="193" y="1105"/>
                    <a:pt x="265" y="1105"/>
                  </a:cubicBezTo>
                  <a:cubicBezTo>
                    <a:pt x="337" y="1105"/>
                    <a:pt x="409" y="1081"/>
                    <a:pt x="481" y="1009"/>
                  </a:cubicBezTo>
                  <a:cubicBezTo>
                    <a:pt x="673" y="817"/>
                    <a:pt x="769" y="553"/>
                    <a:pt x="769" y="289"/>
                  </a:cubicBezTo>
                  <a:cubicBezTo>
                    <a:pt x="769" y="217"/>
                    <a:pt x="745" y="121"/>
                    <a:pt x="697" y="73"/>
                  </a:cubicBezTo>
                  <a:cubicBezTo>
                    <a:pt x="649" y="25"/>
                    <a:pt x="577"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2"/>
            <p:cNvSpPr/>
            <p:nvPr/>
          </p:nvSpPr>
          <p:spPr>
            <a:xfrm>
              <a:off x="2566950" y="3317925"/>
              <a:ext cx="21025" cy="27425"/>
            </a:xfrm>
            <a:custGeom>
              <a:avLst/>
              <a:gdLst/>
              <a:ahLst/>
              <a:cxnLst/>
              <a:rect l="l" t="t" r="r" b="b"/>
              <a:pathLst>
                <a:path w="841" h="1097" extrusionOk="0">
                  <a:moveTo>
                    <a:pt x="506" y="1"/>
                  </a:moveTo>
                  <a:cubicBezTo>
                    <a:pt x="473" y="1"/>
                    <a:pt x="439" y="6"/>
                    <a:pt x="409" y="16"/>
                  </a:cubicBezTo>
                  <a:cubicBezTo>
                    <a:pt x="361" y="40"/>
                    <a:pt x="289" y="64"/>
                    <a:pt x="241" y="136"/>
                  </a:cubicBezTo>
                  <a:cubicBezTo>
                    <a:pt x="217" y="208"/>
                    <a:pt x="193" y="280"/>
                    <a:pt x="217" y="352"/>
                  </a:cubicBezTo>
                  <a:cubicBezTo>
                    <a:pt x="217" y="352"/>
                    <a:pt x="217" y="376"/>
                    <a:pt x="217" y="376"/>
                  </a:cubicBezTo>
                  <a:cubicBezTo>
                    <a:pt x="217" y="400"/>
                    <a:pt x="217" y="400"/>
                    <a:pt x="217" y="424"/>
                  </a:cubicBezTo>
                  <a:cubicBezTo>
                    <a:pt x="217" y="448"/>
                    <a:pt x="217" y="472"/>
                    <a:pt x="217" y="496"/>
                  </a:cubicBezTo>
                  <a:cubicBezTo>
                    <a:pt x="193" y="496"/>
                    <a:pt x="193" y="520"/>
                    <a:pt x="193" y="520"/>
                  </a:cubicBezTo>
                  <a:cubicBezTo>
                    <a:pt x="169" y="544"/>
                    <a:pt x="145" y="568"/>
                    <a:pt x="121" y="568"/>
                  </a:cubicBezTo>
                  <a:cubicBezTo>
                    <a:pt x="73" y="616"/>
                    <a:pt x="25" y="664"/>
                    <a:pt x="1" y="736"/>
                  </a:cubicBezTo>
                  <a:cubicBezTo>
                    <a:pt x="1" y="808"/>
                    <a:pt x="1" y="904"/>
                    <a:pt x="25" y="952"/>
                  </a:cubicBezTo>
                  <a:cubicBezTo>
                    <a:pt x="73" y="1024"/>
                    <a:pt x="121" y="1072"/>
                    <a:pt x="193" y="1096"/>
                  </a:cubicBezTo>
                  <a:cubicBezTo>
                    <a:pt x="265" y="1096"/>
                    <a:pt x="361" y="1096"/>
                    <a:pt x="409" y="1048"/>
                  </a:cubicBezTo>
                  <a:cubicBezTo>
                    <a:pt x="697" y="880"/>
                    <a:pt x="841" y="520"/>
                    <a:pt x="769" y="208"/>
                  </a:cubicBezTo>
                  <a:cubicBezTo>
                    <a:pt x="745" y="136"/>
                    <a:pt x="697" y="64"/>
                    <a:pt x="625" y="40"/>
                  </a:cubicBezTo>
                  <a:cubicBezTo>
                    <a:pt x="597" y="12"/>
                    <a:pt x="552"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2"/>
            <p:cNvSpPr/>
            <p:nvPr/>
          </p:nvSpPr>
          <p:spPr>
            <a:xfrm>
              <a:off x="2577150" y="3225600"/>
              <a:ext cx="21025" cy="32850"/>
            </a:xfrm>
            <a:custGeom>
              <a:avLst/>
              <a:gdLst/>
              <a:ahLst/>
              <a:cxnLst/>
              <a:rect l="l" t="t" r="r" b="b"/>
              <a:pathLst>
                <a:path w="841" h="1314" extrusionOk="0">
                  <a:moveTo>
                    <a:pt x="523" y="0"/>
                  </a:moveTo>
                  <a:cubicBezTo>
                    <a:pt x="402" y="0"/>
                    <a:pt x="285" y="86"/>
                    <a:pt x="265" y="205"/>
                  </a:cubicBezTo>
                  <a:cubicBezTo>
                    <a:pt x="193" y="445"/>
                    <a:pt x="121" y="709"/>
                    <a:pt x="49" y="973"/>
                  </a:cubicBezTo>
                  <a:cubicBezTo>
                    <a:pt x="1" y="1117"/>
                    <a:pt x="97" y="1285"/>
                    <a:pt x="241" y="1309"/>
                  </a:cubicBezTo>
                  <a:cubicBezTo>
                    <a:pt x="259" y="1312"/>
                    <a:pt x="278" y="1314"/>
                    <a:pt x="297" y="1314"/>
                  </a:cubicBezTo>
                  <a:cubicBezTo>
                    <a:pt x="425" y="1314"/>
                    <a:pt x="556" y="1243"/>
                    <a:pt x="577" y="1117"/>
                  </a:cubicBezTo>
                  <a:cubicBezTo>
                    <a:pt x="649" y="853"/>
                    <a:pt x="721" y="613"/>
                    <a:pt x="793" y="349"/>
                  </a:cubicBezTo>
                  <a:cubicBezTo>
                    <a:pt x="841" y="205"/>
                    <a:pt x="745" y="37"/>
                    <a:pt x="601" y="13"/>
                  </a:cubicBezTo>
                  <a:cubicBezTo>
                    <a:pt x="575" y="4"/>
                    <a:pt x="549" y="0"/>
                    <a:pt x="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2"/>
            <p:cNvSpPr/>
            <p:nvPr/>
          </p:nvSpPr>
          <p:spPr>
            <a:xfrm>
              <a:off x="2575350" y="3154850"/>
              <a:ext cx="16825" cy="27675"/>
            </a:xfrm>
            <a:custGeom>
              <a:avLst/>
              <a:gdLst/>
              <a:ahLst/>
              <a:cxnLst/>
              <a:rect l="l" t="t" r="r" b="b"/>
              <a:pathLst>
                <a:path w="673" h="1107" extrusionOk="0">
                  <a:moveTo>
                    <a:pt x="413" y="1"/>
                  </a:moveTo>
                  <a:cubicBezTo>
                    <a:pt x="357" y="1"/>
                    <a:pt x="299" y="18"/>
                    <a:pt x="265" y="35"/>
                  </a:cubicBezTo>
                  <a:cubicBezTo>
                    <a:pt x="193" y="83"/>
                    <a:pt x="145" y="131"/>
                    <a:pt x="121" y="203"/>
                  </a:cubicBezTo>
                  <a:lnTo>
                    <a:pt x="25" y="755"/>
                  </a:lnTo>
                  <a:cubicBezTo>
                    <a:pt x="1" y="827"/>
                    <a:pt x="1" y="899"/>
                    <a:pt x="49" y="971"/>
                  </a:cubicBezTo>
                  <a:cubicBezTo>
                    <a:pt x="73" y="1019"/>
                    <a:pt x="145" y="1091"/>
                    <a:pt x="217" y="1091"/>
                  </a:cubicBezTo>
                  <a:cubicBezTo>
                    <a:pt x="247" y="1101"/>
                    <a:pt x="276" y="1107"/>
                    <a:pt x="306" y="1107"/>
                  </a:cubicBezTo>
                  <a:cubicBezTo>
                    <a:pt x="349" y="1107"/>
                    <a:pt x="391" y="1095"/>
                    <a:pt x="433" y="1067"/>
                  </a:cubicBezTo>
                  <a:cubicBezTo>
                    <a:pt x="481" y="1043"/>
                    <a:pt x="553" y="971"/>
                    <a:pt x="553" y="899"/>
                  </a:cubicBezTo>
                  <a:lnTo>
                    <a:pt x="673" y="347"/>
                  </a:lnTo>
                  <a:cubicBezTo>
                    <a:pt x="673" y="275"/>
                    <a:pt x="673" y="203"/>
                    <a:pt x="649" y="131"/>
                  </a:cubicBezTo>
                  <a:cubicBezTo>
                    <a:pt x="601" y="83"/>
                    <a:pt x="553" y="35"/>
                    <a:pt x="481" y="11"/>
                  </a:cubicBezTo>
                  <a:cubicBezTo>
                    <a:pt x="460" y="4"/>
                    <a:pt x="437"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2"/>
            <p:cNvSpPr/>
            <p:nvPr/>
          </p:nvSpPr>
          <p:spPr>
            <a:xfrm>
              <a:off x="2572350" y="3086900"/>
              <a:ext cx="17425" cy="24825"/>
            </a:xfrm>
            <a:custGeom>
              <a:avLst/>
              <a:gdLst/>
              <a:ahLst/>
              <a:cxnLst/>
              <a:rect l="l" t="t" r="r" b="b"/>
              <a:pathLst>
                <a:path w="697" h="993" extrusionOk="0">
                  <a:moveTo>
                    <a:pt x="391" y="1"/>
                  </a:moveTo>
                  <a:cubicBezTo>
                    <a:pt x="349" y="1"/>
                    <a:pt x="307" y="12"/>
                    <a:pt x="265" y="40"/>
                  </a:cubicBezTo>
                  <a:cubicBezTo>
                    <a:pt x="193" y="88"/>
                    <a:pt x="145" y="136"/>
                    <a:pt x="145" y="208"/>
                  </a:cubicBezTo>
                  <a:cubicBezTo>
                    <a:pt x="97" y="352"/>
                    <a:pt x="49" y="496"/>
                    <a:pt x="25" y="640"/>
                  </a:cubicBezTo>
                  <a:cubicBezTo>
                    <a:pt x="1" y="712"/>
                    <a:pt x="1" y="784"/>
                    <a:pt x="49" y="857"/>
                  </a:cubicBezTo>
                  <a:cubicBezTo>
                    <a:pt x="73" y="905"/>
                    <a:pt x="145" y="977"/>
                    <a:pt x="217" y="977"/>
                  </a:cubicBezTo>
                  <a:cubicBezTo>
                    <a:pt x="247" y="986"/>
                    <a:pt x="276" y="992"/>
                    <a:pt x="306" y="992"/>
                  </a:cubicBezTo>
                  <a:cubicBezTo>
                    <a:pt x="348" y="992"/>
                    <a:pt x="391" y="981"/>
                    <a:pt x="433" y="953"/>
                  </a:cubicBezTo>
                  <a:cubicBezTo>
                    <a:pt x="481" y="929"/>
                    <a:pt x="529" y="857"/>
                    <a:pt x="553" y="784"/>
                  </a:cubicBezTo>
                  <a:cubicBezTo>
                    <a:pt x="601" y="640"/>
                    <a:pt x="625" y="496"/>
                    <a:pt x="673" y="352"/>
                  </a:cubicBezTo>
                  <a:cubicBezTo>
                    <a:pt x="697" y="280"/>
                    <a:pt x="673" y="208"/>
                    <a:pt x="649" y="136"/>
                  </a:cubicBezTo>
                  <a:cubicBezTo>
                    <a:pt x="601" y="88"/>
                    <a:pt x="553" y="40"/>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2"/>
            <p:cNvSpPr/>
            <p:nvPr/>
          </p:nvSpPr>
          <p:spPr>
            <a:xfrm>
              <a:off x="1833675" y="3511200"/>
              <a:ext cx="820325" cy="802150"/>
            </a:xfrm>
            <a:custGeom>
              <a:avLst/>
              <a:gdLst/>
              <a:ahLst/>
              <a:cxnLst/>
              <a:rect l="l" t="t" r="r" b="b"/>
              <a:pathLst>
                <a:path w="32813" h="32086" extrusionOk="0">
                  <a:moveTo>
                    <a:pt x="997" y="1"/>
                  </a:moveTo>
                  <a:cubicBezTo>
                    <a:pt x="935" y="1"/>
                    <a:pt x="872" y="26"/>
                    <a:pt x="817" y="86"/>
                  </a:cubicBezTo>
                  <a:cubicBezTo>
                    <a:pt x="1" y="998"/>
                    <a:pt x="49" y="2270"/>
                    <a:pt x="241" y="3398"/>
                  </a:cubicBezTo>
                  <a:cubicBezTo>
                    <a:pt x="457" y="4599"/>
                    <a:pt x="721" y="5823"/>
                    <a:pt x="1225" y="6927"/>
                  </a:cubicBezTo>
                  <a:cubicBezTo>
                    <a:pt x="1537" y="7623"/>
                    <a:pt x="1969" y="8223"/>
                    <a:pt x="2497" y="8727"/>
                  </a:cubicBezTo>
                  <a:lnTo>
                    <a:pt x="5977" y="28337"/>
                  </a:lnTo>
                  <a:cubicBezTo>
                    <a:pt x="5977" y="28337"/>
                    <a:pt x="10026" y="32085"/>
                    <a:pt x="17466" y="32085"/>
                  </a:cubicBezTo>
                  <a:cubicBezTo>
                    <a:pt x="17604" y="32085"/>
                    <a:pt x="17742" y="32084"/>
                    <a:pt x="17883" y="32081"/>
                  </a:cubicBezTo>
                  <a:cubicBezTo>
                    <a:pt x="25563" y="31961"/>
                    <a:pt x="28132" y="28697"/>
                    <a:pt x="28132" y="28697"/>
                  </a:cubicBezTo>
                  <a:lnTo>
                    <a:pt x="30388" y="9735"/>
                  </a:lnTo>
                  <a:cubicBezTo>
                    <a:pt x="30988" y="9399"/>
                    <a:pt x="31492" y="8919"/>
                    <a:pt x="31756" y="8247"/>
                  </a:cubicBezTo>
                  <a:cubicBezTo>
                    <a:pt x="32236" y="7791"/>
                    <a:pt x="32452" y="7095"/>
                    <a:pt x="32308" y="6471"/>
                  </a:cubicBezTo>
                  <a:cubicBezTo>
                    <a:pt x="32596" y="4551"/>
                    <a:pt x="32764" y="2606"/>
                    <a:pt x="32812" y="662"/>
                  </a:cubicBezTo>
                  <a:cubicBezTo>
                    <a:pt x="32812" y="484"/>
                    <a:pt x="32680" y="385"/>
                    <a:pt x="32534" y="385"/>
                  </a:cubicBezTo>
                  <a:cubicBezTo>
                    <a:pt x="32483" y="385"/>
                    <a:pt x="32430" y="397"/>
                    <a:pt x="32380" y="422"/>
                  </a:cubicBezTo>
                  <a:cubicBezTo>
                    <a:pt x="30484" y="1286"/>
                    <a:pt x="28468" y="1934"/>
                    <a:pt x="26427" y="2390"/>
                  </a:cubicBezTo>
                  <a:cubicBezTo>
                    <a:pt x="24387" y="2846"/>
                    <a:pt x="22299" y="3086"/>
                    <a:pt x="20211" y="3206"/>
                  </a:cubicBezTo>
                  <a:cubicBezTo>
                    <a:pt x="19478" y="3239"/>
                    <a:pt x="18748" y="3255"/>
                    <a:pt x="18019" y="3255"/>
                  </a:cubicBezTo>
                  <a:cubicBezTo>
                    <a:pt x="16625" y="3255"/>
                    <a:pt x="15238" y="3197"/>
                    <a:pt x="13850" y="3086"/>
                  </a:cubicBezTo>
                  <a:cubicBezTo>
                    <a:pt x="11714" y="2942"/>
                    <a:pt x="9602" y="2654"/>
                    <a:pt x="7489" y="2294"/>
                  </a:cubicBezTo>
                  <a:cubicBezTo>
                    <a:pt x="6457" y="2102"/>
                    <a:pt x="5401" y="1910"/>
                    <a:pt x="4369" y="1694"/>
                  </a:cubicBezTo>
                  <a:cubicBezTo>
                    <a:pt x="3865" y="1574"/>
                    <a:pt x="3385" y="1478"/>
                    <a:pt x="2905" y="1358"/>
                  </a:cubicBezTo>
                  <a:cubicBezTo>
                    <a:pt x="2449" y="1238"/>
                    <a:pt x="2017" y="1094"/>
                    <a:pt x="1633" y="830"/>
                  </a:cubicBezTo>
                  <a:cubicBezTo>
                    <a:pt x="1465" y="734"/>
                    <a:pt x="1345" y="614"/>
                    <a:pt x="1225" y="494"/>
                  </a:cubicBezTo>
                  <a:cubicBezTo>
                    <a:pt x="1410" y="290"/>
                    <a:pt x="1209" y="1"/>
                    <a:pt x="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2"/>
            <p:cNvSpPr/>
            <p:nvPr/>
          </p:nvSpPr>
          <p:spPr>
            <a:xfrm>
              <a:off x="1890025" y="3721275"/>
              <a:ext cx="727350" cy="68400"/>
            </a:xfrm>
            <a:custGeom>
              <a:avLst/>
              <a:gdLst/>
              <a:ahLst/>
              <a:cxnLst/>
              <a:rect l="l" t="t" r="r" b="b"/>
              <a:pathLst>
                <a:path w="29094" h="2736" extrusionOk="0">
                  <a:moveTo>
                    <a:pt x="422" y="1"/>
                  </a:moveTo>
                  <a:cubicBezTo>
                    <a:pt x="172" y="1"/>
                    <a:pt x="0" y="372"/>
                    <a:pt x="267" y="516"/>
                  </a:cubicBezTo>
                  <a:cubicBezTo>
                    <a:pt x="1947" y="1356"/>
                    <a:pt x="3819" y="1596"/>
                    <a:pt x="5644" y="1860"/>
                  </a:cubicBezTo>
                  <a:cubicBezTo>
                    <a:pt x="7612" y="2124"/>
                    <a:pt x="9604" y="2340"/>
                    <a:pt x="11596" y="2484"/>
                  </a:cubicBezTo>
                  <a:cubicBezTo>
                    <a:pt x="13588" y="2628"/>
                    <a:pt x="15581" y="2724"/>
                    <a:pt x="17573" y="2724"/>
                  </a:cubicBezTo>
                  <a:cubicBezTo>
                    <a:pt x="18056" y="2730"/>
                    <a:pt x="18540" y="2735"/>
                    <a:pt x="19025" y="2735"/>
                  </a:cubicBezTo>
                  <a:cubicBezTo>
                    <a:pt x="20396" y="2735"/>
                    <a:pt x="21770" y="2698"/>
                    <a:pt x="23117" y="2556"/>
                  </a:cubicBezTo>
                  <a:cubicBezTo>
                    <a:pt x="24870" y="2364"/>
                    <a:pt x="26622" y="1980"/>
                    <a:pt x="28230" y="1236"/>
                  </a:cubicBezTo>
                  <a:cubicBezTo>
                    <a:pt x="28422" y="1140"/>
                    <a:pt x="28614" y="1020"/>
                    <a:pt x="28806" y="924"/>
                  </a:cubicBezTo>
                  <a:cubicBezTo>
                    <a:pt x="29093" y="780"/>
                    <a:pt x="28924" y="409"/>
                    <a:pt x="28675" y="409"/>
                  </a:cubicBezTo>
                  <a:cubicBezTo>
                    <a:pt x="28632" y="409"/>
                    <a:pt x="28587" y="420"/>
                    <a:pt x="28542" y="444"/>
                  </a:cubicBezTo>
                  <a:cubicBezTo>
                    <a:pt x="27030" y="1260"/>
                    <a:pt x="25326" y="1716"/>
                    <a:pt x="23645" y="1932"/>
                  </a:cubicBezTo>
                  <a:cubicBezTo>
                    <a:pt x="21869" y="2148"/>
                    <a:pt x="20069" y="2172"/>
                    <a:pt x="18269" y="2172"/>
                  </a:cubicBezTo>
                  <a:cubicBezTo>
                    <a:pt x="16301" y="2172"/>
                    <a:pt x="14332" y="2100"/>
                    <a:pt x="12364" y="1980"/>
                  </a:cubicBezTo>
                  <a:cubicBezTo>
                    <a:pt x="10420" y="1860"/>
                    <a:pt x="8452" y="1668"/>
                    <a:pt x="6508" y="1404"/>
                  </a:cubicBezTo>
                  <a:cubicBezTo>
                    <a:pt x="5596" y="1284"/>
                    <a:pt x="4659" y="1164"/>
                    <a:pt x="3723" y="996"/>
                  </a:cubicBezTo>
                  <a:cubicBezTo>
                    <a:pt x="2835" y="852"/>
                    <a:pt x="1971" y="636"/>
                    <a:pt x="1131" y="300"/>
                  </a:cubicBezTo>
                  <a:cubicBezTo>
                    <a:pt x="939" y="204"/>
                    <a:pt x="747" y="132"/>
                    <a:pt x="555" y="36"/>
                  </a:cubicBezTo>
                  <a:cubicBezTo>
                    <a:pt x="510" y="12"/>
                    <a:pt x="46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3" name="Google Shape;3583;p52"/>
          <p:cNvGrpSpPr/>
          <p:nvPr/>
        </p:nvGrpSpPr>
        <p:grpSpPr>
          <a:xfrm>
            <a:off x="8106329" y="3153004"/>
            <a:ext cx="1135350" cy="2024125"/>
            <a:chOff x="3917700" y="2289125"/>
            <a:chExt cx="1135350" cy="2024125"/>
          </a:xfrm>
        </p:grpSpPr>
        <p:sp>
          <p:nvSpPr>
            <p:cNvPr id="3584" name="Google Shape;3584;p52"/>
            <p:cNvSpPr/>
            <p:nvPr/>
          </p:nvSpPr>
          <p:spPr>
            <a:xfrm>
              <a:off x="4140325" y="3460450"/>
              <a:ext cx="846100" cy="182825"/>
            </a:xfrm>
            <a:custGeom>
              <a:avLst/>
              <a:gdLst/>
              <a:ahLst/>
              <a:cxnLst/>
              <a:rect l="l" t="t" r="r" b="b"/>
              <a:pathLst>
                <a:path w="33844" h="7313" extrusionOk="0">
                  <a:moveTo>
                    <a:pt x="14940" y="0"/>
                  </a:moveTo>
                  <a:cubicBezTo>
                    <a:pt x="14705" y="0"/>
                    <a:pt x="14469" y="2"/>
                    <a:pt x="14234" y="4"/>
                  </a:cubicBezTo>
                  <a:cubicBezTo>
                    <a:pt x="11858" y="28"/>
                    <a:pt x="9457" y="220"/>
                    <a:pt x="7105" y="580"/>
                  </a:cubicBezTo>
                  <a:cubicBezTo>
                    <a:pt x="5929" y="748"/>
                    <a:pt x="4753" y="988"/>
                    <a:pt x="3577" y="1252"/>
                  </a:cubicBezTo>
                  <a:cubicBezTo>
                    <a:pt x="2665" y="1468"/>
                    <a:pt x="1729" y="1732"/>
                    <a:pt x="936" y="2284"/>
                  </a:cubicBezTo>
                  <a:cubicBezTo>
                    <a:pt x="576" y="2548"/>
                    <a:pt x="288" y="2884"/>
                    <a:pt x="72" y="3268"/>
                  </a:cubicBezTo>
                  <a:cubicBezTo>
                    <a:pt x="0" y="3364"/>
                    <a:pt x="0" y="3484"/>
                    <a:pt x="72" y="3580"/>
                  </a:cubicBezTo>
                  <a:cubicBezTo>
                    <a:pt x="72" y="3580"/>
                    <a:pt x="72" y="3580"/>
                    <a:pt x="72" y="3604"/>
                  </a:cubicBezTo>
                  <a:cubicBezTo>
                    <a:pt x="528" y="4444"/>
                    <a:pt x="1369" y="4924"/>
                    <a:pt x="2233" y="5212"/>
                  </a:cubicBezTo>
                  <a:cubicBezTo>
                    <a:pt x="3265" y="5572"/>
                    <a:pt x="4369" y="5764"/>
                    <a:pt x="5425" y="5981"/>
                  </a:cubicBezTo>
                  <a:cubicBezTo>
                    <a:pt x="7825" y="6461"/>
                    <a:pt x="10225" y="6821"/>
                    <a:pt x="12650" y="7037"/>
                  </a:cubicBezTo>
                  <a:cubicBezTo>
                    <a:pt x="14684" y="7216"/>
                    <a:pt x="16718" y="7313"/>
                    <a:pt x="18753" y="7313"/>
                  </a:cubicBezTo>
                  <a:cubicBezTo>
                    <a:pt x="19167" y="7313"/>
                    <a:pt x="19581" y="7309"/>
                    <a:pt x="19994" y="7301"/>
                  </a:cubicBezTo>
                  <a:cubicBezTo>
                    <a:pt x="22419" y="7253"/>
                    <a:pt x="24867" y="7085"/>
                    <a:pt x="27267" y="6773"/>
                  </a:cubicBezTo>
                  <a:cubicBezTo>
                    <a:pt x="28467" y="6629"/>
                    <a:pt x="29644" y="6461"/>
                    <a:pt x="30796" y="6197"/>
                  </a:cubicBezTo>
                  <a:cubicBezTo>
                    <a:pt x="31372" y="6077"/>
                    <a:pt x="31948" y="5908"/>
                    <a:pt x="32500" y="5716"/>
                  </a:cubicBezTo>
                  <a:cubicBezTo>
                    <a:pt x="32956" y="5524"/>
                    <a:pt x="33436" y="5236"/>
                    <a:pt x="33556" y="4708"/>
                  </a:cubicBezTo>
                  <a:cubicBezTo>
                    <a:pt x="33844" y="3532"/>
                    <a:pt x="32620" y="2836"/>
                    <a:pt x="31732" y="2404"/>
                  </a:cubicBezTo>
                  <a:cubicBezTo>
                    <a:pt x="30676" y="1900"/>
                    <a:pt x="29547" y="1588"/>
                    <a:pt x="28419" y="1348"/>
                  </a:cubicBezTo>
                  <a:cubicBezTo>
                    <a:pt x="26115" y="844"/>
                    <a:pt x="23739" y="532"/>
                    <a:pt x="21387" y="316"/>
                  </a:cubicBezTo>
                  <a:cubicBezTo>
                    <a:pt x="19246" y="100"/>
                    <a:pt x="17085" y="0"/>
                    <a:pt x="14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2"/>
            <p:cNvSpPr/>
            <p:nvPr/>
          </p:nvSpPr>
          <p:spPr>
            <a:xfrm>
              <a:off x="4120525" y="2289125"/>
              <a:ext cx="397250" cy="1377350"/>
            </a:xfrm>
            <a:custGeom>
              <a:avLst/>
              <a:gdLst/>
              <a:ahLst/>
              <a:cxnLst/>
              <a:rect l="l" t="t" r="r" b="b"/>
              <a:pathLst>
                <a:path w="15890" h="55094" extrusionOk="0">
                  <a:moveTo>
                    <a:pt x="309" y="1"/>
                  </a:moveTo>
                  <a:cubicBezTo>
                    <a:pt x="156" y="1"/>
                    <a:pt x="0" y="98"/>
                    <a:pt x="0" y="292"/>
                  </a:cubicBezTo>
                  <a:cubicBezTo>
                    <a:pt x="240" y="3965"/>
                    <a:pt x="1104" y="7565"/>
                    <a:pt x="2209" y="11069"/>
                  </a:cubicBezTo>
                  <a:cubicBezTo>
                    <a:pt x="3289" y="14622"/>
                    <a:pt x="4609" y="18102"/>
                    <a:pt x="5689" y="21654"/>
                  </a:cubicBezTo>
                  <a:cubicBezTo>
                    <a:pt x="6793" y="25255"/>
                    <a:pt x="7609" y="28927"/>
                    <a:pt x="7873" y="32719"/>
                  </a:cubicBezTo>
                  <a:cubicBezTo>
                    <a:pt x="8113" y="36728"/>
                    <a:pt x="7993" y="40784"/>
                    <a:pt x="8953" y="44721"/>
                  </a:cubicBezTo>
                  <a:cubicBezTo>
                    <a:pt x="9793" y="48153"/>
                    <a:pt x="11474" y="51345"/>
                    <a:pt x="13754" y="54034"/>
                  </a:cubicBezTo>
                  <a:cubicBezTo>
                    <a:pt x="13778" y="54058"/>
                    <a:pt x="13802" y="54082"/>
                    <a:pt x="13826" y="54106"/>
                  </a:cubicBezTo>
                  <a:cubicBezTo>
                    <a:pt x="13706" y="54250"/>
                    <a:pt x="13778" y="54562"/>
                    <a:pt x="14042" y="54586"/>
                  </a:cubicBezTo>
                  <a:cubicBezTo>
                    <a:pt x="14114" y="54610"/>
                    <a:pt x="14210" y="54610"/>
                    <a:pt x="14282" y="54610"/>
                  </a:cubicBezTo>
                  <a:cubicBezTo>
                    <a:pt x="14402" y="54754"/>
                    <a:pt x="14522" y="54874"/>
                    <a:pt x="14642" y="55018"/>
                  </a:cubicBezTo>
                  <a:cubicBezTo>
                    <a:pt x="14701" y="55071"/>
                    <a:pt x="14767" y="55094"/>
                    <a:pt x="14830" y="55094"/>
                  </a:cubicBezTo>
                  <a:cubicBezTo>
                    <a:pt x="15020" y="55094"/>
                    <a:pt x="15188" y="54886"/>
                    <a:pt x="15098" y="54706"/>
                  </a:cubicBezTo>
                  <a:lnTo>
                    <a:pt x="15242" y="54706"/>
                  </a:lnTo>
                  <a:cubicBezTo>
                    <a:pt x="15255" y="54709"/>
                    <a:pt x="15268" y="54710"/>
                    <a:pt x="15281" y="54710"/>
                  </a:cubicBezTo>
                  <a:cubicBezTo>
                    <a:pt x="15368" y="54710"/>
                    <a:pt x="15461" y="54645"/>
                    <a:pt x="15482" y="54562"/>
                  </a:cubicBezTo>
                  <a:cubicBezTo>
                    <a:pt x="15866" y="53842"/>
                    <a:pt x="15890" y="53026"/>
                    <a:pt x="15794" y="52233"/>
                  </a:cubicBezTo>
                  <a:cubicBezTo>
                    <a:pt x="15698" y="51273"/>
                    <a:pt x="15554" y="50313"/>
                    <a:pt x="15410" y="49353"/>
                  </a:cubicBezTo>
                  <a:cubicBezTo>
                    <a:pt x="15170" y="47385"/>
                    <a:pt x="14906" y="45441"/>
                    <a:pt x="14642" y="43473"/>
                  </a:cubicBezTo>
                  <a:cubicBezTo>
                    <a:pt x="14114" y="39560"/>
                    <a:pt x="13610" y="35624"/>
                    <a:pt x="13082" y="31711"/>
                  </a:cubicBezTo>
                  <a:cubicBezTo>
                    <a:pt x="12842" y="29839"/>
                    <a:pt x="12602" y="27967"/>
                    <a:pt x="12242" y="26095"/>
                  </a:cubicBezTo>
                  <a:cubicBezTo>
                    <a:pt x="11906" y="24247"/>
                    <a:pt x="11402" y="22422"/>
                    <a:pt x="10753" y="20622"/>
                  </a:cubicBezTo>
                  <a:cubicBezTo>
                    <a:pt x="9433" y="17046"/>
                    <a:pt x="7729" y="13614"/>
                    <a:pt x="6121" y="10157"/>
                  </a:cubicBezTo>
                  <a:cubicBezTo>
                    <a:pt x="5305" y="8357"/>
                    <a:pt x="4465" y="6557"/>
                    <a:pt x="3649" y="4757"/>
                  </a:cubicBezTo>
                  <a:cubicBezTo>
                    <a:pt x="3241" y="3893"/>
                    <a:pt x="2833" y="3005"/>
                    <a:pt x="2425" y="2116"/>
                  </a:cubicBezTo>
                  <a:cubicBezTo>
                    <a:pt x="2137" y="1492"/>
                    <a:pt x="1801" y="844"/>
                    <a:pt x="1248" y="412"/>
                  </a:cubicBezTo>
                  <a:cubicBezTo>
                    <a:pt x="984" y="220"/>
                    <a:pt x="696" y="76"/>
                    <a:pt x="360" y="4"/>
                  </a:cubicBezTo>
                  <a:cubicBezTo>
                    <a:pt x="344" y="2"/>
                    <a:pt x="327"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2"/>
            <p:cNvSpPr/>
            <p:nvPr/>
          </p:nvSpPr>
          <p:spPr>
            <a:xfrm>
              <a:off x="4416950" y="2791000"/>
              <a:ext cx="171650" cy="879775"/>
            </a:xfrm>
            <a:custGeom>
              <a:avLst/>
              <a:gdLst/>
              <a:ahLst/>
              <a:cxnLst/>
              <a:rect l="l" t="t" r="r" b="b"/>
              <a:pathLst>
                <a:path w="6866" h="35191" extrusionOk="0">
                  <a:moveTo>
                    <a:pt x="2110" y="0"/>
                  </a:moveTo>
                  <a:cubicBezTo>
                    <a:pt x="1810" y="0"/>
                    <a:pt x="1509" y="134"/>
                    <a:pt x="1297" y="379"/>
                  </a:cubicBezTo>
                  <a:cubicBezTo>
                    <a:pt x="985" y="715"/>
                    <a:pt x="889" y="1219"/>
                    <a:pt x="841" y="1675"/>
                  </a:cubicBezTo>
                  <a:cubicBezTo>
                    <a:pt x="697" y="2972"/>
                    <a:pt x="577" y="4268"/>
                    <a:pt x="457" y="5564"/>
                  </a:cubicBezTo>
                  <a:cubicBezTo>
                    <a:pt x="361" y="6884"/>
                    <a:pt x="241" y="8204"/>
                    <a:pt x="169" y="9524"/>
                  </a:cubicBezTo>
                  <a:cubicBezTo>
                    <a:pt x="25" y="12140"/>
                    <a:pt x="1" y="14781"/>
                    <a:pt x="193" y="17421"/>
                  </a:cubicBezTo>
                  <a:cubicBezTo>
                    <a:pt x="385" y="19989"/>
                    <a:pt x="745" y="22557"/>
                    <a:pt x="1201" y="25102"/>
                  </a:cubicBezTo>
                  <a:cubicBezTo>
                    <a:pt x="1681" y="27646"/>
                    <a:pt x="2233" y="30166"/>
                    <a:pt x="2809" y="32686"/>
                  </a:cubicBezTo>
                  <a:cubicBezTo>
                    <a:pt x="2881" y="33023"/>
                    <a:pt x="2953" y="33359"/>
                    <a:pt x="3049" y="33671"/>
                  </a:cubicBezTo>
                  <a:cubicBezTo>
                    <a:pt x="2905" y="33671"/>
                    <a:pt x="2761" y="33767"/>
                    <a:pt x="2785" y="33935"/>
                  </a:cubicBezTo>
                  <a:cubicBezTo>
                    <a:pt x="2852" y="34739"/>
                    <a:pt x="3606" y="35190"/>
                    <a:pt x="4349" y="35190"/>
                  </a:cubicBezTo>
                  <a:cubicBezTo>
                    <a:pt x="4404" y="35190"/>
                    <a:pt x="4459" y="35188"/>
                    <a:pt x="4513" y="35183"/>
                  </a:cubicBezTo>
                  <a:cubicBezTo>
                    <a:pt x="5497" y="35087"/>
                    <a:pt x="6097" y="34247"/>
                    <a:pt x="6385" y="33359"/>
                  </a:cubicBezTo>
                  <a:cubicBezTo>
                    <a:pt x="6553" y="32855"/>
                    <a:pt x="6601" y="32302"/>
                    <a:pt x="6673" y="31774"/>
                  </a:cubicBezTo>
                  <a:cubicBezTo>
                    <a:pt x="6745" y="31126"/>
                    <a:pt x="6793" y="30454"/>
                    <a:pt x="6817" y="29806"/>
                  </a:cubicBezTo>
                  <a:cubicBezTo>
                    <a:pt x="6865" y="28486"/>
                    <a:pt x="6817" y="27190"/>
                    <a:pt x="6721" y="25870"/>
                  </a:cubicBezTo>
                  <a:cubicBezTo>
                    <a:pt x="6553" y="23254"/>
                    <a:pt x="6241" y="20661"/>
                    <a:pt x="5977" y="18045"/>
                  </a:cubicBezTo>
                  <a:cubicBezTo>
                    <a:pt x="5713" y="15453"/>
                    <a:pt x="5449" y="12885"/>
                    <a:pt x="5137" y="10292"/>
                  </a:cubicBezTo>
                  <a:cubicBezTo>
                    <a:pt x="4801" y="7724"/>
                    <a:pt x="4417" y="5132"/>
                    <a:pt x="3841" y="2587"/>
                  </a:cubicBezTo>
                  <a:cubicBezTo>
                    <a:pt x="3745" y="2059"/>
                    <a:pt x="3625" y="1531"/>
                    <a:pt x="3385" y="1051"/>
                  </a:cubicBezTo>
                  <a:cubicBezTo>
                    <a:pt x="3217" y="667"/>
                    <a:pt x="2929" y="259"/>
                    <a:pt x="2521" y="91"/>
                  </a:cubicBezTo>
                  <a:cubicBezTo>
                    <a:pt x="2390" y="30"/>
                    <a:pt x="2250" y="0"/>
                    <a:pt x="2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2"/>
            <p:cNvSpPr/>
            <p:nvPr/>
          </p:nvSpPr>
          <p:spPr>
            <a:xfrm>
              <a:off x="4728975" y="2614350"/>
              <a:ext cx="324075" cy="1057325"/>
            </a:xfrm>
            <a:custGeom>
              <a:avLst/>
              <a:gdLst/>
              <a:ahLst/>
              <a:cxnLst/>
              <a:rect l="l" t="t" r="r" b="b"/>
              <a:pathLst>
                <a:path w="12963" h="42293" extrusionOk="0">
                  <a:moveTo>
                    <a:pt x="11439" y="0"/>
                  </a:moveTo>
                  <a:cubicBezTo>
                    <a:pt x="10799" y="0"/>
                    <a:pt x="10479" y="793"/>
                    <a:pt x="10226" y="1277"/>
                  </a:cubicBezTo>
                  <a:cubicBezTo>
                    <a:pt x="8786" y="3989"/>
                    <a:pt x="7778" y="6893"/>
                    <a:pt x="6962" y="9846"/>
                  </a:cubicBezTo>
                  <a:cubicBezTo>
                    <a:pt x="6122" y="12966"/>
                    <a:pt x="5497" y="16134"/>
                    <a:pt x="4945" y="19326"/>
                  </a:cubicBezTo>
                  <a:cubicBezTo>
                    <a:pt x="4417" y="22471"/>
                    <a:pt x="3913" y="25639"/>
                    <a:pt x="3337" y="28807"/>
                  </a:cubicBezTo>
                  <a:cubicBezTo>
                    <a:pt x="2761" y="31904"/>
                    <a:pt x="2065" y="35024"/>
                    <a:pt x="1129" y="38048"/>
                  </a:cubicBezTo>
                  <a:cubicBezTo>
                    <a:pt x="889" y="38792"/>
                    <a:pt x="649" y="39536"/>
                    <a:pt x="385" y="40281"/>
                  </a:cubicBezTo>
                  <a:cubicBezTo>
                    <a:pt x="385" y="40305"/>
                    <a:pt x="385" y="40305"/>
                    <a:pt x="385" y="40329"/>
                  </a:cubicBezTo>
                  <a:cubicBezTo>
                    <a:pt x="365" y="40326"/>
                    <a:pt x="344" y="40324"/>
                    <a:pt x="324" y="40324"/>
                  </a:cubicBezTo>
                  <a:cubicBezTo>
                    <a:pt x="178" y="40324"/>
                    <a:pt x="46" y="40403"/>
                    <a:pt x="25" y="40593"/>
                  </a:cubicBezTo>
                  <a:cubicBezTo>
                    <a:pt x="1" y="41217"/>
                    <a:pt x="361" y="41841"/>
                    <a:pt x="937" y="42129"/>
                  </a:cubicBezTo>
                  <a:cubicBezTo>
                    <a:pt x="1166" y="42238"/>
                    <a:pt x="1415" y="42292"/>
                    <a:pt x="1664" y="42292"/>
                  </a:cubicBezTo>
                  <a:cubicBezTo>
                    <a:pt x="1962" y="42292"/>
                    <a:pt x="2259" y="42214"/>
                    <a:pt x="2521" y="42057"/>
                  </a:cubicBezTo>
                  <a:cubicBezTo>
                    <a:pt x="2545" y="42057"/>
                    <a:pt x="2593" y="42033"/>
                    <a:pt x="2617" y="42009"/>
                  </a:cubicBezTo>
                  <a:cubicBezTo>
                    <a:pt x="2665" y="41985"/>
                    <a:pt x="2713" y="41937"/>
                    <a:pt x="2761" y="41913"/>
                  </a:cubicBezTo>
                  <a:cubicBezTo>
                    <a:pt x="2761" y="41913"/>
                    <a:pt x="2761" y="41889"/>
                    <a:pt x="2785" y="41889"/>
                  </a:cubicBezTo>
                  <a:cubicBezTo>
                    <a:pt x="2785" y="41889"/>
                    <a:pt x="2809" y="41865"/>
                    <a:pt x="2809" y="41865"/>
                  </a:cubicBezTo>
                  <a:cubicBezTo>
                    <a:pt x="2809" y="41841"/>
                    <a:pt x="2809" y="41841"/>
                    <a:pt x="2809" y="41841"/>
                  </a:cubicBezTo>
                  <a:cubicBezTo>
                    <a:pt x="2857" y="41793"/>
                    <a:pt x="2905" y="41721"/>
                    <a:pt x="2929" y="41649"/>
                  </a:cubicBezTo>
                  <a:cubicBezTo>
                    <a:pt x="3361" y="41505"/>
                    <a:pt x="3745" y="41145"/>
                    <a:pt x="4009" y="40785"/>
                  </a:cubicBezTo>
                  <a:cubicBezTo>
                    <a:pt x="4417" y="40257"/>
                    <a:pt x="4681" y="39608"/>
                    <a:pt x="4969" y="39008"/>
                  </a:cubicBezTo>
                  <a:cubicBezTo>
                    <a:pt x="6170" y="36512"/>
                    <a:pt x="6986" y="33824"/>
                    <a:pt x="7586" y="31112"/>
                  </a:cubicBezTo>
                  <a:cubicBezTo>
                    <a:pt x="8210" y="28351"/>
                    <a:pt x="8594" y="25567"/>
                    <a:pt x="8978" y="22759"/>
                  </a:cubicBezTo>
                  <a:cubicBezTo>
                    <a:pt x="9338" y="19927"/>
                    <a:pt x="9698" y="17118"/>
                    <a:pt x="10226" y="14310"/>
                  </a:cubicBezTo>
                  <a:cubicBezTo>
                    <a:pt x="10490" y="12918"/>
                    <a:pt x="10802" y="11526"/>
                    <a:pt x="11162" y="10158"/>
                  </a:cubicBezTo>
                  <a:cubicBezTo>
                    <a:pt x="11570" y="8693"/>
                    <a:pt x="12098" y="7253"/>
                    <a:pt x="12434" y="5765"/>
                  </a:cubicBezTo>
                  <a:cubicBezTo>
                    <a:pt x="12794" y="4277"/>
                    <a:pt x="12962" y="2741"/>
                    <a:pt x="12602" y="1253"/>
                  </a:cubicBezTo>
                  <a:cubicBezTo>
                    <a:pt x="12482" y="725"/>
                    <a:pt x="12146" y="53"/>
                    <a:pt x="11522" y="5"/>
                  </a:cubicBezTo>
                  <a:cubicBezTo>
                    <a:pt x="11494" y="2"/>
                    <a:pt x="11466" y="0"/>
                    <a:pt x="1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2"/>
            <p:cNvSpPr/>
            <p:nvPr/>
          </p:nvSpPr>
          <p:spPr>
            <a:xfrm>
              <a:off x="3917700" y="2745625"/>
              <a:ext cx="588675" cy="933800"/>
            </a:xfrm>
            <a:custGeom>
              <a:avLst/>
              <a:gdLst/>
              <a:ahLst/>
              <a:cxnLst/>
              <a:rect l="l" t="t" r="r" b="b"/>
              <a:pathLst>
                <a:path w="23547" h="37352" extrusionOk="0">
                  <a:moveTo>
                    <a:pt x="987" y="0"/>
                  </a:moveTo>
                  <a:cubicBezTo>
                    <a:pt x="887" y="0"/>
                    <a:pt x="793" y="49"/>
                    <a:pt x="745" y="130"/>
                  </a:cubicBezTo>
                  <a:cubicBezTo>
                    <a:pt x="0" y="1570"/>
                    <a:pt x="409" y="3226"/>
                    <a:pt x="889" y="4691"/>
                  </a:cubicBezTo>
                  <a:cubicBezTo>
                    <a:pt x="1465" y="6419"/>
                    <a:pt x="2041" y="8123"/>
                    <a:pt x="2593" y="9851"/>
                  </a:cubicBezTo>
                  <a:cubicBezTo>
                    <a:pt x="3673" y="13091"/>
                    <a:pt x="4681" y="16380"/>
                    <a:pt x="5953" y="19548"/>
                  </a:cubicBezTo>
                  <a:cubicBezTo>
                    <a:pt x="6553" y="21084"/>
                    <a:pt x="7249" y="22572"/>
                    <a:pt x="8065" y="24012"/>
                  </a:cubicBezTo>
                  <a:cubicBezTo>
                    <a:pt x="8881" y="25477"/>
                    <a:pt x="9938" y="26797"/>
                    <a:pt x="10802" y="28237"/>
                  </a:cubicBezTo>
                  <a:cubicBezTo>
                    <a:pt x="11690" y="29653"/>
                    <a:pt x="12314" y="31237"/>
                    <a:pt x="13226" y="32629"/>
                  </a:cubicBezTo>
                  <a:cubicBezTo>
                    <a:pt x="13994" y="33805"/>
                    <a:pt x="14978" y="34838"/>
                    <a:pt x="16106" y="35654"/>
                  </a:cubicBezTo>
                  <a:cubicBezTo>
                    <a:pt x="17186" y="36446"/>
                    <a:pt x="18458" y="37046"/>
                    <a:pt x="19803" y="37262"/>
                  </a:cubicBezTo>
                  <a:cubicBezTo>
                    <a:pt x="20195" y="37320"/>
                    <a:pt x="20587" y="37352"/>
                    <a:pt x="20985" y="37352"/>
                  </a:cubicBezTo>
                  <a:cubicBezTo>
                    <a:pt x="21244" y="37352"/>
                    <a:pt x="21506" y="37338"/>
                    <a:pt x="21771" y="37310"/>
                  </a:cubicBezTo>
                  <a:cubicBezTo>
                    <a:pt x="22347" y="37214"/>
                    <a:pt x="23163" y="37142"/>
                    <a:pt x="23427" y="36518"/>
                  </a:cubicBezTo>
                  <a:cubicBezTo>
                    <a:pt x="23547" y="36254"/>
                    <a:pt x="23427" y="35942"/>
                    <a:pt x="23115" y="35870"/>
                  </a:cubicBezTo>
                  <a:cubicBezTo>
                    <a:pt x="22563" y="34742"/>
                    <a:pt x="21867" y="33685"/>
                    <a:pt x="21051" y="32725"/>
                  </a:cubicBezTo>
                  <a:cubicBezTo>
                    <a:pt x="20595" y="32221"/>
                    <a:pt x="20115" y="31741"/>
                    <a:pt x="19611" y="31285"/>
                  </a:cubicBezTo>
                  <a:cubicBezTo>
                    <a:pt x="19082" y="30829"/>
                    <a:pt x="18530" y="30421"/>
                    <a:pt x="17978" y="29989"/>
                  </a:cubicBezTo>
                  <a:cubicBezTo>
                    <a:pt x="17450" y="29533"/>
                    <a:pt x="16922" y="29077"/>
                    <a:pt x="16466" y="28525"/>
                  </a:cubicBezTo>
                  <a:cubicBezTo>
                    <a:pt x="16010" y="27997"/>
                    <a:pt x="15650" y="27397"/>
                    <a:pt x="15314" y="26773"/>
                  </a:cubicBezTo>
                  <a:cubicBezTo>
                    <a:pt x="14642" y="25453"/>
                    <a:pt x="14042" y="24084"/>
                    <a:pt x="13418" y="22740"/>
                  </a:cubicBezTo>
                  <a:cubicBezTo>
                    <a:pt x="12770" y="21324"/>
                    <a:pt x="12146" y="19908"/>
                    <a:pt x="11594" y="18468"/>
                  </a:cubicBezTo>
                  <a:cubicBezTo>
                    <a:pt x="11018" y="17052"/>
                    <a:pt x="10538" y="15612"/>
                    <a:pt x="10058" y="14171"/>
                  </a:cubicBezTo>
                  <a:cubicBezTo>
                    <a:pt x="9169" y="11435"/>
                    <a:pt x="8305" y="8651"/>
                    <a:pt x="6913" y="6107"/>
                  </a:cubicBezTo>
                  <a:cubicBezTo>
                    <a:pt x="5689" y="3898"/>
                    <a:pt x="4057" y="1858"/>
                    <a:pt x="1921" y="490"/>
                  </a:cubicBezTo>
                  <a:cubicBezTo>
                    <a:pt x="1657" y="322"/>
                    <a:pt x="1393" y="178"/>
                    <a:pt x="1129" y="34"/>
                  </a:cubicBezTo>
                  <a:cubicBezTo>
                    <a:pt x="1082" y="11"/>
                    <a:pt x="1034"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2"/>
            <p:cNvSpPr/>
            <p:nvPr/>
          </p:nvSpPr>
          <p:spPr>
            <a:xfrm>
              <a:off x="4551375" y="2714325"/>
              <a:ext cx="217250" cy="965700"/>
            </a:xfrm>
            <a:custGeom>
              <a:avLst/>
              <a:gdLst/>
              <a:ahLst/>
              <a:cxnLst/>
              <a:rect l="l" t="t" r="r" b="b"/>
              <a:pathLst>
                <a:path w="8690" h="38628" extrusionOk="0">
                  <a:moveTo>
                    <a:pt x="3808" y="1"/>
                  </a:moveTo>
                  <a:cubicBezTo>
                    <a:pt x="3707" y="1"/>
                    <a:pt x="3606" y="13"/>
                    <a:pt x="3504" y="38"/>
                  </a:cubicBezTo>
                  <a:cubicBezTo>
                    <a:pt x="2928" y="182"/>
                    <a:pt x="2640" y="758"/>
                    <a:pt x="2568" y="1310"/>
                  </a:cubicBezTo>
                  <a:cubicBezTo>
                    <a:pt x="2448" y="1958"/>
                    <a:pt x="2472" y="2678"/>
                    <a:pt x="2496" y="3350"/>
                  </a:cubicBezTo>
                  <a:cubicBezTo>
                    <a:pt x="2592" y="6279"/>
                    <a:pt x="3216" y="9159"/>
                    <a:pt x="3721" y="12039"/>
                  </a:cubicBezTo>
                  <a:cubicBezTo>
                    <a:pt x="3961" y="13479"/>
                    <a:pt x="4153" y="14919"/>
                    <a:pt x="4225" y="16360"/>
                  </a:cubicBezTo>
                  <a:cubicBezTo>
                    <a:pt x="4297" y="17800"/>
                    <a:pt x="4273" y="19264"/>
                    <a:pt x="4129" y="20680"/>
                  </a:cubicBezTo>
                  <a:cubicBezTo>
                    <a:pt x="3841" y="23560"/>
                    <a:pt x="3120" y="26321"/>
                    <a:pt x="2040" y="28985"/>
                  </a:cubicBezTo>
                  <a:cubicBezTo>
                    <a:pt x="1080" y="31457"/>
                    <a:pt x="0" y="34121"/>
                    <a:pt x="768" y="36786"/>
                  </a:cubicBezTo>
                  <a:cubicBezTo>
                    <a:pt x="792" y="36906"/>
                    <a:pt x="840" y="37002"/>
                    <a:pt x="864" y="37098"/>
                  </a:cubicBezTo>
                  <a:cubicBezTo>
                    <a:pt x="854" y="37096"/>
                    <a:pt x="844" y="37096"/>
                    <a:pt x="835" y="37096"/>
                  </a:cubicBezTo>
                  <a:cubicBezTo>
                    <a:pt x="651" y="37096"/>
                    <a:pt x="462" y="37302"/>
                    <a:pt x="576" y="37530"/>
                  </a:cubicBezTo>
                  <a:cubicBezTo>
                    <a:pt x="792" y="37938"/>
                    <a:pt x="1128" y="38226"/>
                    <a:pt x="1536" y="38418"/>
                  </a:cubicBezTo>
                  <a:cubicBezTo>
                    <a:pt x="1536" y="38418"/>
                    <a:pt x="1536" y="38418"/>
                    <a:pt x="1536" y="38442"/>
                  </a:cubicBezTo>
                  <a:cubicBezTo>
                    <a:pt x="1603" y="38525"/>
                    <a:pt x="1692" y="38550"/>
                    <a:pt x="1772" y="38550"/>
                  </a:cubicBezTo>
                  <a:cubicBezTo>
                    <a:pt x="1808" y="38550"/>
                    <a:pt x="1843" y="38545"/>
                    <a:pt x="1872" y="38538"/>
                  </a:cubicBezTo>
                  <a:cubicBezTo>
                    <a:pt x="2119" y="38596"/>
                    <a:pt x="2375" y="38628"/>
                    <a:pt x="2629" y="38628"/>
                  </a:cubicBezTo>
                  <a:cubicBezTo>
                    <a:pt x="2795" y="38628"/>
                    <a:pt x="2959" y="38614"/>
                    <a:pt x="3120" y="38586"/>
                  </a:cubicBezTo>
                  <a:cubicBezTo>
                    <a:pt x="4297" y="38394"/>
                    <a:pt x="5137" y="37434"/>
                    <a:pt x="5665" y="36426"/>
                  </a:cubicBezTo>
                  <a:cubicBezTo>
                    <a:pt x="6313" y="35273"/>
                    <a:pt x="6745" y="33977"/>
                    <a:pt x="7153" y="32705"/>
                  </a:cubicBezTo>
                  <a:cubicBezTo>
                    <a:pt x="7561" y="31361"/>
                    <a:pt x="7873" y="29993"/>
                    <a:pt x="8089" y="28601"/>
                  </a:cubicBezTo>
                  <a:cubicBezTo>
                    <a:pt x="8569" y="25817"/>
                    <a:pt x="8689" y="22960"/>
                    <a:pt x="8569" y="20152"/>
                  </a:cubicBezTo>
                  <a:cubicBezTo>
                    <a:pt x="8449" y="17176"/>
                    <a:pt x="8065" y="14223"/>
                    <a:pt x="7537" y="11295"/>
                  </a:cubicBezTo>
                  <a:cubicBezTo>
                    <a:pt x="7009" y="8319"/>
                    <a:pt x="6337" y="5390"/>
                    <a:pt x="5665" y="2438"/>
                  </a:cubicBezTo>
                  <a:cubicBezTo>
                    <a:pt x="5521" y="1814"/>
                    <a:pt x="5401" y="1142"/>
                    <a:pt x="5017" y="638"/>
                  </a:cubicBezTo>
                  <a:cubicBezTo>
                    <a:pt x="4720" y="262"/>
                    <a:pt x="4277" y="1"/>
                    <a:pt x="38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2"/>
            <p:cNvSpPr/>
            <p:nvPr/>
          </p:nvSpPr>
          <p:spPr>
            <a:xfrm>
              <a:off x="4158925" y="2307225"/>
              <a:ext cx="22225" cy="32425"/>
            </a:xfrm>
            <a:custGeom>
              <a:avLst/>
              <a:gdLst/>
              <a:ahLst/>
              <a:cxnLst/>
              <a:rect l="l" t="t" r="r" b="b"/>
              <a:pathLst>
                <a:path w="889" h="1297" extrusionOk="0">
                  <a:moveTo>
                    <a:pt x="313" y="0"/>
                  </a:moveTo>
                  <a:cubicBezTo>
                    <a:pt x="240" y="0"/>
                    <a:pt x="168" y="24"/>
                    <a:pt x="120" y="72"/>
                  </a:cubicBezTo>
                  <a:cubicBezTo>
                    <a:pt x="0" y="192"/>
                    <a:pt x="0" y="360"/>
                    <a:pt x="120" y="480"/>
                  </a:cubicBezTo>
                  <a:cubicBezTo>
                    <a:pt x="120" y="480"/>
                    <a:pt x="144" y="504"/>
                    <a:pt x="144" y="504"/>
                  </a:cubicBezTo>
                  <a:cubicBezTo>
                    <a:pt x="192" y="552"/>
                    <a:pt x="216" y="600"/>
                    <a:pt x="240" y="672"/>
                  </a:cubicBezTo>
                  <a:cubicBezTo>
                    <a:pt x="265" y="720"/>
                    <a:pt x="289" y="792"/>
                    <a:pt x="289" y="864"/>
                  </a:cubicBezTo>
                  <a:cubicBezTo>
                    <a:pt x="289" y="912"/>
                    <a:pt x="289" y="960"/>
                    <a:pt x="289" y="1008"/>
                  </a:cubicBezTo>
                  <a:cubicBezTo>
                    <a:pt x="289" y="1080"/>
                    <a:pt x="337" y="1176"/>
                    <a:pt x="385" y="1224"/>
                  </a:cubicBezTo>
                  <a:cubicBezTo>
                    <a:pt x="433" y="1272"/>
                    <a:pt x="505" y="1296"/>
                    <a:pt x="577" y="1296"/>
                  </a:cubicBezTo>
                  <a:cubicBezTo>
                    <a:pt x="649" y="1296"/>
                    <a:pt x="721" y="1272"/>
                    <a:pt x="769" y="1224"/>
                  </a:cubicBezTo>
                  <a:cubicBezTo>
                    <a:pt x="817" y="1152"/>
                    <a:pt x="841" y="1104"/>
                    <a:pt x="865" y="1008"/>
                  </a:cubicBezTo>
                  <a:cubicBezTo>
                    <a:pt x="889" y="672"/>
                    <a:pt x="745" y="336"/>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2"/>
            <p:cNvSpPr/>
            <p:nvPr/>
          </p:nvSpPr>
          <p:spPr>
            <a:xfrm>
              <a:off x="4184725" y="2384975"/>
              <a:ext cx="17425" cy="35925"/>
            </a:xfrm>
            <a:custGeom>
              <a:avLst/>
              <a:gdLst/>
              <a:ahLst/>
              <a:cxnLst/>
              <a:rect l="l" t="t" r="r" b="b"/>
              <a:pathLst>
                <a:path w="697" h="1437" extrusionOk="0">
                  <a:moveTo>
                    <a:pt x="260" y="1"/>
                  </a:moveTo>
                  <a:cubicBezTo>
                    <a:pt x="237" y="1"/>
                    <a:pt x="214" y="4"/>
                    <a:pt x="193" y="11"/>
                  </a:cubicBezTo>
                  <a:cubicBezTo>
                    <a:pt x="145" y="35"/>
                    <a:pt x="73" y="83"/>
                    <a:pt x="25" y="131"/>
                  </a:cubicBezTo>
                  <a:cubicBezTo>
                    <a:pt x="1" y="203"/>
                    <a:pt x="1" y="275"/>
                    <a:pt x="1" y="347"/>
                  </a:cubicBezTo>
                  <a:lnTo>
                    <a:pt x="145" y="1211"/>
                  </a:lnTo>
                  <a:cubicBezTo>
                    <a:pt x="169" y="1283"/>
                    <a:pt x="217" y="1355"/>
                    <a:pt x="289" y="1379"/>
                  </a:cubicBezTo>
                  <a:cubicBezTo>
                    <a:pt x="324" y="1414"/>
                    <a:pt x="385" y="1436"/>
                    <a:pt x="443" y="1436"/>
                  </a:cubicBezTo>
                  <a:cubicBezTo>
                    <a:pt x="464" y="1436"/>
                    <a:pt x="485" y="1433"/>
                    <a:pt x="505" y="1427"/>
                  </a:cubicBezTo>
                  <a:cubicBezTo>
                    <a:pt x="577" y="1403"/>
                    <a:pt x="625" y="1355"/>
                    <a:pt x="673" y="1283"/>
                  </a:cubicBezTo>
                  <a:cubicBezTo>
                    <a:pt x="697" y="1211"/>
                    <a:pt x="697" y="1163"/>
                    <a:pt x="697" y="1067"/>
                  </a:cubicBezTo>
                  <a:lnTo>
                    <a:pt x="553" y="203"/>
                  </a:lnTo>
                  <a:cubicBezTo>
                    <a:pt x="529" y="131"/>
                    <a:pt x="481" y="59"/>
                    <a:pt x="409" y="35"/>
                  </a:cubicBezTo>
                  <a:cubicBezTo>
                    <a:pt x="375" y="18"/>
                    <a:pt x="317"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2"/>
            <p:cNvSpPr/>
            <p:nvPr/>
          </p:nvSpPr>
          <p:spPr>
            <a:xfrm>
              <a:off x="4212925" y="2481600"/>
              <a:ext cx="21025" cy="29450"/>
            </a:xfrm>
            <a:custGeom>
              <a:avLst/>
              <a:gdLst/>
              <a:ahLst/>
              <a:cxnLst/>
              <a:rect l="l" t="t" r="r" b="b"/>
              <a:pathLst>
                <a:path w="841" h="1178" extrusionOk="0">
                  <a:moveTo>
                    <a:pt x="280" y="0"/>
                  </a:moveTo>
                  <a:cubicBezTo>
                    <a:pt x="259" y="0"/>
                    <a:pt x="238" y="3"/>
                    <a:pt x="217" y="10"/>
                  </a:cubicBezTo>
                  <a:cubicBezTo>
                    <a:pt x="145" y="34"/>
                    <a:pt x="73" y="82"/>
                    <a:pt x="49" y="130"/>
                  </a:cubicBezTo>
                  <a:cubicBezTo>
                    <a:pt x="25" y="202"/>
                    <a:pt x="1" y="274"/>
                    <a:pt x="25" y="346"/>
                  </a:cubicBezTo>
                  <a:cubicBezTo>
                    <a:pt x="97" y="562"/>
                    <a:pt x="193" y="778"/>
                    <a:pt x="265" y="970"/>
                  </a:cubicBezTo>
                  <a:cubicBezTo>
                    <a:pt x="289" y="1042"/>
                    <a:pt x="337" y="1114"/>
                    <a:pt x="385" y="1138"/>
                  </a:cubicBezTo>
                  <a:cubicBezTo>
                    <a:pt x="427" y="1166"/>
                    <a:pt x="477" y="1178"/>
                    <a:pt x="522" y="1178"/>
                  </a:cubicBezTo>
                  <a:cubicBezTo>
                    <a:pt x="553" y="1178"/>
                    <a:pt x="581" y="1172"/>
                    <a:pt x="601" y="1162"/>
                  </a:cubicBezTo>
                  <a:cubicBezTo>
                    <a:pt x="673" y="1138"/>
                    <a:pt x="745" y="1114"/>
                    <a:pt x="769" y="1042"/>
                  </a:cubicBezTo>
                  <a:cubicBezTo>
                    <a:pt x="817" y="970"/>
                    <a:pt x="841" y="898"/>
                    <a:pt x="817" y="826"/>
                  </a:cubicBezTo>
                  <a:cubicBezTo>
                    <a:pt x="721" y="610"/>
                    <a:pt x="649" y="418"/>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2"/>
            <p:cNvSpPr/>
            <p:nvPr/>
          </p:nvSpPr>
          <p:spPr>
            <a:xfrm>
              <a:off x="4239925" y="2556325"/>
              <a:ext cx="24025" cy="39200"/>
            </a:xfrm>
            <a:custGeom>
              <a:avLst/>
              <a:gdLst/>
              <a:ahLst/>
              <a:cxnLst/>
              <a:rect l="l" t="t" r="r" b="b"/>
              <a:pathLst>
                <a:path w="961" h="1568" extrusionOk="0">
                  <a:moveTo>
                    <a:pt x="325" y="1"/>
                  </a:moveTo>
                  <a:cubicBezTo>
                    <a:pt x="278" y="1"/>
                    <a:pt x="232" y="14"/>
                    <a:pt x="193" y="45"/>
                  </a:cubicBezTo>
                  <a:cubicBezTo>
                    <a:pt x="73" y="117"/>
                    <a:pt x="1" y="285"/>
                    <a:pt x="97" y="429"/>
                  </a:cubicBezTo>
                  <a:cubicBezTo>
                    <a:pt x="145" y="501"/>
                    <a:pt x="169" y="573"/>
                    <a:pt x="217" y="669"/>
                  </a:cubicBezTo>
                  <a:cubicBezTo>
                    <a:pt x="217" y="693"/>
                    <a:pt x="241" y="693"/>
                    <a:pt x="241" y="717"/>
                  </a:cubicBezTo>
                  <a:cubicBezTo>
                    <a:pt x="265" y="765"/>
                    <a:pt x="265" y="813"/>
                    <a:pt x="289" y="861"/>
                  </a:cubicBezTo>
                  <a:cubicBezTo>
                    <a:pt x="361" y="1005"/>
                    <a:pt x="385" y="1197"/>
                    <a:pt x="409" y="1365"/>
                  </a:cubicBezTo>
                  <a:cubicBezTo>
                    <a:pt x="433" y="1437"/>
                    <a:pt x="481" y="1509"/>
                    <a:pt x="553" y="1533"/>
                  </a:cubicBezTo>
                  <a:cubicBezTo>
                    <a:pt x="587" y="1550"/>
                    <a:pt x="645" y="1567"/>
                    <a:pt x="701" y="1567"/>
                  </a:cubicBezTo>
                  <a:cubicBezTo>
                    <a:pt x="725" y="1567"/>
                    <a:pt x="748" y="1564"/>
                    <a:pt x="769" y="1557"/>
                  </a:cubicBezTo>
                  <a:cubicBezTo>
                    <a:pt x="817" y="1533"/>
                    <a:pt x="889" y="1485"/>
                    <a:pt x="937" y="1437"/>
                  </a:cubicBezTo>
                  <a:cubicBezTo>
                    <a:pt x="961" y="1365"/>
                    <a:pt x="961" y="1293"/>
                    <a:pt x="961" y="1221"/>
                  </a:cubicBezTo>
                  <a:cubicBezTo>
                    <a:pt x="913" y="837"/>
                    <a:pt x="769" y="477"/>
                    <a:pt x="577" y="141"/>
                  </a:cubicBezTo>
                  <a:cubicBezTo>
                    <a:pt x="528" y="60"/>
                    <a:pt x="42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2"/>
            <p:cNvSpPr/>
            <p:nvPr/>
          </p:nvSpPr>
          <p:spPr>
            <a:xfrm>
              <a:off x="4269325" y="2630975"/>
              <a:ext cx="20450" cy="36400"/>
            </a:xfrm>
            <a:custGeom>
              <a:avLst/>
              <a:gdLst/>
              <a:ahLst/>
              <a:cxnLst/>
              <a:rect l="l" t="t" r="r" b="b"/>
              <a:pathLst>
                <a:path w="818" h="1456" extrusionOk="0">
                  <a:moveTo>
                    <a:pt x="285" y="1"/>
                  </a:moveTo>
                  <a:cubicBezTo>
                    <a:pt x="262" y="1"/>
                    <a:pt x="239" y="4"/>
                    <a:pt x="217" y="12"/>
                  </a:cubicBezTo>
                  <a:cubicBezTo>
                    <a:pt x="73" y="60"/>
                    <a:pt x="1" y="204"/>
                    <a:pt x="25" y="372"/>
                  </a:cubicBezTo>
                  <a:cubicBezTo>
                    <a:pt x="97" y="660"/>
                    <a:pt x="169" y="948"/>
                    <a:pt x="241" y="1236"/>
                  </a:cubicBezTo>
                  <a:cubicBezTo>
                    <a:pt x="284" y="1365"/>
                    <a:pt x="424" y="1455"/>
                    <a:pt x="556" y="1455"/>
                  </a:cubicBezTo>
                  <a:cubicBezTo>
                    <a:pt x="571" y="1455"/>
                    <a:pt x="586" y="1454"/>
                    <a:pt x="601" y="1452"/>
                  </a:cubicBezTo>
                  <a:cubicBezTo>
                    <a:pt x="745" y="1404"/>
                    <a:pt x="817" y="1260"/>
                    <a:pt x="793" y="1092"/>
                  </a:cubicBezTo>
                  <a:cubicBezTo>
                    <a:pt x="721" y="804"/>
                    <a:pt x="649" y="516"/>
                    <a:pt x="577" y="204"/>
                  </a:cubicBezTo>
                  <a:cubicBezTo>
                    <a:pt x="536" y="102"/>
                    <a:pt x="410"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2"/>
            <p:cNvSpPr/>
            <p:nvPr/>
          </p:nvSpPr>
          <p:spPr>
            <a:xfrm>
              <a:off x="4299950" y="2705950"/>
              <a:ext cx="24025" cy="45650"/>
            </a:xfrm>
            <a:custGeom>
              <a:avLst/>
              <a:gdLst/>
              <a:ahLst/>
              <a:cxnLst/>
              <a:rect l="l" t="t" r="r" b="b"/>
              <a:pathLst>
                <a:path w="961" h="1826" extrusionOk="0">
                  <a:moveTo>
                    <a:pt x="318" y="0"/>
                  </a:moveTo>
                  <a:cubicBezTo>
                    <a:pt x="292" y="0"/>
                    <a:pt x="266" y="4"/>
                    <a:pt x="240" y="13"/>
                  </a:cubicBezTo>
                  <a:cubicBezTo>
                    <a:pt x="96" y="61"/>
                    <a:pt x="0" y="205"/>
                    <a:pt x="48" y="349"/>
                  </a:cubicBezTo>
                  <a:cubicBezTo>
                    <a:pt x="168" y="781"/>
                    <a:pt x="264" y="1189"/>
                    <a:pt x="384" y="1621"/>
                  </a:cubicBezTo>
                  <a:cubicBezTo>
                    <a:pt x="424" y="1740"/>
                    <a:pt x="528" y="1826"/>
                    <a:pt x="644" y="1826"/>
                  </a:cubicBezTo>
                  <a:cubicBezTo>
                    <a:pt x="669" y="1826"/>
                    <a:pt x="695" y="1822"/>
                    <a:pt x="720" y="1813"/>
                  </a:cubicBezTo>
                  <a:cubicBezTo>
                    <a:pt x="864" y="1765"/>
                    <a:pt x="960" y="1621"/>
                    <a:pt x="936" y="1477"/>
                  </a:cubicBezTo>
                  <a:lnTo>
                    <a:pt x="600" y="205"/>
                  </a:lnTo>
                  <a:cubicBezTo>
                    <a:pt x="561"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2"/>
            <p:cNvSpPr/>
            <p:nvPr/>
          </p:nvSpPr>
          <p:spPr>
            <a:xfrm>
              <a:off x="4322750" y="2771550"/>
              <a:ext cx="19825" cy="42450"/>
            </a:xfrm>
            <a:custGeom>
              <a:avLst/>
              <a:gdLst/>
              <a:ahLst/>
              <a:cxnLst/>
              <a:rect l="l" t="t" r="r" b="b"/>
              <a:pathLst>
                <a:path w="793" h="1698" extrusionOk="0">
                  <a:moveTo>
                    <a:pt x="272" y="1"/>
                  </a:moveTo>
                  <a:cubicBezTo>
                    <a:pt x="253" y="1"/>
                    <a:pt x="234" y="2"/>
                    <a:pt x="216" y="5"/>
                  </a:cubicBezTo>
                  <a:cubicBezTo>
                    <a:pt x="72" y="53"/>
                    <a:pt x="0" y="197"/>
                    <a:pt x="24" y="365"/>
                  </a:cubicBezTo>
                  <a:cubicBezTo>
                    <a:pt x="96" y="725"/>
                    <a:pt x="168" y="1109"/>
                    <a:pt x="240" y="1493"/>
                  </a:cubicBezTo>
                  <a:cubicBezTo>
                    <a:pt x="260" y="1612"/>
                    <a:pt x="377" y="1698"/>
                    <a:pt x="498" y="1698"/>
                  </a:cubicBezTo>
                  <a:cubicBezTo>
                    <a:pt x="524" y="1698"/>
                    <a:pt x="551" y="1694"/>
                    <a:pt x="576" y="1685"/>
                  </a:cubicBezTo>
                  <a:cubicBezTo>
                    <a:pt x="720" y="1637"/>
                    <a:pt x="792" y="1493"/>
                    <a:pt x="768" y="1349"/>
                  </a:cubicBezTo>
                  <a:cubicBezTo>
                    <a:pt x="696" y="965"/>
                    <a:pt x="624" y="581"/>
                    <a:pt x="576" y="197"/>
                  </a:cubicBezTo>
                  <a:cubicBezTo>
                    <a:pt x="534" y="71"/>
                    <a:pt x="4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2"/>
            <p:cNvSpPr/>
            <p:nvPr/>
          </p:nvSpPr>
          <p:spPr>
            <a:xfrm>
              <a:off x="4339550" y="2849675"/>
              <a:ext cx="24025" cy="36025"/>
            </a:xfrm>
            <a:custGeom>
              <a:avLst/>
              <a:gdLst/>
              <a:ahLst/>
              <a:cxnLst/>
              <a:rect l="l" t="t" r="r" b="b"/>
              <a:pathLst>
                <a:path w="961" h="1441" extrusionOk="0">
                  <a:moveTo>
                    <a:pt x="408" y="0"/>
                  </a:moveTo>
                  <a:cubicBezTo>
                    <a:pt x="336" y="0"/>
                    <a:pt x="264" y="0"/>
                    <a:pt x="192" y="48"/>
                  </a:cubicBezTo>
                  <a:cubicBezTo>
                    <a:pt x="72" y="120"/>
                    <a:pt x="0" y="289"/>
                    <a:pt x="96" y="433"/>
                  </a:cubicBezTo>
                  <a:cubicBezTo>
                    <a:pt x="168" y="529"/>
                    <a:pt x="216" y="625"/>
                    <a:pt x="264" y="721"/>
                  </a:cubicBezTo>
                  <a:cubicBezTo>
                    <a:pt x="312" y="841"/>
                    <a:pt x="360" y="961"/>
                    <a:pt x="360" y="1105"/>
                  </a:cubicBezTo>
                  <a:cubicBezTo>
                    <a:pt x="384" y="1129"/>
                    <a:pt x="384" y="1129"/>
                    <a:pt x="384" y="1153"/>
                  </a:cubicBezTo>
                  <a:cubicBezTo>
                    <a:pt x="384" y="1249"/>
                    <a:pt x="408" y="1297"/>
                    <a:pt x="456" y="1369"/>
                  </a:cubicBezTo>
                  <a:cubicBezTo>
                    <a:pt x="504" y="1417"/>
                    <a:pt x="576" y="1441"/>
                    <a:pt x="648" y="1441"/>
                  </a:cubicBezTo>
                  <a:cubicBezTo>
                    <a:pt x="792" y="1441"/>
                    <a:pt x="960" y="1321"/>
                    <a:pt x="936" y="1153"/>
                  </a:cubicBezTo>
                  <a:cubicBezTo>
                    <a:pt x="912" y="793"/>
                    <a:pt x="792" y="433"/>
                    <a:pt x="576" y="144"/>
                  </a:cubicBezTo>
                  <a:cubicBezTo>
                    <a:pt x="528" y="72"/>
                    <a:pt x="480" y="24"/>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2"/>
            <p:cNvSpPr/>
            <p:nvPr/>
          </p:nvSpPr>
          <p:spPr>
            <a:xfrm>
              <a:off x="4375550" y="2933675"/>
              <a:ext cx="18025" cy="23425"/>
            </a:xfrm>
            <a:custGeom>
              <a:avLst/>
              <a:gdLst/>
              <a:ahLst/>
              <a:cxnLst/>
              <a:rect l="l" t="t" r="r" b="b"/>
              <a:pathLst>
                <a:path w="721" h="937" extrusionOk="0">
                  <a:moveTo>
                    <a:pt x="336" y="1"/>
                  </a:moveTo>
                  <a:cubicBezTo>
                    <a:pt x="288" y="1"/>
                    <a:pt x="264" y="1"/>
                    <a:pt x="216" y="25"/>
                  </a:cubicBezTo>
                  <a:cubicBezTo>
                    <a:pt x="144" y="49"/>
                    <a:pt x="96" y="73"/>
                    <a:pt x="48" y="145"/>
                  </a:cubicBezTo>
                  <a:cubicBezTo>
                    <a:pt x="24" y="217"/>
                    <a:pt x="0" y="289"/>
                    <a:pt x="24" y="361"/>
                  </a:cubicBezTo>
                  <a:cubicBezTo>
                    <a:pt x="72" y="481"/>
                    <a:pt x="96" y="601"/>
                    <a:pt x="144" y="745"/>
                  </a:cubicBezTo>
                  <a:cubicBezTo>
                    <a:pt x="168" y="793"/>
                    <a:pt x="216" y="865"/>
                    <a:pt x="288" y="913"/>
                  </a:cubicBezTo>
                  <a:cubicBezTo>
                    <a:pt x="312" y="913"/>
                    <a:pt x="336" y="937"/>
                    <a:pt x="384" y="937"/>
                  </a:cubicBezTo>
                  <a:lnTo>
                    <a:pt x="504" y="937"/>
                  </a:lnTo>
                  <a:cubicBezTo>
                    <a:pt x="552" y="913"/>
                    <a:pt x="624" y="865"/>
                    <a:pt x="648" y="793"/>
                  </a:cubicBezTo>
                  <a:cubicBezTo>
                    <a:pt x="696" y="745"/>
                    <a:pt x="720" y="649"/>
                    <a:pt x="696" y="577"/>
                  </a:cubicBezTo>
                  <a:cubicBezTo>
                    <a:pt x="648" y="457"/>
                    <a:pt x="600" y="337"/>
                    <a:pt x="552" y="217"/>
                  </a:cubicBezTo>
                  <a:cubicBezTo>
                    <a:pt x="528" y="145"/>
                    <a:pt x="504" y="73"/>
                    <a:pt x="432" y="49"/>
                  </a:cubicBezTo>
                  <a:cubicBezTo>
                    <a:pt x="408" y="25"/>
                    <a:pt x="360"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2"/>
            <p:cNvSpPr/>
            <p:nvPr/>
          </p:nvSpPr>
          <p:spPr>
            <a:xfrm>
              <a:off x="4136725" y="2472450"/>
              <a:ext cx="25825" cy="38600"/>
            </a:xfrm>
            <a:custGeom>
              <a:avLst/>
              <a:gdLst/>
              <a:ahLst/>
              <a:cxnLst/>
              <a:rect l="l" t="t" r="r" b="b"/>
              <a:pathLst>
                <a:path w="1033" h="1544" extrusionOk="0">
                  <a:moveTo>
                    <a:pt x="344" y="0"/>
                  </a:moveTo>
                  <a:cubicBezTo>
                    <a:pt x="312" y="0"/>
                    <a:pt x="284" y="6"/>
                    <a:pt x="264" y="16"/>
                  </a:cubicBezTo>
                  <a:cubicBezTo>
                    <a:pt x="120" y="40"/>
                    <a:pt x="0" y="208"/>
                    <a:pt x="48" y="352"/>
                  </a:cubicBezTo>
                  <a:cubicBezTo>
                    <a:pt x="192" y="688"/>
                    <a:pt x="312" y="1000"/>
                    <a:pt x="456" y="1336"/>
                  </a:cubicBezTo>
                  <a:cubicBezTo>
                    <a:pt x="480" y="1408"/>
                    <a:pt x="504" y="1480"/>
                    <a:pt x="576" y="1504"/>
                  </a:cubicBezTo>
                  <a:cubicBezTo>
                    <a:pt x="605" y="1532"/>
                    <a:pt x="649" y="1544"/>
                    <a:pt x="696" y="1544"/>
                  </a:cubicBezTo>
                  <a:cubicBezTo>
                    <a:pt x="729" y="1544"/>
                    <a:pt x="763" y="1538"/>
                    <a:pt x="792" y="1528"/>
                  </a:cubicBezTo>
                  <a:cubicBezTo>
                    <a:pt x="912" y="1504"/>
                    <a:pt x="1032" y="1336"/>
                    <a:pt x="984" y="1192"/>
                  </a:cubicBezTo>
                  <a:cubicBezTo>
                    <a:pt x="864" y="856"/>
                    <a:pt x="720" y="520"/>
                    <a:pt x="600" y="208"/>
                  </a:cubicBezTo>
                  <a:cubicBezTo>
                    <a:pt x="576" y="136"/>
                    <a:pt x="528" y="64"/>
                    <a:pt x="480" y="40"/>
                  </a:cubicBezTo>
                  <a:cubicBezTo>
                    <a:pt x="438" y="12"/>
                    <a:pt x="388"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2"/>
            <p:cNvSpPr/>
            <p:nvPr/>
          </p:nvSpPr>
          <p:spPr>
            <a:xfrm>
              <a:off x="4175125" y="2562600"/>
              <a:ext cx="24025" cy="36075"/>
            </a:xfrm>
            <a:custGeom>
              <a:avLst/>
              <a:gdLst/>
              <a:ahLst/>
              <a:cxnLst/>
              <a:rect l="l" t="t" r="r" b="b"/>
              <a:pathLst>
                <a:path w="961" h="1443" extrusionOk="0">
                  <a:moveTo>
                    <a:pt x="308" y="0"/>
                  </a:moveTo>
                  <a:cubicBezTo>
                    <a:pt x="258" y="0"/>
                    <a:pt x="195" y="17"/>
                    <a:pt x="145" y="34"/>
                  </a:cubicBezTo>
                  <a:cubicBezTo>
                    <a:pt x="97" y="82"/>
                    <a:pt x="49" y="130"/>
                    <a:pt x="25" y="202"/>
                  </a:cubicBezTo>
                  <a:cubicBezTo>
                    <a:pt x="1" y="298"/>
                    <a:pt x="25" y="346"/>
                    <a:pt x="49" y="418"/>
                  </a:cubicBezTo>
                  <a:cubicBezTo>
                    <a:pt x="169" y="706"/>
                    <a:pt x="313" y="1018"/>
                    <a:pt x="433" y="1306"/>
                  </a:cubicBezTo>
                  <a:cubicBezTo>
                    <a:pt x="457" y="1354"/>
                    <a:pt x="529" y="1402"/>
                    <a:pt x="601" y="1426"/>
                  </a:cubicBezTo>
                  <a:cubicBezTo>
                    <a:pt x="630" y="1436"/>
                    <a:pt x="660" y="1442"/>
                    <a:pt x="690" y="1442"/>
                  </a:cubicBezTo>
                  <a:cubicBezTo>
                    <a:pt x="732" y="1442"/>
                    <a:pt x="774" y="1431"/>
                    <a:pt x="817" y="1402"/>
                  </a:cubicBezTo>
                  <a:cubicBezTo>
                    <a:pt x="865" y="1354"/>
                    <a:pt x="913" y="1306"/>
                    <a:pt x="937" y="1234"/>
                  </a:cubicBezTo>
                  <a:cubicBezTo>
                    <a:pt x="961" y="1162"/>
                    <a:pt x="937" y="1090"/>
                    <a:pt x="913" y="1018"/>
                  </a:cubicBezTo>
                  <a:cubicBezTo>
                    <a:pt x="793" y="730"/>
                    <a:pt x="673" y="442"/>
                    <a:pt x="529" y="154"/>
                  </a:cubicBezTo>
                  <a:cubicBezTo>
                    <a:pt x="505" y="82"/>
                    <a:pt x="433" y="34"/>
                    <a:pt x="361" y="10"/>
                  </a:cubicBezTo>
                  <a:cubicBezTo>
                    <a:pt x="347" y="3"/>
                    <a:pt x="32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2"/>
            <p:cNvSpPr/>
            <p:nvPr/>
          </p:nvSpPr>
          <p:spPr>
            <a:xfrm>
              <a:off x="4209325" y="2653200"/>
              <a:ext cx="27025" cy="42075"/>
            </a:xfrm>
            <a:custGeom>
              <a:avLst/>
              <a:gdLst/>
              <a:ahLst/>
              <a:cxnLst/>
              <a:rect l="l" t="t" r="r" b="b"/>
              <a:pathLst>
                <a:path w="1081" h="1683" extrusionOk="0">
                  <a:moveTo>
                    <a:pt x="308" y="1"/>
                  </a:moveTo>
                  <a:cubicBezTo>
                    <a:pt x="259" y="1"/>
                    <a:pt x="196" y="18"/>
                    <a:pt x="145" y="35"/>
                  </a:cubicBezTo>
                  <a:cubicBezTo>
                    <a:pt x="97" y="83"/>
                    <a:pt x="49" y="131"/>
                    <a:pt x="25" y="203"/>
                  </a:cubicBezTo>
                  <a:cubicBezTo>
                    <a:pt x="1" y="299"/>
                    <a:pt x="25" y="347"/>
                    <a:pt x="49" y="419"/>
                  </a:cubicBezTo>
                  <a:cubicBezTo>
                    <a:pt x="217" y="803"/>
                    <a:pt x="385" y="1163"/>
                    <a:pt x="553" y="1547"/>
                  </a:cubicBezTo>
                  <a:cubicBezTo>
                    <a:pt x="577" y="1619"/>
                    <a:pt x="649" y="1667"/>
                    <a:pt x="721" y="1667"/>
                  </a:cubicBezTo>
                  <a:cubicBezTo>
                    <a:pt x="751" y="1677"/>
                    <a:pt x="780" y="1683"/>
                    <a:pt x="810" y="1683"/>
                  </a:cubicBezTo>
                  <a:cubicBezTo>
                    <a:pt x="852" y="1683"/>
                    <a:pt x="895" y="1671"/>
                    <a:pt x="937" y="1643"/>
                  </a:cubicBezTo>
                  <a:cubicBezTo>
                    <a:pt x="985" y="1619"/>
                    <a:pt x="1033" y="1547"/>
                    <a:pt x="1057" y="1475"/>
                  </a:cubicBezTo>
                  <a:cubicBezTo>
                    <a:pt x="1081" y="1403"/>
                    <a:pt x="1057" y="1331"/>
                    <a:pt x="1033" y="1259"/>
                  </a:cubicBezTo>
                  <a:cubicBezTo>
                    <a:pt x="865" y="899"/>
                    <a:pt x="697" y="515"/>
                    <a:pt x="529" y="155"/>
                  </a:cubicBezTo>
                  <a:cubicBezTo>
                    <a:pt x="505" y="83"/>
                    <a:pt x="433" y="35"/>
                    <a:pt x="361" y="11"/>
                  </a:cubicBezTo>
                  <a:cubicBezTo>
                    <a:pt x="347" y="4"/>
                    <a:pt x="32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2"/>
            <p:cNvSpPr/>
            <p:nvPr/>
          </p:nvSpPr>
          <p:spPr>
            <a:xfrm>
              <a:off x="4237525" y="2746750"/>
              <a:ext cx="28225" cy="48050"/>
            </a:xfrm>
            <a:custGeom>
              <a:avLst/>
              <a:gdLst/>
              <a:ahLst/>
              <a:cxnLst/>
              <a:rect l="l" t="t" r="r" b="b"/>
              <a:pathLst>
                <a:path w="1129" h="1922" extrusionOk="0">
                  <a:moveTo>
                    <a:pt x="317" y="1"/>
                  </a:moveTo>
                  <a:cubicBezTo>
                    <a:pt x="292" y="1"/>
                    <a:pt x="266" y="5"/>
                    <a:pt x="241" y="13"/>
                  </a:cubicBezTo>
                  <a:cubicBezTo>
                    <a:pt x="97" y="61"/>
                    <a:pt x="1" y="205"/>
                    <a:pt x="49" y="349"/>
                  </a:cubicBezTo>
                  <a:cubicBezTo>
                    <a:pt x="217" y="805"/>
                    <a:pt x="385" y="1261"/>
                    <a:pt x="553" y="1717"/>
                  </a:cubicBezTo>
                  <a:cubicBezTo>
                    <a:pt x="592" y="1836"/>
                    <a:pt x="697" y="1922"/>
                    <a:pt x="813" y="1922"/>
                  </a:cubicBezTo>
                  <a:cubicBezTo>
                    <a:pt x="838" y="1922"/>
                    <a:pt x="863" y="1918"/>
                    <a:pt x="889" y="1909"/>
                  </a:cubicBezTo>
                  <a:cubicBezTo>
                    <a:pt x="1033" y="1885"/>
                    <a:pt x="1129" y="1717"/>
                    <a:pt x="1081" y="1573"/>
                  </a:cubicBezTo>
                  <a:lnTo>
                    <a:pt x="577" y="205"/>
                  </a:ln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2"/>
            <p:cNvSpPr/>
            <p:nvPr/>
          </p:nvSpPr>
          <p:spPr>
            <a:xfrm>
              <a:off x="4261525" y="2824750"/>
              <a:ext cx="25225" cy="42625"/>
            </a:xfrm>
            <a:custGeom>
              <a:avLst/>
              <a:gdLst/>
              <a:ahLst/>
              <a:cxnLst/>
              <a:rect l="l" t="t" r="r" b="b"/>
              <a:pathLst>
                <a:path w="1009" h="1705" extrusionOk="0">
                  <a:moveTo>
                    <a:pt x="328" y="1"/>
                  </a:moveTo>
                  <a:cubicBezTo>
                    <a:pt x="300" y="1"/>
                    <a:pt x="271" y="5"/>
                    <a:pt x="241" y="13"/>
                  </a:cubicBezTo>
                  <a:cubicBezTo>
                    <a:pt x="121" y="61"/>
                    <a:pt x="1" y="205"/>
                    <a:pt x="49" y="349"/>
                  </a:cubicBezTo>
                  <a:lnTo>
                    <a:pt x="409" y="1478"/>
                  </a:lnTo>
                  <a:cubicBezTo>
                    <a:pt x="450" y="1600"/>
                    <a:pt x="576" y="1704"/>
                    <a:pt x="702" y="1704"/>
                  </a:cubicBezTo>
                  <a:cubicBezTo>
                    <a:pt x="724" y="1704"/>
                    <a:pt x="747" y="1701"/>
                    <a:pt x="769" y="1694"/>
                  </a:cubicBezTo>
                  <a:cubicBezTo>
                    <a:pt x="913" y="1646"/>
                    <a:pt x="1009" y="1478"/>
                    <a:pt x="961" y="1334"/>
                  </a:cubicBezTo>
                  <a:cubicBezTo>
                    <a:pt x="841" y="973"/>
                    <a:pt x="721" y="589"/>
                    <a:pt x="601" y="205"/>
                  </a:cubicBezTo>
                  <a:cubicBezTo>
                    <a:pt x="561"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2"/>
            <p:cNvSpPr/>
            <p:nvPr/>
          </p:nvSpPr>
          <p:spPr>
            <a:xfrm>
              <a:off x="4287350" y="2918425"/>
              <a:ext cx="28225" cy="35600"/>
            </a:xfrm>
            <a:custGeom>
              <a:avLst/>
              <a:gdLst/>
              <a:ahLst/>
              <a:cxnLst/>
              <a:rect l="l" t="t" r="r" b="b"/>
              <a:pathLst>
                <a:path w="1129" h="1424" extrusionOk="0">
                  <a:moveTo>
                    <a:pt x="299" y="1"/>
                  </a:moveTo>
                  <a:cubicBezTo>
                    <a:pt x="252" y="1"/>
                    <a:pt x="207" y="12"/>
                    <a:pt x="168" y="35"/>
                  </a:cubicBezTo>
                  <a:cubicBezTo>
                    <a:pt x="48" y="107"/>
                    <a:pt x="0" y="275"/>
                    <a:pt x="72" y="419"/>
                  </a:cubicBezTo>
                  <a:cubicBezTo>
                    <a:pt x="240" y="707"/>
                    <a:pt x="408" y="995"/>
                    <a:pt x="576" y="1283"/>
                  </a:cubicBezTo>
                  <a:cubicBezTo>
                    <a:pt x="625" y="1364"/>
                    <a:pt x="729" y="1423"/>
                    <a:pt x="828" y="1423"/>
                  </a:cubicBezTo>
                  <a:cubicBezTo>
                    <a:pt x="875" y="1423"/>
                    <a:pt x="921" y="1410"/>
                    <a:pt x="960" y="1379"/>
                  </a:cubicBezTo>
                  <a:cubicBezTo>
                    <a:pt x="1080" y="1307"/>
                    <a:pt x="1128" y="1139"/>
                    <a:pt x="1056" y="995"/>
                  </a:cubicBezTo>
                  <a:cubicBezTo>
                    <a:pt x="888" y="707"/>
                    <a:pt x="720" y="419"/>
                    <a:pt x="552" y="131"/>
                  </a:cubicBezTo>
                  <a:cubicBezTo>
                    <a:pt x="503" y="49"/>
                    <a:pt x="399"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2"/>
            <p:cNvSpPr/>
            <p:nvPr/>
          </p:nvSpPr>
          <p:spPr>
            <a:xfrm>
              <a:off x="4313150" y="2996375"/>
              <a:ext cx="20425" cy="39050"/>
            </a:xfrm>
            <a:custGeom>
              <a:avLst/>
              <a:gdLst/>
              <a:ahLst/>
              <a:cxnLst/>
              <a:rect l="l" t="t" r="r" b="b"/>
              <a:pathLst>
                <a:path w="817" h="1562" extrusionOk="0">
                  <a:moveTo>
                    <a:pt x="294" y="1"/>
                  </a:moveTo>
                  <a:cubicBezTo>
                    <a:pt x="268" y="1"/>
                    <a:pt x="242" y="5"/>
                    <a:pt x="216" y="13"/>
                  </a:cubicBezTo>
                  <a:cubicBezTo>
                    <a:pt x="72" y="61"/>
                    <a:pt x="0" y="205"/>
                    <a:pt x="24" y="349"/>
                  </a:cubicBezTo>
                  <a:cubicBezTo>
                    <a:pt x="96" y="685"/>
                    <a:pt x="168" y="1021"/>
                    <a:pt x="240" y="1357"/>
                  </a:cubicBezTo>
                  <a:cubicBezTo>
                    <a:pt x="280" y="1476"/>
                    <a:pt x="400" y="1562"/>
                    <a:pt x="522" y="1562"/>
                  </a:cubicBezTo>
                  <a:cubicBezTo>
                    <a:pt x="548" y="1562"/>
                    <a:pt x="575" y="1558"/>
                    <a:pt x="600" y="1549"/>
                  </a:cubicBezTo>
                  <a:cubicBezTo>
                    <a:pt x="744" y="1501"/>
                    <a:pt x="816" y="1357"/>
                    <a:pt x="792" y="1213"/>
                  </a:cubicBezTo>
                  <a:cubicBezTo>
                    <a:pt x="720" y="877"/>
                    <a:pt x="648" y="541"/>
                    <a:pt x="576" y="205"/>
                  </a:cubicBezTo>
                  <a:cubicBezTo>
                    <a:pt x="537" y="87"/>
                    <a:pt x="416"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2"/>
            <p:cNvSpPr/>
            <p:nvPr/>
          </p:nvSpPr>
          <p:spPr>
            <a:xfrm>
              <a:off x="4327550" y="3099500"/>
              <a:ext cx="22225" cy="32625"/>
            </a:xfrm>
            <a:custGeom>
              <a:avLst/>
              <a:gdLst/>
              <a:ahLst/>
              <a:cxnLst/>
              <a:rect l="l" t="t" r="r" b="b"/>
              <a:pathLst>
                <a:path w="889" h="1305" extrusionOk="0">
                  <a:moveTo>
                    <a:pt x="337" y="1"/>
                  </a:moveTo>
                  <a:cubicBezTo>
                    <a:pt x="304" y="1"/>
                    <a:pt x="270" y="7"/>
                    <a:pt x="240" y="16"/>
                  </a:cubicBezTo>
                  <a:cubicBezTo>
                    <a:pt x="96" y="40"/>
                    <a:pt x="0" y="208"/>
                    <a:pt x="48" y="353"/>
                  </a:cubicBezTo>
                  <a:cubicBezTo>
                    <a:pt x="120" y="593"/>
                    <a:pt x="216" y="857"/>
                    <a:pt x="288" y="1097"/>
                  </a:cubicBezTo>
                  <a:cubicBezTo>
                    <a:pt x="312" y="1169"/>
                    <a:pt x="360" y="1241"/>
                    <a:pt x="432" y="1265"/>
                  </a:cubicBezTo>
                  <a:cubicBezTo>
                    <a:pt x="460" y="1293"/>
                    <a:pt x="505" y="1304"/>
                    <a:pt x="552" y="1304"/>
                  </a:cubicBezTo>
                  <a:cubicBezTo>
                    <a:pt x="584" y="1304"/>
                    <a:pt x="618" y="1299"/>
                    <a:pt x="648" y="1289"/>
                  </a:cubicBezTo>
                  <a:cubicBezTo>
                    <a:pt x="768" y="1241"/>
                    <a:pt x="888" y="1097"/>
                    <a:pt x="840" y="953"/>
                  </a:cubicBezTo>
                  <a:cubicBezTo>
                    <a:pt x="744" y="713"/>
                    <a:pt x="672" y="449"/>
                    <a:pt x="576" y="208"/>
                  </a:cubicBezTo>
                  <a:cubicBezTo>
                    <a:pt x="552" y="136"/>
                    <a:pt x="528" y="64"/>
                    <a:pt x="456" y="40"/>
                  </a:cubicBezTo>
                  <a:cubicBezTo>
                    <a:pt x="428" y="12"/>
                    <a:pt x="384"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2"/>
            <p:cNvSpPr/>
            <p:nvPr/>
          </p:nvSpPr>
          <p:spPr>
            <a:xfrm>
              <a:off x="4340150" y="3180650"/>
              <a:ext cx="17425" cy="32675"/>
            </a:xfrm>
            <a:custGeom>
              <a:avLst/>
              <a:gdLst/>
              <a:ahLst/>
              <a:cxnLst/>
              <a:rect l="l" t="t" r="r" b="b"/>
              <a:pathLst>
                <a:path w="697" h="1307" extrusionOk="0">
                  <a:moveTo>
                    <a:pt x="280" y="1"/>
                  </a:moveTo>
                  <a:cubicBezTo>
                    <a:pt x="258" y="1"/>
                    <a:pt x="237" y="4"/>
                    <a:pt x="216" y="11"/>
                  </a:cubicBezTo>
                  <a:cubicBezTo>
                    <a:pt x="144" y="35"/>
                    <a:pt x="72" y="83"/>
                    <a:pt x="48" y="131"/>
                  </a:cubicBezTo>
                  <a:cubicBezTo>
                    <a:pt x="0" y="203"/>
                    <a:pt x="0" y="275"/>
                    <a:pt x="24" y="347"/>
                  </a:cubicBezTo>
                  <a:lnTo>
                    <a:pt x="144" y="1091"/>
                  </a:lnTo>
                  <a:cubicBezTo>
                    <a:pt x="168" y="1163"/>
                    <a:pt x="216" y="1235"/>
                    <a:pt x="288" y="1259"/>
                  </a:cubicBezTo>
                  <a:cubicBezTo>
                    <a:pt x="336" y="1307"/>
                    <a:pt x="432" y="1307"/>
                    <a:pt x="504" y="1307"/>
                  </a:cubicBezTo>
                  <a:cubicBezTo>
                    <a:pt x="552" y="1283"/>
                    <a:pt x="624" y="1235"/>
                    <a:pt x="672" y="1163"/>
                  </a:cubicBezTo>
                  <a:cubicBezTo>
                    <a:pt x="696" y="1091"/>
                    <a:pt x="696" y="1019"/>
                    <a:pt x="696" y="947"/>
                  </a:cubicBezTo>
                  <a:lnTo>
                    <a:pt x="552" y="203"/>
                  </a:lnTo>
                  <a:cubicBezTo>
                    <a:pt x="552" y="131"/>
                    <a:pt x="480" y="59"/>
                    <a:pt x="432" y="35"/>
                  </a:cubicBezTo>
                  <a:cubicBezTo>
                    <a:pt x="381" y="18"/>
                    <a:pt x="330"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2"/>
            <p:cNvSpPr/>
            <p:nvPr/>
          </p:nvSpPr>
          <p:spPr>
            <a:xfrm>
              <a:off x="4343750" y="3233725"/>
              <a:ext cx="14425" cy="42025"/>
            </a:xfrm>
            <a:custGeom>
              <a:avLst/>
              <a:gdLst/>
              <a:ahLst/>
              <a:cxnLst/>
              <a:rect l="l" t="t" r="r" b="b"/>
              <a:pathLst>
                <a:path w="577" h="1681" extrusionOk="0">
                  <a:moveTo>
                    <a:pt x="288" y="0"/>
                  </a:moveTo>
                  <a:cubicBezTo>
                    <a:pt x="144" y="0"/>
                    <a:pt x="0" y="120"/>
                    <a:pt x="0" y="264"/>
                  </a:cubicBezTo>
                  <a:lnTo>
                    <a:pt x="0" y="1392"/>
                  </a:lnTo>
                  <a:cubicBezTo>
                    <a:pt x="0" y="1536"/>
                    <a:pt x="144" y="1680"/>
                    <a:pt x="288" y="1680"/>
                  </a:cubicBezTo>
                  <a:cubicBezTo>
                    <a:pt x="432" y="1680"/>
                    <a:pt x="576" y="1560"/>
                    <a:pt x="576" y="1392"/>
                  </a:cubicBezTo>
                  <a:lnTo>
                    <a:pt x="576" y="264"/>
                  </a:lnTo>
                  <a:cubicBezTo>
                    <a:pt x="576" y="120"/>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2"/>
            <p:cNvSpPr/>
            <p:nvPr/>
          </p:nvSpPr>
          <p:spPr>
            <a:xfrm>
              <a:off x="4346750" y="3296125"/>
              <a:ext cx="18025" cy="35675"/>
            </a:xfrm>
            <a:custGeom>
              <a:avLst/>
              <a:gdLst/>
              <a:ahLst/>
              <a:cxnLst/>
              <a:rect l="l" t="t" r="r" b="b"/>
              <a:pathLst>
                <a:path w="721" h="1427" extrusionOk="0">
                  <a:moveTo>
                    <a:pt x="288" y="0"/>
                  </a:moveTo>
                  <a:cubicBezTo>
                    <a:pt x="144" y="0"/>
                    <a:pt x="24" y="120"/>
                    <a:pt x="24" y="264"/>
                  </a:cubicBezTo>
                  <a:cubicBezTo>
                    <a:pt x="0" y="600"/>
                    <a:pt x="48" y="912"/>
                    <a:pt x="144" y="1224"/>
                  </a:cubicBezTo>
                  <a:cubicBezTo>
                    <a:pt x="168" y="1296"/>
                    <a:pt x="216" y="1344"/>
                    <a:pt x="288" y="1392"/>
                  </a:cubicBezTo>
                  <a:cubicBezTo>
                    <a:pt x="322" y="1409"/>
                    <a:pt x="380" y="1426"/>
                    <a:pt x="437" y="1426"/>
                  </a:cubicBezTo>
                  <a:cubicBezTo>
                    <a:pt x="460" y="1426"/>
                    <a:pt x="483" y="1423"/>
                    <a:pt x="504" y="1416"/>
                  </a:cubicBezTo>
                  <a:cubicBezTo>
                    <a:pt x="576" y="1392"/>
                    <a:pt x="624" y="1344"/>
                    <a:pt x="672" y="1296"/>
                  </a:cubicBezTo>
                  <a:cubicBezTo>
                    <a:pt x="696" y="1224"/>
                    <a:pt x="720" y="1152"/>
                    <a:pt x="696" y="1080"/>
                  </a:cubicBezTo>
                  <a:cubicBezTo>
                    <a:pt x="648" y="936"/>
                    <a:pt x="600" y="792"/>
                    <a:pt x="576" y="672"/>
                  </a:cubicBezTo>
                  <a:cubicBezTo>
                    <a:pt x="576" y="528"/>
                    <a:pt x="552" y="408"/>
                    <a:pt x="576" y="264"/>
                  </a:cubicBezTo>
                  <a:cubicBezTo>
                    <a:pt x="576" y="216"/>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2"/>
            <p:cNvSpPr/>
            <p:nvPr/>
          </p:nvSpPr>
          <p:spPr>
            <a:xfrm>
              <a:off x="4356950" y="3361275"/>
              <a:ext cx="19825" cy="29925"/>
            </a:xfrm>
            <a:custGeom>
              <a:avLst/>
              <a:gdLst/>
              <a:ahLst/>
              <a:cxnLst/>
              <a:rect l="l" t="t" r="r" b="b"/>
              <a:pathLst>
                <a:path w="793" h="1197" extrusionOk="0">
                  <a:moveTo>
                    <a:pt x="284" y="1"/>
                  </a:moveTo>
                  <a:cubicBezTo>
                    <a:pt x="261" y="1"/>
                    <a:pt x="237" y="3"/>
                    <a:pt x="216" y="11"/>
                  </a:cubicBezTo>
                  <a:cubicBezTo>
                    <a:pt x="168" y="35"/>
                    <a:pt x="96" y="83"/>
                    <a:pt x="48" y="131"/>
                  </a:cubicBezTo>
                  <a:cubicBezTo>
                    <a:pt x="24" y="203"/>
                    <a:pt x="0" y="275"/>
                    <a:pt x="24" y="347"/>
                  </a:cubicBezTo>
                  <a:cubicBezTo>
                    <a:pt x="96" y="563"/>
                    <a:pt x="168" y="779"/>
                    <a:pt x="216" y="995"/>
                  </a:cubicBezTo>
                  <a:cubicBezTo>
                    <a:pt x="240" y="1067"/>
                    <a:pt x="288" y="1115"/>
                    <a:pt x="360" y="1163"/>
                  </a:cubicBezTo>
                  <a:cubicBezTo>
                    <a:pt x="394" y="1180"/>
                    <a:pt x="452" y="1197"/>
                    <a:pt x="509" y="1197"/>
                  </a:cubicBezTo>
                  <a:cubicBezTo>
                    <a:pt x="532" y="1197"/>
                    <a:pt x="555" y="1194"/>
                    <a:pt x="576" y="1187"/>
                  </a:cubicBezTo>
                  <a:cubicBezTo>
                    <a:pt x="648" y="1163"/>
                    <a:pt x="696" y="1115"/>
                    <a:pt x="744" y="1067"/>
                  </a:cubicBezTo>
                  <a:cubicBezTo>
                    <a:pt x="768" y="995"/>
                    <a:pt x="792" y="923"/>
                    <a:pt x="768" y="851"/>
                  </a:cubicBezTo>
                  <a:cubicBezTo>
                    <a:pt x="696" y="635"/>
                    <a:pt x="624" y="419"/>
                    <a:pt x="576" y="203"/>
                  </a:cubicBezTo>
                  <a:cubicBezTo>
                    <a:pt x="552" y="131"/>
                    <a:pt x="504" y="83"/>
                    <a:pt x="432" y="35"/>
                  </a:cubicBezTo>
                  <a:cubicBezTo>
                    <a:pt x="398" y="18"/>
                    <a:pt x="340"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2"/>
            <p:cNvSpPr/>
            <p:nvPr/>
          </p:nvSpPr>
          <p:spPr>
            <a:xfrm>
              <a:off x="4364750" y="3402075"/>
              <a:ext cx="25825" cy="38925"/>
            </a:xfrm>
            <a:custGeom>
              <a:avLst/>
              <a:gdLst/>
              <a:ahLst/>
              <a:cxnLst/>
              <a:rect l="l" t="t" r="r" b="b"/>
              <a:pathLst>
                <a:path w="1033" h="1557" extrusionOk="0">
                  <a:moveTo>
                    <a:pt x="316" y="1"/>
                  </a:moveTo>
                  <a:cubicBezTo>
                    <a:pt x="297" y="1"/>
                    <a:pt x="278" y="4"/>
                    <a:pt x="264" y="11"/>
                  </a:cubicBezTo>
                  <a:cubicBezTo>
                    <a:pt x="120" y="59"/>
                    <a:pt x="0" y="203"/>
                    <a:pt x="48" y="347"/>
                  </a:cubicBezTo>
                  <a:lnTo>
                    <a:pt x="432" y="1355"/>
                  </a:lnTo>
                  <a:cubicBezTo>
                    <a:pt x="480" y="1427"/>
                    <a:pt x="504" y="1475"/>
                    <a:pt x="576" y="1523"/>
                  </a:cubicBezTo>
                  <a:cubicBezTo>
                    <a:pt x="610" y="1540"/>
                    <a:pt x="668" y="1557"/>
                    <a:pt x="725" y="1557"/>
                  </a:cubicBezTo>
                  <a:cubicBezTo>
                    <a:pt x="748" y="1557"/>
                    <a:pt x="771" y="1554"/>
                    <a:pt x="792" y="1547"/>
                  </a:cubicBezTo>
                  <a:cubicBezTo>
                    <a:pt x="912" y="1499"/>
                    <a:pt x="1032" y="1355"/>
                    <a:pt x="984" y="1211"/>
                  </a:cubicBezTo>
                  <a:lnTo>
                    <a:pt x="600" y="203"/>
                  </a:lnTo>
                  <a:cubicBezTo>
                    <a:pt x="576" y="131"/>
                    <a:pt x="528" y="83"/>
                    <a:pt x="456" y="35"/>
                  </a:cubicBezTo>
                  <a:cubicBezTo>
                    <a:pt x="422" y="18"/>
                    <a:pt x="364"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2"/>
            <p:cNvSpPr/>
            <p:nvPr/>
          </p:nvSpPr>
          <p:spPr>
            <a:xfrm>
              <a:off x="4390550" y="3470725"/>
              <a:ext cx="23425" cy="35825"/>
            </a:xfrm>
            <a:custGeom>
              <a:avLst/>
              <a:gdLst/>
              <a:ahLst/>
              <a:cxnLst/>
              <a:rect l="l" t="t" r="r" b="b"/>
              <a:pathLst>
                <a:path w="937" h="1433" extrusionOk="0">
                  <a:moveTo>
                    <a:pt x="360" y="1"/>
                  </a:moveTo>
                  <a:cubicBezTo>
                    <a:pt x="288" y="1"/>
                    <a:pt x="216" y="1"/>
                    <a:pt x="144" y="49"/>
                  </a:cubicBezTo>
                  <a:cubicBezTo>
                    <a:pt x="96" y="73"/>
                    <a:pt x="24" y="145"/>
                    <a:pt x="24" y="217"/>
                  </a:cubicBezTo>
                  <a:cubicBezTo>
                    <a:pt x="0" y="265"/>
                    <a:pt x="0" y="361"/>
                    <a:pt x="48" y="433"/>
                  </a:cubicBezTo>
                  <a:cubicBezTo>
                    <a:pt x="144" y="553"/>
                    <a:pt x="216" y="673"/>
                    <a:pt x="288" y="817"/>
                  </a:cubicBezTo>
                  <a:cubicBezTo>
                    <a:pt x="336" y="937"/>
                    <a:pt x="360" y="1081"/>
                    <a:pt x="384" y="1225"/>
                  </a:cubicBezTo>
                  <a:cubicBezTo>
                    <a:pt x="408" y="1297"/>
                    <a:pt x="480" y="1369"/>
                    <a:pt x="529" y="1393"/>
                  </a:cubicBezTo>
                  <a:cubicBezTo>
                    <a:pt x="557" y="1421"/>
                    <a:pt x="601" y="1433"/>
                    <a:pt x="648" y="1433"/>
                  </a:cubicBezTo>
                  <a:cubicBezTo>
                    <a:pt x="681" y="1433"/>
                    <a:pt x="715" y="1427"/>
                    <a:pt x="745" y="1417"/>
                  </a:cubicBezTo>
                  <a:cubicBezTo>
                    <a:pt x="817" y="1393"/>
                    <a:pt x="865" y="1369"/>
                    <a:pt x="913" y="1297"/>
                  </a:cubicBezTo>
                  <a:cubicBezTo>
                    <a:pt x="937" y="1225"/>
                    <a:pt x="937" y="1153"/>
                    <a:pt x="937" y="1081"/>
                  </a:cubicBezTo>
                  <a:cubicBezTo>
                    <a:pt x="889" y="745"/>
                    <a:pt x="745" y="409"/>
                    <a:pt x="529" y="145"/>
                  </a:cubicBezTo>
                  <a:cubicBezTo>
                    <a:pt x="480" y="73"/>
                    <a:pt x="432"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2"/>
            <p:cNvSpPr/>
            <p:nvPr/>
          </p:nvSpPr>
          <p:spPr>
            <a:xfrm>
              <a:off x="3933900" y="2768875"/>
              <a:ext cx="32425" cy="35625"/>
            </a:xfrm>
            <a:custGeom>
              <a:avLst/>
              <a:gdLst/>
              <a:ahLst/>
              <a:cxnLst/>
              <a:rect l="l" t="t" r="r" b="b"/>
              <a:pathLst>
                <a:path w="1297" h="1425" extrusionOk="0">
                  <a:moveTo>
                    <a:pt x="312" y="0"/>
                  </a:moveTo>
                  <a:cubicBezTo>
                    <a:pt x="265" y="0"/>
                    <a:pt x="221" y="12"/>
                    <a:pt x="193" y="40"/>
                  </a:cubicBezTo>
                  <a:cubicBezTo>
                    <a:pt x="73" y="112"/>
                    <a:pt x="1" y="280"/>
                    <a:pt x="97" y="424"/>
                  </a:cubicBezTo>
                  <a:cubicBezTo>
                    <a:pt x="289" y="712"/>
                    <a:pt x="505" y="1000"/>
                    <a:pt x="721" y="1288"/>
                  </a:cubicBezTo>
                  <a:cubicBezTo>
                    <a:pt x="745" y="1360"/>
                    <a:pt x="817" y="1408"/>
                    <a:pt x="889" y="1408"/>
                  </a:cubicBezTo>
                  <a:cubicBezTo>
                    <a:pt x="909" y="1418"/>
                    <a:pt x="937" y="1424"/>
                    <a:pt x="968" y="1424"/>
                  </a:cubicBezTo>
                  <a:cubicBezTo>
                    <a:pt x="1012" y="1424"/>
                    <a:pt x="1062" y="1412"/>
                    <a:pt x="1105" y="1384"/>
                  </a:cubicBezTo>
                  <a:cubicBezTo>
                    <a:pt x="1201" y="1312"/>
                    <a:pt x="1297" y="1144"/>
                    <a:pt x="1201" y="1000"/>
                  </a:cubicBezTo>
                  <a:cubicBezTo>
                    <a:pt x="985" y="712"/>
                    <a:pt x="769" y="424"/>
                    <a:pt x="577" y="136"/>
                  </a:cubicBezTo>
                  <a:cubicBezTo>
                    <a:pt x="529" y="64"/>
                    <a:pt x="481" y="16"/>
                    <a:pt x="409" y="16"/>
                  </a:cubicBezTo>
                  <a:cubicBezTo>
                    <a:pt x="379" y="6"/>
                    <a:pt x="345"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2"/>
            <p:cNvSpPr/>
            <p:nvPr/>
          </p:nvSpPr>
          <p:spPr>
            <a:xfrm>
              <a:off x="3977700" y="2824675"/>
              <a:ext cx="32425" cy="36075"/>
            </a:xfrm>
            <a:custGeom>
              <a:avLst/>
              <a:gdLst/>
              <a:ahLst/>
              <a:cxnLst/>
              <a:rect l="l" t="t" r="r" b="b"/>
              <a:pathLst>
                <a:path w="1297" h="1443" extrusionOk="0">
                  <a:moveTo>
                    <a:pt x="330" y="1"/>
                  </a:moveTo>
                  <a:cubicBezTo>
                    <a:pt x="285" y="1"/>
                    <a:pt x="235" y="12"/>
                    <a:pt x="193" y="40"/>
                  </a:cubicBezTo>
                  <a:cubicBezTo>
                    <a:pt x="73" y="112"/>
                    <a:pt x="1" y="280"/>
                    <a:pt x="97" y="424"/>
                  </a:cubicBezTo>
                  <a:cubicBezTo>
                    <a:pt x="313" y="712"/>
                    <a:pt x="505" y="1000"/>
                    <a:pt x="721" y="1289"/>
                  </a:cubicBezTo>
                  <a:cubicBezTo>
                    <a:pt x="769" y="1361"/>
                    <a:pt x="817" y="1409"/>
                    <a:pt x="889" y="1433"/>
                  </a:cubicBezTo>
                  <a:cubicBezTo>
                    <a:pt x="910" y="1440"/>
                    <a:pt x="931" y="1442"/>
                    <a:pt x="952" y="1442"/>
                  </a:cubicBezTo>
                  <a:cubicBezTo>
                    <a:pt x="1003" y="1442"/>
                    <a:pt x="1054" y="1425"/>
                    <a:pt x="1105" y="1409"/>
                  </a:cubicBezTo>
                  <a:cubicBezTo>
                    <a:pt x="1225" y="1313"/>
                    <a:pt x="1297" y="1144"/>
                    <a:pt x="1201" y="1024"/>
                  </a:cubicBezTo>
                  <a:lnTo>
                    <a:pt x="577" y="136"/>
                  </a:lnTo>
                  <a:cubicBezTo>
                    <a:pt x="553" y="64"/>
                    <a:pt x="481" y="16"/>
                    <a:pt x="409" y="16"/>
                  </a:cubicBezTo>
                  <a:cubicBezTo>
                    <a:pt x="389" y="6"/>
                    <a:pt x="361" y="1"/>
                    <a:pt x="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2"/>
            <p:cNvSpPr/>
            <p:nvPr/>
          </p:nvSpPr>
          <p:spPr>
            <a:xfrm>
              <a:off x="4018500" y="2877625"/>
              <a:ext cx="34850" cy="45200"/>
            </a:xfrm>
            <a:custGeom>
              <a:avLst/>
              <a:gdLst/>
              <a:ahLst/>
              <a:cxnLst/>
              <a:rect l="l" t="t" r="r" b="b"/>
              <a:pathLst>
                <a:path w="1394" h="1808" extrusionOk="0">
                  <a:moveTo>
                    <a:pt x="324" y="1"/>
                  </a:moveTo>
                  <a:cubicBezTo>
                    <a:pt x="277" y="1"/>
                    <a:pt x="231" y="12"/>
                    <a:pt x="193" y="35"/>
                  </a:cubicBezTo>
                  <a:cubicBezTo>
                    <a:pt x="73" y="131"/>
                    <a:pt x="1" y="299"/>
                    <a:pt x="97" y="419"/>
                  </a:cubicBezTo>
                  <a:cubicBezTo>
                    <a:pt x="337" y="851"/>
                    <a:pt x="577" y="1259"/>
                    <a:pt x="841" y="1667"/>
                  </a:cubicBezTo>
                  <a:cubicBezTo>
                    <a:pt x="890" y="1748"/>
                    <a:pt x="982" y="1807"/>
                    <a:pt x="1082" y="1807"/>
                  </a:cubicBezTo>
                  <a:cubicBezTo>
                    <a:pt x="1129" y="1807"/>
                    <a:pt x="1178" y="1794"/>
                    <a:pt x="1225" y="1763"/>
                  </a:cubicBezTo>
                  <a:cubicBezTo>
                    <a:pt x="1345" y="1691"/>
                    <a:pt x="1393" y="1523"/>
                    <a:pt x="1321" y="1403"/>
                  </a:cubicBezTo>
                  <a:lnTo>
                    <a:pt x="577" y="131"/>
                  </a:lnTo>
                  <a:cubicBezTo>
                    <a:pt x="528" y="49"/>
                    <a:pt x="424"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2"/>
            <p:cNvSpPr/>
            <p:nvPr/>
          </p:nvSpPr>
          <p:spPr>
            <a:xfrm>
              <a:off x="4056325" y="2952625"/>
              <a:ext cx="24625" cy="36300"/>
            </a:xfrm>
            <a:custGeom>
              <a:avLst/>
              <a:gdLst/>
              <a:ahLst/>
              <a:cxnLst/>
              <a:rect l="l" t="t" r="r" b="b"/>
              <a:pathLst>
                <a:path w="985" h="1452" extrusionOk="0">
                  <a:moveTo>
                    <a:pt x="303" y="1"/>
                  </a:moveTo>
                  <a:cubicBezTo>
                    <a:pt x="282" y="1"/>
                    <a:pt x="261" y="4"/>
                    <a:pt x="240" y="11"/>
                  </a:cubicBezTo>
                  <a:cubicBezTo>
                    <a:pt x="96" y="59"/>
                    <a:pt x="0" y="203"/>
                    <a:pt x="48" y="347"/>
                  </a:cubicBezTo>
                  <a:cubicBezTo>
                    <a:pt x="168" y="659"/>
                    <a:pt x="264" y="947"/>
                    <a:pt x="384" y="1235"/>
                  </a:cubicBezTo>
                  <a:cubicBezTo>
                    <a:pt x="408" y="1307"/>
                    <a:pt x="456" y="1379"/>
                    <a:pt x="504" y="1403"/>
                  </a:cubicBezTo>
                  <a:cubicBezTo>
                    <a:pt x="576" y="1451"/>
                    <a:pt x="648" y="1451"/>
                    <a:pt x="720" y="1451"/>
                  </a:cubicBezTo>
                  <a:cubicBezTo>
                    <a:pt x="864" y="1403"/>
                    <a:pt x="984" y="1235"/>
                    <a:pt x="912" y="1091"/>
                  </a:cubicBezTo>
                  <a:cubicBezTo>
                    <a:pt x="816" y="803"/>
                    <a:pt x="696" y="515"/>
                    <a:pt x="576" y="203"/>
                  </a:cubicBezTo>
                  <a:cubicBezTo>
                    <a:pt x="552" y="131"/>
                    <a:pt x="528" y="83"/>
                    <a:pt x="456" y="35"/>
                  </a:cubicBezTo>
                  <a:cubicBezTo>
                    <a:pt x="405" y="18"/>
                    <a:pt x="354"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2"/>
            <p:cNvSpPr/>
            <p:nvPr/>
          </p:nvSpPr>
          <p:spPr>
            <a:xfrm>
              <a:off x="4081525" y="3030650"/>
              <a:ext cx="27025" cy="48575"/>
            </a:xfrm>
            <a:custGeom>
              <a:avLst/>
              <a:gdLst/>
              <a:ahLst/>
              <a:cxnLst/>
              <a:rect l="l" t="t" r="r" b="b"/>
              <a:pathLst>
                <a:path w="1081" h="1943" extrusionOk="0">
                  <a:moveTo>
                    <a:pt x="304" y="0"/>
                  </a:moveTo>
                  <a:cubicBezTo>
                    <a:pt x="255" y="0"/>
                    <a:pt x="207" y="11"/>
                    <a:pt x="168" y="34"/>
                  </a:cubicBezTo>
                  <a:cubicBezTo>
                    <a:pt x="48" y="130"/>
                    <a:pt x="0" y="274"/>
                    <a:pt x="72" y="418"/>
                  </a:cubicBezTo>
                  <a:cubicBezTo>
                    <a:pt x="96" y="466"/>
                    <a:pt x="120" y="514"/>
                    <a:pt x="144" y="586"/>
                  </a:cubicBezTo>
                  <a:cubicBezTo>
                    <a:pt x="168" y="610"/>
                    <a:pt x="168" y="634"/>
                    <a:pt x="192" y="658"/>
                  </a:cubicBezTo>
                  <a:cubicBezTo>
                    <a:pt x="192" y="658"/>
                    <a:pt x="216" y="682"/>
                    <a:pt x="216" y="706"/>
                  </a:cubicBezTo>
                  <a:cubicBezTo>
                    <a:pt x="264" y="802"/>
                    <a:pt x="288" y="922"/>
                    <a:pt x="336" y="1042"/>
                  </a:cubicBezTo>
                  <a:cubicBezTo>
                    <a:pt x="408" y="1258"/>
                    <a:pt x="480" y="1498"/>
                    <a:pt x="504" y="1738"/>
                  </a:cubicBezTo>
                  <a:cubicBezTo>
                    <a:pt x="544" y="1857"/>
                    <a:pt x="664" y="1943"/>
                    <a:pt x="786" y="1943"/>
                  </a:cubicBezTo>
                  <a:cubicBezTo>
                    <a:pt x="812" y="1943"/>
                    <a:pt x="839" y="1939"/>
                    <a:pt x="864" y="1930"/>
                  </a:cubicBezTo>
                  <a:cubicBezTo>
                    <a:pt x="1008" y="1882"/>
                    <a:pt x="1080" y="1738"/>
                    <a:pt x="1056" y="1594"/>
                  </a:cubicBezTo>
                  <a:cubicBezTo>
                    <a:pt x="960" y="1090"/>
                    <a:pt x="792" y="586"/>
                    <a:pt x="552" y="130"/>
                  </a:cubicBezTo>
                  <a:cubicBezTo>
                    <a:pt x="520" y="49"/>
                    <a:pt x="409"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2"/>
            <p:cNvSpPr/>
            <p:nvPr/>
          </p:nvSpPr>
          <p:spPr>
            <a:xfrm>
              <a:off x="4106125" y="3111675"/>
              <a:ext cx="24025" cy="39250"/>
            </a:xfrm>
            <a:custGeom>
              <a:avLst/>
              <a:gdLst/>
              <a:ahLst/>
              <a:cxnLst/>
              <a:rect l="l" t="t" r="r" b="b"/>
              <a:pathLst>
                <a:path w="961" h="1570" extrusionOk="0">
                  <a:moveTo>
                    <a:pt x="305" y="0"/>
                  </a:moveTo>
                  <a:cubicBezTo>
                    <a:pt x="260" y="0"/>
                    <a:pt x="213" y="11"/>
                    <a:pt x="168" y="34"/>
                  </a:cubicBezTo>
                  <a:cubicBezTo>
                    <a:pt x="48" y="130"/>
                    <a:pt x="0" y="298"/>
                    <a:pt x="72" y="418"/>
                  </a:cubicBezTo>
                  <a:cubicBezTo>
                    <a:pt x="120" y="490"/>
                    <a:pt x="168" y="586"/>
                    <a:pt x="216" y="658"/>
                  </a:cubicBezTo>
                  <a:cubicBezTo>
                    <a:pt x="216" y="682"/>
                    <a:pt x="240" y="730"/>
                    <a:pt x="240" y="754"/>
                  </a:cubicBezTo>
                  <a:cubicBezTo>
                    <a:pt x="264" y="778"/>
                    <a:pt x="264" y="778"/>
                    <a:pt x="264" y="778"/>
                  </a:cubicBezTo>
                  <a:cubicBezTo>
                    <a:pt x="264" y="802"/>
                    <a:pt x="264" y="826"/>
                    <a:pt x="288" y="850"/>
                  </a:cubicBezTo>
                  <a:cubicBezTo>
                    <a:pt x="336" y="994"/>
                    <a:pt x="384" y="1162"/>
                    <a:pt x="408" y="1354"/>
                  </a:cubicBezTo>
                  <a:lnTo>
                    <a:pt x="408" y="1282"/>
                  </a:lnTo>
                  <a:cubicBezTo>
                    <a:pt x="408" y="1378"/>
                    <a:pt x="432" y="1426"/>
                    <a:pt x="480" y="1498"/>
                  </a:cubicBezTo>
                  <a:cubicBezTo>
                    <a:pt x="528" y="1546"/>
                    <a:pt x="600" y="1570"/>
                    <a:pt x="672" y="1570"/>
                  </a:cubicBezTo>
                  <a:cubicBezTo>
                    <a:pt x="744" y="1570"/>
                    <a:pt x="816" y="1546"/>
                    <a:pt x="864" y="1498"/>
                  </a:cubicBezTo>
                  <a:cubicBezTo>
                    <a:pt x="912" y="1426"/>
                    <a:pt x="960" y="1354"/>
                    <a:pt x="960" y="1282"/>
                  </a:cubicBezTo>
                  <a:cubicBezTo>
                    <a:pt x="912" y="874"/>
                    <a:pt x="768" y="490"/>
                    <a:pt x="552" y="154"/>
                  </a:cubicBezTo>
                  <a:cubicBezTo>
                    <a:pt x="503" y="54"/>
                    <a:pt x="407"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2"/>
            <p:cNvSpPr/>
            <p:nvPr/>
          </p:nvSpPr>
          <p:spPr>
            <a:xfrm>
              <a:off x="4131325" y="3186650"/>
              <a:ext cx="24625" cy="32675"/>
            </a:xfrm>
            <a:custGeom>
              <a:avLst/>
              <a:gdLst/>
              <a:ahLst/>
              <a:cxnLst/>
              <a:rect l="l" t="t" r="r" b="b"/>
              <a:pathLst>
                <a:path w="985" h="1307" extrusionOk="0">
                  <a:moveTo>
                    <a:pt x="317" y="1"/>
                  </a:moveTo>
                  <a:cubicBezTo>
                    <a:pt x="260" y="1"/>
                    <a:pt x="202" y="18"/>
                    <a:pt x="168" y="35"/>
                  </a:cubicBezTo>
                  <a:cubicBezTo>
                    <a:pt x="24" y="131"/>
                    <a:pt x="0" y="275"/>
                    <a:pt x="72" y="419"/>
                  </a:cubicBezTo>
                  <a:cubicBezTo>
                    <a:pt x="192" y="683"/>
                    <a:pt x="312" y="923"/>
                    <a:pt x="432" y="1163"/>
                  </a:cubicBezTo>
                  <a:cubicBezTo>
                    <a:pt x="480" y="1235"/>
                    <a:pt x="552" y="1283"/>
                    <a:pt x="600" y="1307"/>
                  </a:cubicBezTo>
                  <a:cubicBezTo>
                    <a:pt x="672" y="1307"/>
                    <a:pt x="768" y="1307"/>
                    <a:pt x="816" y="1259"/>
                  </a:cubicBezTo>
                  <a:cubicBezTo>
                    <a:pt x="960" y="1187"/>
                    <a:pt x="984" y="1019"/>
                    <a:pt x="936" y="899"/>
                  </a:cubicBezTo>
                  <a:cubicBezTo>
                    <a:pt x="792" y="635"/>
                    <a:pt x="672" y="395"/>
                    <a:pt x="552" y="131"/>
                  </a:cubicBezTo>
                  <a:cubicBezTo>
                    <a:pt x="528" y="83"/>
                    <a:pt x="456" y="35"/>
                    <a:pt x="384" y="11"/>
                  </a:cubicBezTo>
                  <a:cubicBezTo>
                    <a:pt x="363" y="4"/>
                    <a:pt x="340"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2"/>
            <p:cNvSpPr/>
            <p:nvPr/>
          </p:nvSpPr>
          <p:spPr>
            <a:xfrm>
              <a:off x="4164925" y="3261875"/>
              <a:ext cx="28225" cy="41850"/>
            </a:xfrm>
            <a:custGeom>
              <a:avLst/>
              <a:gdLst/>
              <a:ahLst/>
              <a:cxnLst/>
              <a:rect l="l" t="t" r="r" b="b"/>
              <a:pathLst>
                <a:path w="1129" h="1674" extrusionOk="0">
                  <a:moveTo>
                    <a:pt x="315" y="0"/>
                  </a:moveTo>
                  <a:cubicBezTo>
                    <a:pt x="263" y="0"/>
                    <a:pt x="211" y="16"/>
                    <a:pt x="169" y="50"/>
                  </a:cubicBezTo>
                  <a:cubicBezTo>
                    <a:pt x="25" y="122"/>
                    <a:pt x="0" y="290"/>
                    <a:pt x="73" y="434"/>
                  </a:cubicBezTo>
                  <a:lnTo>
                    <a:pt x="577" y="1538"/>
                  </a:lnTo>
                  <a:cubicBezTo>
                    <a:pt x="623" y="1631"/>
                    <a:pt x="718" y="1674"/>
                    <a:pt x="812" y="1674"/>
                  </a:cubicBezTo>
                  <a:cubicBezTo>
                    <a:pt x="865" y="1674"/>
                    <a:pt x="918" y="1660"/>
                    <a:pt x="961" y="1634"/>
                  </a:cubicBezTo>
                  <a:cubicBezTo>
                    <a:pt x="1105" y="1562"/>
                    <a:pt x="1129" y="1394"/>
                    <a:pt x="1057" y="1250"/>
                  </a:cubicBezTo>
                  <a:lnTo>
                    <a:pt x="553" y="146"/>
                  </a:lnTo>
                  <a:cubicBezTo>
                    <a:pt x="506" y="53"/>
                    <a:pt x="410" y="0"/>
                    <a:pt x="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2"/>
            <p:cNvSpPr/>
            <p:nvPr/>
          </p:nvSpPr>
          <p:spPr>
            <a:xfrm>
              <a:off x="4197325" y="3327325"/>
              <a:ext cx="23425" cy="29675"/>
            </a:xfrm>
            <a:custGeom>
              <a:avLst/>
              <a:gdLst/>
              <a:ahLst/>
              <a:cxnLst/>
              <a:rect l="l" t="t" r="r" b="b"/>
              <a:pathLst>
                <a:path w="937" h="1187" extrusionOk="0">
                  <a:moveTo>
                    <a:pt x="289" y="0"/>
                  </a:moveTo>
                  <a:cubicBezTo>
                    <a:pt x="217" y="0"/>
                    <a:pt x="145" y="24"/>
                    <a:pt x="97" y="72"/>
                  </a:cubicBezTo>
                  <a:cubicBezTo>
                    <a:pt x="49" y="120"/>
                    <a:pt x="1" y="192"/>
                    <a:pt x="1" y="264"/>
                  </a:cubicBezTo>
                  <a:cubicBezTo>
                    <a:pt x="25" y="456"/>
                    <a:pt x="73" y="624"/>
                    <a:pt x="145" y="768"/>
                  </a:cubicBezTo>
                  <a:cubicBezTo>
                    <a:pt x="241" y="912"/>
                    <a:pt x="361" y="1056"/>
                    <a:pt x="505" y="1152"/>
                  </a:cubicBezTo>
                  <a:cubicBezTo>
                    <a:pt x="556" y="1169"/>
                    <a:pt x="619" y="1186"/>
                    <a:pt x="668" y="1186"/>
                  </a:cubicBezTo>
                  <a:cubicBezTo>
                    <a:pt x="688" y="1186"/>
                    <a:pt x="707" y="1184"/>
                    <a:pt x="721" y="1176"/>
                  </a:cubicBezTo>
                  <a:cubicBezTo>
                    <a:pt x="793" y="1152"/>
                    <a:pt x="865" y="1104"/>
                    <a:pt x="889" y="1032"/>
                  </a:cubicBezTo>
                  <a:cubicBezTo>
                    <a:pt x="937" y="984"/>
                    <a:pt x="937" y="912"/>
                    <a:pt x="913" y="840"/>
                  </a:cubicBezTo>
                  <a:cubicBezTo>
                    <a:pt x="889" y="768"/>
                    <a:pt x="865" y="696"/>
                    <a:pt x="793" y="672"/>
                  </a:cubicBezTo>
                  <a:cubicBezTo>
                    <a:pt x="793" y="672"/>
                    <a:pt x="793" y="672"/>
                    <a:pt x="793" y="648"/>
                  </a:cubicBezTo>
                  <a:cubicBezTo>
                    <a:pt x="745" y="624"/>
                    <a:pt x="721" y="600"/>
                    <a:pt x="673" y="552"/>
                  </a:cubicBezTo>
                  <a:cubicBezTo>
                    <a:pt x="649" y="504"/>
                    <a:pt x="625" y="456"/>
                    <a:pt x="601" y="408"/>
                  </a:cubicBezTo>
                  <a:cubicBezTo>
                    <a:pt x="577" y="360"/>
                    <a:pt x="577" y="312"/>
                    <a:pt x="553" y="240"/>
                  </a:cubicBezTo>
                  <a:cubicBezTo>
                    <a:pt x="553" y="192"/>
                    <a:pt x="529" y="120"/>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2"/>
            <p:cNvSpPr/>
            <p:nvPr/>
          </p:nvSpPr>
          <p:spPr>
            <a:xfrm>
              <a:off x="4221925" y="3377325"/>
              <a:ext cx="24025" cy="26475"/>
            </a:xfrm>
            <a:custGeom>
              <a:avLst/>
              <a:gdLst/>
              <a:ahLst/>
              <a:cxnLst/>
              <a:rect l="l" t="t" r="r" b="b"/>
              <a:pathLst>
                <a:path w="961" h="1059" extrusionOk="0">
                  <a:moveTo>
                    <a:pt x="313" y="1"/>
                  </a:moveTo>
                  <a:cubicBezTo>
                    <a:pt x="281" y="1"/>
                    <a:pt x="247" y="7"/>
                    <a:pt x="217" y="17"/>
                  </a:cubicBezTo>
                  <a:cubicBezTo>
                    <a:pt x="145" y="17"/>
                    <a:pt x="73" y="65"/>
                    <a:pt x="49" y="137"/>
                  </a:cubicBezTo>
                  <a:cubicBezTo>
                    <a:pt x="25" y="209"/>
                    <a:pt x="1" y="281"/>
                    <a:pt x="25" y="353"/>
                  </a:cubicBezTo>
                  <a:cubicBezTo>
                    <a:pt x="25" y="377"/>
                    <a:pt x="49" y="401"/>
                    <a:pt x="49" y="425"/>
                  </a:cubicBezTo>
                  <a:cubicBezTo>
                    <a:pt x="73" y="449"/>
                    <a:pt x="121" y="497"/>
                    <a:pt x="145" y="521"/>
                  </a:cubicBezTo>
                  <a:lnTo>
                    <a:pt x="169" y="521"/>
                  </a:lnTo>
                  <a:cubicBezTo>
                    <a:pt x="217" y="569"/>
                    <a:pt x="265" y="617"/>
                    <a:pt x="289" y="665"/>
                  </a:cubicBezTo>
                  <a:cubicBezTo>
                    <a:pt x="337" y="713"/>
                    <a:pt x="361" y="761"/>
                    <a:pt x="409" y="833"/>
                  </a:cubicBezTo>
                  <a:cubicBezTo>
                    <a:pt x="433" y="905"/>
                    <a:pt x="457" y="977"/>
                    <a:pt x="529" y="1001"/>
                  </a:cubicBezTo>
                  <a:cubicBezTo>
                    <a:pt x="582" y="1036"/>
                    <a:pt x="634" y="1058"/>
                    <a:pt x="687" y="1058"/>
                  </a:cubicBezTo>
                  <a:cubicBezTo>
                    <a:pt x="706" y="1058"/>
                    <a:pt x="726" y="1055"/>
                    <a:pt x="745" y="1049"/>
                  </a:cubicBezTo>
                  <a:cubicBezTo>
                    <a:pt x="817" y="1025"/>
                    <a:pt x="889" y="977"/>
                    <a:pt x="913" y="905"/>
                  </a:cubicBezTo>
                  <a:cubicBezTo>
                    <a:pt x="937" y="857"/>
                    <a:pt x="961" y="761"/>
                    <a:pt x="937" y="689"/>
                  </a:cubicBezTo>
                  <a:cubicBezTo>
                    <a:pt x="889" y="569"/>
                    <a:pt x="841" y="449"/>
                    <a:pt x="769" y="353"/>
                  </a:cubicBezTo>
                  <a:cubicBezTo>
                    <a:pt x="721" y="281"/>
                    <a:pt x="673" y="233"/>
                    <a:pt x="625" y="185"/>
                  </a:cubicBezTo>
                  <a:cubicBezTo>
                    <a:pt x="553" y="137"/>
                    <a:pt x="505" y="89"/>
                    <a:pt x="433" y="41"/>
                  </a:cubicBezTo>
                  <a:cubicBezTo>
                    <a:pt x="405" y="12"/>
                    <a:pt x="360"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2"/>
            <p:cNvSpPr/>
            <p:nvPr/>
          </p:nvSpPr>
          <p:spPr>
            <a:xfrm>
              <a:off x="4255525" y="3433525"/>
              <a:ext cx="24625" cy="29675"/>
            </a:xfrm>
            <a:custGeom>
              <a:avLst/>
              <a:gdLst/>
              <a:ahLst/>
              <a:cxnLst/>
              <a:rect l="l" t="t" r="r" b="b"/>
              <a:pathLst>
                <a:path w="985" h="1187" extrusionOk="0">
                  <a:moveTo>
                    <a:pt x="385" y="1"/>
                  </a:moveTo>
                  <a:cubicBezTo>
                    <a:pt x="313" y="1"/>
                    <a:pt x="241" y="1"/>
                    <a:pt x="169" y="25"/>
                  </a:cubicBezTo>
                  <a:cubicBezTo>
                    <a:pt x="49" y="121"/>
                    <a:pt x="1" y="289"/>
                    <a:pt x="73" y="409"/>
                  </a:cubicBezTo>
                  <a:cubicBezTo>
                    <a:pt x="193" y="625"/>
                    <a:pt x="313" y="841"/>
                    <a:pt x="433" y="1057"/>
                  </a:cubicBezTo>
                  <a:cubicBezTo>
                    <a:pt x="481" y="1105"/>
                    <a:pt x="529" y="1153"/>
                    <a:pt x="601" y="1177"/>
                  </a:cubicBezTo>
                  <a:cubicBezTo>
                    <a:pt x="622" y="1184"/>
                    <a:pt x="645" y="1187"/>
                    <a:pt x="669" y="1187"/>
                  </a:cubicBezTo>
                  <a:cubicBezTo>
                    <a:pt x="725" y="1187"/>
                    <a:pt x="783" y="1170"/>
                    <a:pt x="817" y="1153"/>
                  </a:cubicBezTo>
                  <a:cubicBezTo>
                    <a:pt x="937" y="1057"/>
                    <a:pt x="985" y="913"/>
                    <a:pt x="913" y="769"/>
                  </a:cubicBezTo>
                  <a:cubicBezTo>
                    <a:pt x="793" y="553"/>
                    <a:pt x="673" y="337"/>
                    <a:pt x="553" y="145"/>
                  </a:cubicBezTo>
                  <a:cubicBezTo>
                    <a:pt x="529" y="73"/>
                    <a:pt x="457" y="25"/>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2"/>
            <p:cNvSpPr/>
            <p:nvPr/>
          </p:nvSpPr>
          <p:spPr>
            <a:xfrm>
              <a:off x="4290950" y="3486350"/>
              <a:ext cx="29425" cy="33025"/>
            </a:xfrm>
            <a:custGeom>
              <a:avLst/>
              <a:gdLst/>
              <a:ahLst/>
              <a:cxnLst/>
              <a:rect l="l" t="t" r="r" b="b"/>
              <a:pathLst>
                <a:path w="1177" h="1321" extrusionOk="0">
                  <a:moveTo>
                    <a:pt x="264" y="0"/>
                  </a:moveTo>
                  <a:cubicBezTo>
                    <a:pt x="216" y="0"/>
                    <a:pt x="120" y="24"/>
                    <a:pt x="72" y="96"/>
                  </a:cubicBezTo>
                  <a:cubicBezTo>
                    <a:pt x="24" y="144"/>
                    <a:pt x="0" y="216"/>
                    <a:pt x="0" y="288"/>
                  </a:cubicBezTo>
                  <a:cubicBezTo>
                    <a:pt x="0" y="360"/>
                    <a:pt x="24" y="432"/>
                    <a:pt x="72" y="480"/>
                  </a:cubicBezTo>
                  <a:lnTo>
                    <a:pt x="696" y="1224"/>
                  </a:lnTo>
                  <a:cubicBezTo>
                    <a:pt x="744" y="1296"/>
                    <a:pt x="840" y="1320"/>
                    <a:pt x="888" y="1320"/>
                  </a:cubicBezTo>
                  <a:cubicBezTo>
                    <a:pt x="960" y="1320"/>
                    <a:pt x="1056" y="1296"/>
                    <a:pt x="1080" y="1224"/>
                  </a:cubicBezTo>
                  <a:cubicBezTo>
                    <a:pt x="1152" y="1176"/>
                    <a:pt x="1176" y="1104"/>
                    <a:pt x="1176" y="1032"/>
                  </a:cubicBezTo>
                  <a:cubicBezTo>
                    <a:pt x="1176" y="960"/>
                    <a:pt x="1152" y="888"/>
                    <a:pt x="1080" y="840"/>
                  </a:cubicBezTo>
                  <a:lnTo>
                    <a:pt x="480" y="96"/>
                  </a:lnTo>
                  <a:cubicBezTo>
                    <a:pt x="432"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2"/>
            <p:cNvSpPr/>
            <p:nvPr/>
          </p:nvSpPr>
          <p:spPr>
            <a:xfrm>
              <a:off x="4325150" y="3529900"/>
              <a:ext cx="20425" cy="26475"/>
            </a:xfrm>
            <a:custGeom>
              <a:avLst/>
              <a:gdLst/>
              <a:ahLst/>
              <a:cxnLst/>
              <a:rect l="l" t="t" r="r" b="b"/>
              <a:pathLst>
                <a:path w="817" h="1059" extrusionOk="0">
                  <a:moveTo>
                    <a:pt x="293" y="0"/>
                  </a:moveTo>
                  <a:cubicBezTo>
                    <a:pt x="236" y="0"/>
                    <a:pt x="178" y="17"/>
                    <a:pt x="144" y="34"/>
                  </a:cubicBezTo>
                  <a:cubicBezTo>
                    <a:pt x="72" y="82"/>
                    <a:pt x="24" y="130"/>
                    <a:pt x="24" y="202"/>
                  </a:cubicBezTo>
                  <a:cubicBezTo>
                    <a:pt x="0" y="298"/>
                    <a:pt x="0" y="346"/>
                    <a:pt x="48" y="418"/>
                  </a:cubicBezTo>
                  <a:cubicBezTo>
                    <a:pt x="120" y="586"/>
                    <a:pt x="216" y="754"/>
                    <a:pt x="288" y="922"/>
                  </a:cubicBezTo>
                  <a:cubicBezTo>
                    <a:pt x="312" y="994"/>
                    <a:pt x="408" y="1042"/>
                    <a:pt x="456" y="1042"/>
                  </a:cubicBezTo>
                  <a:cubicBezTo>
                    <a:pt x="486" y="1052"/>
                    <a:pt x="520" y="1058"/>
                    <a:pt x="553" y="1058"/>
                  </a:cubicBezTo>
                  <a:cubicBezTo>
                    <a:pt x="600" y="1058"/>
                    <a:pt x="644" y="1046"/>
                    <a:pt x="672" y="1018"/>
                  </a:cubicBezTo>
                  <a:cubicBezTo>
                    <a:pt x="744" y="994"/>
                    <a:pt x="792" y="922"/>
                    <a:pt x="792" y="850"/>
                  </a:cubicBezTo>
                  <a:cubicBezTo>
                    <a:pt x="816" y="778"/>
                    <a:pt x="816" y="706"/>
                    <a:pt x="768" y="634"/>
                  </a:cubicBezTo>
                  <a:cubicBezTo>
                    <a:pt x="696" y="466"/>
                    <a:pt x="600" y="298"/>
                    <a:pt x="528" y="154"/>
                  </a:cubicBezTo>
                  <a:cubicBezTo>
                    <a:pt x="504" y="82"/>
                    <a:pt x="432"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2"/>
            <p:cNvSpPr/>
            <p:nvPr/>
          </p:nvSpPr>
          <p:spPr>
            <a:xfrm>
              <a:off x="4356350" y="3586150"/>
              <a:ext cx="24025" cy="26475"/>
            </a:xfrm>
            <a:custGeom>
              <a:avLst/>
              <a:gdLst/>
              <a:ahLst/>
              <a:cxnLst/>
              <a:rect l="l" t="t" r="r" b="b"/>
              <a:pathLst>
                <a:path w="961" h="1059" extrusionOk="0">
                  <a:moveTo>
                    <a:pt x="271" y="1"/>
                  </a:moveTo>
                  <a:cubicBezTo>
                    <a:pt x="229" y="1"/>
                    <a:pt x="186" y="12"/>
                    <a:pt x="144" y="40"/>
                  </a:cubicBezTo>
                  <a:cubicBezTo>
                    <a:pt x="96" y="64"/>
                    <a:pt x="48" y="136"/>
                    <a:pt x="24" y="208"/>
                  </a:cubicBezTo>
                  <a:cubicBezTo>
                    <a:pt x="0" y="280"/>
                    <a:pt x="0" y="352"/>
                    <a:pt x="48" y="424"/>
                  </a:cubicBezTo>
                  <a:lnTo>
                    <a:pt x="432" y="904"/>
                  </a:lnTo>
                  <a:cubicBezTo>
                    <a:pt x="432" y="953"/>
                    <a:pt x="456" y="977"/>
                    <a:pt x="504" y="1001"/>
                  </a:cubicBezTo>
                  <a:cubicBezTo>
                    <a:pt x="528" y="1025"/>
                    <a:pt x="552" y="1025"/>
                    <a:pt x="600" y="1049"/>
                  </a:cubicBezTo>
                  <a:cubicBezTo>
                    <a:pt x="614" y="1056"/>
                    <a:pt x="633" y="1058"/>
                    <a:pt x="653" y="1058"/>
                  </a:cubicBezTo>
                  <a:cubicBezTo>
                    <a:pt x="703" y="1058"/>
                    <a:pt x="765" y="1041"/>
                    <a:pt x="816" y="1025"/>
                  </a:cubicBezTo>
                  <a:cubicBezTo>
                    <a:pt x="864" y="977"/>
                    <a:pt x="912" y="928"/>
                    <a:pt x="936" y="856"/>
                  </a:cubicBezTo>
                  <a:cubicBezTo>
                    <a:pt x="960" y="784"/>
                    <a:pt x="960" y="688"/>
                    <a:pt x="912" y="640"/>
                  </a:cubicBezTo>
                  <a:cubicBezTo>
                    <a:pt x="792" y="472"/>
                    <a:pt x="648" y="304"/>
                    <a:pt x="528" y="136"/>
                  </a:cubicBezTo>
                  <a:cubicBezTo>
                    <a:pt x="504" y="112"/>
                    <a:pt x="480" y="64"/>
                    <a:pt x="456" y="64"/>
                  </a:cubicBezTo>
                  <a:cubicBezTo>
                    <a:pt x="432" y="40"/>
                    <a:pt x="408" y="16"/>
                    <a:pt x="360" y="16"/>
                  </a:cubicBezTo>
                  <a:cubicBezTo>
                    <a:pt x="331" y="6"/>
                    <a:pt x="301"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2"/>
            <p:cNvSpPr/>
            <p:nvPr/>
          </p:nvSpPr>
          <p:spPr>
            <a:xfrm>
              <a:off x="4275925" y="3568025"/>
              <a:ext cx="33050" cy="38475"/>
            </a:xfrm>
            <a:custGeom>
              <a:avLst/>
              <a:gdLst/>
              <a:ahLst/>
              <a:cxnLst/>
              <a:rect l="l" t="t" r="r" b="b"/>
              <a:pathLst>
                <a:path w="1322" h="1539" extrusionOk="0">
                  <a:moveTo>
                    <a:pt x="336" y="1"/>
                  </a:moveTo>
                  <a:cubicBezTo>
                    <a:pt x="289" y="1"/>
                    <a:pt x="239" y="14"/>
                    <a:pt x="193" y="45"/>
                  </a:cubicBezTo>
                  <a:cubicBezTo>
                    <a:pt x="73" y="117"/>
                    <a:pt x="1" y="309"/>
                    <a:pt x="97" y="429"/>
                  </a:cubicBezTo>
                  <a:cubicBezTo>
                    <a:pt x="313" y="741"/>
                    <a:pt x="529" y="1077"/>
                    <a:pt x="769" y="1389"/>
                  </a:cubicBezTo>
                  <a:cubicBezTo>
                    <a:pt x="821" y="1476"/>
                    <a:pt x="924" y="1538"/>
                    <a:pt x="1031" y="1538"/>
                  </a:cubicBezTo>
                  <a:cubicBezTo>
                    <a:pt x="1072" y="1538"/>
                    <a:pt x="1113" y="1529"/>
                    <a:pt x="1153" y="1509"/>
                  </a:cubicBezTo>
                  <a:cubicBezTo>
                    <a:pt x="1273" y="1413"/>
                    <a:pt x="1321" y="1245"/>
                    <a:pt x="1249" y="1125"/>
                  </a:cubicBezTo>
                  <a:cubicBezTo>
                    <a:pt x="1033" y="789"/>
                    <a:pt x="793" y="477"/>
                    <a:pt x="577" y="141"/>
                  </a:cubicBezTo>
                  <a:cubicBezTo>
                    <a:pt x="528" y="60"/>
                    <a:pt x="436"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2"/>
            <p:cNvSpPr/>
            <p:nvPr/>
          </p:nvSpPr>
          <p:spPr>
            <a:xfrm>
              <a:off x="4214725" y="3461725"/>
              <a:ext cx="18025" cy="23275"/>
            </a:xfrm>
            <a:custGeom>
              <a:avLst/>
              <a:gdLst/>
              <a:ahLst/>
              <a:cxnLst/>
              <a:rect l="l" t="t" r="r" b="b"/>
              <a:pathLst>
                <a:path w="721" h="931" extrusionOk="0">
                  <a:moveTo>
                    <a:pt x="241" y="1"/>
                  </a:moveTo>
                  <a:cubicBezTo>
                    <a:pt x="169" y="25"/>
                    <a:pt x="97" y="73"/>
                    <a:pt x="73" y="145"/>
                  </a:cubicBezTo>
                  <a:cubicBezTo>
                    <a:pt x="25" y="193"/>
                    <a:pt x="1" y="289"/>
                    <a:pt x="25" y="361"/>
                  </a:cubicBezTo>
                  <a:cubicBezTo>
                    <a:pt x="73" y="481"/>
                    <a:pt x="121" y="601"/>
                    <a:pt x="169" y="721"/>
                  </a:cubicBezTo>
                  <a:cubicBezTo>
                    <a:pt x="193" y="793"/>
                    <a:pt x="217" y="865"/>
                    <a:pt x="289" y="889"/>
                  </a:cubicBezTo>
                  <a:cubicBezTo>
                    <a:pt x="313" y="913"/>
                    <a:pt x="361" y="913"/>
                    <a:pt x="385" y="913"/>
                  </a:cubicBezTo>
                  <a:cubicBezTo>
                    <a:pt x="409" y="925"/>
                    <a:pt x="427" y="931"/>
                    <a:pt x="445" y="931"/>
                  </a:cubicBezTo>
                  <a:cubicBezTo>
                    <a:pt x="463" y="931"/>
                    <a:pt x="481" y="925"/>
                    <a:pt x="505" y="913"/>
                  </a:cubicBezTo>
                  <a:cubicBezTo>
                    <a:pt x="577" y="889"/>
                    <a:pt x="649" y="865"/>
                    <a:pt x="673" y="793"/>
                  </a:cubicBezTo>
                  <a:cubicBezTo>
                    <a:pt x="697" y="721"/>
                    <a:pt x="721" y="649"/>
                    <a:pt x="697" y="577"/>
                  </a:cubicBezTo>
                  <a:cubicBezTo>
                    <a:pt x="649" y="457"/>
                    <a:pt x="625" y="337"/>
                    <a:pt x="577" y="193"/>
                  </a:cubicBezTo>
                  <a:cubicBezTo>
                    <a:pt x="553" y="121"/>
                    <a:pt x="505" y="73"/>
                    <a:pt x="457" y="25"/>
                  </a:cubicBezTo>
                  <a:cubicBezTo>
                    <a:pt x="409" y="25"/>
                    <a:pt x="385"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2"/>
            <p:cNvSpPr/>
            <p:nvPr/>
          </p:nvSpPr>
          <p:spPr>
            <a:xfrm>
              <a:off x="4187725" y="3411525"/>
              <a:ext cx="23425" cy="35825"/>
            </a:xfrm>
            <a:custGeom>
              <a:avLst/>
              <a:gdLst/>
              <a:ahLst/>
              <a:cxnLst/>
              <a:rect l="l" t="t" r="r" b="b"/>
              <a:pathLst>
                <a:path w="937" h="1433" extrusionOk="0">
                  <a:moveTo>
                    <a:pt x="264" y="1"/>
                  </a:moveTo>
                  <a:cubicBezTo>
                    <a:pt x="217" y="1"/>
                    <a:pt x="173" y="13"/>
                    <a:pt x="145" y="41"/>
                  </a:cubicBezTo>
                  <a:cubicBezTo>
                    <a:pt x="97" y="65"/>
                    <a:pt x="25" y="137"/>
                    <a:pt x="25" y="209"/>
                  </a:cubicBezTo>
                  <a:cubicBezTo>
                    <a:pt x="1" y="281"/>
                    <a:pt x="25" y="353"/>
                    <a:pt x="49" y="425"/>
                  </a:cubicBezTo>
                  <a:cubicBezTo>
                    <a:pt x="169" y="713"/>
                    <a:pt x="289" y="1001"/>
                    <a:pt x="409" y="1289"/>
                  </a:cubicBezTo>
                  <a:cubicBezTo>
                    <a:pt x="433" y="1361"/>
                    <a:pt x="529" y="1409"/>
                    <a:pt x="577" y="1433"/>
                  </a:cubicBezTo>
                  <a:cubicBezTo>
                    <a:pt x="649" y="1433"/>
                    <a:pt x="745" y="1433"/>
                    <a:pt x="793" y="1385"/>
                  </a:cubicBezTo>
                  <a:cubicBezTo>
                    <a:pt x="865" y="1361"/>
                    <a:pt x="913" y="1289"/>
                    <a:pt x="937" y="1217"/>
                  </a:cubicBezTo>
                  <a:cubicBezTo>
                    <a:pt x="937" y="1145"/>
                    <a:pt x="937" y="1073"/>
                    <a:pt x="913" y="1001"/>
                  </a:cubicBezTo>
                  <a:cubicBezTo>
                    <a:pt x="769" y="713"/>
                    <a:pt x="649" y="425"/>
                    <a:pt x="529" y="137"/>
                  </a:cubicBezTo>
                  <a:cubicBezTo>
                    <a:pt x="505" y="89"/>
                    <a:pt x="409" y="17"/>
                    <a:pt x="361" y="17"/>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2"/>
            <p:cNvSpPr/>
            <p:nvPr/>
          </p:nvSpPr>
          <p:spPr>
            <a:xfrm>
              <a:off x="4143925" y="3336325"/>
              <a:ext cx="27025" cy="30025"/>
            </a:xfrm>
            <a:custGeom>
              <a:avLst/>
              <a:gdLst/>
              <a:ahLst/>
              <a:cxnLst/>
              <a:rect l="l" t="t" r="r" b="b"/>
              <a:pathLst>
                <a:path w="1081" h="1201" extrusionOk="0">
                  <a:moveTo>
                    <a:pt x="288" y="0"/>
                  </a:moveTo>
                  <a:cubicBezTo>
                    <a:pt x="216" y="0"/>
                    <a:pt x="144" y="48"/>
                    <a:pt x="96" y="96"/>
                  </a:cubicBezTo>
                  <a:cubicBezTo>
                    <a:pt x="48" y="144"/>
                    <a:pt x="0" y="216"/>
                    <a:pt x="0" y="288"/>
                  </a:cubicBezTo>
                  <a:cubicBezTo>
                    <a:pt x="24" y="312"/>
                    <a:pt x="24" y="336"/>
                    <a:pt x="24" y="360"/>
                  </a:cubicBezTo>
                  <a:cubicBezTo>
                    <a:pt x="24" y="408"/>
                    <a:pt x="48" y="456"/>
                    <a:pt x="96" y="480"/>
                  </a:cubicBezTo>
                  <a:cubicBezTo>
                    <a:pt x="264" y="696"/>
                    <a:pt x="432" y="913"/>
                    <a:pt x="600" y="1105"/>
                  </a:cubicBezTo>
                  <a:cubicBezTo>
                    <a:pt x="624" y="1177"/>
                    <a:pt x="720" y="1201"/>
                    <a:pt x="792" y="1201"/>
                  </a:cubicBezTo>
                  <a:cubicBezTo>
                    <a:pt x="865" y="1201"/>
                    <a:pt x="937" y="1177"/>
                    <a:pt x="985" y="1105"/>
                  </a:cubicBezTo>
                  <a:cubicBezTo>
                    <a:pt x="1033" y="1057"/>
                    <a:pt x="1081" y="985"/>
                    <a:pt x="1081" y="913"/>
                  </a:cubicBezTo>
                  <a:cubicBezTo>
                    <a:pt x="1057" y="889"/>
                    <a:pt x="1057" y="864"/>
                    <a:pt x="1057" y="840"/>
                  </a:cubicBezTo>
                  <a:cubicBezTo>
                    <a:pt x="1057" y="792"/>
                    <a:pt x="1033" y="744"/>
                    <a:pt x="985" y="720"/>
                  </a:cubicBezTo>
                  <a:cubicBezTo>
                    <a:pt x="816" y="504"/>
                    <a:pt x="648" y="312"/>
                    <a:pt x="480" y="96"/>
                  </a:cubicBezTo>
                  <a:cubicBezTo>
                    <a:pt x="456" y="48"/>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2"/>
            <p:cNvSpPr/>
            <p:nvPr/>
          </p:nvSpPr>
          <p:spPr>
            <a:xfrm>
              <a:off x="4114525" y="3280725"/>
              <a:ext cx="28825" cy="32625"/>
            </a:xfrm>
            <a:custGeom>
              <a:avLst/>
              <a:gdLst/>
              <a:ahLst/>
              <a:cxnLst/>
              <a:rect l="l" t="t" r="r" b="b"/>
              <a:pathLst>
                <a:path w="1153" h="1305" extrusionOk="0">
                  <a:moveTo>
                    <a:pt x="319" y="0"/>
                  </a:moveTo>
                  <a:cubicBezTo>
                    <a:pt x="277" y="0"/>
                    <a:pt x="234" y="12"/>
                    <a:pt x="192" y="40"/>
                  </a:cubicBezTo>
                  <a:cubicBezTo>
                    <a:pt x="72" y="112"/>
                    <a:pt x="0" y="280"/>
                    <a:pt x="96" y="424"/>
                  </a:cubicBezTo>
                  <a:cubicBezTo>
                    <a:pt x="264" y="664"/>
                    <a:pt x="432" y="904"/>
                    <a:pt x="600" y="1168"/>
                  </a:cubicBezTo>
                  <a:cubicBezTo>
                    <a:pt x="624" y="1216"/>
                    <a:pt x="696" y="1264"/>
                    <a:pt x="768" y="1288"/>
                  </a:cubicBezTo>
                  <a:cubicBezTo>
                    <a:pt x="788" y="1298"/>
                    <a:pt x="816" y="1304"/>
                    <a:pt x="848" y="1304"/>
                  </a:cubicBezTo>
                  <a:cubicBezTo>
                    <a:pt x="892" y="1304"/>
                    <a:pt x="942" y="1292"/>
                    <a:pt x="984" y="1264"/>
                  </a:cubicBezTo>
                  <a:cubicBezTo>
                    <a:pt x="1104" y="1192"/>
                    <a:pt x="1152" y="1000"/>
                    <a:pt x="1080" y="880"/>
                  </a:cubicBezTo>
                  <a:cubicBezTo>
                    <a:pt x="912" y="640"/>
                    <a:pt x="744" y="376"/>
                    <a:pt x="576" y="136"/>
                  </a:cubicBezTo>
                  <a:cubicBezTo>
                    <a:pt x="528" y="64"/>
                    <a:pt x="480" y="16"/>
                    <a:pt x="408" y="16"/>
                  </a:cubicBezTo>
                  <a:cubicBezTo>
                    <a:pt x="379" y="6"/>
                    <a:pt x="34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2"/>
            <p:cNvSpPr/>
            <p:nvPr/>
          </p:nvSpPr>
          <p:spPr>
            <a:xfrm>
              <a:off x="4091125" y="3230475"/>
              <a:ext cx="23425" cy="26675"/>
            </a:xfrm>
            <a:custGeom>
              <a:avLst/>
              <a:gdLst/>
              <a:ahLst/>
              <a:cxnLst/>
              <a:rect l="l" t="t" r="r" b="b"/>
              <a:pathLst>
                <a:path w="937" h="1067" extrusionOk="0">
                  <a:moveTo>
                    <a:pt x="293" y="0"/>
                  </a:moveTo>
                  <a:cubicBezTo>
                    <a:pt x="236" y="0"/>
                    <a:pt x="178" y="17"/>
                    <a:pt x="144" y="34"/>
                  </a:cubicBezTo>
                  <a:cubicBezTo>
                    <a:pt x="72" y="82"/>
                    <a:pt x="24" y="130"/>
                    <a:pt x="0" y="202"/>
                  </a:cubicBezTo>
                  <a:cubicBezTo>
                    <a:pt x="0" y="274"/>
                    <a:pt x="0" y="370"/>
                    <a:pt x="48" y="418"/>
                  </a:cubicBezTo>
                  <a:cubicBezTo>
                    <a:pt x="168" y="586"/>
                    <a:pt x="288" y="754"/>
                    <a:pt x="408" y="922"/>
                  </a:cubicBezTo>
                  <a:cubicBezTo>
                    <a:pt x="432" y="970"/>
                    <a:pt x="456" y="994"/>
                    <a:pt x="480" y="994"/>
                  </a:cubicBezTo>
                  <a:cubicBezTo>
                    <a:pt x="504" y="1018"/>
                    <a:pt x="552" y="1042"/>
                    <a:pt x="576" y="1066"/>
                  </a:cubicBezTo>
                  <a:cubicBezTo>
                    <a:pt x="648" y="1066"/>
                    <a:pt x="744" y="1066"/>
                    <a:pt x="792" y="1018"/>
                  </a:cubicBezTo>
                  <a:cubicBezTo>
                    <a:pt x="840" y="994"/>
                    <a:pt x="912" y="922"/>
                    <a:pt x="912" y="850"/>
                  </a:cubicBezTo>
                  <a:cubicBezTo>
                    <a:pt x="936" y="802"/>
                    <a:pt x="936" y="706"/>
                    <a:pt x="888" y="634"/>
                  </a:cubicBezTo>
                  <a:cubicBezTo>
                    <a:pt x="768" y="466"/>
                    <a:pt x="648" y="322"/>
                    <a:pt x="528" y="154"/>
                  </a:cubicBezTo>
                  <a:cubicBezTo>
                    <a:pt x="504" y="106"/>
                    <a:pt x="480" y="82"/>
                    <a:pt x="456" y="58"/>
                  </a:cubicBezTo>
                  <a:cubicBezTo>
                    <a:pt x="408" y="34"/>
                    <a:pt x="384"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2"/>
            <p:cNvSpPr/>
            <p:nvPr/>
          </p:nvSpPr>
          <p:spPr>
            <a:xfrm>
              <a:off x="4069525" y="3183525"/>
              <a:ext cx="23425" cy="26450"/>
            </a:xfrm>
            <a:custGeom>
              <a:avLst/>
              <a:gdLst/>
              <a:ahLst/>
              <a:cxnLst/>
              <a:rect l="l" t="t" r="r" b="b"/>
              <a:pathLst>
                <a:path w="937" h="1058" extrusionOk="0">
                  <a:moveTo>
                    <a:pt x="263" y="0"/>
                  </a:moveTo>
                  <a:cubicBezTo>
                    <a:pt x="217" y="0"/>
                    <a:pt x="172" y="12"/>
                    <a:pt x="144" y="40"/>
                  </a:cubicBezTo>
                  <a:cubicBezTo>
                    <a:pt x="72" y="88"/>
                    <a:pt x="24" y="136"/>
                    <a:pt x="24" y="208"/>
                  </a:cubicBezTo>
                  <a:cubicBezTo>
                    <a:pt x="0" y="280"/>
                    <a:pt x="0" y="352"/>
                    <a:pt x="48" y="424"/>
                  </a:cubicBezTo>
                  <a:cubicBezTo>
                    <a:pt x="168" y="592"/>
                    <a:pt x="288" y="760"/>
                    <a:pt x="408" y="928"/>
                  </a:cubicBezTo>
                  <a:cubicBezTo>
                    <a:pt x="432" y="952"/>
                    <a:pt x="456" y="976"/>
                    <a:pt x="480" y="1000"/>
                  </a:cubicBezTo>
                  <a:cubicBezTo>
                    <a:pt x="504" y="1024"/>
                    <a:pt x="552" y="1048"/>
                    <a:pt x="576" y="1048"/>
                  </a:cubicBezTo>
                  <a:cubicBezTo>
                    <a:pt x="597" y="1055"/>
                    <a:pt x="620" y="1058"/>
                    <a:pt x="644" y="1058"/>
                  </a:cubicBezTo>
                  <a:cubicBezTo>
                    <a:pt x="700" y="1058"/>
                    <a:pt x="758" y="1041"/>
                    <a:pt x="792" y="1024"/>
                  </a:cubicBezTo>
                  <a:cubicBezTo>
                    <a:pt x="864" y="976"/>
                    <a:pt x="912" y="928"/>
                    <a:pt x="936" y="856"/>
                  </a:cubicBezTo>
                  <a:cubicBezTo>
                    <a:pt x="936" y="784"/>
                    <a:pt x="936" y="688"/>
                    <a:pt x="888" y="640"/>
                  </a:cubicBezTo>
                  <a:cubicBezTo>
                    <a:pt x="768" y="472"/>
                    <a:pt x="648" y="304"/>
                    <a:pt x="528" y="136"/>
                  </a:cubicBezTo>
                  <a:cubicBezTo>
                    <a:pt x="504" y="112"/>
                    <a:pt x="480" y="88"/>
                    <a:pt x="456" y="64"/>
                  </a:cubicBezTo>
                  <a:cubicBezTo>
                    <a:pt x="432" y="40"/>
                    <a:pt x="384" y="16"/>
                    <a:pt x="360" y="16"/>
                  </a:cubicBezTo>
                  <a:cubicBezTo>
                    <a:pt x="330" y="6"/>
                    <a:pt x="296"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2"/>
            <p:cNvSpPr/>
            <p:nvPr/>
          </p:nvSpPr>
          <p:spPr>
            <a:xfrm>
              <a:off x="4043700" y="3112100"/>
              <a:ext cx="24050" cy="35825"/>
            </a:xfrm>
            <a:custGeom>
              <a:avLst/>
              <a:gdLst/>
              <a:ahLst/>
              <a:cxnLst/>
              <a:rect l="l" t="t" r="r" b="b"/>
              <a:pathLst>
                <a:path w="962" h="1433" extrusionOk="0">
                  <a:moveTo>
                    <a:pt x="319" y="1"/>
                  </a:moveTo>
                  <a:cubicBezTo>
                    <a:pt x="289" y="1"/>
                    <a:pt x="261" y="7"/>
                    <a:pt x="241" y="17"/>
                  </a:cubicBezTo>
                  <a:cubicBezTo>
                    <a:pt x="169" y="17"/>
                    <a:pt x="97" y="65"/>
                    <a:pt x="73" y="137"/>
                  </a:cubicBezTo>
                  <a:cubicBezTo>
                    <a:pt x="25" y="185"/>
                    <a:pt x="1" y="281"/>
                    <a:pt x="25" y="353"/>
                  </a:cubicBezTo>
                  <a:lnTo>
                    <a:pt x="385" y="1217"/>
                  </a:lnTo>
                  <a:cubicBezTo>
                    <a:pt x="433" y="1289"/>
                    <a:pt x="457" y="1361"/>
                    <a:pt x="529" y="1385"/>
                  </a:cubicBezTo>
                  <a:cubicBezTo>
                    <a:pt x="577" y="1433"/>
                    <a:pt x="673" y="1433"/>
                    <a:pt x="745" y="1433"/>
                  </a:cubicBezTo>
                  <a:cubicBezTo>
                    <a:pt x="817" y="1409"/>
                    <a:pt x="865" y="1361"/>
                    <a:pt x="913" y="1289"/>
                  </a:cubicBezTo>
                  <a:cubicBezTo>
                    <a:pt x="937" y="1241"/>
                    <a:pt x="961" y="1145"/>
                    <a:pt x="937" y="1073"/>
                  </a:cubicBezTo>
                  <a:lnTo>
                    <a:pt x="577" y="209"/>
                  </a:lnTo>
                  <a:cubicBezTo>
                    <a:pt x="553" y="137"/>
                    <a:pt x="505" y="65"/>
                    <a:pt x="433" y="41"/>
                  </a:cubicBezTo>
                  <a:cubicBezTo>
                    <a:pt x="405" y="12"/>
                    <a:pt x="360"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2"/>
            <p:cNvSpPr/>
            <p:nvPr/>
          </p:nvSpPr>
          <p:spPr>
            <a:xfrm>
              <a:off x="4025700" y="3071100"/>
              <a:ext cx="17425" cy="17425"/>
            </a:xfrm>
            <a:custGeom>
              <a:avLst/>
              <a:gdLst/>
              <a:ahLst/>
              <a:cxnLst/>
              <a:rect l="l" t="t" r="r" b="b"/>
              <a:pathLst>
                <a:path w="697" h="697" extrusionOk="0">
                  <a:moveTo>
                    <a:pt x="289" y="0"/>
                  </a:moveTo>
                  <a:cubicBezTo>
                    <a:pt x="241" y="0"/>
                    <a:pt x="217" y="24"/>
                    <a:pt x="169" y="24"/>
                  </a:cubicBezTo>
                  <a:cubicBezTo>
                    <a:pt x="145" y="48"/>
                    <a:pt x="97" y="72"/>
                    <a:pt x="73" y="96"/>
                  </a:cubicBezTo>
                  <a:cubicBezTo>
                    <a:pt x="73" y="120"/>
                    <a:pt x="49" y="120"/>
                    <a:pt x="49" y="144"/>
                  </a:cubicBezTo>
                  <a:cubicBezTo>
                    <a:pt x="25" y="192"/>
                    <a:pt x="1" y="240"/>
                    <a:pt x="1" y="288"/>
                  </a:cubicBezTo>
                  <a:cubicBezTo>
                    <a:pt x="1" y="312"/>
                    <a:pt x="1" y="336"/>
                    <a:pt x="1" y="360"/>
                  </a:cubicBezTo>
                  <a:cubicBezTo>
                    <a:pt x="25" y="408"/>
                    <a:pt x="49" y="456"/>
                    <a:pt x="73" y="480"/>
                  </a:cubicBezTo>
                  <a:lnTo>
                    <a:pt x="217" y="600"/>
                  </a:lnTo>
                  <a:cubicBezTo>
                    <a:pt x="241" y="648"/>
                    <a:pt x="265" y="648"/>
                    <a:pt x="289" y="672"/>
                  </a:cubicBezTo>
                  <a:cubicBezTo>
                    <a:pt x="337" y="696"/>
                    <a:pt x="361" y="696"/>
                    <a:pt x="409" y="696"/>
                  </a:cubicBezTo>
                  <a:cubicBezTo>
                    <a:pt x="433" y="696"/>
                    <a:pt x="481" y="696"/>
                    <a:pt x="505" y="672"/>
                  </a:cubicBezTo>
                  <a:cubicBezTo>
                    <a:pt x="553" y="648"/>
                    <a:pt x="577" y="648"/>
                    <a:pt x="601" y="600"/>
                  </a:cubicBezTo>
                  <a:cubicBezTo>
                    <a:pt x="625" y="600"/>
                    <a:pt x="625" y="576"/>
                    <a:pt x="649" y="552"/>
                  </a:cubicBezTo>
                  <a:cubicBezTo>
                    <a:pt x="673" y="504"/>
                    <a:pt x="697" y="456"/>
                    <a:pt x="697" y="408"/>
                  </a:cubicBezTo>
                  <a:cubicBezTo>
                    <a:pt x="673" y="384"/>
                    <a:pt x="673" y="360"/>
                    <a:pt x="673" y="336"/>
                  </a:cubicBezTo>
                  <a:cubicBezTo>
                    <a:pt x="673" y="288"/>
                    <a:pt x="649" y="240"/>
                    <a:pt x="601" y="216"/>
                  </a:cubicBezTo>
                  <a:lnTo>
                    <a:pt x="481" y="96"/>
                  </a:lnTo>
                  <a:cubicBezTo>
                    <a:pt x="457" y="72"/>
                    <a:pt x="433" y="48"/>
                    <a:pt x="385" y="24"/>
                  </a:cubicBezTo>
                  <a:cubicBezTo>
                    <a:pt x="361" y="24"/>
                    <a:pt x="31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2"/>
            <p:cNvSpPr/>
            <p:nvPr/>
          </p:nvSpPr>
          <p:spPr>
            <a:xfrm>
              <a:off x="4004700" y="3027900"/>
              <a:ext cx="18025" cy="13825"/>
            </a:xfrm>
            <a:custGeom>
              <a:avLst/>
              <a:gdLst/>
              <a:ahLst/>
              <a:cxnLst/>
              <a:rect l="l" t="t" r="r" b="b"/>
              <a:pathLst>
                <a:path w="721" h="553" extrusionOk="0">
                  <a:moveTo>
                    <a:pt x="361" y="0"/>
                  </a:moveTo>
                  <a:cubicBezTo>
                    <a:pt x="1" y="0"/>
                    <a:pt x="1" y="552"/>
                    <a:pt x="361" y="552"/>
                  </a:cubicBezTo>
                  <a:cubicBezTo>
                    <a:pt x="721" y="552"/>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2"/>
            <p:cNvSpPr/>
            <p:nvPr/>
          </p:nvSpPr>
          <p:spPr>
            <a:xfrm>
              <a:off x="3984900" y="2968475"/>
              <a:ext cx="16825" cy="20450"/>
            </a:xfrm>
            <a:custGeom>
              <a:avLst/>
              <a:gdLst/>
              <a:ahLst/>
              <a:cxnLst/>
              <a:rect l="l" t="t" r="r" b="b"/>
              <a:pathLst>
                <a:path w="673" h="818" extrusionOk="0">
                  <a:moveTo>
                    <a:pt x="241" y="1"/>
                  </a:moveTo>
                  <a:cubicBezTo>
                    <a:pt x="193" y="1"/>
                    <a:pt x="169" y="25"/>
                    <a:pt x="145" y="49"/>
                  </a:cubicBezTo>
                  <a:cubicBezTo>
                    <a:pt x="121" y="49"/>
                    <a:pt x="97" y="73"/>
                    <a:pt x="73" y="73"/>
                  </a:cubicBezTo>
                  <a:cubicBezTo>
                    <a:pt x="49" y="121"/>
                    <a:pt x="25" y="169"/>
                    <a:pt x="1" y="217"/>
                  </a:cubicBezTo>
                  <a:cubicBezTo>
                    <a:pt x="1" y="241"/>
                    <a:pt x="1" y="265"/>
                    <a:pt x="1" y="289"/>
                  </a:cubicBezTo>
                  <a:cubicBezTo>
                    <a:pt x="1" y="337"/>
                    <a:pt x="1" y="385"/>
                    <a:pt x="25" y="433"/>
                  </a:cubicBezTo>
                  <a:cubicBezTo>
                    <a:pt x="73" y="505"/>
                    <a:pt x="121" y="601"/>
                    <a:pt x="169" y="673"/>
                  </a:cubicBezTo>
                  <a:cubicBezTo>
                    <a:pt x="169" y="697"/>
                    <a:pt x="193" y="721"/>
                    <a:pt x="241" y="745"/>
                  </a:cubicBezTo>
                  <a:cubicBezTo>
                    <a:pt x="265" y="769"/>
                    <a:pt x="289" y="793"/>
                    <a:pt x="337" y="793"/>
                  </a:cubicBezTo>
                  <a:cubicBezTo>
                    <a:pt x="361" y="817"/>
                    <a:pt x="409" y="817"/>
                    <a:pt x="433" y="817"/>
                  </a:cubicBezTo>
                  <a:cubicBezTo>
                    <a:pt x="481" y="793"/>
                    <a:pt x="505" y="793"/>
                    <a:pt x="553" y="769"/>
                  </a:cubicBezTo>
                  <a:cubicBezTo>
                    <a:pt x="553" y="769"/>
                    <a:pt x="577" y="745"/>
                    <a:pt x="601" y="721"/>
                  </a:cubicBezTo>
                  <a:cubicBezTo>
                    <a:pt x="625" y="697"/>
                    <a:pt x="649" y="649"/>
                    <a:pt x="673" y="601"/>
                  </a:cubicBezTo>
                  <a:cubicBezTo>
                    <a:pt x="673" y="577"/>
                    <a:pt x="673" y="553"/>
                    <a:pt x="673" y="529"/>
                  </a:cubicBezTo>
                  <a:cubicBezTo>
                    <a:pt x="673" y="481"/>
                    <a:pt x="673" y="433"/>
                    <a:pt x="649" y="385"/>
                  </a:cubicBezTo>
                  <a:cubicBezTo>
                    <a:pt x="601" y="313"/>
                    <a:pt x="553" y="217"/>
                    <a:pt x="529" y="145"/>
                  </a:cubicBezTo>
                  <a:cubicBezTo>
                    <a:pt x="505" y="97"/>
                    <a:pt x="481" y="73"/>
                    <a:pt x="457" y="73"/>
                  </a:cubicBezTo>
                  <a:cubicBezTo>
                    <a:pt x="409" y="49"/>
                    <a:pt x="385" y="25"/>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2"/>
            <p:cNvSpPr/>
            <p:nvPr/>
          </p:nvSpPr>
          <p:spPr>
            <a:xfrm>
              <a:off x="3967500" y="2918675"/>
              <a:ext cx="18025" cy="13825"/>
            </a:xfrm>
            <a:custGeom>
              <a:avLst/>
              <a:gdLst/>
              <a:ahLst/>
              <a:cxnLst/>
              <a:rect l="l" t="t" r="r" b="b"/>
              <a:pathLst>
                <a:path w="721" h="553" extrusionOk="0">
                  <a:moveTo>
                    <a:pt x="361" y="1"/>
                  </a:moveTo>
                  <a:cubicBezTo>
                    <a:pt x="1" y="1"/>
                    <a:pt x="1" y="553"/>
                    <a:pt x="361" y="553"/>
                  </a:cubicBezTo>
                  <a:cubicBezTo>
                    <a:pt x="721" y="553"/>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2"/>
            <p:cNvSpPr/>
            <p:nvPr/>
          </p:nvSpPr>
          <p:spPr>
            <a:xfrm>
              <a:off x="3947700" y="2849875"/>
              <a:ext cx="23425" cy="29475"/>
            </a:xfrm>
            <a:custGeom>
              <a:avLst/>
              <a:gdLst/>
              <a:ahLst/>
              <a:cxnLst/>
              <a:rect l="l" t="t" r="r" b="b"/>
              <a:pathLst>
                <a:path w="937" h="1179" extrusionOk="0">
                  <a:moveTo>
                    <a:pt x="264" y="1"/>
                  </a:moveTo>
                  <a:cubicBezTo>
                    <a:pt x="217" y="1"/>
                    <a:pt x="173" y="12"/>
                    <a:pt x="145" y="40"/>
                  </a:cubicBezTo>
                  <a:cubicBezTo>
                    <a:pt x="73" y="64"/>
                    <a:pt x="25" y="136"/>
                    <a:pt x="1" y="208"/>
                  </a:cubicBezTo>
                  <a:cubicBezTo>
                    <a:pt x="1" y="281"/>
                    <a:pt x="1" y="353"/>
                    <a:pt x="49" y="425"/>
                  </a:cubicBezTo>
                  <a:cubicBezTo>
                    <a:pt x="169" y="617"/>
                    <a:pt x="289" y="833"/>
                    <a:pt x="409" y="1049"/>
                  </a:cubicBezTo>
                  <a:cubicBezTo>
                    <a:pt x="457" y="1097"/>
                    <a:pt x="505" y="1145"/>
                    <a:pt x="577" y="1169"/>
                  </a:cubicBezTo>
                  <a:cubicBezTo>
                    <a:pt x="598" y="1176"/>
                    <a:pt x="621" y="1179"/>
                    <a:pt x="644" y="1179"/>
                  </a:cubicBezTo>
                  <a:cubicBezTo>
                    <a:pt x="701" y="1179"/>
                    <a:pt x="759" y="1162"/>
                    <a:pt x="793" y="1145"/>
                  </a:cubicBezTo>
                  <a:cubicBezTo>
                    <a:pt x="865" y="1097"/>
                    <a:pt x="913" y="1049"/>
                    <a:pt x="937" y="977"/>
                  </a:cubicBezTo>
                  <a:cubicBezTo>
                    <a:pt x="937" y="905"/>
                    <a:pt x="937" y="833"/>
                    <a:pt x="889" y="761"/>
                  </a:cubicBezTo>
                  <a:cubicBezTo>
                    <a:pt x="769" y="545"/>
                    <a:pt x="649" y="353"/>
                    <a:pt x="529" y="136"/>
                  </a:cubicBezTo>
                  <a:cubicBezTo>
                    <a:pt x="481" y="64"/>
                    <a:pt x="433" y="16"/>
                    <a:pt x="361" y="16"/>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2"/>
            <p:cNvSpPr/>
            <p:nvPr/>
          </p:nvSpPr>
          <p:spPr>
            <a:xfrm>
              <a:off x="4521350" y="3592225"/>
              <a:ext cx="19250" cy="42125"/>
            </a:xfrm>
            <a:custGeom>
              <a:avLst/>
              <a:gdLst/>
              <a:ahLst/>
              <a:cxnLst/>
              <a:rect l="l" t="t" r="r" b="b"/>
              <a:pathLst>
                <a:path w="770" h="1685" extrusionOk="0">
                  <a:moveTo>
                    <a:pt x="328" y="1"/>
                  </a:moveTo>
                  <a:cubicBezTo>
                    <a:pt x="300" y="1"/>
                    <a:pt x="271" y="5"/>
                    <a:pt x="241" y="13"/>
                  </a:cubicBezTo>
                  <a:cubicBezTo>
                    <a:pt x="121" y="61"/>
                    <a:pt x="1" y="205"/>
                    <a:pt x="49" y="349"/>
                  </a:cubicBezTo>
                  <a:cubicBezTo>
                    <a:pt x="73" y="445"/>
                    <a:pt x="121" y="517"/>
                    <a:pt x="121" y="613"/>
                  </a:cubicBezTo>
                  <a:cubicBezTo>
                    <a:pt x="145" y="661"/>
                    <a:pt x="145" y="710"/>
                    <a:pt x="145" y="758"/>
                  </a:cubicBezTo>
                  <a:cubicBezTo>
                    <a:pt x="169" y="782"/>
                    <a:pt x="169" y="806"/>
                    <a:pt x="169" y="830"/>
                  </a:cubicBezTo>
                  <a:cubicBezTo>
                    <a:pt x="169" y="926"/>
                    <a:pt x="169" y="1022"/>
                    <a:pt x="169" y="1118"/>
                  </a:cubicBezTo>
                  <a:cubicBezTo>
                    <a:pt x="169" y="1166"/>
                    <a:pt x="169" y="1190"/>
                    <a:pt x="169" y="1238"/>
                  </a:cubicBezTo>
                  <a:cubicBezTo>
                    <a:pt x="145" y="1262"/>
                    <a:pt x="145" y="1262"/>
                    <a:pt x="145" y="1286"/>
                  </a:cubicBezTo>
                  <a:cubicBezTo>
                    <a:pt x="145" y="1286"/>
                    <a:pt x="145" y="1262"/>
                    <a:pt x="169" y="1262"/>
                  </a:cubicBezTo>
                  <a:cubicBezTo>
                    <a:pt x="169" y="1286"/>
                    <a:pt x="145" y="1310"/>
                    <a:pt x="145" y="1334"/>
                  </a:cubicBezTo>
                  <a:cubicBezTo>
                    <a:pt x="121" y="1406"/>
                    <a:pt x="121" y="1478"/>
                    <a:pt x="169" y="1550"/>
                  </a:cubicBezTo>
                  <a:cubicBezTo>
                    <a:pt x="217" y="1598"/>
                    <a:pt x="265" y="1670"/>
                    <a:pt x="337" y="1670"/>
                  </a:cubicBezTo>
                  <a:cubicBezTo>
                    <a:pt x="366" y="1679"/>
                    <a:pt x="397" y="1684"/>
                    <a:pt x="427" y="1684"/>
                  </a:cubicBezTo>
                  <a:cubicBezTo>
                    <a:pt x="544" y="1684"/>
                    <a:pt x="654" y="1611"/>
                    <a:pt x="673" y="1478"/>
                  </a:cubicBezTo>
                  <a:cubicBezTo>
                    <a:pt x="769" y="1046"/>
                    <a:pt x="745" y="613"/>
                    <a:pt x="601" y="205"/>
                  </a:cubicBezTo>
                  <a:cubicBezTo>
                    <a:pt x="562"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2"/>
            <p:cNvSpPr/>
            <p:nvPr/>
          </p:nvSpPr>
          <p:spPr>
            <a:xfrm>
              <a:off x="4518350" y="3504950"/>
              <a:ext cx="17450" cy="39025"/>
            </a:xfrm>
            <a:custGeom>
              <a:avLst/>
              <a:gdLst/>
              <a:ahLst/>
              <a:cxnLst/>
              <a:rect l="l" t="t" r="r" b="b"/>
              <a:pathLst>
                <a:path w="698" h="1561" extrusionOk="0">
                  <a:moveTo>
                    <a:pt x="289" y="0"/>
                  </a:moveTo>
                  <a:cubicBezTo>
                    <a:pt x="217" y="0"/>
                    <a:pt x="145" y="24"/>
                    <a:pt x="97" y="96"/>
                  </a:cubicBezTo>
                  <a:cubicBezTo>
                    <a:pt x="49" y="144"/>
                    <a:pt x="1" y="216"/>
                    <a:pt x="1" y="288"/>
                  </a:cubicBezTo>
                  <a:cubicBezTo>
                    <a:pt x="49" y="624"/>
                    <a:pt x="97" y="960"/>
                    <a:pt x="121" y="1272"/>
                  </a:cubicBezTo>
                  <a:cubicBezTo>
                    <a:pt x="145" y="1368"/>
                    <a:pt x="145" y="1416"/>
                    <a:pt x="217" y="1488"/>
                  </a:cubicBezTo>
                  <a:cubicBezTo>
                    <a:pt x="265" y="1536"/>
                    <a:pt x="337" y="1560"/>
                    <a:pt x="409" y="1560"/>
                  </a:cubicBezTo>
                  <a:cubicBezTo>
                    <a:pt x="481" y="1560"/>
                    <a:pt x="553" y="1536"/>
                    <a:pt x="601" y="1488"/>
                  </a:cubicBezTo>
                  <a:cubicBezTo>
                    <a:pt x="649" y="1440"/>
                    <a:pt x="697" y="1344"/>
                    <a:pt x="697" y="1272"/>
                  </a:cubicBezTo>
                  <a:cubicBezTo>
                    <a:pt x="649" y="960"/>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2"/>
            <p:cNvSpPr/>
            <p:nvPr/>
          </p:nvSpPr>
          <p:spPr>
            <a:xfrm>
              <a:off x="4511750" y="3408575"/>
              <a:ext cx="18650" cy="66975"/>
            </a:xfrm>
            <a:custGeom>
              <a:avLst/>
              <a:gdLst/>
              <a:ahLst/>
              <a:cxnLst/>
              <a:rect l="l" t="t" r="r" b="b"/>
              <a:pathLst>
                <a:path w="746" h="2679" extrusionOk="0">
                  <a:moveTo>
                    <a:pt x="307" y="0"/>
                  </a:moveTo>
                  <a:cubicBezTo>
                    <a:pt x="277" y="0"/>
                    <a:pt x="246" y="5"/>
                    <a:pt x="217" y="15"/>
                  </a:cubicBezTo>
                  <a:cubicBezTo>
                    <a:pt x="73" y="39"/>
                    <a:pt x="1" y="207"/>
                    <a:pt x="25" y="351"/>
                  </a:cubicBezTo>
                  <a:cubicBezTo>
                    <a:pt x="145" y="1023"/>
                    <a:pt x="193" y="1719"/>
                    <a:pt x="145" y="2391"/>
                  </a:cubicBezTo>
                  <a:cubicBezTo>
                    <a:pt x="145" y="2535"/>
                    <a:pt x="289" y="2679"/>
                    <a:pt x="433" y="2679"/>
                  </a:cubicBezTo>
                  <a:cubicBezTo>
                    <a:pt x="601" y="2679"/>
                    <a:pt x="697" y="2535"/>
                    <a:pt x="721" y="2391"/>
                  </a:cubicBezTo>
                  <a:cubicBezTo>
                    <a:pt x="745" y="1647"/>
                    <a:pt x="697" y="927"/>
                    <a:pt x="553" y="207"/>
                  </a:cubicBezTo>
                  <a:cubicBezTo>
                    <a:pt x="534" y="73"/>
                    <a:pt x="424"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2"/>
            <p:cNvSpPr/>
            <p:nvPr/>
          </p:nvSpPr>
          <p:spPr>
            <a:xfrm>
              <a:off x="4506950" y="3339325"/>
              <a:ext cx="17425" cy="39025"/>
            </a:xfrm>
            <a:custGeom>
              <a:avLst/>
              <a:gdLst/>
              <a:ahLst/>
              <a:cxnLst/>
              <a:rect l="l" t="t" r="r" b="b"/>
              <a:pathLst>
                <a:path w="697" h="1561" extrusionOk="0">
                  <a:moveTo>
                    <a:pt x="289" y="0"/>
                  </a:moveTo>
                  <a:cubicBezTo>
                    <a:pt x="217" y="24"/>
                    <a:pt x="145" y="48"/>
                    <a:pt x="97" y="96"/>
                  </a:cubicBezTo>
                  <a:cubicBezTo>
                    <a:pt x="49" y="144"/>
                    <a:pt x="1" y="216"/>
                    <a:pt x="1" y="288"/>
                  </a:cubicBezTo>
                  <a:cubicBezTo>
                    <a:pt x="49" y="624"/>
                    <a:pt x="73" y="961"/>
                    <a:pt x="121" y="1297"/>
                  </a:cubicBezTo>
                  <a:cubicBezTo>
                    <a:pt x="121" y="1369"/>
                    <a:pt x="145" y="1441"/>
                    <a:pt x="193" y="1489"/>
                  </a:cubicBezTo>
                  <a:cubicBezTo>
                    <a:pt x="241" y="1537"/>
                    <a:pt x="337" y="1561"/>
                    <a:pt x="409" y="1561"/>
                  </a:cubicBezTo>
                  <a:cubicBezTo>
                    <a:pt x="481" y="1561"/>
                    <a:pt x="553" y="1537"/>
                    <a:pt x="601" y="1489"/>
                  </a:cubicBezTo>
                  <a:cubicBezTo>
                    <a:pt x="649" y="1441"/>
                    <a:pt x="697" y="1369"/>
                    <a:pt x="673" y="1297"/>
                  </a:cubicBezTo>
                  <a:cubicBezTo>
                    <a:pt x="649" y="961"/>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2"/>
            <p:cNvSpPr/>
            <p:nvPr/>
          </p:nvSpPr>
          <p:spPr>
            <a:xfrm>
              <a:off x="4500350" y="3252075"/>
              <a:ext cx="17425" cy="39050"/>
            </a:xfrm>
            <a:custGeom>
              <a:avLst/>
              <a:gdLst/>
              <a:ahLst/>
              <a:cxnLst/>
              <a:rect l="l" t="t" r="r" b="b"/>
              <a:pathLst>
                <a:path w="697" h="1562" extrusionOk="0">
                  <a:moveTo>
                    <a:pt x="255" y="1"/>
                  </a:moveTo>
                  <a:cubicBezTo>
                    <a:pt x="233" y="1"/>
                    <a:pt x="212" y="4"/>
                    <a:pt x="193" y="10"/>
                  </a:cubicBezTo>
                  <a:cubicBezTo>
                    <a:pt x="121" y="34"/>
                    <a:pt x="73" y="82"/>
                    <a:pt x="25" y="154"/>
                  </a:cubicBezTo>
                  <a:cubicBezTo>
                    <a:pt x="1" y="226"/>
                    <a:pt x="1" y="274"/>
                    <a:pt x="1" y="370"/>
                  </a:cubicBezTo>
                  <a:cubicBezTo>
                    <a:pt x="49" y="706"/>
                    <a:pt x="97" y="1018"/>
                    <a:pt x="145" y="1354"/>
                  </a:cubicBezTo>
                  <a:cubicBezTo>
                    <a:pt x="145" y="1426"/>
                    <a:pt x="217" y="1498"/>
                    <a:pt x="265" y="1522"/>
                  </a:cubicBezTo>
                  <a:cubicBezTo>
                    <a:pt x="307" y="1550"/>
                    <a:pt x="349" y="1562"/>
                    <a:pt x="391" y="1562"/>
                  </a:cubicBezTo>
                  <a:cubicBezTo>
                    <a:pt x="421" y="1562"/>
                    <a:pt x="451" y="1556"/>
                    <a:pt x="481" y="1546"/>
                  </a:cubicBezTo>
                  <a:cubicBezTo>
                    <a:pt x="553" y="1522"/>
                    <a:pt x="625" y="1498"/>
                    <a:pt x="649" y="1426"/>
                  </a:cubicBezTo>
                  <a:cubicBezTo>
                    <a:pt x="697" y="1354"/>
                    <a:pt x="697" y="1282"/>
                    <a:pt x="673" y="1210"/>
                  </a:cubicBezTo>
                  <a:cubicBezTo>
                    <a:pt x="625" y="874"/>
                    <a:pt x="577" y="538"/>
                    <a:pt x="529" y="226"/>
                  </a:cubicBezTo>
                  <a:cubicBezTo>
                    <a:pt x="529" y="154"/>
                    <a:pt x="457" y="82"/>
                    <a:pt x="409" y="58"/>
                  </a:cubicBezTo>
                  <a:cubicBezTo>
                    <a:pt x="374" y="23"/>
                    <a:pt x="31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2"/>
            <p:cNvSpPr/>
            <p:nvPr/>
          </p:nvSpPr>
          <p:spPr>
            <a:xfrm>
              <a:off x="4492550" y="3174300"/>
              <a:ext cx="19225" cy="32675"/>
            </a:xfrm>
            <a:custGeom>
              <a:avLst/>
              <a:gdLst/>
              <a:ahLst/>
              <a:cxnLst/>
              <a:rect l="l" t="t" r="r" b="b"/>
              <a:pathLst>
                <a:path w="769" h="1307" extrusionOk="0">
                  <a:moveTo>
                    <a:pt x="409" y="1"/>
                  </a:moveTo>
                  <a:cubicBezTo>
                    <a:pt x="337" y="1"/>
                    <a:pt x="265" y="1"/>
                    <a:pt x="193" y="49"/>
                  </a:cubicBezTo>
                  <a:cubicBezTo>
                    <a:pt x="145" y="73"/>
                    <a:pt x="73" y="145"/>
                    <a:pt x="73" y="217"/>
                  </a:cubicBezTo>
                  <a:cubicBezTo>
                    <a:pt x="1" y="529"/>
                    <a:pt x="49" y="889"/>
                    <a:pt x="193" y="1177"/>
                  </a:cubicBezTo>
                  <a:cubicBezTo>
                    <a:pt x="242" y="1258"/>
                    <a:pt x="346" y="1307"/>
                    <a:pt x="446" y="1307"/>
                  </a:cubicBezTo>
                  <a:cubicBezTo>
                    <a:pt x="493" y="1307"/>
                    <a:pt x="538" y="1296"/>
                    <a:pt x="577" y="1273"/>
                  </a:cubicBezTo>
                  <a:cubicBezTo>
                    <a:pt x="721" y="1201"/>
                    <a:pt x="769" y="1033"/>
                    <a:pt x="697" y="889"/>
                  </a:cubicBezTo>
                  <a:cubicBezTo>
                    <a:pt x="673" y="865"/>
                    <a:pt x="673" y="841"/>
                    <a:pt x="649" y="817"/>
                  </a:cubicBezTo>
                  <a:cubicBezTo>
                    <a:pt x="625" y="769"/>
                    <a:pt x="601" y="697"/>
                    <a:pt x="601" y="625"/>
                  </a:cubicBezTo>
                  <a:cubicBezTo>
                    <a:pt x="601" y="529"/>
                    <a:pt x="601" y="457"/>
                    <a:pt x="601" y="385"/>
                  </a:cubicBezTo>
                  <a:cubicBezTo>
                    <a:pt x="601" y="385"/>
                    <a:pt x="601" y="361"/>
                    <a:pt x="601" y="361"/>
                  </a:cubicBezTo>
                  <a:cubicBezTo>
                    <a:pt x="625" y="289"/>
                    <a:pt x="625" y="217"/>
                    <a:pt x="577" y="145"/>
                  </a:cubicBezTo>
                  <a:cubicBezTo>
                    <a:pt x="529" y="73"/>
                    <a:pt x="481"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2"/>
            <p:cNvSpPr/>
            <p:nvPr/>
          </p:nvSpPr>
          <p:spPr>
            <a:xfrm>
              <a:off x="4490750" y="3121350"/>
              <a:ext cx="13825" cy="29575"/>
            </a:xfrm>
            <a:custGeom>
              <a:avLst/>
              <a:gdLst/>
              <a:ahLst/>
              <a:cxnLst/>
              <a:rect l="l" t="t" r="r" b="b"/>
              <a:pathLst>
                <a:path w="553" h="1183" extrusionOk="0">
                  <a:moveTo>
                    <a:pt x="307" y="0"/>
                  </a:moveTo>
                  <a:cubicBezTo>
                    <a:pt x="292" y="0"/>
                    <a:pt x="278" y="2"/>
                    <a:pt x="265" y="7"/>
                  </a:cubicBezTo>
                  <a:cubicBezTo>
                    <a:pt x="121" y="7"/>
                    <a:pt x="1" y="127"/>
                    <a:pt x="1" y="271"/>
                  </a:cubicBezTo>
                  <a:lnTo>
                    <a:pt x="1" y="895"/>
                  </a:lnTo>
                  <a:cubicBezTo>
                    <a:pt x="1" y="967"/>
                    <a:pt x="25" y="1039"/>
                    <a:pt x="73" y="1087"/>
                  </a:cubicBezTo>
                  <a:cubicBezTo>
                    <a:pt x="121" y="1159"/>
                    <a:pt x="217" y="1183"/>
                    <a:pt x="265" y="1183"/>
                  </a:cubicBezTo>
                  <a:cubicBezTo>
                    <a:pt x="433" y="1183"/>
                    <a:pt x="553" y="1063"/>
                    <a:pt x="553" y="895"/>
                  </a:cubicBezTo>
                  <a:lnTo>
                    <a:pt x="553" y="271"/>
                  </a:lnTo>
                  <a:cubicBezTo>
                    <a:pt x="553" y="199"/>
                    <a:pt x="529" y="127"/>
                    <a:pt x="481" y="79"/>
                  </a:cubicBezTo>
                  <a:cubicBezTo>
                    <a:pt x="442" y="39"/>
                    <a:pt x="371"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2"/>
            <p:cNvSpPr/>
            <p:nvPr/>
          </p:nvSpPr>
          <p:spPr>
            <a:xfrm>
              <a:off x="4488350" y="3083700"/>
              <a:ext cx="18025" cy="14425"/>
            </a:xfrm>
            <a:custGeom>
              <a:avLst/>
              <a:gdLst/>
              <a:ahLst/>
              <a:cxnLst/>
              <a:rect l="l" t="t" r="r" b="b"/>
              <a:pathLst>
                <a:path w="721" h="577" extrusionOk="0">
                  <a:moveTo>
                    <a:pt x="361" y="0"/>
                  </a:moveTo>
                  <a:cubicBezTo>
                    <a:pt x="1" y="0"/>
                    <a:pt x="1" y="576"/>
                    <a:pt x="361" y="576"/>
                  </a:cubicBezTo>
                  <a:cubicBezTo>
                    <a:pt x="721" y="576"/>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2"/>
            <p:cNvSpPr/>
            <p:nvPr/>
          </p:nvSpPr>
          <p:spPr>
            <a:xfrm>
              <a:off x="4490150" y="3027900"/>
              <a:ext cx="17425" cy="20275"/>
            </a:xfrm>
            <a:custGeom>
              <a:avLst/>
              <a:gdLst/>
              <a:ahLst/>
              <a:cxnLst/>
              <a:rect l="l" t="t" r="r" b="b"/>
              <a:pathLst>
                <a:path w="697" h="811" extrusionOk="0">
                  <a:moveTo>
                    <a:pt x="241" y="0"/>
                  </a:moveTo>
                  <a:cubicBezTo>
                    <a:pt x="217" y="0"/>
                    <a:pt x="169" y="24"/>
                    <a:pt x="145" y="24"/>
                  </a:cubicBezTo>
                  <a:cubicBezTo>
                    <a:pt x="121" y="48"/>
                    <a:pt x="97" y="72"/>
                    <a:pt x="97" y="72"/>
                  </a:cubicBezTo>
                  <a:cubicBezTo>
                    <a:pt x="49" y="120"/>
                    <a:pt x="25" y="144"/>
                    <a:pt x="25" y="192"/>
                  </a:cubicBezTo>
                  <a:cubicBezTo>
                    <a:pt x="25" y="216"/>
                    <a:pt x="1" y="240"/>
                    <a:pt x="1" y="288"/>
                  </a:cubicBezTo>
                  <a:cubicBezTo>
                    <a:pt x="1" y="336"/>
                    <a:pt x="25" y="384"/>
                    <a:pt x="49" y="408"/>
                  </a:cubicBezTo>
                  <a:cubicBezTo>
                    <a:pt x="97" y="504"/>
                    <a:pt x="121" y="576"/>
                    <a:pt x="169" y="672"/>
                  </a:cubicBezTo>
                  <a:cubicBezTo>
                    <a:pt x="193" y="696"/>
                    <a:pt x="217" y="720"/>
                    <a:pt x="241" y="744"/>
                  </a:cubicBezTo>
                  <a:cubicBezTo>
                    <a:pt x="265" y="768"/>
                    <a:pt x="313" y="792"/>
                    <a:pt x="337" y="792"/>
                  </a:cubicBezTo>
                  <a:cubicBezTo>
                    <a:pt x="361" y="804"/>
                    <a:pt x="379" y="810"/>
                    <a:pt x="397" y="810"/>
                  </a:cubicBezTo>
                  <a:cubicBezTo>
                    <a:pt x="415" y="810"/>
                    <a:pt x="433" y="804"/>
                    <a:pt x="457" y="792"/>
                  </a:cubicBezTo>
                  <a:cubicBezTo>
                    <a:pt x="481" y="792"/>
                    <a:pt x="529" y="792"/>
                    <a:pt x="553" y="768"/>
                  </a:cubicBezTo>
                  <a:cubicBezTo>
                    <a:pt x="577" y="744"/>
                    <a:pt x="601" y="744"/>
                    <a:pt x="601" y="720"/>
                  </a:cubicBezTo>
                  <a:cubicBezTo>
                    <a:pt x="649" y="696"/>
                    <a:pt x="673" y="648"/>
                    <a:pt x="673" y="600"/>
                  </a:cubicBezTo>
                  <a:cubicBezTo>
                    <a:pt x="697" y="576"/>
                    <a:pt x="697" y="552"/>
                    <a:pt x="697" y="528"/>
                  </a:cubicBezTo>
                  <a:cubicBezTo>
                    <a:pt x="697" y="480"/>
                    <a:pt x="673" y="432"/>
                    <a:pt x="649" y="384"/>
                  </a:cubicBezTo>
                  <a:cubicBezTo>
                    <a:pt x="601" y="312"/>
                    <a:pt x="577" y="216"/>
                    <a:pt x="529" y="144"/>
                  </a:cubicBezTo>
                  <a:cubicBezTo>
                    <a:pt x="505" y="96"/>
                    <a:pt x="481" y="72"/>
                    <a:pt x="457" y="48"/>
                  </a:cubicBezTo>
                  <a:cubicBezTo>
                    <a:pt x="433" y="24"/>
                    <a:pt x="409"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2"/>
            <p:cNvSpPr/>
            <p:nvPr/>
          </p:nvSpPr>
          <p:spPr>
            <a:xfrm>
              <a:off x="4472150" y="2930900"/>
              <a:ext cx="17425" cy="35800"/>
            </a:xfrm>
            <a:custGeom>
              <a:avLst/>
              <a:gdLst/>
              <a:ahLst/>
              <a:cxnLst/>
              <a:rect l="l" t="t" r="r" b="b"/>
              <a:pathLst>
                <a:path w="697" h="1432" extrusionOk="0">
                  <a:moveTo>
                    <a:pt x="306" y="0"/>
                  </a:moveTo>
                  <a:cubicBezTo>
                    <a:pt x="276" y="0"/>
                    <a:pt x="247" y="6"/>
                    <a:pt x="217" y="16"/>
                  </a:cubicBezTo>
                  <a:cubicBezTo>
                    <a:pt x="145" y="40"/>
                    <a:pt x="73" y="64"/>
                    <a:pt x="49" y="136"/>
                  </a:cubicBezTo>
                  <a:cubicBezTo>
                    <a:pt x="1" y="208"/>
                    <a:pt x="1" y="280"/>
                    <a:pt x="25" y="352"/>
                  </a:cubicBezTo>
                  <a:lnTo>
                    <a:pt x="145" y="1216"/>
                  </a:lnTo>
                  <a:cubicBezTo>
                    <a:pt x="169" y="1288"/>
                    <a:pt x="217" y="1360"/>
                    <a:pt x="289" y="1384"/>
                  </a:cubicBezTo>
                  <a:cubicBezTo>
                    <a:pt x="337" y="1432"/>
                    <a:pt x="433" y="1432"/>
                    <a:pt x="481" y="1432"/>
                  </a:cubicBezTo>
                  <a:cubicBezTo>
                    <a:pt x="553" y="1408"/>
                    <a:pt x="625" y="1360"/>
                    <a:pt x="649" y="1288"/>
                  </a:cubicBezTo>
                  <a:cubicBezTo>
                    <a:pt x="697" y="1216"/>
                    <a:pt x="697" y="1144"/>
                    <a:pt x="697" y="1072"/>
                  </a:cubicBezTo>
                  <a:cubicBezTo>
                    <a:pt x="649" y="784"/>
                    <a:pt x="601" y="496"/>
                    <a:pt x="553" y="208"/>
                  </a:cubicBezTo>
                  <a:cubicBezTo>
                    <a:pt x="553" y="136"/>
                    <a:pt x="481" y="64"/>
                    <a:pt x="433" y="40"/>
                  </a:cubicBezTo>
                  <a:cubicBezTo>
                    <a:pt x="391" y="12"/>
                    <a:pt x="348"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2"/>
            <p:cNvSpPr/>
            <p:nvPr/>
          </p:nvSpPr>
          <p:spPr>
            <a:xfrm>
              <a:off x="4468550" y="2849675"/>
              <a:ext cx="14425" cy="26425"/>
            </a:xfrm>
            <a:custGeom>
              <a:avLst/>
              <a:gdLst/>
              <a:ahLst/>
              <a:cxnLst/>
              <a:rect l="l" t="t" r="r" b="b"/>
              <a:pathLst>
                <a:path w="577" h="1057" extrusionOk="0">
                  <a:moveTo>
                    <a:pt x="289" y="0"/>
                  </a:moveTo>
                  <a:cubicBezTo>
                    <a:pt x="217" y="0"/>
                    <a:pt x="145" y="24"/>
                    <a:pt x="97" y="96"/>
                  </a:cubicBezTo>
                  <a:cubicBezTo>
                    <a:pt x="49" y="144"/>
                    <a:pt x="1" y="216"/>
                    <a:pt x="1" y="289"/>
                  </a:cubicBezTo>
                  <a:lnTo>
                    <a:pt x="1" y="793"/>
                  </a:lnTo>
                  <a:cubicBezTo>
                    <a:pt x="1" y="865"/>
                    <a:pt x="49" y="937"/>
                    <a:pt x="97" y="985"/>
                  </a:cubicBezTo>
                  <a:cubicBezTo>
                    <a:pt x="145" y="1033"/>
                    <a:pt x="217" y="1057"/>
                    <a:pt x="289" y="1057"/>
                  </a:cubicBezTo>
                  <a:cubicBezTo>
                    <a:pt x="361" y="1057"/>
                    <a:pt x="433" y="1033"/>
                    <a:pt x="481" y="985"/>
                  </a:cubicBezTo>
                  <a:cubicBezTo>
                    <a:pt x="529" y="937"/>
                    <a:pt x="577" y="865"/>
                    <a:pt x="577" y="793"/>
                  </a:cubicBezTo>
                  <a:lnTo>
                    <a:pt x="577" y="289"/>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2"/>
            <p:cNvSpPr/>
            <p:nvPr/>
          </p:nvSpPr>
          <p:spPr>
            <a:xfrm>
              <a:off x="4468550" y="2802875"/>
              <a:ext cx="14425" cy="30025"/>
            </a:xfrm>
            <a:custGeom>
              <a:avLst/>
              <a:gdLst/>
              <a:ahLst/>
              <a:cxnLst/>
              <a:rect l="l" t="t" r="r" b="b"/>
              <a:pathLst>
                <a:path w="577" h="1201" extrusionOk="0">
                  <a:moveTo>
                    <a:pt x="289" y="0"/>
                  </a:moveTo>
                  <a:cubicBezTo>
                    <a:pt x="145" y="24"/>
                    <a:pt x="1" y="120"/>
                    <a:pt x="1" y="288"/>
                  </a:cubicBezTo>
                  <a:lnTo>
                    <a:pt x="1" y="912"/>
                  </a:lnTo>
                  <a:cubicBezTo>
                    <a:pt x="1" y="984"/>
                    <a:pt x="49" y="1056"/>
                    <a:pt x="97" y="1104"/>
                  </a:cubicBezTo>
                  <a:cubicBezTo>
                    <a:pt x="145" y="1152"/>
                    <a:pt x="217" y="1200"/>
                    <a:pt x="289" y="1200"/>
                  </a:cubicBezTo>
                  <a:cubicBezTo>
                    <a:pt x="433" y="1176"/>
                    <a:pt x="577" y="1056"/>
                    <a:pt x="577" y="912"/>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2"/>
            <p:cNvSpPr/>
            <p:nvPr/>
          </p:nvSpPr>
          <p:spPr>
            <a:xfrm>
              <a:off x="4443350" y="2834075"/>
              <a:ext cx="18025" cy="45175"/>
            </a:xfrm>
            <a:custGeom>
              <a:avLst/>
              <a:gdLst/>
              <a:ahLst/>
              <a:cxnLst/>
              <a:rect l="l" t="t" r="r" b="b"/>
              <a:pathLst>
                <a:path w="721" h="1807" extrusionOk="0">
                  <a:moveTo>
                    <a:pt x="457" y="0"/>
                  </a:moveTo>
                  <a:cubicBezTo>
                    <a:pt x="361" y="0"/>
                    <a:pt x="289" y="24"/>
                    <a:pt x="241" y="96"/>
                  </a:cubicBezTo>
                  <a:cubicBezTo>
                    <a:pt x="193" y="144"/>
                    <a:pt x="169" y="216"/>
                    <a:pt x="169" y="288"/>
                  </a:cubicBezTo>
                  <a:cubicBezTo>
                    <a:pt x="121" y="696"/>
                    <a:pt x="73" y="1129"/>
                    <a:pt x="1" y="1537"/>
                  </a:cubicBezTo>
                  <a:cubicBezTo>
                    <a:pt x="1" y="1609"/>
                    <a:pt x="49" y="1681"/>
                    <a:pt x="97" y="1729"/>
                  </a:cubicBezTo>
                  <a:cubicBezTo>
                    <a:pt x="136" y="1768"/>
                    <a:pt x="191" y="1807"/>
                    <a:pt x="249" y="1807"/>
                  </a:cubicBezTo>
                  <a:cubicBezTo>
                    <a:pt x="262" y="1807"/>
                    <a:pt x="275" y="1805"/>
                    <a:pt x="289" y="1801"/>
                  </a:cubicBezTo>
                  <a:cubicBezTo>
                    <a:pt x="361" y="1801"/>
                    <a:pt x="433" y="1777"/>
                    <a:pt x="481" y="1729"/>
                  </a:cubicBezTo>
                  <a:cubicBezTo>
                    <a:pt x="553" y="1681"/>
                    <a:pt x="553" y="1609"/>
                    <a:pt x="577" y="1537"/>
                  </a:cubicBezTo>
                  <a:cubicBezTo>
                    <a:pt x="625" y="1129"/>
                    <a:pt x="673" y="696"/>
                    <a:pt x="721" y="288"/>
                  </a:cubicBezTo>
                  <a:cubicBezTo>
                    <a:pt x="721" y="216"/>
                    <a:pt x="697" y="144"/>
                    <a:pt x="649" y="96"/>
                  </a:cubicBezTo>
                  <a:cubicBezTo>
                    <a:pt x="601" y="48"/>
                    <a:pt x="505"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2"/>
            <p:cNvSpPr/>
            <p:nvPr/>
          </p:nvSpPr>
          <p:spPr>
            <a:xfrm>
              <a:off x="4440950" y="2924675"/>
              <a:ext cx="13825" cy="29425"/>
            </a:xfrm>
            <a:custGeom>
              <a:avLst/>
              <a:gdLst/>
              <a:ahLst/>
              <a:cxnLst/>
              <a:rect l="l" t="t" r="r" b="b"/>
              <a:pathLst>
                <a:path w="553" h="1177" extrusionOk="0">
                  <a:moveTo>
                    <a:pt x="265" y="1"/>
                  </a:moveTo>
                  <a:cubicBezTo>
                    <a:pt x="121" y="1"/>
                    <a:pt x="1" y="121"/>
                    <a:pt x="1" y="289"/>
                  </a:cubicBezTo>
                  <a:lnTo>
                    <a:pt x="1" y="913"/>
                  </a:lnTo>
                  <a:cubicBezTo>
                    <a:pt x="1" y="985"/>
                    <a:pt x="25" y="1057"/>
                    <a:pt x="73" y="1105"/>
                  </a:cubicBezTo>
                  <a:cubicBezTo>
                    <a:pt x="121" y="1153"/>
                    <a:pt x="193" y="1177"/>
                    <a:pt x="265" y="1177"/>
                  </a:cubicBezTo>
                  <a:cubicBezTo>
                    <a:pt x="433" y="1177"/>
                    <a:pt x="553" y="1057"/>
                    <a:pt x="553" y="913"/>
                  </a:cubicBezTo>
                  <a:lnTo>
                    <a:pt x="553" y="289"/>
                  </a:lnTo>
                  <a:cubicBezTo>
                    <a:pt x="553" y="217"/>
                    <a:pt x="529" y="145"/>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2"/>
            <p:cNvSpPr/>
            <p:nvPr/>
          </p:nvSpPr>
          <p:spPr>
            <a:xfrm>
              <a:off x="4440950" y="2987100"/>
              <a:ext cx="13825" cy="23425"/>
            </a:xfrm>
            <a:custGeom>
              <a:avLst/>
              <a:gdLst/>
              <a:ahLst/>
              <a:cxnLst/>
              <a:rect l="l" t="t" r="r" b="b"/>
              <a:pathLst>
                <a:path w="553" h="937" extrusionOk="0">
                  <a:moveTo>
                    <a:pt x="265" y="0"/>
                  </a:moveTo>
                  <a:cubicBezTo>
                    <a:pt x="193" y="0"/>
                    <a:pt x="121" y="24"/>
                    <a:pt x="73" y="72"/>
                  </a:cubicBezTo>
                  <a:cubicBezTo>
                    <a:pt x="25" y="144"/>
                    <a:pt x="1" y="192"/>
                    <a:pt x="1" y="288"/>
                  </a:cubicBezTo>
                  <a:lnTo>
                    <a:pt x="1" y="648"/>
                  </a:lnTo>
                  <a:cubicBezTo>
                    <a:pt x="1" y="720"/>
                    <a:pt x="25" y="792"/>
                    <a:pt x="73" y="840"/>
                  </a:cubicBezTo>
                  <a:cubicBezTo>
                    <a:pt x="97" y="888"/>
                    <a:pt x="121" y="888"/>
                    <a:pt x="169" y="912"/>
                  </a:cubicBezTo>
                  <a:cubicBezTo>
                    <a:pt x="193" y="936"/>
                    <a:pt x="241" y="936"/>
                    <a:pt x="265" y="936"/>
                  </a:cubicBezTo>
                  <a:cubicBezTo>
                    <a:pt x="337" y="936"/>
                    <a:pt x="409" y="912"/>
                    <a:pt x="457" y="840"/>
                  </a:cubicBezTo>
                  <a:cubicBezTo>
                    <a:pt x="529" y="792"/>
                    <a:pt x="553" y="720"/>
                    <a:pt x="553" y="648"/>
                  </a:cubicBezTo>
                  <a:lnTo>
                    <a:pt x="553" y="288"/>
                  </a:lnTo>
                  <a:cubicBezTo>
                    <a:pt x="553" y="216"/>
                    <a:pt x="529" y="144"/>
                    <a:pt x="457" y="72"/>
                  </a:cubicBezTo>
                  <a:cubicBezTo>
                    <a:pt x="433" y="48"/>
                    <a:pt x="409" y="24"/>
                    <a:pt x="385" y="24"/>
                  </a:cubicBezTo>
                  <a:cubicBezTo>
                    <a:pt x="337" y="0"/>
                    <a:pt x="31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2"/>
            <p:cNvSpPr/>
            <p:nvPr/>
          </p:nvSpPr>
          <p:spPr>
            <a:xfrm>
              <a:off x="4437950" y="3071100"/>
              <a:ext cx="18025" cy="23425"/>
            </a:xfrm>
            <a:custGeom>
              <a:avLst/>
              <a:gdLst/>
              <a:ahLst/>
              <a:cxnLst/>
              <a:rect l="l" t="t" r="r" b="b"/>
              <a:pathLst>
                <a:path w="721" h="937" extrusionOk="0">
                  <a:moveTo>
                    <a:pt x="217" y="0"/>
                  </a:moveTo>
                  <a:cubicBezTo>
                    <a:pt x="145" y="24"/>
                    <a:pt x="97" y="72"/>
                    <a:pt x="49" y="144"/>
                  </a:cubicBezTo>
                  <a:cubicBezTo>
                    <a:pt x="25" y="192"/>
                    <a:pt x="1" y="288"/>
                    <a:pt x="25" y="360"/>
                  </a:cubicBezTo>
                  <a:cubicBezTo>
                    <a:pt x="73" y="480"/>
                    <a:pt x="97" y="600"/>
                    <a:pt x="145" y="720"/>
                  </a:cubicBezTo>
                  <a:cubicBezTo>
                    <a:pt x="169" y="792"/>
                    <a:pt x="217" y="864"/>
                    <a:pt x="289" y="888"/>
                  </a:cubicBezTo>
                  <a:cubicBezTo>
                    <a:pt x="313" y="912"/>
                    <a:pt x="337" y="936"/>
                    <a:pt x="385" y="936"/>
                  </a:cubicBezTo>
                  <a:cubicBezTo>
                    <a:pt x="409" y="936"/>
                    <a:pt x="457" y="936"/>
                    <a:pt x="505" y="912"/>
                  </a:cubicBezTo>
                  <a:cubicBezTo>
                    <a:pt x="553" y="912"/>
                    <a:pt x="625" y="864"/>
                    <a:pt x="649" y="792"/>
                  </a:cubicBezTo>
                  <a:cubicBezTo>
                    <a:pt x="697" y="720"/>
                    <a:pt x="721" y="648"/>
                    <a:pt x="697" y="576"/>
                  </a:cubicBezTo>
                  <a:cubicBezTo>
                    <a:pt x="649" y="456"/>
                    <a:pt x="601" y="336"/>
                    <a:pt x="553" y="216"/>
                  </a:cubicBezTo>
                  <a:cubicBezTo>
                    <a:pt x="529" y="144"/>
                    <a:pt x="505" y="72"/>
                    <a:pt x="433" y="48"/>
                  </a:cubicBezTo>
                  <a:cubicBezTo>
                    <a:pt x="409" y="24"/>
                    <a:pt x="361"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2"/>
            <p:cNvSpPr/>
            <p:nvPr/>
          </p:nvSpPr>
          <p:spPr>
            <a:xfrm>
              <a:off x="4440950" y="3152450"/>
              <a:ext cx="17425" cy="26325"/>
            </a:xfrm>
            <a:custGeom>
              <a:avLst/>
              <a:gdLst/>
              <a:ahLst/>
              <a:cxnLst/>
              <a:rect l="l" t="t" r="r" b="b"/>
              <a:pathLst>
                <a:path w="697" h="1053" extrusionOk="0">
                  <a:moveTo>
                    <a:pt x="280" y="1"/>
                  </a:moveTo>
                  <a:cubicBezTo>
                    <a:pt x="259" y="1"/>
                    <a:pt x="238" y="4"/>
                    <a:pt x="217" y="11"/>
                  </a:cubicBezTo>
                  <a:cubicBezTo>
                    <a:pt x="145" y="35"/>
                    <a:pt x="73" y="83"/>
                    <a:pt x="49" y="131"/>
                  </a:cubicBezTo>
                  <a:cubicBezTo>
                    <a:pt x="1" y="203"/>
                    <a:pt x="1" y="275"/>
                    <a:pt x="25" y="347"/>
                  </a:cubicBezTo>
                  <a:lnTo>
                    <a:pt x="145" y="851"/>
                  </a:lnTo>
                  <a:cubicBezTo>
                    <a:pt x="169" y="923"/>
                    <a:pt x="217" y="971"/>
                    <a:pt x="265" y="1019"/>
                  </a:cubicBezTo>
                  <a:cubicBezTo>
                    <a:pt x="316" y="1036"/>
                    <a:pt x="379" y="1053"/>
                    <a:pt x="428" y="1053"/>
                  </a:cubicBezTo>
                  <a:cubicBezTo>
                    <a:pt x="448" y="1053"/>
                    <a:pt x="467" y="1050"/>
                    <a:pt x="481" y="1043"/>
                  </a:cubicBezTo>
                  <a:cubicBezTo>
                    <a:pt x="553" y="1019"/>
                    <a:pt x="625" y="971"/>
                    <a:pt x="649" y="923"/>
                  </a:cubicBezTo>
                  <a:cubicBezTo>
                    <a:pt x="697" y="851"/>
                    <a:pt x="697" y="779"/>
                    <a:pt x="673" y="707"/>
                  </a:cubicBezTo>
                  <a:lnTo>
                    <a:pt x="553" y="203"/>
                  </a:lnTo>
                  <a:cubicBezTo>
                    <a:pt x="529" y="131"/>
                    <a:pt x="481" y="59"/>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2"/>
            <p:cNvSpPr/>
            <p:nvPr/>
          </p:nvSpPr>
          <p:spPr>
            <a:xfrm>
              <a:off x="4443950" y="3208500"/>
              <a:ext cx="13825" cy="39050"/>
            </a:xfrm>
            <a:custGeom>
              <a:avLst/>
              <a:gdLst/>
              <a:ahLst/>
              <a:cxnLst/>
              <a:rect l="l" t="t" r="r" b="b"/>
              <a:pathLst>
                <a:path w="553" h="1562"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2"/>
            <p:cNvSpPr/>
            <p:nvPr/>
          </p:nvSpPr>
          <p:spPr>
            <a:xfrm>
              <a:off x="4443950" y="3267675"/>
              <a:ext cx="18625" cy="39025"/>
            </a:xfrm>
            <a:custGeom>
              <a:avLst/>
              <a:gdLst/>
              <a:ahLst/>
              <a:cxnLst/>
              <a:rect l="l" t="t" r="r" b="b"/>
              <a:pathLst>
                <a:path w="745" h="1561" extrusionOk="0">
                  <a:moveTo>
                    <a:pt x="280" y="0"/>
                  </a:moveTo>
                  <a:cubicBezTo>
                    <a:pt x="259" y="0"/>
                    <a:pt x="238" y="3"/>
                    <a:pt x="217" y="10"/>
                  </a:cubicBezTo>
                  <a:cubicBezTo>
                    <a:pt x="145" y="34"/>
                    <a:pt x="73" y="82"/>
                    <a:pt x="49" y="154"/>
                  </a:cubicBezTo>
                  <a:cubicBezTo>
                    <a:pt x="25" y="202"/>
                    <a:pt x="1" y="298"/>
                    <a:pt x="25" y="346"/>
                  </a:cubicBezTo>
                  <a:cubicBezTo>
                    <a:pt x="73" y="490"/>
                    <a:pt x="121" y="634"/>
                    <a:pt x="145" y="754"/>
                  </a:cubicBezTo>
                  <a:cubicBezTo>
                    <a:pt x="145" y="898"/>
                    <a:pt x="145" y="1018"/>
                    <a:pt x="145" y="1162"/>
                  </a:cubicBezTo>
                  <a:cubicBezTo>
                    <a:pt x="121" y="1162"/>
                    <a:pt x="121" y="1186"/>
                    <a:pt x="121" y="1210"/>
                  </a:cubicBezTo>
                  <a:cubicBezTo>
                    <a:pt x="121" y="1282"/>
                    <a:pt x="121" y="1354"/>
                    <a:pt x="145" y="1426"/>
                  </a:cubicBezTo>
                  <a:cubicBezTo>
                    <a:pt x="193" y="1474"/>
                    <a:pt x="265" y="1546"/>
                    <a:pt x="313" y="1546"/>
                  </a:cubicBezTo>
                  <a:cubicBezTo>
                    <a:pt x="342" y="1556"/>
                    <a:pt x="373" y="1561"/>
                    <a:pt x="403" y="1561"/>
                  </a:cubicBezTo>
                  <a:cubicBezTo>
                    <a:pt x="520" y="1561"/>
                    <a:pt x="635" y="1488"/>
                    <a:pt x="673" y="1354"/>
                  </a:cubicBezTo>
                  <a:cubicBezTo>
                    <a:pt x="745" y="970"/>
                    <a:pt x="721" y="562"/>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2"/>
            <p:cNvSpPr/>
            <p:nvPr/>
          </p:nvSpPr>
          <p:spPr>
            <a:xfrm>
              <a:off x="4452350" y="3345875"/>
              <a:ext cx="18025" cy="32875"/>
            </a:xfrm>
            <a:custGeom>
              <a:avLst/>
              <a:gdLst/>
              <a:ahLst/>
              <a:cxnLst/>
              <a:rect l="l" t="t" r="r" b="b"/>
              <a:pathLst>
                <a:path w="721" h="1315" extrusionOk="0">
                  <a:moveTo>
                    <a:pt x="315" y="1"/>
                  </a:moveTo>
                  <a:cubicBezTo>
                    <a:pt x="263" y="1"/>
                    <a:pt x="211" y="16"/>
                    <a:pt x="169" y="50"/>
                  </a:cubicBezTo>
                  <a:cubicBezTo>
                    <a:pt x="49" y="122"/>
                    <a:pt x="1" y="290"/>
                    <a:pt x="73" y="410"/>
                  </a:cubicBezTo>
                  <a:cubicBezTo>
                    <a:pt x="73" y="434"/>
                    <a:pt x="97" y="458"/>
                    <a:pt x="97" y="458"/>
                  </a:cubicBezTo>
                  <a:cubicBezTo>
                    <a:pt x="121" y="555"/>
                    <a:pt x="145" y="627"/>
                    <a:pt x="169" y="723"/>
                  </a:cubicBezTo>
                  <a:cubicBezTo>
                    <a:pt x="169" y="819"/>
                    <a:pt x="169" y="891"/>
                    <a:pt x="169" y="987"/>
                  </a:cubicBezTo>
                  <a:cubicBezTo>
                    <a:pt x="145" y="1059"/>
                    <a:pt x="169" y="1107"/>
                    <a:pt x="193" y="1179"/>
                  </a:cubicBezTo>
                  <a:cubicBezTo>
                    <a:pt x="217" y="1227"/>
                    <a:pt x="289" y="1275"/>
                    <a:pt x="361" y="1299"/>
                  </a:cubicBezTo>
                  <a:cubicBezTo>
                    <a:pt x="391" y="1309"/>
                    <a:pt x="420" y="1314"/>
                    <a:pt x="450" y="1314"/>
                  </a:cubicBezTo>
                  <a:cubicBezTo>
                    <a:pt x="492" y="1314"/>
                    <a:pt x="535" y="1303"/>
                    <a:pt x="577" y="1275"/>
                  </a:cubicBezTo>
                  <a:cubicBezTo>
                    <a:pt x="625" y="1227"/>
                    <a:pt x="697" y="1179"/>
                    <a:pt x="697" y="1107"/>
                  </a:cubicBezTo>
                  <a:cubicBezTo>
                    <a:pt x="721" y="1011"/>
                    <a:pt x="721" y="915"/>
                    <a:pt x="721" y="843"/>
                  </a:cubicBezTo>
                  <a:cubicBezTo>
                    <a:pt x="721" y="747"/>
                    <a:pt x="721" y="675"/>
                    <a:pt x="697" y="579"/>
                  </a:cubicBezTo>
                  <a:cubicBezTo>
                    <a:pt x="673" y="434"/>
                    <a:pt x="625" y="266"/>
                    <a:pt x="553" y="146"/>
                  </a:cubicBezTo>
                  <a:cubicBezTo>
                    <a:pt x="506" y="53"/>
                    <a:pt x="410"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2"/>
            <p:cNvSpPr/>
            <p:nvPr/>
          </p:nvSpPr>
          <p:spPr>
            <a:xfrm>
              <a:off x="4461350" y="3395725"/>
              <a:ext cx="18025" cy="42200"/>
            </a:xfrm>
            <a:custGeom>
              <a:avLst/>
              <a:gdLst/>
              <a:ahLst/>
              <a:cxnLst/>
              <a:rect l="l" t="t" r="r" b="b"/>
              <a:pathLst>
                <a:path w="721" h="1688" extrusionOk="0">
                  <a:moveTo>
                    <a:pt x="313" y="1"/>
                  </a:moveTo>
                  <a:cubicBezTo>
                    <a:pt x="169" y="25"/>
                    <a:pt x="1" y="121"/>
                    <a:pt x="25" y="289"/>
                  </a:cubicBezTo>
                  <a:cubicBezTo>
                    <a:pt x="73" y="673"/>
                    <a:pt x="97" y="1033"/>
                    <a:pt x="145" y="1417"/>
                  </a:cubicBezTo>
                  <a:cubicBezTo>
                    <a:pt x="145" y="1489"/>
                    <a:pt x="169" y="1561"/>
                    <a:pt x="217" y="1609"/>
                  </a:cubicBezTo>
                  <a:cubicBezTo>
                    <a:pt x="256" y="1648"/>
                    <a:pt x="327" y="1687"/>
                    <a:pt x="391" y="1687"/>
                  </a:cubicBezTo>
                  <a:cubicBezTo>
                    <a:pt x="406" y="1687"/>
                    <a:pt x="420" y="1685"/>
                    <a:pt x="433" y="1681"/>
                  </a:cubicBezTo>
                  <a:cubicBezTo>
                    <a:pt x="553" y="1681"/>
                    <a:pt x="721" y="1561"/>
                    <a:pt x="697" y="1417"/>
                  </a:cubicBezTo>
                  <a:cubicBezTo>
                    <a:pt x="673" y="1033"/>
                    <a:pt x="625" y="673"/>
                    <a:pt x="577" y="289"/>
                  </a:cubicBezTo>
                  <a:cubicBezTo>
                    <a:pt x="577" y="217"/>
                    <a:pt x="553" y="145"/>
                    <a:pt x="505" y="97"/>
                  </a:cubicBezTo>
                  <a:cubicBezTo>
                    <a:pt x="457" y="49"/>
                    <a:pt x="385"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2"/>
            <p:cNvSpPr/>
            <p:nvPr/>
          </p:nvSpPr>
          <p:spPr>
            <a:xfrm>
              <a:off x="4475750" y="3479950"/>
              <a:ext cx="17425" cy="26475"/>
            </a:xfrm>
            <a:custGeom>
              <a:avLst/>
              <a:gdLst/>
              <a:ahLst/>
              <a:cxnLst/>
              <a:rect l="l" t="t" r="r" b="b"/>
              <a:pathLst>
                <a:path w="697" h="1059" extrusionOk="0">
                  <a:moveTo>
                    <a:pt x="296" y="0"/>
                  </a:moveTo>
                  <a:cubicBezTo>
                    <a:pt x="265" y="0"/>
                    <a:pt x="237" y="6"/>
                    <a:pt x="217" y="16"/>
                  </a:cubicBezTo>
                  <a:cubicBezTo>
                    <a:pt x="145" y="40"/>
                    <a:pt x="73" y="64"/>
                    <a:pt x="49" y="136"/>
                  </a:cubicBezTo>
                  <a:cubicBezTo>
                    <a:pt x="1" y="208"/>
                    <a:pt x="1" y="280"/>
                    <a:pt x="25" y="352"/>
                  </a:cubicBezTo>
                  <a:cubicBezTo>
                    <a:pt x="49" y="520"/>
                    <a:pt x="97" y="688"/>
                    <a:pt x="145" y="856"/>
                  </a:cubicBezTo>
                  <a:cubicBezTo>
                    <a:pt x="145" y="928"/>
                    <a:pt x="193" y="976"/>
                    <a:pt x="265" y="1024"/>
                  </a:cubicBezTo>
                  <a:cubicBezTo>
                    <a:pt x="299" y="1041"/>
                    <a:pt x="357" y="1058"/>
                    <a:pt x="413" y="1058"/>
                  </a:cubicBezTo>
                  <a:cubicBezTo>
                    <a:pt x="437" y="1058"/>
                    <a:pt x="460" y="1055"/>
                    <a:pt x="481" y="1048"/>
                  </a:cubicBezTo>
                  <a:cubicBezTo>
                    <a:pt x="553" y="1024"/>
                    <a:pt x="601" y="976"/>
                    <a:pt x="649" y="928"/>
                  </a:cubicBezTo>
                  <a:cubicBezTo>
                    <a:pt x="673" y="856"/>
                    <a:pt x="697" y="784"/>
                    <a:pt x="673" y="712"/>
                  </a:cubicBezTo>
                  <a:cubicBezTo>
                    <a:pt x="625" y="544"/>
                    <a:pt x="601" y="376"/>
                    <a:pt x="553" y="208"/>
                  </a:cubicBezTo>
                  <a:cubicBezTo>
                    <a:pt x="529" y="136"/>
                    <a:pt x="481" y="64"/>
                    <a:pt x="433" y="40"/>
                  </a:cubicBezTo>
                  <a:cubicBezTo>
                    <a:pt x="391" y="12"/>
                    <a:pt x="340"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2"/>
            <p:cNvSpPr/>
            <p:nvPr/>
          </p:nvSpPr>
          <p:spPr>
            <a:xfrm>
              <a:off x="4589775" y="3579825"/>
              <a:ext cx="21025" cy="38925"/>
            </a:xfrm>
            <a:custGeom>
              <a:avLst/>
              <a:gdLst/>
              <a:ahLst/>
              <a:cxnLst/>
              <a:rect l="l" t="t" r="r" b="b"/>
              <a:pathLst>
                <a:path w="841" h="1557" extrusionOk="0">
                  <a:moveTo>
                    <a:pt x="569" y="1"/>
                  </a:moveTo>
                  <a:cubicBezTo>
                    <a:pt x="440" y="1"/>
                    <a:pt x="306" y="72"/>
                    <a:pt x="264" y="197"/>
                  </a:cubicBezTo>
                  <a:cubicBezTo>
                    <a:pt x="192" y="533"/>
                    <a:pt x="120" y="869"/>
                    <a:pt x="24" y="1206"/>
                  </a:cubicBezTo>
                  <a:cubicBezTo>
                    <a:pt x="0" y="1350"/>
                    <a:pt x="72" y="1518"/>
                    <a:pt x="240" y="1542"/>
                  </a:cubicBezTo>
                  <a:cubicBezTo>
                    <a:pt x="270" y="1551"/>
                    <a:pt x="299" y="1556"/>
                    <a:pt x="328" y="1556"/>
                  </a:cubicBezTo>
                  <a:cubicBezTo>
                    <a:pt x="439" y="1556"/>
                    <a:pt x="538" y="1483"/>
                    <a:pt x="576" y="1350"/>
                  </a:cubicBezTo>
                  <a:cubicBezTo>
                    <a:pt x="648" y="1013"/>
                    <a:pt x="720" y="677"/>
                    <a:pt x="816" y="365"/>
                  </a:cubicBezTo>
                  <a:cubicBezTo>
                    <a:pt x="840" y="221"/>
                    <a:pt x="768" y="53"/>
                    <a:pt x="624" y="5"/>
                  </a:cubicBezTo>
                  <a:cubicBezTo>
                    <a:pt x="606" y="2"/>
                    <a:pt x="587" y="1"/>
                    <a:pt x="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2"/>
            <p:cNvSpPr/>
            <p:nvPr/>
          </p:nvSpPr>
          <p:spPr>
            <a:xfrm>
              <a:off x="4611975" y="3517300"/>
              <a:ext cx="20425" cy="23450"/>
            </a:xfrm>
            <a:custGeom>
              <a:avLst/>
              <a:gdLst/>
              <a:ahLst/>
              <a:cxnLst/>
              <a:rect l="l" t="t" r="r" b="b"/>
              <a:pathLst>
                <a:path w="817" h="938" extrusionOk="0">
                  <a:moveTo>
                    <a:pt x="518" y="1"/>
                  </a:moveTo>
                  <a:cubicBezTo>
                    <a:pt x="497" y="1"/>
                    <a:pt x="476" y="4"/>
                    <a:pt x="456" y="10"/>
                  </a:cubicBezTo>
                  <a:cubicBezTo>
                    <a:pt x="456" y="34"/>
                    <a:pt x="432" y="34"/>
                    <a:pt x="408" y="58"/>
                  </a:cubicBezTo>
                  <a:cubicBezTo>
                    <a:pt x="360" y="82"/>
                    <a:pt x="336" y="106"/>
                    <a:pt x="288" y="154"/>
                  </a:cubicBezTo>
                  <a:cubicBezTo>
                    <a:pt x="216" y="274"/>
                    <a:pt x="144" y="394"/>
                    <a:pt x="48" y="514"/>
                  </a:cubicBezTo>
                  <a:cubicBezTo>
                    <a:pt x="24" y="562"/>
                    <a:pt x="24" y="586"/>
                    <a:pt x="24" y="634"/>
                  </a:cubicBezTo>
                  <a:cubicBezTo>
                    <a:pt x="0" y="658"/>
                    <a:pt x="0" y="706"/>
                    <a:pt x="24" y="730"/>
                  </a:cubicBezTo>
                  <a:cubicBezTo>
                    <a:pt x="24" y="778"/>
                    <a:pt x="48" y="802"/>
                    <a:pt x="72" y="826"/>
                  </a:cubicBezTo>
                  <a:cubicBezTo>
                    <a:pt x="96" y="850"/>
                    <a:pt x="120" y="874"/>
                    <a:pt x="144" y="898"/>
                  </a:cubicBezTo>
                  <a:cubicBezTo>
                    <a:pt x="187" y="926"/>
                    <a:pt x="229" y="938"/>
                    <a:pt x="271" y="938"/>
                  </a:cubicBezTo>
                  <a:cubicBezTo>
                    <a:pt x="301" y="938"/>
                    <a:pt x="331" y="932"/>
                    <a:pt x="360" y="922"/>
                  </a:cubicBezTo>
                  <a:cubicBezTo>
                    <a:pt x="384" y="922"/>
                    <a:pt x="408" y="922"/>
                    <a:pt x="432" y="898"/>
                  </a:cubicBezTo>
                  <a:cubicBezTo>
                    <a:pt x="480" y="874"/>
                    <a:pt x="504" y="850"/>
                    <a:pt x="528" y="802"/>
                  </a:cubicBezTo>
                  <a:lnTo>
                    <a:pt x="792" y="418"/>
                  </a:lnTo>
                  <a:cubicBezTo>
                    <a:pt x="792" y="394"/>
                    <a:pt x="816" y="370"/>
                    <a:pt x="816" y="322"/>
                  </a:cubicBezTo>
                  <a:cubicBezTo>
                    <a:pt x="816" y="298"/>
                    <a:pt x="816" y="250"/>
                    <a:pt x="816" y="202"/>
                  </a:cubicBezTo>
                  <a:cubicBezTo>
                    <a:pt x="792" y="178"/>
                    <a:pt x="792" y="154"/>
                    <a:pt x="768" y="130"/>
                  </a:cubicBezTo>
                  <a:cubicBezTo>
                    <a:pt x="744" y="82"/>
                    <a:pt x="720" y="58"/>
                    <a:pt x="672" y="58"/>
                  </a:cubicBezTo>
                  <a:cubicBezTo>
                    <a:pt x="637" y="23"/>
                    <a:pt x="576" y="1"/>
                    <a:pt x="5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2"/>
            <p:cNvSpPr/>
            <p:nvPr/>
          </p:nvSpPr>
          <p:spPr>
            <a:xfrm>
              <a:off x="4631175" y="3445825"/>
              <a:ext cx="27025" cy="38725"/>
            </a:xfrm>
            <a:custGeom>
              <a:avLst/>
              <a:gdLst/>
              <a:ahLst/>
              <a:cxnLst/>
              <a:rect l="l" t="t" r="r" b="b"/>
              <a:pathLst>
                <a:path w="1081" h="1549" extrusionOk="0">
                  <a:moveTo>
                    <a:pt x="763" y="0"/>
                  </a:moveTo>
                  <a:cubicBezTo>
                    <a:pt x="642" y="0"/>
                    <a:pt x="524" y="86"/>
                    <a:pt x="505" y="205"/>
                  </a:cubicBezTo>
                  <a:cubicBezTo>
                    <a:pt x="481" y="301"/>
                    <a:pt x="433" y="373"/>
                    <a:pt x="408" y="469"/>
                  </a:cubicBezTo>
                  <a:cubicBezTo>
                    <a:pt x="408" y="493"/>
                    <a:pt x="408" y="517"/>
                    <a:pt x="384" y="541"/>
                  </a:cubicBezTo>
                  <a:cubicBezTo>
                    <a:pt x="360" y="589"/>
                    <a:pt x="336" y="613"/>
                    <a:pt x="336" y="661"/>
                  </a:cubicBezTo>
                  <a:cubicBezTo>
                    <a:pt x="288" y="733"/>
                    <a:pt x="240" y="829"/>
                    <a:pt x="192" y="901"/>
                  </a:cubicBezTo>
                  <a:cubicBezTo>
                    <a:pt x="168" y="925"/>
                    <a:pt x="144" y="973"/>
                    <a:pt x="120" y="1021"/>
                  </a:cubicBezTo>
                  <a:cubicBezTo>
                    <a:pt x="120" y="1021"/>
                    <a:pt x="96" y="1045"/>
                    <a:pt x="72" y="1069"/>
                  </a:cubicBezTo>
                  <a:cubicBezTo>
                    <a:pt x="24" y="1141"/>
                    <a:pt x="0" y="1189"/>
                    <a:pt x="0" y="1285"/>
                  </a:cubicBezTo>
                  <a:cubicBezTo>
                    <a:pt x="0" y="1333"/>
                    <a:pt x="24" y="1429"/>
                    <a:pt x="72" y="1477"/>
                  </a:cubicBezTo>
                  <a:cubicBezTo>
                    <a:pt x="120" y="1525"/>
                    <a:pt x="192" y="1549"/>
                    <a:pt x="264" y="1549"/>
                  </a:cubicBezTo>
                  <a:cubicBezTo>
                    <a:pt x="336" y="1549"/>
                    <a:pt x="433" y="1525"/>
                    <a:pt x="481" y="1477"/>
                  </a:cubicBezTo>
                  <a:cubicBezTo>
                    <a:pt x="721" y="1141"/>
                    <a:pt x="937" y="757"/>
                    <a:pt x="1033" y="349"/>
                  </a:cubicBezTo>
                  <a:cubicBezTo>
                    <a:pt x="1081" y="205"/>
                    <a:pt x="985" y="37"/>
                    <a:pt x="841" y="13"/>
                  </a:cubicBezTo>
                  <a:cubicBezTo>
                    <a:pt x="815" y="4"/>
                    <a:pt x="789"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2"/>
            <p:cNvSpPr/>
            <p:nvPr/>
          </p:nvSpPr>
          <p:spPr>
            <a:xfrm>
              <a:off x="4655775" y="3358225"/>
              <a:ext cx="27025" cy="48650"/>
            </a:xfrm>
            <a:custGeom>
              <a:avLst/>
              <a:gdLst/>
              <a:ahLst/>
              <a:cxnLst/>
              <a:rect l="l" t="t" r="r" b="b"/>
              <a:pathLst>
                <a:path w="1081" h="1946" extrusionOk="0">
                  <a:moveTo>
                    <a:pt x="765" y="0"/>
                  </a:moveTo>
                  <a:cubicBezTo>
                    <a:pt x="649" y="0"/>
                    <a:pt x="544" y="86"/>
                    <a:pt x="505" y="205"/>
                  </a:cubicBezTo>
                  <a:cubicBezTo>
                    <a:pt x="337" y="661"/>
                    <a:pt x="193" y="1141"/>
                    <a:pt x="49" y="1597"/>
                  </a:cubicBezTo>
                  <a:cubicBezTo>
                    <a:pt x="1" y="1741"/>
                    <a:pt x="97" y="1909"/>
                    <a:pt x="241" y="1933"/>
                  </a:cubicBezTo>
                  <a:cubicBezTo>
                    <a:pt x="266" y="1941"/>
                    <a:pt x="292" y="1945"/>
                    <a:pt x="317" y="1945"/>
                  </a:cubicBezTo>
                  <a:cubicBezTo>
                    <a:pt x="433" y="1945"/>
                    <a:pt x="537" y="1859"/>
                    <a:pt x="577" y="1741"/>
                  </a:cubicBezTo>
                  <a:lnTo>
                    <a:pt x="1033" y="349"/>
                  </a:lnTo>
                  <a:cubicBezTo>
                    <a:pt x="1081" y="205"/>
                    <a:pt x="985" y="37"/>
                    <a:pt x="841" y="13"/>
                  </a:cubicBezTo>
                  <a:cubicBezTo>
                    <a:pt x="815" y="4"/>
                    <a:pt x="790" y="0"/>
                    <a:pt x="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2"/>
            <p:cNvSpPr/>
            <p:nvPr/>
          </p:nvSpPr>
          <p:spPr>
            <a:xfrm>
              <a:off x="4675575" y="3273800"/>
              <a:ext cx="18025" cy="39250"/>
            </a:xfrm>
            <a:custGeom>
              <a:avLst/>
              <a:gdLst/>
              <a:ahLst/>
              <a:cxnLst/>
              <a:rect l="l" t="t" r="r" b="b"/>
              <a:pathLst>
                <a:path w="721" h="1570" extrusionOk="0">
                  <a:moveTo>
                    <a:pt x="473" y="1"/>
                  </a:moveTo>
                  <a:cubicBezTo>
                    <a:pt x="339" y="1"/>
                    <a:pt x="190" y="74"/>
                    <a:pt x="169" y="221"/>
                  </a:cubicBezTo>
                  <a:cubicBezTo>
                    <a:pt x="121" y="557"/>
                    <a:pt x="73" y="893"/>
                    <a:pt x="25" y="1229"/>
                  </a:cubicBezTo>
                  <a:cubicBezTo>
                    <a:pt x="1" y="1301"/>
                    <a:pt x="1" y="1373"/>
                    <a:pt x="49" y="1445"/>
                  </a:cubicBezTo>
                  <a:cubicBezTo>
                    <a:pt x="73" y="1493"/>
                    <a:pt x="145" y="1565"/>
                    <a:pt x="217" y="1565"/>
                  </a:cubicBezTo>
                  <a:cubicBezTo>
                    <a:pt x="232" y="1568"/>
                    <a:pt x="248" y="1570"/>
                    <a:pt x="265" y="1570"/>
                  </a:cubicBezTo>
                  <a:cubicBezTo>
                    <a:pt x="383" y="1570"/>
                    <a:pt x="532" y="1499"/>
                    <a:pt x="553" y="1373"/>
                  </a:cubicBezTo>
                  <a:cubicBezTo>
                    <a:pt x="601" y="1037"/>
                    <a:pt x="673" y="701"/>
                    <a:pt x="721" y="365"/>
                  </a:cubicBezTo>
                  <a:cubicBezTo>
                    <a:pt x="721" y="293"/>
                    <a:pt x="721" y="221"/>
                    <a:pt x="697" y="149"/>
                  </a:cubicBezTo>
                  <a:cubicBezTo>
                    <a:pt x="649" y="77"/>
                    <a:pt x="577" y="29"/>
                    <a:pt x="529" y="5"/>
                  </a:cubicBezTo>
                  <a:cubicBezTo>
                    <a:pt x="511" y="2"/>
                    <a:pt x="492" y="1"/>
                    <a:pt x="4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2"/>
            <p:cNvSpPr/>
            <p:nvPr/>
          </p:nvSpPr>
          <p:spPr>
            <a:xfrm>
              <a:off x="4683975" y="3180300"/>
              <a:ext cx="13825" cy="36025"/>
            </a:xfrm>
            <a:custGeom>
              <a:avLst/>
              <a:gdLst/>
              <a:ahLst/>
              <a:cxnLst/>
              <a:rect l="l" t="t" r="r" b="b"/>
              <a:pathLst>
                <a:path w="553" h="1441" extrusionOk="0">
                  <a:moveTo>
                    <a:pt x="289" y="1"/>
                  </a:moveTo>
                  <a:cubicBezTo>
                    <a:pt x="145" y="25"/>
                    <a:pt x="1" y="145"/>
                    <a:pt x="1" y="289"/>
                  </a:cubicBezTo>
                  <a:lnTo>
                    <a:pt x="1" y="1153"/>
                  </a:lnTo>
                  <a:cubicBezTo>
                    <a:pt x="1" y="1321"/>
                    <a:pt x="145" y="1441"/>
                    <a:pt x="289" y="1441"/>
                  </a:cubicBezTo>
                  <a:cubicBezTo>
                    <a:pt x="433" y="1441"/>
                    <a:pt x="553" y="1321"/>
                    <a:pt x="553" y="1153"/>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2"/>
            <p:cNvSpPr/>
            <p:nvPr/>
          </p:nvSpPr>
          <p:spPr>
            <a:xfrm>
              <a:off x="4680975" y="3108650"/>
              <a:ext cx="17425" cy="32925"/>
            </a:xfrm>
            <a:custGeom>
              <a:avLst/>
              <a:gdLst/>
              <a:ahLst/>
              <a:cxnLst/>
              <a:rect l="l" t="t" r="r" b="b"/>
              <a:pathLst>
                <a:path w="697" h="1317" extrusionOk="0">
                  <a:moveTo>
                    <a:pt x="280" y="1"/>
                  </a:moveTo>
                  <a:cubicBezTo>
                    <a:pt x="259" y="1"/>
                    <a:pt x="238" y="3"/>
                    <a:pt x="217" y="11"/>
                  </a:cubicBezTo>
                  <a:cubicBezTo>
                    <a:pt x="145" y="35"/>
                    <a:pt x="73" y="83"/>
                    <a:pt x="49" y="131"/>
                  </a:cubicBezTo>
                  <a:cubicBezTo>
                    <a:pt x="1" y="203"/>
                    <a:pt x="1" y="275"/>
                    <a:pt x="25" y="347"/>
                  </a:cubicBezTo>
                  <a:lnTo>
                    <a:pt x="145" y="1115"/>
                  </a:lnTo>
                  <a:cubicBezTo>
                    <a:pt x="169" y="1163"/>
                    <a:pt x="217" y="1235"/>
                    <a:pt x="289" y="1283"/>
                  </a:cubicBezTo>
                  <a:cubicBezTo>
                    <a:pt x="323" y="1300"/>
                    <a:pt x="381" y="1317"/>
                    <a:pt x="437" y="1317"/>
                  </a:cubicBezTo>
                  <a:cubicBezTo>
                    <a:pt x="460" y="1317"/>
                    <a:pt x="484" y="1314"/>
                    <a:pt x="505" y="1307"/>
                  </a:cubicBezTo>
                  <a:cubicBezTo>
                    <a:pt x="553" y="1283"/>
                    <a:pt x="625" y="1235"/>
                    <a:pt x="673" y="1163"/>
                  </a:cubicBezTo>
                  <a:cubicBezTo>
                    <a:pt x="697" y="1091"/>
                    <a:pt x="697" y="1043"/>
                    <a:pt x="697" y="947"/>
                  </a:cubicBezTo>
                  <a:lnTo>
                    <a:pt x="553" y="203"/>
                  </a:lnTo>
                  <a:cubicBezTo>
                    <a:pt x="553" y="155"/>
                    <a:pt x="481" y="83"/>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2"/>
            <p:cNvSpPr/>
            <p:nvPr/>
          </p:nvSpPr>
          <p:spPr>
            <a:xfrm>
              <a:off x="4668375" y="3043250"/>
              <a:ext cx="17425" cy="38925"/>
            </a:xfrm>
            <a:custGeom>
              <a:avLst/>
              <a:gdLst/>
              <a:ahLst/>
              <a:cxnLst/>
              <a:rect l="l" t="t" r="r" b="b"/>
              <a:pathLst>
                <a:path w="697" h="1557" extrusionOk="0">
                  <a:moveTo>
                    <a:pt x="260" y="0"/>
                  </a:moveTo>
                  <a:cubicBezTo>
                    <a:pt x="237" y="0"/>
                    <a:pt x="214" y="3"/>
                    <a:pt x="193" y="10"/>
                  </a:cubicBezTo>
                  <a:cubicBezTo>
                    <a:pt x="121" y="34"/>
                    <a:pt x="73" y="82"/>
                    <a:pt x="25" y="130"/>
                  </a:cubicBezTo>
                  <a:cubicBezTo>
                    <a:pt x="1" y="202"/>
                    <a:pt x="1" y="274"/>
                    <a:pt x="1" y="346"/>
                  </a:cubicBezTo>
                  <a:cubicBezTo>
                    <a:pt x="49" y="682"/>
                    <a:pt x="97" y="1018"/>
                    <a:pt x="145" y="1354"/>
                  </a:cubicBezTo>
                  <a:cubicBezTo>
                    <a:pt x="169" y="1426"/>
                    <a:pt x="217" y="1498"/>
                    <a:pt x="289" y="1522"/>
                  </a:cubicBezTo>
                  <a:cubicBezTo>
                    <a:pt x="323" y="1539"/>
                    <a:pt x="381" y="1556"/>
                    <a:pt x="437" y="1556"/>
                  </a:cubicBezTo>
                  <a:cubicBezTo>
                    <a:pt x="460" y="1556"/>
                    <a:pt x="484" y="1553"/>
                    <a:pt x="505" y="1546"/>
                  </a:cubicBezTo>
                  <a:cubicBezTo>
                    <a:pt x="553" y="1522"/>
                    <a:pt x="625" y="1474"/>
                    <a:pt x="673" y="1426"/>
                  </a:cubicBezTo>
                  <a:cubicBezTo>
                    <a:pt x="697" y="1354"/>
                    <a:pt x="697" y="1282"/>
                    <a:pt x="697" y="1210"/>
                  </a:cubicBezTo>
                  <a:cubicBezTo>
                    <a:pt x="649" y="874"/>
                    <a:pt x="601" y="538"/>
                    <a:pt x="553" y="202"/>
                  </a:cubicBezTo>
                  <a:cubicBezTo>
                    <a:pt x="529" y="154"/>
                    <a:pt x="457" y="82"/>
                    <a:pt x="409" y="34"/>
                  </a:cubicBezTo>
                  <a:cubicBezTo>
                    <a:pt x="375" y="17"/>
                    <a:pt x="317"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2"/>
            <p:cNvSpPr/>
            <p:nvPr/>
          </p:nvSpPr>
          <p:spPr>
            <a:xfrm>
              <a:off x="4655775" y="2980775"/>
              <a:ext cx="21625" cy="39050"/>
            </a:xfrm>
            <a:custGeom>
              <a:avLst/>
              <a:gdLst/>
              <a:ahLst/>
              <a:cxnLst/>
              <a:rect l="l" t="t" r="r" b="b"/>
              <a:pathLst>
                <a:path w="865" h="1562" extrusionOk="0">
                  <a:moveTo>
                    <a:pt x="295" y="1"/>
                  </a:moveTo>
                  <a:cubicBezTo>
                    <a:pt x="268" y="1"/>
                    <a:pt x="242" y="4"/>
                    <a:pt x="217" y="13"/>
                  </a:cubicBezTo>
                  <a:cubicBezTo>
                    <a:pt x="73" y="61"/>
                    <a:pt x="1" y="205"/>
                    <a:pt x="25" y="349"/>
                  </a:cubicBezTo>
                  <a:cubicBezTo>
                    <a:pt x="121" y="685"/>
                    <a:pt x="217" y="1021"/>
                    <a:pt x="289" y="1357"/>
                  </a:cubicBezTo>
                  <a:cubicBezTo>
                    <a:pt x="328" y="1476"/>
                    <a:pt x="449" y="1562"/>
                    <a:pt x="571" y="1562"/>
                  </a:cubicBezTo>
                  <a:cubicBezTo>
                    <a:pt x="597" y="1562"/>
                    <a:pt x="623" y="1558"/>
                    <a:pt x="649" y="1549"/>
                  </a:cubicBezTo>
                  <a:cubicBezTo>
                    <a:pt x="793" y="1501"/>
                    <a:pt x="865" y="1357"/>
                    <a:pt x="841" y="1189"/>
                  </a:cubicBezTo>
                  <a:cubicBezTo>
                    <a:pt x="745" y="877"/>
                    <a:pt x="649" y="541"/>
                    <a:pt x="577" y="205"/>
                  </a:cubicBezTo>
                  <a:cubicBezTo>
                    <a:pt x="537" y="87"/>
                    <a:pt x="416"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2"/>
            <p:cNvSpPr/>
            <p:nvPr/>
          </p:nvSpPr>
          <p:spPr>
            <a:xfrm>
              <a:off x="4644975" y="2905975"/>
              <a:ext cx="19825" cy="32775"/>
            </a:xfrm>
            <a:custGeom>
              <a:avLst/>
              <a:gdLst/>
              <a:ahLst/>
              <a:cxnLst/>
              <a:rect l="l" t="t" r="r" b="b"/>
              <a:pathLst>
                <a:path w="793" h="1311" extrusionOk="0">
                  <a:moveTo>
                    <a:pt x="377" y="0"/>
                  </a:moveTo>
                  <a:cubicBezTo>
                    <a:pt x="248" y="0"/>
                    <a:pt x="114" y="71"/>
                    <a:pt x="73" y="197"/>
                  </a:cubicBezTo>
                  <a:cubicBezTo>
                    <a:pt x="1" y="533"/>
                    <a:pt x="49" y="893"/>
                    <a:pt x="217" y="1181"/>
                  </a:cubicBezTo>
                  <a:cubicBezTo>
                    <a:pt x="265" y="1262"/>
                    <a:pt x="370" y="1311"/>
                    <a:pt x="469" y="1311"/>
                  </a:cubicBezTo>
                  <a:cubicBezTo>
                    <a:pt x="516" y="1311"/>
                    <a:pt x="562" y="1300"/>
                    <a:pt x="601" y="1277"/>
                  </a:cubicBezTo>
                  <a:cubicBezTo>
                    <a:pt x="721" y="1205"/>
                    <a:pt x="793" y="1037"/>
                    <a:pt x="697" y="893"/>
                  </a:cubicBezTo>
                  <a:cubicBezTo>
                    <a:pt x="697" y="869"/>
                    <a:pt x="673" y="845"/>
                    <a:pt x="673" y="821"/>
                  </a:cubicBezTo>
                  <a:cubicBezTo>
                    <a:pt x="649" y="749"/>
                    <a:pt x="625" y="677"/>
                    <a:pt x="601" y="629"/>
                  </a:cubicBezTo>
                  <a:cubicBezTo>
                    <a:pt x="601" y="557"/>
                    <a:pt x="601" y="485"/>
                    <a:pt x="601" y="437"/>
                  </a:cubicBezTo>
                  <a:cubicBezTo>
                    <a:pt x="625" y="413"/>
                    <a:pt x="625" y="389"/>
                    <a:pt x="625" y="365"/>
                  </a:cubicBezTo>
                  <a:cubicBezTo>
                    <a:pt x="649" y="293"/>
                    <a:pt x="625" y="197"/>
                    <a:pt x="601" y="149"/>
                  </a:cubicBezTo>
                  <a:cubicBezTo>
                    <a:pt x="553" y="77"/>
                    <a:pt x="505" y="29"/>
                    <a:pt x="433" y="5"/>
                  </a:cubicBezTo>
                  <a:cubicBezTo>
                    <a:pt x="414" y="2"/>
                    <a:pt x="396"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2"/>
            <p:cNvSpPr/>
            <p:nvPr/>
          </p:nvSpPr>
          <p:spPr>
            <a:xfrm>
              <a:off x="4637175" y="2855825"/>
              <a:ext cx="18025" cy="23275"/>
            </a:xfrm>
            <a:custGeom>
              <a:avLst/>
              <a:gdLst/>
              <a:ahLst/>
              <a:cxnLst/>
              <a:rect l="l" t="t" r="r" b="b"/>
              <a:pathLst>
                <a:path w="721" h="931" extrusionOk="0">
                  <a:moveTo>
                    <a:pt x="277" y="0"/>
                  </a:moveTo>
                  <a:cubicBezTo>
                    <a:pt x="259" y="0"/>
                    <a:pt x="241" y="6"/>
                    <a:pt x="217" y="18"/>
                  </a:cubicBezTo>
                  <a:cubicBezTo>
                    <a:pt x="168" y="43"/>
                    <a:pt x="96" y="67"/>
                    <a:pt x="48" y="139"/>
                  </a:cubicBezTo>
                  <a:cubicBezTo>
                    <a:pt x="24" y="211"/>
                    <a:pt x="0" y="283"/>
                    <a:pt x="24" y="355"/>
                  </a:cubicBezTo>
                  <a:cubicBezTo>
                    <a:pt x="72" y="475"/>
                    <a:pt x="120" y="595"/>
                    <a:pt x="168" y="739"/>
                  </a:cubicBezTo>
                  <a:cubicBezTo>
                    <a:pt x="168" y="763"/>
                    <a:pt x="193" y="787"/>
                    <a:pt x="217" y="835"/>
                  </a:cubicBezTo>
                  <a:cubicBezTo>
                    <a:pt x="241" y="859"/>
                    <a:pt x="265" y="883"/>
                    <a:pt x="289" y="907"/>
                  </a:cubicBezTo>
                  <a:cubicBezTo>
                    <a:pt x="313" y="907"/>
                    <a:pt x="361" y="931"/>
                    <a:pt x="385" y="931"/>
                  </a:cubicBezTo>
                  <a:lnTo>
                    <a:pt x="505" y="931"/>
                  </a:lnTo>
                  <a:cubicBezTo>
                    <a:pt x="577" y="907"/>
                    <a:pt x="649" y="859"/>
                    <a:pt x="673" y="787"/>
                  </a:cubicBezTo>
                  <a:cubicBezTo>
                    <a:pt x="697" y="739"/>
                    <a:pt x="721" y="643"/>
                    <a:pt x="697" y="571"/>
                  </a:cubicBezTo>
                  <a:cubicBezTo>
                    <a:pt x="649" y="451"/>
                    <a:pt x="601" y="331"/>
                    <a:pt x="577" y="211"/>
                  </a:cubicBezTo>
                  <a:cubicBezTo>
                    <a:pt x="553" y="163"/>
                    <a:pt x="553" y="139"/>
                    <a:pt x="529" y="115"/>
                  </a:cubicBezTo>
                  <a:cubicBezTo>
                    <a:pt x="505" y="91"/>
                    <a:pt x="481" y="67"/>
                    <a:pt x="433" y="43"/>
                  </a:cubicBezTo>
                  <a:cubicBezTo>
                    <a:pt x="409" y="18"/>
                    <a:pt x="385"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2"/>
            <p:cNvSpPr/>
            <p:nvPr/>
          </p:nvSpPr>
          <p:spPr>
            <a:xfrm>
              <a:off x="4629375" y="2784500"/>
              <a:ext cx="19825" cy="32700"/>
            </a:xfrm>
            <a:custGeom>
              <a:avLst/>
              <a:gdLst/>
              <a:ahLst/>
              <a:cxnLst/>
              <a:rect l="l" t="t" r="r" b="b"/>
              <a:pathLst>
                <a:path w="793" h="1308" extrusionOk="0">
                  <a:moveTo>
                    <a:pt x="343" y="1"/>
                  </a:moveTo>
                  <a:cubicBezTo>
                    <a:pt x="225" y="1"/>
                    <a:pt x="111" y="74"/>
                    <a:pt x="72" y="207"/>
                  </a:cubicBezTo>
                  <a:cubicBezTo>
                    <a:pt x="0" y="519"/>
                    <a:pt x="48" y="879"/>
                    <a:pt x="216" y="1167"/>
                  </a:cubicBezTo>
                  <a:cubicBezTo>
                    <a:pt x="265" y="1249"/>
                    <a:pt x="369" y="1308"/>
                    <a:pt x="468" y="1308"/>
                  </a:cubicBezTo>
                  <a:cubicBezTo>
                    <a:pt x="515" y="1308"/>
                    <a:pt x="562" y="1294"/>
                    <a:pt x="601" y="1263"/>
                  </a:cubicBezTo>
                  <a:cubicBezTo>
                    <a:pt x="721" y="1191"/>
                    <a:pt x="793" y="1023"/>
                    <a:pt x="697" y="879"/>
                  </a:cubicBezTo>
                  <a:cubicBezTo>
                    <a:pt x="697" y="855"/>
                    <a:pt x="673" y="831"/>
                    <a:pt x="673" y="807"/>
                  </a:cubicBezTo>
                  <a:cubicBezTo>
                    <a:pt x="649" y="735"/>
                    <a:pt x="625" y="687"/>
                    <a:pt x="601" y="615"/>
                  </a:cubicBezTo>
                  <a:cubicBezTo>
                    <a:pt x="601" y="543"/>
                    <a:pt x="601" y="495"/>
                    <a:pt x="601" y="423"/>
                  </a:cubicBezTo>
                  <a:cubicBezTo>
                    <a:pt x="625" y="399"/>
                    <a:pt x="625" y="375"/>
                    <a:pt x="625" y="351"/>
                  </a:cubicBezTo>
                  <a:cubicBezTo>
                    <a:pt x="649" y="279"/>
                    <a:pt x="625" y="207"/>
                    <a:pt x="601" y="135"/>
                  </a:cubicBezTo>
                  <a:cubicBezTo>
                    <a:pt x="553" y="63"/>
                    <a:pt x="505" y="15"/>
                    <a:pt x="432" y="15"/>
                  </a:cubicBezTo>
                  <a:cubicBezTo>
                    <a:pt x="403" y="5"/>
                    <a:pt x="373" y="1"/>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2"/>
            <p:cNvSpPr/>
            <p:nvPr/>
          </p:nvSpPr>
          <p:spPr>
            <a:xfrm>
              <a:off x="4638375" y="2727850"/>
              <a:ext cx="18025" cy="14450"/>
            </a:xfrm>
            <a:custGeom>
              <a:avLst/>
              <a:gdLst/>
              <a:ahLst/>
              <a:cxnLst/>
              <a:rect l="l" t="t" r="r" b="b"/>
              <a:pathLst>
                <a:path w="721" h="578" extrusionOk="0">
                  <a:moveTo>
                    <a:pt x="361" y="1"/>
                  </a:moveTo>
                  <a:cubicBezTo>
                    <a:pt x="0" y="1"/>
                    <a:pt x="0" y="577"/>
                    <a:pt x="361" y="577"/>
                  </a:cubicBezTo>
                  <a:cubicBezTo>
                    <a:pt x="721" y="577"/>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2"/>
            <p:cNvSpPr/>
            <p:nvPr/>
          </p:nvSpPr>
          <p:spPr>
            <a:xfrm>
              <a:off x="4657575" y="2762350"/>
              <a:ext cx="24625" cy="55050"/>
            </a:xfrm>
            <a:custGeom>
              <a:avLst/>
              <a:gdLst/>
              <a:ahLst/>
              <a:cxnLst/>
              <a:rect l="l" t="t" r="r" b="b"/>
              <a:pathLst>
                <a:path w="985" h="2202" extrusionOk="0">
                  <a:moveTo>
                    <a:pt x="318" y="1"/>
                  </a:moveTo>
                  <a:cubicBezTo>
                    <a:pt x="292" y="1"/>
                    <a:pt x="266" y="5"/>
                    <a:pt x="241" y="13"/>
                  </a:cubicBezTo>
                  <a:cubicBezTo>
                    <a:pt x="97" y="61"/>
                    <a:pt x="1" y="205"/>
                    <a:pt x="49" y="373"/>
                  </a:cubicBezTo>
                  <a:cubicBezTo>
                    <a:pt x="169" y="901"/>
                    <a:pt x="289" y="1453"/>
                    <a:pt x="409" y="1981"/>
                  </a:cubicBezTo>
                  <a:cubicBezTo>
                    <a:pt x="430" y="2110"/>
                    <a:pt x="567" y="2201"/>
                    <a:pt x="699" y="2201"/>
                  </a:cubicBezTo>
                  <a:cubicBezTo>
                    <a:pt x="715" y="2201"/>
                    <a:pt x="730" y="2200"/>
                    <a:pt x="745" y="2197"/>
                  </a:cubicBezTo>
                  <a:cubicBezTo>
                    <a:pt x="889" y="2125"/>
                    <a:pt x="985" y="2005"/>
                    <a:pt x="937" y="1837"/>
                  </a:cubicBezTo>
                  <a:lnTo>
                    <a:pt x="577" y="205"/>
                  </a:ln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2"/>
            <p:cNvSpPr/>
            <p:nvPr/>
          </p:nvSpPr>
          <p:spPr>
            <a:xfrm>
              <a:off x="4674975" y="2846425"/>
              <a:ext cx="21025" cy="29900"/>
            </a:xfrm>
            <a:custGeom>
              <a:avLst/>
              <a:gdLst/>
              <a:ahLst/>
              <a:cxnLst/>
              <a:rect l="l" t="t" r="r" b="b"/>
              <a:pathLst>
                <a:path w="841" h="1196" extrusionOk="0">
                  <a:moveTo>
                    <a:pt x="284" y="1"/>
                  </a:moveTo>
                  <a:cubicBezTo>
                    <a:pt x="261" y="1"/>
                    <a:pt x="238" y="3"/>
                    <a:pt x="217" y="10"/>
                  </a:cubicBezTo>
                  <a:cubicBezTo>
                    <a:pt x="145" y="34"/>
                    <a:pt x="97" y="82"/>
                    <a:pt x="49" y="130"/>
                  </a:cubicBezTo>
                  <a:cubicBezTo>
                    <a:pt x="25" y="202"/>
                    <a:pt x="1" y="298"/>
                    <a:pt x="25" y="346"/>
                  </a:cubicBezTo>
                  <a:cubicBezTo>
                    <a:pt x="97" y="563"/>
                    <a:pt x="193" y="779"/>
                    <a:pt x="265" y="971"/>
                  </a:cubicBezTo>
                  <a:cubicBezTo>
                    <a:pt x="289" y="1043"/>
                    <a:pt x="337" y="1115"/>
                    <a:pt x="385" y="1139"/>
                  </a:cubicBezTo>
                  <a:cubicBezTo>
                    <a:pt x="437" y="1174"/>
                    <a:pt x="503" y="1196"/>
                    <a:pt x="553" y="1196"/>
                  </a:cubicBezTo>
                  <a:cubicBezTo>
                    <a:pt x="572" y="1196"/>
                    <a:pt x="588" y="1193"/>
                    <a:pt x="601" y="1187"/>
                  </a:cubicBezTo>
                  <a:cubicBezTo>
                    <a:pt x="673" y="1163"/>
                    <a:pt x="745" y="1115"/>
                    <a:pt x="769" y="1043"/>
                  </a:cubicBezTo>
                  <a:cubicBezTo>
                    <a:pt x="817" y="995"/>
                    <a:pt x="841" y="899"/>
                    <a:pt x="817" y="827"/>
                  </a:cubicBezTo>
                  <a:cubicBezTo>
                    <a:pt x="721" y="635"/>
                    <a:pt x="649" y="419"/>
                    <a:pt x="553" y="202"/>
                  </a:cubicBezTo>
                  <a:cubicBezTo>
                    <a:pt x="529" y="130"/>
                    <a:pt x="505" y="82"/>
                    <a:pt x="433" y="34"/>
                  </a:cubicBezTo>
                  <a:cubicBezTo>
                    <a:pt x="399" y="17"/>
                    <a:pt x="341"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2"/>
            <p:cNvSpPr/>
            <p:nvPr/>
          </p:nvSpPr>
          <p:spPr>
            <a:xfrm>
              <a:off x="4689375" y="2902775"/>
              <a:ext cx="22225" cy="36050"/>
            </a:xfrm>
            <a:custGeom>
              <a:avLst/>
              <a:gdLst/>
              <a:ahLst/>
              <a:cxnLst/>
              <a:rect l="l" t="t" r="r" b="b"/>
              <a:pathLst>
                <a:path w="889" h="1442" extrusionOk="0">
                  <a:moveTo>
                    <a:pt x="319" y="0"/>
                  </a:moveTo>
                  <a:cubicBezTo>
                    <a:pt x="292" y="0"/>
                    <a:pt x="266" y="4"/>
                    <a:pt x="241" y="13"/>
                  </a:cubicBezTo>
                  <a:cubicBezTo>
                    <a:pt x="97" y="61"/>
                    <a:pt x="1" y="205"/>
                    <a:pt x="49" y="349"/>
                  </a:cubicBezTo>
                  <a:lnTo>
                    <a:pt x="313" y="1237"/>
                  </a:lnTo>
                  <a:cubicBezTo>
                    <a:pt x="332" y="1355"/>
                    <a:pt x="450" y="1441"/>
                    <a:pt x="571" y="1441"/>
                  </a:cubicBezTo>
                  <a:cubicBezTo>
                    <a:pt x="597" y="1441"/>
                    <a:pt x="623" y="1437"/>
                    <a:pt x="649" y="1429"/>
                  </a:cubicBezTo>
                  <a:cubicBezTo>
                    <a:pt x="793" y="1381"/>
                    <a:pt x="889" y="1237"/>
                    <a:pt x="841" y="1093"/>
                  </a:cubicBezTo>
                  <a:lnTo>
                    <a:pt x="601" y="205"/>
                  </a:lnTo>
                  <a:cubicBezTo>
                    <a:pt x="561"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2"/>
            <p:cNvSpPr/>
            <p:nvPr/>
          </p:nvSpPr>
          <p:spPr>
            <a:xfrm>
              <a:off x="4705575" y="2968175"/>
              <a:ext cx="24025" cy="48650"/>
            </a:xfrm>
            <a:custGeom>
              <a:avLst/>
              <a:gdLst/>
              <a:ahLst/>
              <a:cxnLst/>
              <a:rect l="l" t="t" r="r" b="b"/>
              <a:pathLst>
                <a:path w="961" h="1946" extrusionOk="0">
                  <a:moveTo>
                    <a:pt x="319" y="0"/>
                  </a:moveTo>
                  <a:cubicBezTo>
                    <a:pt x="293" y="0"/>
                    <a:pt x="266" y="4"/>
                    <a:pt x="241" y="13"/>
                  </a:cubicBezTo>
                  <a:cubicBezTo>
                    <a:pt x="97" y="61"/>
                    <a:pt x="1" y="205"/>
                    <a:pt x="49" y="349"/>
                  </a:cubicBezTo>
                  <a:cubicBezTo>
                    <a:pt x="145" y="829"/>
                    <a:pt x="265" y="1285"/>
                    <a:pt x="385" y="1741"/>
                  </a:cubicBezTo>
                  <a:cubicBezTo>
                    <a:pt x="405" y="1860"/>
                    <a:pt x="522" y="1946"/>
                    <a:pt x="643" y="1946"/>
                  </a:cubicBezTo>
                  <a:cubicBezTo>
                    <a:pt x="669" y="1946"/>
                    <a:pt x="695" y="1942"/>
                    <a:pt x="721" y="1933"/>
                  </a:cubicBezTo>
                  <a:cubicBezTo>
                    <a:pt x="865" y="1885"/>
                    <a:pt x="961" y="1741"/>
                    <a:pt x="913" y="1597"/>
                  </a:cubicBezTo>
                  <a:cubicBezTo>
                    <a:pt x="793" y="1141"/>
                    <a:pt x="697" y="661"/>
                    <a:pt x="577" y="205"/>
                  </a:cubicBezTo>
                  <a:cubicBezTo>
                    <a:pt x="557"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2"/>
            <p:cNvSpPr/>
            <p:nvPr/>
          </p:nvSpPr>
          <p:spPr>
            <a:xfrm>
              <a:off x="4715175" y="3068100"/>
              <a:ext cx="18025" cy="26425"/>
            </a:xfrm>
            <a:custGeom>
              <a:avLst/>
              <a:gdLst/>
              <a:ahLst/>
              <a:cxnLst/>
              <a:rect l="l" t="t" r="r" b="b"/>
              <a:pathLst>
                <a:path w="721" h="1057" extrusionOk="0">
                  <a:moveTo>
                    <a:pt x="289" y="0"/>
                  </a:moveTo>
                  <a:cubicBezTo>
                    <a:pt x="217" y="0"/>
                    <a:pt x="145" y="24"/>
                    <a:pt x="97" y="96"/>
                  </a:cubicBezTo>
                  <a:cubicBezTo>
                    <a:pt x="49" y="144"/>
                    <a:pt x="1" y="216"/>
                    <a:pt x="1" y="288"/>
                  </a:cubicBezTo>
                  <a:cubicBezTo>
                    <a:pt x="1" y="360"/>
                    <a:pt x="25" y="408"/>
                    <a:pt x="73" y="480"/>
                  </a:cubicBezTo>
                  <a:cubicBezTo>
                    <a:pt x="97" y="504"/>
                    <a:pt x="121" y="504"/>
                    <a:pt x="121" y="528"/>
                  </a:cubicBezTo>
                  <a:cubicBezTo>
                    <a:pt x="121" y="552"/>
                    <a:pt x="145" y="576"/>
                    <a:pt x="145" y="600"/>
                  </a:cubicBezTo>
                  <a:cubicBezTo>
                    <a:pt x="145" y="624"/>
                    <a:pt x="145" y="648"/>
                    <a:pt x="145" y="672"/>
                  </a:cubicBezTo>
                  <a:cubicBezTo>
                    <a:pt x="145" y="672"/>
                    <a:pt x="145" y="696"/>
                    <a:pt x="145" y="696"/>
                  </a:cubicBezTo>
                  <a:cubicBezTo>
                    <a:pt x="121" y="768"/>
                    <a:pt x="121" y="864"/>
                    <a:pt x="169" y="912"/>
                  </a:cubicBezTo>
                  <a:cubicBezTo>
                    <a:pt x="193" y="984"/>
                    <a:pt x="265" y="1032"/>
                    <a:pt x="337" y="1056"/>
                  </a:cubicBezTo>
                  <a:cubicBezTo>
                    <a:pt x="409" y="1056"/>
                    <a:pt x="481" y="1056"/>
                    <a:pt x="553" y="1032"/>
                  </a:cubicBezTo>
                  <a:cubicBezTo>
                    <a:pt x="601" y="984"/>
                    <a:pt x="649" y="936"/>
                    <a:pt x="673" y="864"/>
                  </a:cubicBezTo>
                  <a:cubicBezTo>
                    <a:pt x="721" y="720"/>
                    <a:pt x="721" y="576"/>
                    <a:pt x="673" y="432"/>
                  </a:cubicBezTo>
                  <a:cubicBezTo>
                    <a:pt x="649" y="312"/>
                    <a:pt x="577" y="192"/>
                    <a:pt x="481" y="96"/>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2"/>
            <p:cNvSpPr/>
            <p:nvPr/>
          </p:nvSpPr>
          <p:spPr>
            <a:xfrm>
              <a:off x="4727775" y="3133500"/>
              <a:ext cx="13825" cy="30025"/>
            </a:xfrm>
            <a:custGeom>
              <a:avLst/>
              <a:gdLst/>
              <a:ahLst/>
              <a:cxnLst/>
              <a:rect l="l" t="t" r="r" b="b"/>
              <a:pathLst>
                <a:path w="553" h="1201" extrusionOk="0">
                  <a:moveTo>
                    <a:pt x="289" y="1"/>
                  </a:moveTo>
                  <a:cubicBezTo>
                    <a:pt x="121" y="25"/>
                    <a:pt x="1" y="145"/>
                    <a:pt x="1" y="289"/>
                  </a:cubicBezTo>
                  <a:lnTo>
                    <a:pt x="1" y="913"/>
                  </a:lnTo>
                  <a:cubicBezTo>
                    <a:pt x="1" y="985"/>
                    <a:pt x="25" y="1057"/>
                    <a:pt x="73" y="1105"/>
                  </a:cubicBezTo>
                  <a:cubicBezTo>
                    <a:pt x="121" y="1153"/>
                    <a:pt x="217" y="1201"/>
                    <a:pt x="289" y="1201"/>
                  </a:cubicBezTo>
                  <a:cubicBezTo>
                    <a:pt x="433" y="1177"/>
                    <a:pt x="553" y="1081"/>
                    <a:pt x="553" y="913"/>
                  </a:cubicBezTo>
                  <a:lnTo>
                    <a:pt x="553" y="289"/>
                  </a:lnTo>
                  <a:cubicBezTo>
                    <a:pt x="553" y="217"/>
                    <a:pt x="529" y="145"/>
                    <a:pt x="481" y="97"/>
                  </a:cubicBez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2"/>
            <p:cNvSpPr/>
            <p:nvPr/>
          </p:nvSpPr>
          <p:spPr>
            <a:xfrm>
              <a:off x="4730775" y="3195900"/>
              <a:ext cx="13825" cy="45650"/>
            </a:xfrm>
            <a:custGeom>
              <a:avLst/>
              <a:gdLst/>
              <a:ahLst/>
              <a:cxnLst/>
              <a:rect l="l" t="t" r="r" b="b"/>
              <a:pathLst>
                <a:path w="553" h="1826" extrusionOk="0">
                  <a:moveTo>
                    <a:pt x="289" y="1"/>
                  </a:moveTo>
                  <a:cubicBezTo>
                    <a:pt x="145" y="25"/>
                    <a:pt x="1" y="145"/>
                    <a:pt x="1" y="289"/>
                  </a:cubicBezTo>
                  <a:lnTo>
                    <a:pt x="1" y="1537"/>
                  </a:lnTo>
                  <a:cubicBezTo>
                    <a:pt x="1" y="1681"/>
                    <a:pt x="145" y="1825"/>
                    <a:pt x="289" y="1825"/>
                  </a:cubicBezTo>
                  <a:cubicBezTo>
                    <a:pt x="433" y="1801"/>
                    <a:pt x="553" y="1705"/>
                    <a:pt x="553" y="1537"/>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2"/>
            <p:cNvSpPr/>
            <p:nvPr/>
          </p:nvSpPr>
          <p:spPr>
            <a:xfrm>
              <a:off x="4727175" y="3267925"/>
              <a:ext cx="17425" cy="29425"/>
            </a:xfrm>
            <a:custGeom>
              <a:avLst/>
              <a:gdLst/>
              <a:ahLst/>
              <a:cxnLst/>
              <a:rect l="l" t="t" r="r" b="b"/>
              <a:pathLst>
                <a:path w="697" h="1177" extrusionOk="0">
                  <a:moveTo>
                    <a:pt x="481" y="0"/>
                  </a:moveTo>
                  <a:cubicBezTo>
                    <a:pt x="409" y="0"/>
                    <a:pt x="337" y="0"/>
                    <a:pt x="265" y="24"/>
                  </a:cubicBezTo>
                  <a:cubicBezTo>
                    <a:pt x="217" y="72"/>
                    <a:pt x="145" y="120"/>
                    <a:pt x="145" y="192"/>
                  </a:cubicBezTo>
                  <a:cubicBezTo>
                    <a:pt x="97" y="408"/>
                    <a:pt x="49" y="624"/>
                    <a:pt x="25" y="816"/>
                  </a:cubicBezTo>
                  <a:cubicBezTo>
                    <a:pt x="1" y="888"/>
                    <a:pt x="1" y="984"/>
                    <a:pt x="49" y="1032"/>
                  </a:cubicBezTo>
                  <a:cubicBezTo>
                    <a:pt x="73" y="1104"/>
                    <a:pt x="145" y="1152"/>
                    <a:pt x="217" y="1176"/>
                  </a:cubicBezTo>
                  <a:cubicBezTo>
                    <a:pt x="289" y="1176"/>
                    <a:pt x="361" y="1176"/>
                    <a:pt x="433" y="1152"/>
                  </a:cubicBezTo>
                  <a:cubicBezTo>
                    <a:pt x="481" y="1104"/>
                    <a:pt x="529" y="1056"/>
                    <a:pt x="553" y="984"/>
                  </a:cubicBezTo>
                  <a:cubicBezTo>
                    <a:pt x="601" y="768"/>
                    <a:pt x="625" y="552"/>
                    <a:pt x="673" y="360"/>
                  </a:cubicBezTo>
                  <a:cubicBezTo>
                    <a:pt x="697" y="264"/>
                    <a:pt x="697" y="192"/>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2"/>
            <p:cNvSpPr/>
            <p:nvPr/>
          </p:nvSpPr>
          <p:spPr>
            <a:xfrm>
              <a:off x="4704975" y="3358525"/>
              <a:ext cx="21625" cy="41800"/>
            </a:xfrm>
            <a:custGeom>
              <a:avLst/>
              <a:gdLst/>
              <a:ahLst/>
              <a:cxnLst/>
              <a:rect l="l" t="t" r="r" b="b"/>
              <a:pathLst>
                <a:path w="865" h="1672" extrusionOk="0">
                  <a:moveTo>
                    <a:pt x="577" y="1"/>
                  </a:moveTo>
                  <a:cubicBezTo>
                    <a:pt x="433" y="1"/>
                    <a:pt x="289" y="121"/>
                    <a:pt x="289" y="265"/>
                  </a:cubicBezTo>
                  <a:cubicBezTo>
                    <a:pt x="289" y="361"/>
                    <a:pt x="289" y="457"/>
                    <a:pt x="289" y="553"/>
                  </a:cubicBezTo>
                  <a:cubicBezTo>
                    <a:pt x="289" y="558"/>
                    <a:pt x="289" y="567"/>
                    <a:pt x="289" y="577"/>
                  </a:cubicBezTo>
                  <a:cubicBezTo>
                    <a:pt x="289" y="601"/>
                    <a:pt x="265" y="625"/>
                    <a:pt x="265" y="649"/>
                  </a:cubicBezTo>
                  <a:cubicBezTo>
                    <a:pt x="265" y="697"/>
                    <a:pt x="265" y="721"/>
                    <a:pt x="241" y="769"/>
                  </a:cubicBezTo>
                  <a:cubicBezTo>
                    <a:pt x="217" y="865"/>
                    <a:pt x="193" y="961"/>
                    <a:pt x="169" y="1057"/>
                  </a:cubicBezTo>
                  <a:cubicBezTo>
                    <a:pt x="169" y="1057"/>
                    <a:pt x="145" y="1081"/>
                    <a:pt x="145" y="1105"/>
                  </a:cubicBezTo>
                  <a:cubicBezTo>
                    <a:pt x="145" y="1113"/>
                    <a:pt x="142" y="1129"/>
                    <a:pt x="139" y="1141"/>
                  </a:cubicBezTo>
                  <a:lnTo>
                    <a:pt x="139" y="1141"/>
                  </a:lnTo>
                  <a:cubicBezTo>
                    <a:pt x="117" y="1185"/>
                    <a:pt x="95" y="1227"/>
                    <a:pt x="73" y="1249"/>
                  </a:cubicBezTo>
                  <a:cubicBezTo>
                    <a:pt x="1" y="1393"/>
                    <a:pt x="49" y="1561"/>
                    <a:pt x="169" y="1633"/>
                  </a:cubicBezTo>
                  <a:cubicBezTo>
                    <a:pt x="220" y="1659"/>
                    <a:pt x="275" y="1672"/>
                    <a:pt x="328" y="1672"/>
                  </a:cubicBezTo>
                  <a:cubicBezTo>
                    <a:pt x="421" y="1672"/>
                    <a:pt x="507" y="1629"/>
                    <a:pt x="553" y="1537"/>
                  </a:cubicBezTo>
                  <a:cubicBezTo>
                    <a:pt x="745" y="1153"/>
                    <a:pt x="865" y="721"/>
                    <a:pt x="841" y="265"/>
                  </a:cubicBezTo>
                  <a:cubicBezTo>
                    <a:pt x="841" y="121"/>
                    <a:pt x="721"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2"/>
            <p:cNvSpPr/>
            <p:nvPr/>
          </p:nvSpPr>
          <p:spPr>
            <a:xfrm>
              <a:off x="4686975" y="3458350"/>
              <a:ext cx="17425" cy="23200"/>
            </a:xfrm>
            <a:custGeom>
              <a:avLst/>
              <a:gdLst/>
              <a:ahLst/>
              <a:cxnLst/>
              <a:rect l="l" t="t" r="r" b="b"/>
              <a:pathLst>
                <a:path w="697" h="928" extrusionOk="0">
                  <a:moveTo>
                    <a:pt x="391" y="0"/>
                  </a:moveTo>
                  <a:cubicBezTo>
                    <a:pt x="349" y="0"/>
                    <a:pt x="307" y="12"/>
                    <a:pt x="265" y="40"/>
                  </a:cubicBezTo>
                  <a:cubicBezTo>
                    <a:pt x="265" y="40"/>
                    <a:pt x="241" y="64"/>
                    <a:pt x="217" y="88"/>
                  </a:cubicBezTo>
                  <a:cubicBezTo>
                    <a:pt x="193" y="112"/>
                    <a:pt x="169" y="160"/>
                    <a:pt x="145" y="208"/>
                  </a:cubicBezTo>
                  <a:cubicBezTo>
                    <a:pt x="97" y="328"/>
                    <a:pt x="73" y="448"/>
                    <a:pt x="25" y="568"/>
                  </a:cubicBezTo>
                  <a:cubicBezTo>
                    <a:pt x="1" y="616"/>
                    <a:pt x="1" y="640"/>
                    <a:pt x="25" y="688"/>
                  </a:cubicBezTo>
                  <a:cubicBezTo>
                    <a:pt x="25" y="736"/>
                    <a:pt x="25" y="760"/>
                    <a:pt x="49" y="784"/>
                  </a:cubicBezTo>
                  <a:cubicBezTo>
                    <a:pt x="73" y="832"/>
                    <a:pt x="97" y="856"/>
                    <a:pt x="121" y="880"/>
                  </a:cubicBezTo>
                  <a:cubicBezTo>
                    <a:pt x="145" y="904"/>
                    <a:pt x="169" y="904"/>
                    <a:pt x="217" y="928"/>
                  </a:cubicBezTo>
                  <a:cubicBezTo>
                    <a:pt x="289" y="928"/>
                    <a:pt x="361" y="928"/>
                    <a:pt x="433" y="904"/>
                  </a:cubicBezTo>
                  <a:cubicBezTo>
                    <a:pt x="457" y="880"/>
                    <a:pt x="457" y="856"/>
                    <a:pt x="481" y="856"/>
                  </a:cubicBezTo>
                  <a:cubicBezTo>
                    <a:pt x="529" y="808"/>
                    <a:pt x="553" y="784"/>
                    <a:pt x="553" y="736"/>
                  </a:cubicBezTo>
                  <a:cubicBezTo>
                    <a:pt x="601" y="592"/>
                    <a:pt x="649" y="472"/>
                    <a:pt x="673" y="352"/>
                  </a:cubicBezTo>
                  <a:cubicBezTo>
                    <a:pt x="697" y="304"/>
                    <a:pt x="697" y="280"/>
                    <a:pt x="697" y="232"/>
                  </a:cubicBezTo>
                  <a:cubicBezTo>
                    <a:pt x="697" y="208"/>
                    <a:pt x="673" y="160"/>
                    <a:pt x="649" y="136"/>
                  </a:cubicBezTo>
                  <a:cubicBezTo>
                    <a:pt x="649" y="112"/>
                    <a:pt x="625" y="88"/>
                    <a:pt x="577" y="64"/>
                  </a:cubicBezTo>
                  <a:cubicBezTo>
                    <a:pt x="553" y="40"/>
                    <a:pt x="529" y="16"/>
                    <a:pt x="481" y="16"/>
                  </a:cubicBezTo>
                  <a:cubicBezTo>
                    <a:pt x="451" y="6"/>
                    <a:pt x="421"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2"/>
            <p:cNvSpPr/>
            <p:nvPr/>
          </p:nvSpPr>
          <p:spPr>
            <a:xfrm>
              <a:off x="4670775" y="3507825"/>
              <a:ext cx="21025" cy="32900"/>
            </a:xfrm>
            <a:custGeom>
              <a:avLst/>
              <a:gdLst/>
              <a:ahLst/>
              <a:cxnLst/>
              <a:rect l="l" t="t" r="r" b="b"/>
              <a:pathLst>
                <a:path w="841" h="1316" extrusionOk="0">
                  <a:moveTo>
                    <a:pt x="547" y="1"/>
                  </a:moveTo>
                  <a:cubicBezTo>
                    <a:pt x="422" y="1"/>
                    <a:pt x="307" y="74"/>
                    <a:pt x="265" y="221"/>
                  </a:cubicBezTo>
                  <a:cubicBezTo>
                    <a:pt x="193" y="461"/>
                    <a:pt x="121" y="725"/>
                    <a:pt x="49" y="965"/>
                  </a:cubicBezTo>
                  <a:cubicBezTo>
                    <a:pt x="1" y="1109"/>
                    <a:pt x="97" y="1277"/>
                    <a:pt x="241" y="1301"/>
                  </a:cubicBezTo>
                  <a:cubicBezTo>
                    <a:pt x="270" y="1311"/>
                    <a:pt x="299" y="1316"/>
                    <a:pt x="328" y="1316"/>
                  </a:cubicBezTo>
                  <a:cubicBezTo>
                    <a:pt x="439" y="1316"/>
                    <a:pt x="538" y="1243"/>
                    <a:pt x="577" y="1109"/>
                  </a:cubicBezTo>
                  <a:cubicBezTo>
                    <a:pt x="649" y="869"/>
                    <a:pt x="721" y="605"/>
                    <a:pt x="817" y="365"/>
                  </a:cubicBezTo>
                  <a:cubicBezTo>
                    <a:pt x="841" y="221"/>
                    <a:pt x="745" y="53"/>
                    <a:pt x="601" y="5"/>
                  </a:cubicBezTo>
                  <a:cubicBezTo>
                    <a:pt x="583" y="2"/>
                    <a:pt x="565"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2"/>
            <p:cNvSpPr/>
            <p:nvPr/>
          </p:nvSpPr>
          <p:spPr>
            <a:xfrm>
              <a:off x="4649175" y="3564350"/>
              <a:ext cx="21025" cy="29675"/>
            </a:xfrm>
            <a:custGeom>
              <a:avLst/>
              <a:gdLst/>
              <a:ahLst/>
              <a:cxnLst/>
              <a:rect l="l" t="t" r="r" b="b"/>
              <a:pathLst>
                <a:path w="841" h="1187" extrusionOk="0">
                  <a:moveTo>
                    <a:pt x="625" y="0"/>
                  </a:moveTo>
                  <a:cubicBezTo>
                    <a:pt x="553" y="0"/>
                    <a:pt x="481" y="0"/>
                    <a:pt x="409" y="48"/>
                  </a:cubicBezTo>
                  <a:cubicBezTo>
                    <a:pt x="337" y="96"/>
                    <a:pt x="289" y="144"/>
                    <a:pt x="217" y="216"/>
                  </a:cubicBezTo>
                  <a:cubicBezTo>
                    <a:pt x="193" y="240"/>
                    <a:pt x="169" y="288"/>
                    <a:pt x="145" y="336"/>
                  </a:cubicBezTo>
                  <a:cubicBezTo>
                    <a:pt x="121" y="384"/>
                    <a:pt x="97" y="432"/>
                    <a:pt x="73" y="480"/>
                  </a:cubicBezTo>
                  <a:cubicBezTo>
                    <a:pt x="1" y="624"/>
                    <a:pt x="1" y="816"/>
                    <a:pt x="49" y="984"/>
                  </a:cubicBezTo>
                  <a:cubicBezTo>
                    <a:pt x="49" y="1032"/>
                    <a:pt x="97" y="1104"/>
                    <a:pt x="169" y="1152"/>
                  </a:cubicBezTo>
                  <a:cubicBezTo>
                    <a:pt x="202" y="1169"/>
                    <a:pt x="260" y="1186"/>
                    <a:pt x="317" y="1186"/>
                  </a:cubicBezTo>
                  <a:cubicBezTo>
                    <a:pt x="340" y="1186"/>
                    <a:pt x="363" y="1183"/>
                    <a:pt x="385" y="1176"/>
                  </a:cubicBezTo>
                  <a:cubicBezTo>
                    <a:pt x="457" y="1152"/>
                    <a:pt x="505" y="1104"/>
                    <a:pt x="553" y="1056"/>
                  </a:cubicBezTo>
                  <a:cubicBezTo>
                    <a:pt x="577" y="984"/>
                    <a:pt x="601" y="912"/>
                    <a:pt x="577" y="840"/>
                  </a:cubicBezTo>
                  <a:cubicBezTo>
                    <a:pt x="577" y="792"/>
                    <a:pt x="577" y="768"/>
                    <a:pt x="577" y="744"/>
                  </a:cubicBezTo>
                  <a:cubicBezTo>
                    <a:pt x="577" y="720"/>
                    <a:pt x="601" y="672"/>
                    <a:pt x="601" y="648"/>
                  </a:cubicBezTo>
                  <a:cubicBezTo>
                    <a:pt x="601" y="624"/>
                    <a:pt x="625" y="600"/>
                    <a:pt x="649" y="576"/>
                  </a:cubicBezTo>
                  <a:cubicBezTo>
                    <a:pt x="673" y="552"/>
                    <a:pt x="697" y="528"/>
                    <a:pt x="721" y="504"/>
                  </a:cubicBezTo>
                  <a:cubicBezTo>
                    <a:pt x="769" y="456"/>
                    <a:pt x="817" y="408"/>
                    <a:pt x="817" y="360"/>
                  </a:cubicBezTo>
                  <a:cubicBezTo>
                    <a:pt x="841" y="288"/>
                    <a:pt x="841" y="192"/>
                    <a:pt x="793" y="144"/>
                  </a:cubicBezTo>
                  <a:cubicBezTo>
                    <a:pt x="745" y="72"/>
                    <a:pt x="697" y="24"/>
                    <a:pt x="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2"/>
            <p:cNvSpPr/>
            <p:nvPr/>
          </p:nvSpPr>
          <p:spPr>
            <a:xfrm>
              <a:off x="4624575" y="3620750"/>
              <a:ext cx="21025" cy="26425"/>
            </a:xfrm>
            <a:custGeom>
              <a:avLst/>
              <a:gdLst/>
              <a:ahLst/>
              <a:cxnLst/>
              <a:rect l="l" t="t" r="r" b="b"/>
              <a:pathLst>
                <a:path w="841" h="1057" extrusionOk="0">
                  <a:moveTo>
                    <a:pt x="624" y="1"/>
                  </a:moveTo>
                  <a:cubicBezTo>
                    <a:pt x="552" y="1"/>
                    <a:pt x="480" y="1"/>
                    <a:pt x="408" y="25"/>
                  </a:cubicBezTo>
                  <a:cubicBezTo>
                    <a:pt x="384" y="49"/>
                    <a:pt x="360" y="73"/>
                    <a:pt x="336" y="73"/>
                  </a:cubicBezTo>
                  <a:cubicBezTo>
                    <a:pt x="288" y="97"/>
                    <a:pt x="264" y="145"/>
                    <a:pt x="216" y="169"/>
                  </a:cubicBezTo>
                  <a:cubicBezTo>
                    <a:pt x="168" y="217"/>
                    <a:pt x="120" y="289"/>
                    <a:pt x="96" y="337"/>
                  </a:cubicBezTo>
                  <a:cubicBezTo>
                    <a:pt x="72" y="409"/>
                    <a:pt x="24" y="481"/>
                    <a:pt x="24" y="553"/>
                  </a:cubicBezTo>
                  <a:cubicBezTo>
                    <a:pt x="0" y="625"/>
                    <a:pt x="0" y="697"/>
                    <a:pt x="0" y="769"/>
                  </a:cubicBezTo>
                  <a:cubicBezTo>
                    <a:pt x="0" y="817"/>
                    <a:pt x="0" y="841"/>
                    <a:pt x="24" y="889"/>
                  </a:cubicBezTo>
                  <a:cubicBezTo>
                    <a:pt x="48" y="913"/>
                    <a:pt x="48" y="937"/>
                    <a:pt x="96" y="961"/>
                  </a:cubicBezTo>
                  <a:cubicBezTo>
                    <a:pt x="144" y="1009"/>
                    <a:pt x="216" y="1057"/>
                    <a:pt x="288" y="1057"/>
                  </a:cubicBezTo>
                  <a:cubicBezTo>
                    <a:pt x="360" y="1057"/>
                    <a:pt x="432" y="1033"/>
                    <a:pt x="480" y="961"/>
                  </a:cubicBezTo>
                  <a:cubicBezTo>
                    <a:pt x="528" y="913"/>
                    <a:pt x="576" y="841"/>
                    <a:pt x="552" y="769"/>
                  </a:cubicBezTo>
                  <a:cubicBezTo>
                    <a:pt x="552" y="745"/>
                    <a:pt x="552" y="721"/>
                    <a:pt x="552" y="697"/>
                  </a:cubicBezTo>
                  <a:cubicBezTo>
                    <a:pt x="576" y="673"/>
                    <a:pt x="576" y="649"/>
                    <a:pt x="576" y="625"/>
                  </a:cubicBezTo>
                  <a:cubicBezTo>
                    <a:pt x="576" y="625"/>
                    <a:pt x="600" y="601"/>
                    <a:pt x="600" y="577"/>
                  </a:cubicBezTo>
                  <a:cubicBezTo>
                    <a:pt x="624" y="577"/>
                    <a:pt x="648" y="553"/>
                    <a:pt x="648" y="529"/>
                  </a:cubicBezTo>
                  <a:lnTo>
                    <a:pt x="672" y="529"/>
                  </a:lnTo>
                  <a:cubicBezTo>
                    <a:pt x="745" y="481"/>
                    <a:pt x="793" y="409"/>
                    <a:pt x="817" y="361"/>
                  </a:cubicBezTo>
                  <a:cubicBezTo>
                    <a:pt x="841" y="289"/>
                    <a:pt x="817" y="193"/>
                    <a:pt x="793" y="145"/>
                  </a:cubicBezTo>
                  <a:cubicBezTo>
                    <a:pt x="745" y="73"/>
                    <a:pt x="697" y="25"/>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2"/>
            <p:cNvSpPr/>
            <p:nvPr/>
          </p:nvSpPr>
          <p:spPr>
            <a:xfrm>
              <a:off x="4752975" y="3617150"/>
              <a:ext cx="19850" cy="33025"/>
            </a:xfrm>
            <a:custGeom>
              <a:avLst/>
              <a:gdLst/>
              <a:ahLst/>
              <a:cxnLst/>
              <a:rect l="l" t="t" r="r" b="b"/>
              <a:pathLst>
                <a:path w="794" h="1321" extrusionOk="0">
                  <a:moveTo>
                    <a:pt x="73" y="841"/>
                  </a:moveTo>
                  <a:lnTo>
                    <a:pt x="73" y="841"/>
                  </a:lnTo>
                  <a:cubicBezTo>
                    <a:pt x="53" y="860"/>
                    <a:pt x="50" y="864"/>
                    <a:pt x="49" y="878"/>
                  </a:cubicBezTo>
                  <a:lnTo>
                    <a:pt x="49" y="878"/>
                  </a:lnTo>
                  <a:cubicBezTo>
                    <a:pt x="56" y="866"/>
                    <a:pt x="64" y="854"/>
                    <a:pt x="73" y="841"/>
                  </a:cubicBezTo>
                  <a:close/>
                  <a:moveTo>
                    <a:pt x="529" y="1"/>
                  </a:moveTo>
                  <a:cubicBezTo>
                    <a:pt x="361" y="25"/>
                    <a:pt x="241" y="145"/>
                    <a:pt x="241" y="289"/>
                  </a:cubicBezTo>
                  <a:cubicBezTo>
                    <a:pt x="241" y="337"/>
                    <a:pt x="241" y="385"/>
                    <a:pt x="241" y="433"/>
                  </a:cubicBezTo>
                  <a:cubicBezTo>
                    <a:pt x="217" y="505"/>
                    <a:pt x="193" y="577"/>
                    <a:pt x="169" y="673"/>
                  </a:cubicBezTo>
                  <a:cubicBezTo>
                    <a:pt x="145" y="745"/>
                    <a:pt x="97" y="817"/>
                    <a:pt x="49" y="889"/>
                  </a:cubicBezTo>
                  <a:cubicBezTo>
                    <a:pt x="49" y="884"/>
                    <a:pt x="49" y="881"/>
                    <a:pt x="49" y="878"/>
                  </a:cubicBezTo>
                  <a:lnTo>
                    <a:pt x="49" y="878"/>
                  </a:lnTo>
                  <a:cubicBezTo>
                    <a:pt x="17" y="931"/>
                    <a:pt x="1" y="974"/>
                    <a:pt x="1" y="1033"/>
                  </a:cubicBezTo>
                  <a:cubicBezTo>
                    <a:pt x="1" y="1105"/>
                    <a:pt x="25" y="1201"/>
                    <a:pt x="73" y="1225"/>
                  </a:cubicBezTo>
                  <a:cubicBezTo>
                    <a:pt x="121" y="1297"/>
                    <a:pt x="193" y="1321"/>
                    <a:pt x="265" y="1321"/>
                  </a:cubicBezTo>
                  <a:cubicBezTo>
                    <a:pt x="337" y="1321"/>
                    <a:pt x="433" y="1297"/>
                    <a:pt x="481" y="1225"/>
                  </a:cubicBezTo>
                  <a:cubicBezTo>
                    <a:pt x="529" y="1177"/>
                    <a:pt x="577" y="1105"/>
                    <a:pt x="625" y="1009"/>
                  </a:cubicBezTo>
                  <a:cubicBezTo>
                    <a:pt x="673" y="937"/>
                    <a:pt x="697" y="841"/>
                    <a:pt x="721" y="769"/>
                  </a:cubicBezTo>
                  <a:cubicBezTo>
                    <a:pt x="769" y="625"/>
                    <a:pt x="793" y="457"/>
                    <a:pt x="793" y="289"/>
                  </a:cubicBezTo>
                  <a:cubicBezTo>
                    <a:pt x="793" y="145"/>
                    <a:pt x="673" y="1"/>
                    <a:pt x="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2"/>
            <p:cNvSpPr/>
            <p:nvPr/>
          </p:nvSpPr>
          <p:spPr>
            <a:xfrm>
              <a:off x="4799200" y="3517300"/>
              <a:ext cx="21025" cy="26900"/>
            </a:xfrm>
            <a:custGeom>
              <a:avLst/>
              <a:gdLst/>
              <a:ahLst/>
              <a:cxnLst/>
              <a:rect l="l" t="t" r="r" b="b"/>
              <a:pathLst>
                <a:path w="841" h="1076" extrusionOk="0">
                  <a:moveTo>
                    <a:pt x="538" y="1"/>
                  </a:moveTo>
                  <a:cubicBezTo>
                    <a:pt x="519" y="1"/>
                    <a:pt x="500" y="4"/>
                    <a:pt x="480" y="10"/>
                  </a:cubicBezTo>
                  <a:cubicBezTo>
                    <a:pt x="408" y="34"/>
                    <a:pt x="336" y="82"/>
                    <a:pt x="312" y="154"/>
                  </a:cubicBezTo>
                  <a:cubicBezTo>
                    <a:pt x="216" y="322"/>
                    <a:pt x="144" y="490"/>
                    <a:pt x="48" y="658"/>
                  </a:cubicBezTo>
                  <a:cubicBezTo>
                    <a:pt x="24" y="706"/>
                    <a:pt x="0" y="778"/>
                    <a:pt x="24" y="874"/>
                  </a:cubicBezTo>
                  <a:cubicBezTo>
                    <a:pt x="48" y="922"/>
                    <a:pt x="96" y="994"/>
                    <a:pt x="144" y="1018"/>
                  </a:cubicBezTo>
                  <a:cubicBezTo>
                    <a:pt x="197" y="1053"/>
                    <a:pt x="250" y="1076"/>
                    <a:pt x="302" y="1076"/>
                  </a:cubicBezTo>
                  <a:cubicBezTo>
                    <a:pt x="322" y="1076"/>
                    <a:pt x="341" y="1073"/>
                    <a:pt x="360" y="1066"/>
                  </a:cubicBezTo>
                  <a:cubicBezTo>
                    <a:pt x="432" y="1042"/>
                    <a:pt x="504" y="994"/>
                    <a:pt x="528" y="922"/>
                  </a:cubicBezTo>
                  <a:cubicBezTo>
                    <a:pt x="624" y="754"/>
                    <a:pt x="696" y="586"/>
                    <a:pt x="792" y="442"/>
                  </a:cubicBezTo>
                  <a:cubicBezTo>
                    <a:pt x="816" y="370"/>
                    <a:pt x="840" y="298"/>
                    <a:pt x="816" y="226"/>
                  </a:cubicBezTo>
                  <a:cubicBezTo>
                    <a:pt x="792" y="154"/>
                    <a:pt x="744" y="82"/>
                    <a:pt x="696" y="58"/>
                  </a:cubicBezTo>
                  <a:cubicBezTo>
                    <a:pt x="644" y="23"/>
                    <a:pt x="591"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52"/>
            <p:cNvSpPr/>
            <p:nvPr/>
          </p:nvSpPr>
          <p:spPr>
            <a:xfrm>
              <a:off x="4814800" y="3458425"/>
              <a:ext cx="21625" cy="35850"/>
            </a:xfrm>
            <a:custGeom>
              <a:avLst/>
              <a:gdLst/>
              <a:ahLst/>
              <a:cxnLst/>
              <a:rect l="l" t="t" r="r" b="b"/>
              <a:pathLst>
                <a:path w="865" h="1434" extrusionOk="0">
                  <a:moveTo>
                    <a:pt x="546" y="0"/>
                  </a:moveTo>
                  <a:cubicBezTo>
                    <a:pt x="425" y="0"/>
                    <a:pt x="308" y="86"/>
                    <a:pt x="288" y="205"/>
                  </a:cubicBezTo>
                  <a:cubicBezTo>
                    <a:pt x="192" y="493"/>
                    <a:pt x="120" y="781"/>
                    <a:pt x="48" y="1069"/>
                  </a:cubicBezTo>
                  <a:cubicBezTo>
                    <a:pt x="0" y="1213"/>
                    <a:pt x="96" y="1381"/>
                    <a:pt x="240" y="1429"/>
                  </a:cubicBezTo>
                  <a:cubicBezTo>
                    <a:pt x="259" y="1432"/>
                    <a:pt x="277" y="1434"/>
                    <a:pt x="296" y="1434"/>
                  </a:cubicBezTo>
                  <a:cubicBezTo>
                    <a:pt x="425" y="1434"/>
                    <a:pt x="555" y="1363"/>
                    <a:pt x="576" y="1237"/>
                  </a:cubicBezTo>
                  <a:cubicBezTo>
                    <a:pt x="672" y="925"/>
                    <a:pt x="744" y="637"/>
                    <a:pt x="816" y="349"/>
                  </a:cubicBezTo>
                  <a:cubicBezTo>
                    <a:pt x="864" y="205"/>
                    <a:pt x="768" y="37"/>
                    <a:pt x="624" y="13"/>
                  </a:cubicBezTo>
                  <a:cubicBezTo>
                    <a:pt x="599" y="4"/>
                    <a:pt x="573"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52"/>
            <p:cNvSpPr/>
            <p:nvPr/>
          </p:nvSpPr>
          <p:spPr>
            <a:xfrm>
              <a:off x="4828600" y="3380025"/>
              <a:ext cx="18625" cy="39250"/>
            </a:xfrm>
            <a:custGeom>
              <a:avLst/>
              <a:gdLst/>
              <a:ahLst/>
              <a:cxnLst/>
              <a:rect l="l" t="t" r="r" b="b"/>
              <a:pathLst>
                <a:path w="745" h="1570" extrusionOk="0">
                  <a:moveTo>
                    <a:pt x="480" y="0"/>
                  </a:moveTo>
                  <a:cubicBezTo>
                    <a:pt x="363" y="0"/>
                    <a:pt x="213" y="74"/>
                    <a:pt x="192" y="221"/>
                  </a:cubicBezTo>
                  <a:cubicBezTo>
                    <a:pt x="120" y="557"/>
                    <a:pt x="72" y="893"/>
                    <a:pt x="0" y="1229"/>
                  </a:cubicBezTo>
                  <a:cubicBezTo>
                    <a:pt x="0" y="1301"/>
                    <a:pt x="0" y="1373"/>
                    <a:pt x="48" y="1445"/>
                  </a:cubicBezTo>
                  <a:cubicBezTo>
                    <a:pt x="72" y="1493"/>
                    <a:pt x="144" y="1541"/>
                    <a:pt x="216" y="1565"/>
                  </a:cubicBezTo>
                  <a:cubicBezTo>
                    <a:pt x="232" y="1568"/>
                    <a:pt x="248" y="1569"/>
                    <a:pt x="265" y="1569"/>
                  </a:cubicBezTo>
                  <a:cubicBezTo>
                    <a:pt x="382" y="1569"/>
                    <a:pt x="531" y="1498"/>
                    <a:pt x="552" y="1373"/>
                  </a:cubicBezTo>
                  <a:cubicBezTo>
                    <a:pt x="600" y="1037"/>
                    <a:pt x="672" y="701"/>
                    <a:pt x="720" y="365"/>
                  </a:cubicBezTo>
                  <a:cubicBezTo>
                    <a:pt x="744" y="293"/>
                    <a:pt x="744" y="221"/>
                    <a:pt x="696" y="149"/>
                  </a:cubicBezTo>
                  <a:cubicBezTo>
                    <a:pt x="672" y="77"/>
                    <a:pt x="600" y="29"/>
                    <a:pt x="528" y="5"/>
                  </a:cubicBezTo>
                  <a:cubicBezTo>
                    <a:pt x="513" y="2"/>
                    <a:pt x="497" y="0"/>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2"/>
            <p:cNvSpPr/>
            <p:nvPr/>
          </p:nvSpPr>
          <p:spPr>
            <a:xfrm>
              <a:off x="4837000" y="3330525"/>
              <a:ext cx="18025" cy="26225"/>
            </a:xfrm>
            <a:custGeom>
              <a:avLst/>
              <a:gdLst/>
              <a:ahLst/>
              <a:cxnLst/>
              <a:rect l="l" t="t" r="r" b="b"/>
              <a:pathLst>
                <a:path w="721" h="1049" extrusionOk="0">
                  <a:moveTo>
                    <a:pt x="408" y="1"/>
                  </a:moveTo>
                  <a:cubicBezTo>
                    <a:pt x="361" y="1"/>
                    <a:pt x="316" y="12"/>
                    <a:pt x="288" y="40"/>
                  </a:cubicBezTo>
                  <a:cubicBezTo>
                    <a:pt x="216" y="64"/>
                    <a:pt x="168" y="136"/>
                    <a:pt x="144" y="208"/>
                  </a:cubicBezTo>
                  <a:lnTo>
                    <a:pt x="24" y="688"/>
                  </a:lnTo>
                  <a:cubicBezTo>
                    <a:pt x="0" y="760"/>
                    <a:pt x="0" y="856"/>
                    <a:pt x="48" y="904"/>
                  </a:cubicBezTo>
                  <a:cubicBezTo>
                    <a:pt x="72" y="976"/>
                    <a:pt x="144" y="1024"/>
                    <a:pt x="216" y="1048"/>
                  </a:cubicBezTo>
                  <a:cubicBezTo>
                    <a:pt x="288" y="1048"/>
                    <a:pt x="360" y="1048"/>
                    <a:pt x="432" y="1024"/>
                  </a:cubicBezTo>
                  <a:cubicBezTo>
                    <a:pt x="480" y="976"/>
                    <a:pt x="528" y="928"/>
                    <a:pt x="552" y="856"/>
                  </a:cubicBezTo>
                  <a:cubicBezTo>
                    <a:pt x="600" y="688"/>
                    <a:pt x="648" y="520"/>
                    <a:pt x="696" y="352"/>
                  </a:cubicBezTo>
                  <a:cubicBezTo>
                    <a:pt x="720" y="280"/>
                    <a:pt x="696" y="208"/>
                    <a:pt x="672" y="136"/>
                  </a:cubicBezTo>
                  <a:cubicBezTo>
                    <a:pt x="624" y="88"/>
                    <a:pt x="552" y="16"/>
                    <a:pt x="504" y="16"/>
                  </a:cubicBezTo>
                  <a:cubicBezTo>
                    <a:pt x="475" y="6"/>
                    <a:pt x="441"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2"/>
            <p:cNvSpPr/>
            <p:nvPr/>
          </p:nvSpPr>
          <p:spPr>
            <a:xfrm>
              <a:off x="4842400" y="3255600"/>
              <a:ext cx="18625" cy="38750"/>
            </a:xfrm>
            <a:custGeom>
              <a:avLst/>
              <a:gdLst/>
              <a:ahLst/>
              <a:cxnLst/>
              <a:rect l="l" t="t" r="r" b="b"/>
              <a:pathLst>
                <a:path w="745" h="1550" extrusionOk="0">
                  <a:moveTo>
                    <a:pt x="428" y="1"/>
                  </a:moveTo>
                  <a:cubicBezTo>
                    <a:pt x="312" y="1"/>
                    <a:pt x="208" y="87"/>
                    <a:pt x="168" y="205"/>
                  </a:cubicBezTo>
                  <a:cubicBezTo>
                    <a:pt x="48" y="541"/>
                    <a:pt x="0" y="901"/>
                    <a:pt x="48" y="1261"/>
                  </a:cubicBezTo>
                  <a:cubicBezTo>
                    <a:pt x="48" y="1357"/>
                    <a:pt x="72" y="1405"/>
                    <a:pt x="120" y="1477"/>
                  </a:cubicBezTo>
                  <a:cubicBezTo>
                    <a:pt x="168" y="1525"/>
                    <a:pt x="240" y="1549"/>
                    <a:pt x="312" y="1549"/>
                  </a:cubicBezTo>
                  <a:cubicBezTo>
                    <a:pt x="456" y="1549"/>
                    <a:pt x="624" y="1429"/>
                    <a:pt x="600" y="1261"/>
                  </a:cubicBezTo>
                  <a:cubicBezTo>
                    <a:pt x="576" y="1117"/>
                    <a:pt x="576" y="949"/>
                    <a:pt x="600" y="781"/>
                  </a:cubicBezTo>
                  <a:cubicBezTo>
                    <a:pt x="624" y="637"/>
                    <a:pt x="648" y="493"/>
                    <a:pt x="696" y="349"/>
                  </a:cubicBezTo>
                  <a:cubicBezTo>
                    <a:pt x="744" y="205"/>
                    <a:pt x="648" y="37"/>
                    <a:pt x="504" y="13"/>
                  </a:cubicBezTo>
                  <a:cubicBezTo>
                    <a:pt x="479" y="5"/>
                    <a:pt x="453" y="1"/>
                    <a:pt x="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2"/>
            <p:cNvSpPr/>
            <p:nvPr/>
          </p:nvSpPr>
          <p:spPr>
            <a:xfrm>
              <a:off x="4853200" y="3161950"/>
              <a:ext cx="20425" cy="48150"/>
            </a:xfrm>
            <a:custGeom>
              <a:avLst/>
              <a:gdLst/>
              <a:ahLst/>
              <a:cxnLst/>
              <a:rect l="l" t="t" r="r" b="b"/>
              <a:pathLst>
                <a:path w="817" h="1926" extrusionOk="0">
                  <a:moveTo>
                    <a:pt x="511" y="0"/>
                  </a:moveTo>
                  <a:cubicBezTo>
                    <a:pt x="394" y="0"/>
                    <a:pt x="284" y="73"/>
                    <a:pt x="264" y="207"/>
                  </a:cubicBezTo>
                  <a:cubicBezTo>
                    <a:pt x="168" y="663"/>
                    <a:pt x="96" y="1119"/>
                    <a:pt x="24" y="1575"/>
                  </a:cubicBezTo>
                  <a:cubicBezTo>
                    <a:pt x="0" y="1719"/>
                    <a:pt x="48" y="1887"/>
                    <a:pt x="216" y="1911"/>
                  </a:cubicBezTo>
                  <a:cubicBezTo>
                    <a:pt x="241" y="1921"/>
                    <a:pt x="268" y="1926"/>
                    <a:pt x="297" y="1926"/>
                  </a:cubicBezTo>
                  <a:cubicBezTo>
                    <a:pt x="408" y="1926"/>
                    <a:pt x="533" y="1853"/>
                    <a:pt x="552" y="1719"/>
                  </a:cubicBezTo>
                  <a:lnTo>
                    <a:pt x="792" y="351"/>
                  </a:lnTo>
                  <a:cubicBezTo>
                    <a:pt x="816" y="207"/>
                    <a:pt x="744" y="39"/>
                    <a:pt x="600" y="15"/>
                  </a:cubicBezTo>
                  <a:cubicBezTo>
                    <a:pt x="571" y="5"/>
                    <a:pt x="541" y="0"/>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2"/>
            <p:cNvSpPr/>
            <p:nvPr/>
          </p:nvSpPr>
          <p:spPr>
            <a:xfrm>
              <a:off x="4874200" y="3049375"/>
              <a:ext cx="21025" cy="35925"/>
            </a:xfrm>
            <a:custGeom>
              <a:avLst/>
              <a:gdLst/>
              <a:ahLst/>
              <a:cxnLst/>
              <a:rect l="l" t="t" r="r" b="b"/>
              <a:pathLst>
                <a:path w="841" h="1437" extrusionOk="0">
                  <a:moveTo>
                    <a:pt x="563" y="1"/>
                  </a:moveTo>
                  <a:cubicBezTo>
                    <a:pt x="422" y="1"/>
                    <a:pt x="307" y="74"/>
                    <a:pt x="265" y="221"/>
                  </a:cubicBezTo>
                  <a:cubicBezTo>
                    <a:pt x="192" y="509"/>
                    <a:pt x="120" y="797"/>
                    <a:pt x="24" y="1085"/>
                  </a:cubicBezTo>
                  <a:cubicBezTo>
                    <a:pt x="0" y="1229"/>
                    <a:pt x="72" y="1397"/>
                    <a:pt x="216" y="1421"/>
                  </a:cubicBezTo>
                  <a:cubicBezTo>
                    <a:pt x="251" y="1431"/>
                    <a:pt x="284" y="1436"/>
                    <a:pt x="316" y="1436"/>
                  </a:cubicBezTo>
                  <a:cubicBezTo>
                    <a:pt x="439" y="1436"/>
                    <a:pt x="538" y="1363"/>
                    <a:pt x="577" y="1229"/>
                  </a:cubicBezTo>
                  <a:cubicBezTo>
                    <a:pt x="649" y="941"/>
                    <a:pt x="721" y="653"/>
                    <a:pt x="817" y="365"/>
                  </a:cubicBezTo>
                  <a:cubicBezTo>
                    <a:pt x="841" y="221"/>
                    <a:pt x="769" y="53"/>
                    <a:pt x="625" y="5"/>
                  </a:cubicBezTo>
                  <a:cubicBezTo>
                    <a:pt x="604" y="2"/>
                    <a:pt x="583"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2"/>
            <p:cNvSpPr/>
            <p:nvPr/>
          </p:nvSpPr>
          <p:spPr>
            <a:xfrm>
              <a:off x="4894000" y="2977375"/>
              <a:ext cx="18625" cy="33250"/>
            </a:xfrm>
            <a:custGeom>
              <a:avLst/>
              <a:gdLst/>
              <a:ahLst/>
              <a:cxnLst/>
              <a:rect l="l" t="t" r="r" b="b"/>
              <a:pathLst>
                <a:path w="745" h="1330" extrusionOk="0">
                  <a:moveTo>
                    <a:pt x="474" y="0"/>
                  </a:moveTo>
                  <a:cubicBezTo>
                    <a:pt x="345" y="0"/>
                    <a:pt x="214" y="74"/>
                    <a:pt x="193" y="221"/>
                  </a:cubicBezTo>
                  <a:cubicBezTo>
                    <a:pt x="121" y="461"/>
                    <a:pt x="73" y="725"/>
                    <a:pt x="1" y="965"/>
                  </a:cubicBezTo>
                  <a:cubicBezTo>
                    <a:pt x="1" y="1037"/>
                    <a:pt x="1" y="1133"/>
                    <a:pt x="25" y="1181"/>
                  </a:cubicBezTo>
                  <a:cubicBezTo>
                    <a:pt x="73" y="1253"/>
                    <a:pt x="145" y="1301"/>
                    <a:pt x="193" y="1325"/>
                  </a:cubicBezTo>
                  <a:cubicBezTo>
                    <a:pt x="211" y="1328"/>
                    <a:pt x="230" y="1330"/>
                    <a:pt x="248" y="1330"/>
                  </a:cubicBezTo>
                  <a:cubicBezTo>
                    <a:pt x="377" y="1330"/>
                    <a:pt x="511" y="1259"/>
                    <a:pt x="553" y="1133"/>
                  </a:cubicBezTo>
                  <a:cubicBezTo>
                    <a:pt x="601" y="869"/>
                    <a:pt x="673" y="605"/>
                    <a:pt x="721" y="365"/>
                  </a:cubicBezTo>
                  <a:cubicBezTo>
                    <a:pt x="745" y="293"/>
                    <a:pt x="745" y="197"/>
                    <a:pt x="697" y="149"/>
                  </a:cubicBezTo>
                  <a:cubicBezTo>
                    <a:pt x="673" y="77"/>
                    <a:pt x="601" y="29"/>
                    <a:pt x="529" y="5"/>
                  </a:cubicBezTo>
                  <a:cubicBezTo>
                    <a:pt x="511" y="2"/>
                    <a:pt x="492"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2"/>
            <p:cNvSpPr/>
            <p:nvPr/>
          </p:nvSpPr>
          <p:spPr>
            <a:xfrm>
              <a:off x="4916200" y="2883775"/>
              <a:ext cx="25225" cy="38850"/>
            </a:xfrm>
            <a:custGeom>
              <a:avLst/>
              <a:gdLst/>
              <a:ahLst/>
              <a:cxnLst/>
              <a:rect l="l" t="t" r="r" b="b"/>
              <a:pathLst>
                <a:path w="1009" h="1554" extrusionOk="0">
                  <a:moveTo>
                    <a:pt x="707" y="0"/>
                  </a:moveTo>
                  <a:cubicBezTo>
                    <a:pt x="571" y="0"/>
                    <a:pt x="475" y="71"/>
                    <a:pt x="433" y="197"/>
                  </a:cubicBezTo>
                  <a:cubicBezTo>
                    <a:pt x="313" y="533"/>
                    <a:pt x="169" y="869"/>
                    <a:pt x="49" y="1205"/>
                  </a:cubicBezTo>
                  <a:cubicBezTo>
                    <a:pt x="1" y="1349"/>
                    <a:pt x="121" y="1517"/>
                    <a:pt x="265" y="1541"/>
                  </a:cubicBezTo>
                  <a:cubicBezTo>
                    <a:pt x="290" y="1549"/>
                    <a:pt x="316" y="1553"/>
                    <a:pt x="341" y="1553"/>
                  </a:cubicBezTo>
                  <a:cubicBezTo>
                    <a:pt x="457" y="1553"/>
                    <a:pt x="561" y="1467"/>
                    <a:pt x="601" y="1349"/>
                  </a:cubicBezTo>
                  <a:cubicBezTo>
                    <a:pt x="721" y="1013"/>
                    <a:pt x="841" y="701"/>
                    <a:pt x="961" y="365"/>
                  </a:cubicBezTo>
                  <a:cubicBezTo>
                    <a:pt x="1009" y="221"/>
                    <a:pt x="913" y="53"/>
                    <a:pt x="769" y="5"/>
                  </a:cubicBezTo>
                  <a:cubicBezTo>
                    <a:pt x="747" y="2"/>
                    <a:pt x="727"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2"/>
            <p:cNvSpPr/>
            <p:nvPr/>
          </p:nvSpPr>
          <p:spPr>
            <a:xfrm>
              <a:off x="4936600" y="2809225"/>
              <a:ext cx="24025" cy="35675"/>
            </a:xfrm>
            <a:custGeom>
              <a:avLst/>
              <a:gdLst/>
              <a:ahLst/>
              <a:cxnLst/>
              <a:rect l="l" t="t" r="r" b="b"/>
              <a:pathLst>
                <a:path w="961" h="1427" extrusionOk="0">
                  <a:moveTo>
                    <a:pt x="682" y="0"/>
                  </a:moveTo>
                  <a:cubicBezTo>
                    <a:pt x="631" y="0"/>
                    <a:pt x="580" y="17"/>
                    <a:pt x="529" y="34"/>
                  </a:cubicBezTo>
                  <a:cubicBezTo>
                    <a:pt x="481" y="82"/>
                    <a:pt x="409" y="130"/>
                    <a:pt x="409" y="202"/>
                  </a:cubicBezTo>
                  <a:cubicBezTo>
                    <a:pt x="385" y="346"/>
                    <a:pt x="337" y="466"/>
                    <a:pt x="289" y="610"/>
                  </a:cubicBezTo>
                  <a:cubicBezTo>
                    <a:pt x="241" y="730"/>
                    <a:pt x="169" y="850"/>
                    <a:pt x="73" y="970"/>
                  </a:cubicBezTo>
                  <a:cubicBezTo>
                    <a:pt x="25" y="1018"/>
                    <a:pt x="1" y="1090"/>
                    <a:pt x="1" y="1162"/>
                  </a:cubicBezTo>
                  <a:cubicBezTo>
                    <a:pt x="1" y="1210"/>
                    <a:pt x="49" y="1306"/>
                    <a:pt x="97" y="1354"/>
                  </a:cubicBezTo>
                  <a:cubicBezTo>
                    <a:pt x="145" y="1402"/>
                    <a:pt x="217" y="1426"/>
                    <a:pt x="289" y="1426"/>
                  </a:cubicBezTo>
                  <a:cubicBezTo>
                    <a:pt x="361" y="1426"/>
                    <a:pt x="433" y="1402"/>
                    <a:pt x="481" y="1354"/>
                  </a:cubicBezTo>
                  <a:cubicBezTo>
                    <a:pt x="721" y="1066"/>
                    <a:pt x="889" y="730"/>
                    <a:pt x="937" y="346"/>
                  </a:cubicBezTo>
                  <a:cubicBezTo>
                    <a:pt x="961" y="274"/>
                    <a:pt x="961" y="202"/>
                    <a:pt x="913" y="130"/>
                  </a:cubicBezTo>
                  <a:cubicBezTo>
                    <a:pt x="865" y="82"/>
                    <a:pt x="817" y="34"/>
                    <a:pt x="745" y="10"/>
                  </a:cubicBezTo>
                  <a:cubicBezTo>
                    <a:pt x="724" y="3"/>
                    <a:pt x="703" y="0"/>
                    <a:pt x="6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2"/>
            <p:cNvSpPr/>
            <p:nvPr/>
          </p:nvSpPr>
          <p:spPr>
            <a:xfrm>
              <a:off x="4951600" y="2759425"/>
              <a:ext cx="28225" cy="35625"/>
            </a:xfrm>
            <a:custGeom>
              <a:avLst/>
              <a:gdLst/>
              <a:ahLst/>
              <a:cxnLst/>
              <a:rect l="l" t="t" r="r" b="b"/>
              <a:pathLst>
                <a:path w="1129" h="1425" extrusionOk="0">
                  <a:moveTo>
                    <a:pt x="819" y="0"/>
                  </a:moveTo>
                  <a:cubicBezTo>
                    <a:pt x="719" y="0"/>
                    <a:pt x="626" y="49"/>
                    <a:pt x="577" y="130"/>
                  </a:cubicBezTo>
                  <a:cubicBezTo>
                    <a:pt x="409" y="418"/>
                    <a:pt x="241" y="706"/>
                    <a:pt x="73" y="1018"/>
                  </a:cubicBezTo>
                  <a:cubicBezTo>
                    <a:pt x="1" y="1138"/>
                    <a:pt x="25" y="1330"/>
                    <a:pt x="169" y="1402"/>
                  </a:cubicBezTo>
                  <a:cubicBezTo>
                    <a:pt x="212" y="1417"/>
                    <a:pt x="258" y="1425"/>
                    <a:pt x="303" y="1425"/>
                  </a:cubicBezTo>
                  <a:cubicBezTo>
                    <a:pt x="406" y="1425"/>
                    <a:pt x="503" y="1383"/>
                    <a:pt x="553" y="1282"/>
                  </a:cubicBezTo>
                  <a:cubicBezTo>
                    <a:pt x="721" y="994"/>
                    <a:pt x="889" y="706"/>
                    <a:pt x="1057" y="418"/>
                  </a:cubicBezTo>
                  <a:cubicBezTo>
                    <a:pt x="1129" y="298"/>
                    <a:pt x="1081" y="106"/>
                    <a:pt x="961" y="34"/>
                  </a:cubicBezTo>
                  <a:cubicBezTo>
                    <a:pt x="915" y="11"/>
                    <a:pt x="866" y="0"/>
                    <a:pt x="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2"/>
            <p:cNvSpPr/>
            <p:nvPr/>
          </p:nvSpPr>
          <p:spPr>
            <a:xfrm>
              <a:off x="4974400" y="2697025"/>
              <a:ext cx="23425" cy="32450"/>
            </a:xfrm>
            <a:custGeom>
              <a:avLst/>
              <a:gdLst/>
              <a:ahLst/>
              <a:cxnLst/>
              <a:rect l="l" t="t" r="r" b="b"/>
              <a:pathLst>
                <a:path w="937" h="1298" extrusionOk="0">
                  <a:moveTo>
                    <a:pt x="662" y="0"/>
                  </a:moveTo>
                  <a:cubicBezTo>
                    <a:pt x="562" y="0"/>
                    <a:pt x="458" y="48"/>
                    <a:pt x="409" y="130"/>
                  </a:cubicBezTo>
                  <a:lnTo>
                    <a:pt x="49" y="898"/>
                  </a:lnTo>
                  <a:cubicBezTo>
                    <a:pt x="1" y="946"/>
                    <a:pt x="1" y="1018"/>
                    <a:pt x="25" y="1114"/>
                  </a:cubicBezTo>
                  <a:cubicBezTo>
                    <a:pt x="25" y="1162"/>
                    <a:pt x="73" y="1234"/>
                    <a:pt x="145" y="1258"/>
                  </a:cubicBezTo>
                  <a:cubicBezTo>
                    <a:pt x="188" y="1284"/>
                    <a:pt x="240" y="1297"/>
                    <a:pt x="293" y="1297"/>
                  </a:cubicBezTo>
                  <a:cubicBezTo>
                    <a:pt x="387" y="1297"/>
                    <a:pt x="483" y="1254"/>
                    <a:pt x="529" y="1162"/>
                  </a:cubicBezTo>
                  <a:lnTo>
                    <a:pt x="889" y="418"/>
                  </a:lnTo>
                  <a:cubicBezTo>
                    <a:pt x="937" y="346"/>
                    <a:pt x="937" y="274"/>
                    <a:pt x="937" y="202"/>
                  </a:cubicBezTo>
                  <a:cubicBezTo>
                    <a:pt x="913" y="130"/>
                    <a:pt x="865" y="82"/>
                    <a:pt x="793" y="34"/>
                  </a:cubicBezTo>
                  <a:cubicBezTo>
                    <a:pt x="755" y="11"/>
                    <a:pt x="709"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2"/>
            <p:cNvSpPr/>
            <p:nvPr/>
          </p:nvSpPr>
          <p:spPr>
            <a:xfrm>
              <a:off x="4996000" y="2643625"/>
              <a:ext cx="20450" cy="26900"/>
            </a:xfrm>
            <a:custGeom>
              <a:avLst/>
              <a:gdLst/>
              <a:ahLst/>
              <a:cxnLst/>
              <a:rect l="l" t="t" r="r" b="b"/>
              <a:pathLst>
                <a:path w="818" h="1076" extrusionOk="0">
                  <a:moveTo>
                    <a:pt x="515" y="0"/>
                  </a:moveTo>
                  <a:cubicBezTo>
                    <a:pt x="496" y="0"/>
                    <a:pt x="476" y="3"/>
                    <a:pt x="457" y="10"/>
                  </a:cubicBezTo>
                  <a:cubicBezTo>
                    <a:pt x="385" y="34"/>
                    <a:pt x="337" y="82"/>
                    <a:pt x="289" y="154"/>
                  </a:cubicBezTo>
                  <a:cubicBezTo>
                    <a:pt x="217" y="322"/>
                    <a:pt x="121" y="490"/>
                    <a:pt x="49" y="658"/>
                  </a:cubicBezTo>
                  <a:cubicBezTo>
                    <a:pt x="1" y="706"/>
                    <a:pt x="1" y="778"/>
                    <a:pt x="25" y="874"/>
                  </a:cubicBezTo>
                  <a:cubicBezTo>
                    <a:pt x="25" y="922"/>
                    <a:pt x="73" y="994"/>
                    <a:pt x="145" y="1042"/>
                  </a:cubicBezTo>
                  <a:cubicBezTo>
                    <a:pt x="196" y="1059"/>
                    <a:pt x="247" y="1076"/>
                    <a:pt x="298" y="1076"/>
                  </a:cubicBezTo>
                  <a:cubicBezTo>
                    <a:pt x="319" y="1076"/>
                    <a:pt x="340" y="1073"/>
                    <a:pt x="361" y="1066"/>
                  </a:cubicBezTo>
                  <a:cubicBezTo>
                    <a:pt x="433" y="1042"/>
                    <a:pt x="505" y="994"/>
                    <a:pt x="529" y="922"/>
                  </a:cubicBezTo>
                  <a:cubicBezTo>
                    <a:pt x="601" y="754"/>
                    <a:pt x="697" y="586"/>
                    <a:pt x="769" y="442"/>
                  </a:cubicBezTo>
                  <a:cubicBezTo>
                    <a:pt x="817" y="370"/>
                    <a:pt x="817" y="298"/>
                    <a:pt x="793" y="226"/>
                  </a:cubicBezTo>
                  <a:cubicBezTo>
                    <a:pt x="793" y="154"/>
                    <a:pt x="745" y="82"/>
                    <a:pt x="673" y="58"/>
                  </a:cubicBezTo>
                  <a:cubicBezTo>
                    <a:pt x="620" y="23"/>
                    <a:pt x="568" y="0"/>
                    <a:pt x="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2"/>
            <p:cNvSpPr/>
            <p:nvPr/>
          </p:nvSpPr>
          <p:spPr>
            <a:xfrm>
              <a:off x="4827400" y="3545150"/>
              <a:ext cx="22825" cy="33275"/>
            </a:xfrm>
            <a:custGeom>
              <a:avLst/>
              <a:gdLst/>
              <a:ahLst/>
              <a:cxnLst/>
              <a:rect l="l" t="t" r="r" b="b"/>
              <a:pathLst>
                <a:path w="913" h="1331" extrusionOk="0">
                  <a:moveTo>
                    <a:pt x="552" y="0"/>
                  </a:moveTo>
                  <a:cubicBezTo>
                    <a:pt x="480" y="24"/>
                    <a:pt x="408" y="72"/>
                    <a:pt x="384" y="144"/>
                  </a:cubicBezTo>
                  <a:lnTo>
                    <a:pt x="48" y="912"/>
                  </a:lnTo>
                  <a:cubicBezTo>
                    <a:pt x="24" y="984"/>
                    <a:pt x="0" y="1032"/>
                    <a:pt x="24" y="1128"/>
                  </a:cubicBezTo>
                  <a:cubicBezTo>
                    <a:pt x="48" y="1176"/>
                    <a:pt x="96" y="1248"/>
                    <a:pt x="144" y="1296"/>
                  </a:cubicBezTo>
                  <a:cubicBezTo>
                    <a:pt x="195" y="1313"/>
                    <a:pt x="246" y="1330"/>
                    <a:pt x="297" y="1330"/>
                  </a:cubicBezTo>
                  <a:cubicBezTo>
                    <a:pt x="318" y="1330"/>
                    <a:pt x="339" y="1327"/>
                    <a:pt x="360" y="1320"/>
                  </a:cubicBezTo>
                  <a:cubicBezTo>
                    <a:pt x="432" y="1296"/>
                    <a:pt x="504" y="1248"/>
                    <a:pt x="528" y="1200"/>
                  </a:cubicBezTo>
                  <a:lnTo>
                    <a:pt x="864" y="432"/>
                  </a:lnTo>
                  <a:cubicBezTo>
                    <a:pt x="888" y="360"/>
                    <a:pt x="912" y="288"/>
                    <a:pt x="888" y="216"/>
                  </a:cubicBezTo>
                  <a:cubicBezTo>
                    <a:pt x="864" y="144"/>
                    <a:pt x="816" y="72"/>
                    <a:pt x="768" y="48"/>
                  </a:cubicBezTo>
                  <a:cubicBezTo>
                    <a:pt x="696" y="0"/>
                    <a:pt x="624"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2"/>
            <p:cNvSpPr/>
            <p:nvPr/>
          </p:nvSpPr>
          <p:spPr>
            <a:xfrm>
              <a:off x="4849000" y="3486225"/>
              <a:ext cx="21625" cy="32850"/>
            </a:xfrm>
            <a:custGeom>
              <a:avLst/>
              <a:gdLst/>
              <a:ahLst/>
              <a:cxnLst/>
              <a:rect l="l" t="t" r="r" b="b"/>
              <a:pathLst>
                <a:path w="865" h="1314" extrusionOk="0">
                  <a:moveTo>
                    <a:pt x="571" y="1"/>
                  </a:moveTo>
                  <a:cubicBezTo>
                    <a:pt x="446" y="1"/>
                    <a:pt x="330" y="74"/>
                    <a:pt x="288" y="221"/>
                  </a:cubicBezTo>
                  <a:cubicBezTo>
                    <a:pt x="216" y="461"/>
                    <a:pt x="120" y="725"/>
                    <a:pt x="48" y="965"/>
                  </a:cubicBezTo>
                  <a:cubicBezTo>
                    <a:pt x="0" y="1109"/>
                    <a:pt x="96" y="1277"/>
                    <a:pt x="240" y="1301"/>
                  </a:cubicBezTo>
                  <a:cubicBezTo>
                    <a:pt x="270" y="1310"/>
                    <a:pt x="299" y="1314"/>
                    <a:pt x="327" y="1314"/>
                  </a:cubicBezTo>
                  <a:cubicBezTo>
                    <a:pt x="456" y="1314"/>
                    <a:pt x="561" y="1228"/>
                    <a:pt x="600" y="1109"/>
                  </a:cubicBezTo>
                  <a:cubicBezTo>
                    <a:pt x="672" y="869"/>
                    <a:pt x="744" y="605"/>
                    <a:pt x="816" y="365"/>
                  </a:cubicBezTo>
                  <a:cubicBezTo>
                    <a:pt x="864" y="221"/>
                    <a:pt x="768" y="53"/>
                    <a:pt x="624" y="5"/>
                  </a:cubicBezTo>
                  <a:cubicBezTo>
                    <a:pt x="606" y="2"/>
                    <a:pt x="588" y="1"/>
                    <a:pt x="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2"/>
            <p:cNvSpPr/>
            <p:nvPr/>
          </p:nvSpPr>
          <p:spPr>
            <a:xfrm>
              <a:off x="4868200" y="3411525"/>
              <a:ext cx="23425" cy="35625"/>
            </a:xfrm>
            <a:custGeom>
              <a:avLst/>
              <a:gdLst/>
              <a:ahLst/>
              <a:cxnLst/>
              <a:rect l="l" t="t" r="r" b="b"/>
              <a:pathLst>
                <a:path w="937" h="1425" extrusionOk="0">
                  <a:moveTo>
                    <a:pt x="631" y="1"/>
                  </a:moveTo>
                  <a:cubicBezTo>
                    <a:pt x="589" y="1"/>
                    <a:pt x="547" y="13"/>
                    <a:pt x="505" y="41"/>
                  </a:cubicBezTo>
                  <a:cubicBezTo>
                    <a:pt x="456" y="65"/>
                    <a:pt x="384" y="137"/>
                    <a:pt x="384" y="209"/>
                  </a:cubicBezTo>
                  <a:cubicBezTo>
                    <a:pt x="360" y="353"/>
                    <a:pt x="312" y="473"/>
                    <a:pt x="264" y="617"/>
                  </a:cubicBezTo>
                  <a:cubicBezTo>
                    <a:pt x="216" y="761"/>
                    <a:pt x="120" y="881"/>
                    <a:pt x="48" y="1001"/>
                  </a:cubicBezTo>
                  <a:cubicBezTo>
                    <a:pt x="0" y="1073"/>
                    <a:pt x="0" y="1169"/>
                    <a:pt x="0" y="1217"/>
                  </a:cubicBezTo>
                  <a:cubicBezTo>
                    <a:pt x="24" y="1289"/>
                    <a:pt x="72" y="1361"/>
                    <a:pt x="144" y="1385"/>
                  </a:cubicBezTo>
                  <a:cubicBezTo>
                    <a:pt x="173" y="1413"/>
                    <a:pt x="217" y="1425"/>
                    <a:pt x="264" y="1425"/>
                  </a:cubicBezTo>
                  <a:cubicBezTo>
                    <a:pt x="297" y="1425"/>
                    <a:pt x="331" y="1419"/>
                    <a:pt x="360" y="1409"/>
                  </a:cubicBezTo>
                  <a:cubicBezTo>
                    <a:pt x="432" y="1385"/>
                    <a:pt x="481" y="1361"/>
                    <a:pt x="529" y="1289"/>
                  </a:cubicBezTo>
                  <a:cubicBezTo>
                    <a:pt x="721" y="1025"/>
                    <a:pt x="865" y="689"/>
                    <a:pt x="913" y="353"/>
                  </a:cubicBezTo>
                  <a:cubicBezTo>
                    <a:pt x="937" y="281"/>
                    <a:pt x="937" y="209"/>
                    <a:pt x="889" y="137"/>
                  </a:cubicBezTo>
                  <a:cubicBezTo>
                    <a:pt x="865" y="89"/>
                    <a:pt x="793" y="17"/>
                    <a:pt x="721" y="17"/>
                  </a:cubicBezTo>
                  <a:cubicBezTo>
                    <a:pt x="691" y="7"/>
                    <a:pt x="661" y="1"/>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2"/>
            <p:cNvSpPr/>
            <p:nvPr/>
          </p:nvSpPr>
          <p:spPr>
            <a:xfrm>
              <a:off x="4889800" y="3317925"/>
              <a:ext cx="17425" cy="29625"/>
            </a:xfrm>
            <a:custGeom>
              <a:avLst/>
              <a:gdLst/>
              <a:ahLst/>
              <a:cxnLst/>
              <a:rect l="l" t="t" r="r" b="b"/>
              <a:pathLst>
                <a:path w="697" h="1185" extrusionOk="0">
                  <a:moveTo>
                    <a:pt x="391" y="1"/>
                  </a:moveTo>
                  <a:cubicBezTo>
                    <a:pt x="349" y="1"/>
                    <a:pt x="307" y="12"/>
                    <a:pt x="265" y="40"/>
                  </a:cubicBezTo>
                  <a:cubicBezTo>
                    <a:pt x="217" y="64"/>
                    <a:pt x="145" y="136"/>
                    <a:pt x="145" y="208"/>
                  </a:cubicBezTo>
                  <a:cubicBezTo>
                    <a:pt x="97" y="400"/>
                    <a:pt x="49" y="616"/>
                    <a:pt x="25" y="832"/>
                  </a:cubicBezTo>
                  <a:cubicBezTo>
                    <a:pt x="1" y="904"/>
                    <a:pt x="1" y="976"/>
                    <a:pt x="49" y="1048"/>
                  </a:cubicBezTo>
                  <a:cubicBezTo>
                    <a:pt x="73" y="1096"/>
                    <a:pt x="145" y="1144"/>
                    <a:pt x="217" y="1168"/>
                  </a:cubicBezTo>
                  <a:cubicBezTo>
                    <a:pt x="246" y="1178"/>
                    <a:pt x="276" y="1184"/>
                    <a:pt x="306" y="1184"/>
                  </a:cubicBezTo>
                  <a:cubicBezTo>
                    <a:pt x="348" y="1184"/>
                    <a:pt x="390" y="1173"/>
                    <a:pt x="433" y="1144"/>
                  </a:cubicBezTo>
                  <a:cubicBezTo>
                    <a:pt x="481" y="1096"/>
                    <a:pt x="529" y="1048"/>
                    <a:pt x="553" y="976"/>
                  </a:cubicBezTo>
                  <a:cubicBezTo>
                    <a:pt x="601" y="760"/>
                    <a:pt x="649" y="568"/>
                    <a:pt x="673" y="352"/>
                  </a:cubicBezTo>
                  <a:cubicBezTo>
                    <a:pt x="697" y="280"/>
                    <a:pt x="697" y="208"/>
                    <a:pt x="649" y="136"/>
                  </a:cubicBezTo>
                  <a:cubicBezTo>
                    <a:pt x="625" y="88"/>
                    <a:pt x="553" y="16"/>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2"/>
            <p:cNvSpPr/>
            <p:nvPr/>
          </p:nvSpPr>
          <p:spPr>
            <a:xfrm>
              <a:off x="4896400" y="3249325"/>
              <a:ext cx="17425" cy="38800"/>
            </a:xfrm>
            <a:custGeom>
              <a:avLst/>
              <a:gdLst/>
              <a:ahLst/>
              <a:cxnLst/>
              <a:rect l="l" t="t" r="r" b="b"/>
              <a:pathLst>
                <a:path w="697" h="1552" extrusionOk="0">
                  <a:moveTo>
                    <a:pt x="481" y="0"/>
                  </a:moveTo>
                  <a:cubicBezTo>
                    <a:pt x="409" y="0"/>
                    <a:pt x="337" y="0"/>
                    <a:pt x="265" y="24"/>
                  </a:cubicBezTo>
                  <a:cubicBezTo>
                    <a:pt x="217" y="72"/>
                    <a:pt x="145" y="144"/>
                    <a:pt x="145" y="192"/>
                  </a:cubicBezTo>
                  <a:cubicBezTo>
                    <a:pt x="97" y="528"/>
                    <a:pt x="49" y="864"/>
                    <a:pt x="1" y="1200"/>
                  </a:cubicBezTo>
                  <a:cubicBezTo>
                    <a:pt x="1" y="1272"/>
                    <a:pt x="1" y="1344"/>
                    <a:pt x="49" y="1416"/>
                  </a:cubicBezTo>
                  <a:cubicBezTo>
                    <a:pt x="73" y="1464"/>
                    <a:pt x="145" y="1536"/>
                    <a:pt x="217" y="1536"/>
                  </a:cubicBezTo>
                  <a:cubicBezTo>
                    <a:pt x="246" y="1546"/>
                    <a:pt x="276" y="1552"/>
                    <a:pt x="304" y="1552"/>
                  </a:cubicBezTo>
                  <a:cubicBezTo>
                    <a:pt x="344" y="1552"/>
                    <a:pt x="380" y="1540"/>
                    <a:pt x="409" y="1512"/>
                  </a:cubicBezTo>
                  <a:cubicBezTo>
                    <a:pt x="481" y="1488"/>
                    <a:pt x="529" y="1416"/>
                    <a:pt x="553" y="1344"/>
                  </a:cubicBezTo>
                  <a:cubicBezTo>
                    <a:pt x="601" y="1008"/>
                    <a:pt x="649" y="672"/>
                    <a:pt x="697" y="360"/>
                  </a:cubicBezTo>
                  <a:cubicBezTo>
                    <a:pt x="697" y="264"/>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2"/>
            <p:cNvSpPr/>
            <p:nvPr/>
          </p:nvSpPr>
          <p:spPr>
            <a:xfrm>
              <a:off x="4911400" y="3139850"/>
              <a:ext cx="18025" cy="35925"/>
            </a:xfrm>
            <a:custGeom>
              <a:avLst/>
              <a:gdLst/>
              <a:ahLst/>
              <a:cxnLst/>
              <a:rect l="l" t="t" r="r" b="b"/>
              <a:pathLst>
                <a:path w="721" h="1437" extrusionOk="0">
                  <a:moveTo>
                    <a:pt x="404" y="1"/>
                  </a:moveTo>
                  <a:cubicBezTo>
                    <a:pt x="381" y="1"/>
                    <a:pt x="358" y="4"/>
                    <a:pt x="337" y="11"/>
                  </a:cubicBezTo>
                  <a:cubicBezTo>
                    <a:pt x="289" y="35"/>
                    <a:pt x="217" y="83"/>
                    <a:pt x="169" y="155"/>
                  </a:cubicBezTo>
                  <a:cubicBezTo>
                    <a:pt x="150" y="210"/>
                    <a:pt x="146" y="251"/>
                    <a:pt x="145" y="300"/>
                  </a:cubicBezTo>
                  <a:lnTo>
                    <a:pt x="145" y="300"/>
                  </a:lnTo>
                  <a:cubicBezTo>
                    <a:pt x="145" y="300"/>
                    <a:pt x="145" y="299"/>
                    <a:pt x="145" y="299"/>
                  </a:cubicBezTo>
                  <a:cubicBezTo>
                    <a:pt x="145" y="323"/>
                    <a:pt x="145" y="347"/>
                    <a:pt x="145" y="347"/>
                  </a:cubicBezTo>
                  <a:cubicBezTo>
                    <a:pt x="145" y="330"/>
                    <a:pt x="145" y="315"/>
                    <a:pt x="145" y="300"/>
                  </a:cubicBezTo>
                  <a:lnTo>
                    <a:pt x="145" y="300"/>
                  </a:lnTo>
                  <a:cubicBezTo>
                    <a:pt x="169" y="420"/>
                    <a:pt x="169" y="563"/>
                    <a:pt x="145" y="683"/>
                  </a:cubicBezTo>
                  <a:cubicBezTo>
                    <a:pt x="121" y="803"/>
                    <a:pt x="97" y="947"/>
                    <a:pt x="49" y="1067"/>
                  </a:cubicBezTo>
                  <a:cubicBezTo>
                    <a:pt x="49" y="1043"/>
                    <a:pt x="49" y="1043"/>
                    <a:pt x="49" y="1043"/>
                  </a:cubicBezTo>
                  <a:cubicBezTo>
                    <a:pt x="25" y="1091"/>
                    <a:pt x="1" y="1163"/>
                    <a:pt x="25" y="1235"/>
                  </a:cubicBezTo>
                  <a:cubicBezTo>
                    <a:pt x="49" y="1307"/>
                    <a:pt x="97" y="1379"/>
                    <a:pt x="169" y="1403"/>
                  </a:cubicBezTo>
                  <a:cubicBezTo>
                    <a:pt x="203" y="1420"/>
                    <a:pt x="261" y="1437"/>
                    <a:pt x="317" y="1437"/>
                  </a:cubicBezTo>
                  <a:cubicBezTo>
                    <a:pt x="340" y="1437"/>
                    <a:pt x="364" y="1434"/>
                    <a:pt x="385" y="1427"/>
                  </a:cubicBezTo>
                  <a:cubicBezTo>
                    <a:pt x="433" y="1403"/>
                    <a:pt x="505" y="1355"/>
                    <a:pt x="529" y="1307"/>
                  </a:cubicBezTo>
                  <a:cubicBezTo>
                    <a:pt x="601" y="1139"/>
                    <a:pt x="673" y="971"/>
                    <a:pt x="697" y="803"/>
                  </a:cubicBezTo>
                  <a:cubicBezTo>
                    <a:pt x="697" y="707"/>
                    <a:pt x="721" y="611"/>
                    <a:pt x="721" y="515"/>
                  </a:cubicBezTo>
                  <a:cubicBezTo>
                    <a:pt x="721" y="395"/>
                    <a:pt x="697" y="299"/>
                    <a:pt x="697" y="203"/>
                  </a:cubicBezTo>
                  <a:cubicBezTo>
                    <a:pt x="673" y="155"/>
                    <a:pt x="625" y="83"/>
                    <a:pt x="553" y="35"/>
                  </a:cubicBezTo>
                  <a:cubicBezTo>
                    <a:pt x="519" y="18"/>
                    <a:pt x="461"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2"/>
            <p:cNvSpPr/>
            <p:nvPr/>
          </p:nvSpPr>
          <p:spPr>
            <a:xfrm>
              <a:off x="4927600" y="3062450"/>
              <a:ext cx="21025" cy="23325"/>
            </a:xfrm>
            <a:custGeom>
              <a:avLst/>
              <a:gdLst/>
              <a:ahLst/>
              <a:cxnLst/>
              <a:rect l="l" t="t" r="r" b="b"/>
              <a:pathLst>
                <a:path w="841" h="933" extrusionOk="0">
                  <a:moveTo>
                    <a:pt x="544" y="0"/>
                  </a:moveTo>
                  <a:cubicBezTo>
                    <a:pt x="523" y="0"/>
                    <a:pt x="502" y="3"/>
                    <a:pt x="481" y="10"/>
                  </a:cubicBezTo>
                  <a:cubicBezTo>
                    <a:pt x="457" y="10"/>
                    <a:pt x="433" y="34"/>
                    <a:pt x="409" y="34"/>
                  </a:cubicBezTo>
                  <a:cubicBezTo>
                    <a:pt x="361" y="58"/>
                    <a:pt x="337" y="82"/>
                    <a:pt x="313" y="130"/>
                  </a:cubicBezTo>
                  <a:lnTo>
                    <a:pt x="49" y="514"/>
                  </a:lnTo>
                  <a:cubicBezTo>
                    <a:pt x="25" y="538"/>
                    <a:pt x="25" y="562"/>
                    <a:pt x="25" y="610"/>
                  </a:cubicBezTo>
                  <a:cubicBezTo>
                    <a:pt x="1" y="658"/>
                    <a:pt x="1" y="682"/>
                    <a:pt x="25" y="730"/>
                  </a:cubicBezTo>
                  <a:cubicBezTo>
                    <a:pt x="25" y="754"/>
                    <a:pt x="49" y="778"/>
                    <a:pt x="73" y="826"/>
                  </a:cubicBezTo>
                  <a:cubicBezTo>
                    <a:pt x="97" y="850"/>
                    <a:pt x="121" y="874"/>
                    <a:pt x="145" y="898"/>
                  </a:cubicBezTo>
                  <a:cubicBezTo>
                    <a:pt x="196" y="915"/>
                    <a:pt x="247" y="932"/>
                    <a:pt x="297" y="932"/>
                  </a:cubicBezTo>
                  <a:cubicBezTo>
                    <a:pt x="319" y="932"/>
                    <a:pt x="340" y="929"/>
                    <a:pt x="361" y="922"/>
                  </a:cubicBezTo>
                  <a:cubicBezTo>
                    <a:pt x="385" y="898"/>
                    <a:pt x="409" y="898"/>
                    <a:pt x="433" y="898"/>
                  </a:cubicBezTo>
                  <a:cubicBezTo>
                    <a:pt x="481" y="874"/>
                    <a:pt x="505" y="826"/>
                    <a:pt x="529" y="778"/>
                  </a:cubicBezTo>
                  <a:cubicBezTo>
                    <a:pt x="625" y="658"/>
                    <a:pt x="697" y="538"/>
                    <a:pt x="793" y="418"/>
                  </a:cubicBezTo>
                  <a:cubicBezTo>
                    <a:pt x="817" y="394"/>
                    <a:pt x="817" y="346"/>
                    <a:pt x="817" y="322"/>
                  </a:cubicBezTo>
                  <a:cubicBezTo>
                    <a:pt x="841" y="274"/>
                    <a:pt x="817" y="250"/>
                    <a:pt x="817" y="202"/>
                  </a:cubicBezTo>
                  <a:cubicBezTo>
                    <a:pt x="817" y="154"/>
                    <a:pt x="793" y="130"/>
                    <a:pt x="769" y="106"/>
                  </a:cubicBezTo>
                  <a:cubicBezTo>
                    <a:pt x="745" y="82"/>
                    <a:pt x="721" y="58"/>
                    <a:pt x="697" y="34"/>
                  </a:cubicBezTo>
                  <a:cubicBezTo>
                    <a:pt x="646" y="17"/>
                    <a:pt x="595" y="0"/>
                    <a:pt x="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2"/>
            <p:cNvSpPr/>
            <p:nvPr/>
          </p:nvSpPr>
          <p:spPr>
            <a:xfrm>
              <a:off x="4942600" y="2990375"/>
              <a:ext cx="19225" cy="32525"/>
            </a:xfrm>
            <a:custGeom>
              <a:avLst/>
              <a:gdLst/>
              <a:ahLst/>
              <a:cxnLst/>
              <a:rect l="l" t="t" r="r" b="b"/>
              <a:pathLst>
                <a:path w="769" h="1301" extrusionOk="0">
                  <a:moveTo>
                    <a:pt x="415" y="1"/>
                  </a:moveTo>
                  <a:cubicBezTo>
                    <a:pt x="389" y="1"/>
                    <a:pt x="362" y="5"/>
                    <a:pt x="337" y="13"/>
                  </a:cubicBezTo>
                  <a:cubicBezTo>
                    <a:pt x="193" y="61"/>
                    <a:pt x="97" y="205"/>
                    <a:pt x="145" y="349"/>
                  </a:cubicBezTo>
                  <a:cubicBezTo>
                    <a:pt x="145" y="373"/>
                    <a:pt x="145" y="397"/>
                    <a:pt x="169" y="421"/>
                  </a:cubicBezTo>
                  <a:cubicBezTo>
                    <a:pt x="169" y="493"/>
                    <a:pt x="169" y="565"/>
                    <a:pt x="169" y="613"/>
                  </a:cubicBezTo>
                  <a:cubicBezTo>
                    <a:pt x="145" y="685"/>
                    <a:pt x="121" y="757"/>
                    <a:pt x="97" y="829"/>
                  </a:cubicBezTo>
                  <a:cubicBezTo>
                    <a:pt x="97" y="853"/>
                    <a:pt x="73" y="877"/>
                    <a:pt x="73" y="877"/>
                  </a:cubicBezTo>
                  <a:cubicBezTo>
                    <a:pt x="1" y="1021"/>
                    <a:pt x="25" y="1189"/>
                    <a:pt x="169" y="1261"/>
                  </a:cubicBezTo>
                  <a:cubicBezTo>
                    <a:pt x="220" y="1287"/>
                    <a:pt x="275" y="1300"/>
                    <a:pt x="328" y="1300"/>
                  </a:cubicBezTo>
                  <a:cubicBezTo>
                    <a:pt x="421" y="1300"/>
                    <a:pt x="507" y="1257"/>
                    <a:pt x="553" y="1165"/>
                  </a:cubicBezTo>
                  <a:cubicBezTo>
                    <a:pt x="721" y="877"/>
                    <a:pt x="769" y="541"/>
                    <a:pt x="673" y="205"/>
                  </a:cubicBezTo>
                  <a:cubicBezTo>
                    <a:pt x="653" y="87"/>
                    <a:pt x="536"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2"/>
            <p:cNvSpPr/>
            <p:nvPr/>
          </p:nvSpPr>
          <p:spPr>
            <a:xfrm>
              <a:off x="4967800" y="2893475"/>
              <a:ext cx="17425" cy="32825"/>
            </a:xfrm>
            <a:custGeom>
              <a:avLst/>
              <a:gdLst/>
              <a:ahLst/>
              <a:cxnLst/>
              <a:rect l="l" t="t" r="r" b="b"/>
              <a:pathLst>
                <a:path w="697" h="1313" extrusionOk="0">
                  <a:moveTo>
                    <a:pt x="481" y="1"/>
                  </a:moveTo>
                  <a:cubicBezTo>
                    <a:pt x="409" y="1"/>
                    <a:pt x="337" y="1"/>
                    <a:pt x="265" y="49"/>
                  </a:cubicBezTo>
                  <a:cubicBezTo>
                    <a:pt x="217" y="73"/>
                    <a:pt x="145" y="145"/>
                    <a:pt x="145" y="217"/>
                  </a:cubicBezTo>
                  <a:cubicBezTo>
                    <a:pt x="97" y="457"/>
                    <a:pt x="49" y="697"/>
                    <a:pt x="1" y="961"/>
                  </a:cubicBezTo>
                  <a:cubicBezTo>
                    <a:pt x="1" y="1033"/>
                    <a:pt x="1" y="1105"/>
                    <a:pt x="49" y="1177"/>
                  </a:cubicBezTo>
                  <a:cubicBezTo>
                    <a:pt x="73" y="1225"/>
                    <a:pt x="145" y="1273"/>
                    <a:pt x="217" y="1297"/>
                  </a:cubicBezTo>
                  <a:cubicBezTo>
                    <a:pt x="247" y="1307"/>
                    <a:pt x="277" y="1313"/>
                    <a:pt x="306" y="1313"/>
                  </a:cubicBezTo>
                  <a:cubicBezTo>
                    <a:pt x="349" y="1313"/>
                    <a:pt x="391" y="1301"/>
                    <a:pt x="433" y="1273"/>
                  </a:cubicBezTo>
                  <a:cubicBezTo>
                    <a:pt x="481" y="1225"/>
                    <a:pt x="529" y="1177"/>
                    <a:pt x="553" y="1105"/>
                  </a:cubicBezTo>
                  <a:cubicBezTo>
                    <a:pt x="601" y="865"/>
                    <a:pt x="625" y="601"/>
                    <a:pt x="673" y="361"/>
                  </a:cubicBezTo>
                  <a:cubicBezTo>
                    <a:pt x="697" y="289"/>
                    <a:pt x="697" y="217"/>
                    <a:pt x="649" y="145"/>
                  </a:cubicBezTo>
                  <a:cubicBezTo>
                    <a:pt x="625"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2"/>
            <p:cNvSpPr/>
            <p:nvPr/>
          </p:nvSpPr>
          <p:spPr>
            <a:xfrm>
              <a:off x="4981000" y="2840675"/>
              <a:ext cx="16825" cy="20275"/>
            </a:xfrm>
            <a:custGeom>
              <a:avLst/>
              <a:gdLst/>
              <a:ahLst/>
              <a:cxnLst/>
              <a:rect l="l" t="t" r="r" b="b"/>
              <a:pathLst>
                <a:path w="673" h="811" extrusionOk="0">
                  <a:moveTo>
                    <a:pt x="313" y="0"/>
                  </a:moveTo>
                  <a:cubicBezTo>
                    <a:pt x="313" y="24"/>
                    <a:pt x="289" y="24"/>
                    <a:pt x="265" y="24"/>
                  </a:cubicBezTo>
                  <a:cubicBezTo>
                    <a:pt x="217" y="48"/>
                    <a:pt x="193" y="96"/>
                    <a:pt x="145" y="144"/>
                  </a:cubicBezTo>
                  <a:cubicBezTo>
                    <a:pt x="121" y="216"/>
                    <a:pt x="73" y="312"/>
                    <a:pt x="25" y="384"/>
                  </a:cubicBezTo>
                  <a:cubicBezTo>
                    <a:pt x="1" y="408"/>
                    <a:pt x="1" y="456"/>
                    <a:pt x="1" y="480"/>
                  </a:cubicBezTo>
                  <a:cubicBezTo>
                    <a:pt x="1" y="528"/>
                    <a:pt x="1" y="552"/>
                    <a:pt x="1" y="600"/>
                  </a:cubicBezTo>
                  <a:cubicBezTo>
                    <a:pt x="1" y="649"/>
                    <a:pt x="25" y="673"/>
                    <a:pt x="49" y="697"/>
                  </a:cubicBezTo>
                  <a:cubicBezTo>
                    <a:pt x="73" y="721"/>
                    <a:pt x="97" y="745"/>
                    <a:pt x="121" y="769"/>
                  </a:cubicBezTo>
                  <a:cubicBezTo>
                    <a:pt x="145" y="769"/>
                    <a:pt x="169" y="793"/>
                    <a:pt x="193" y="793"/>
                  </a:cubicBezTo>
                  <a:cubicBezTo>
                    <a:pt x="217" y="805"/>
                    <a:pt x="241" y="811"/>
                    <a:pt x="265" y="811"/>
                  </a:cubicBezTo>
                  <a:cubicBezTo>
                    <a:pt x="289" y="811"/>
                    <a:pt x="313" y="805"/>
                    <a:pt x="337" y="793"/>
                  </a:cubicBezTo>
                  <a:cubicBezTo>
                    <a:pt x="361" y="793"/>
                    <a:pt x="385" y="769"/>
                    <a:pt x="409" y="769"/>
                  </a:cubicBezTo>
                  <a:cubicBezTo>
                    <a:pt x="457" y="745"/>
                    <a:pt x="481" y="721"/>
                    <a:pt x="505" y="673"/>
                  </a:cubicBezTo>
                  <a:lnTo>
                    <a:pt x="649" y="408"/>
                  </a:lnTo>
                  <a:cubicBezTo>
                    <a:pt x="649" y="384"/>
                    <a:pt x="673" y="360"/>
                    <a:pt x="673" y="312"/>
                  </a:cubicBezTo>
                  <a:cubicBezTo>
                    <a:pt x="673" y="288"/>
                    <a:pt x="673" y="240"/>
                    <a:pt x="673" y="192"/>
                  </a:cubicBezTo>
                  <a:cubicBezTo>
                    <a:pt x="649" y="168"/>
                    <a:pt x="649" y="144"/>
                    <a:pt x="625" y="96"/>
                  </a:cubicBezTo>
                  <a:cubicBezTo>
                    <a:pt x="601" y="72"/>
                    <a:pt x="577" y="48"/>
                    <a:pt x="529" y="24"/>
                  </a:cubicBezTo>
                  <a:cubicBezTo>
                    <a:pt x="505" y="24"/>
                    <a:pt x="505"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2"/>
            <p:cNvSpPr/>
            <p:nvPr/>
          </p:nvSpPr>
          <p:spPr>
            <a:xfrm>
              <a:off x="4993000" y="2765550"/>
              <a:ext cx="23450" cy="42250"/>
            </a:xfrm>
            <a:custGeom>
              <a:avLst/>
              <a:gdLst/>
              <a:ahLst/>
              <a:cxnLst/>
              <a:rect l="l" t="t" r="r" b="b"/>
              <a:pathLst>
                <a:path w="938" h="1690" extrusionOk="0">
                  <a:moveTo>
                    <a:pt x="658" y="1"/>
                  </a:moveTo>
                  <a:cubicBezTo>
                    <a:pt x="518" y="1"/>
                    <a:pt x="403" y="71"/>
                    <a:pt x="361" y="197"/>
                  </a:cubicBezTo>
                  <a:lnTo>
                    <a:pt x="49" y="1325"/>
                  </a:lnTo>
                  <a:cubicBezTo>
                    <a:pt x="1" y="1469"/>
                    <a:pt x="97" y="1637"/>
                    <a:pt x="241" y="1685"/>
                  </a:cubicBezTo>
                  <a:cubicBezTo>
                    <a:pt x="259" y="1688"/>
                    <a:pt x="278" y="1690"/>
                    <a:pt x="296" y="1690"/>
                  </a:cubicBezTo>
                  <a:cubicBezTo>
                    <a:pt x="420" y="1690"/>
                    <a:pt x="535" y="1619"/>
                    <a:pt x="577" y="1493"/>
                  </a:cubicBezTo>
                  <a:lnTo>
                    <a:pt x="913" y="341"/>
                  </a:lnTo>
                  <a:cubicBezTo>
                    <a:pt x="937" y="221"/>
                    <a:pt x="865" y="29"/>
                    <a:pt x="721" y="5"/>
                  </a:cubicBezTo>
                  <a:cubicBezTo>
                    <a:pt x="700" y="2"/>
                    <a:pt x="679"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2"/>
            <p:cNvSpPr/>
            <p:nvPr/>
          </p:nvSpPr>
          <p:spPr>
            <a:xfrm>
              <a:off x="5008625" y="2731475"/>
              <a:ext cx="13825" cy="16825"/>
            </a:xfrm>
            <a:custGeom>
              <a:avLst/>
              <a:gdLst/>
              <a:ahLst/>
              <a:cxnLst/>
              <a:rect l="l" t="t" r="r" b="b"/>
              <a:pathLst>
                <a:path w="553" h="673" extrusionOk="0">
                  <a:moveTo>
                    <a:pt x="216" y="0"/>
                  </a:moveTo>
                  <a:cubicBezTo>
                    <a:pt x="168" y="24"/>
                    <a:pt x="120" y="48"/>
                    <a:pt x="72" y="72"/>
                  </a:cubicBezTo>
                  <a:cubicBezTo>
                    <a:pt x="72" y="96"/>
                    <a:pt x="48" y="120"/>
                    <a:pt x="48" y="120"/>
                  </a:cubicBezTo>
                  <a:cubicBezTo>
                    <a:pt x="24" y="168"/>
                    <a:pt x="0" y="216"/>
                    <a:pt x="0" y="264"/>
                  </a:cubicBezTo>
                  <a:lnTo>
                    <a:pt x="0" y="384"/>
                  </a:lnTo>
                  <a:cubicBezTo>
                    <a:pt x="0" y="432"/>
                    <a:pt x="0" y="480"/>
                    <a:pt x="24" y="504"/>
                  </a:cubicBezTo>
                  <a:cubicBezTo>
                    <a:pt x="24" y="528"/>
                    <a:pt x="48" y="576"/>
                    <a:pt x="72" y="600"/>
                  </a:cubicBezTo>
                  <a:cubicBezTo>
                    <a:pt x="96" y="624"/>
                    <a:pt x="144" y="648"/>
                    <a:pt x="168" y="648"/>
                  </a:cubicBezTo>
                  <a:cubicBezTo>
                    <a:pt x="216" y="672"/>
                    <a:pt x="240" y="672"/>
                    <a:pt x="288" y="672"/>
                  </a:cubicBezTo>
                  <a:lnTo>
                    <a:pt x="360" y="672"/>
                  </a:lnTo>
                  <a:cubicBezTo>
                    <a:pt x="408" y="648"/>
                    <a:pt x="432" y="624"/>
                    <a:pt x="480" y="600"/>
                  </a:cubicBezTo>
                  <a:cubicBezTo>
                    <a:pt x="480" y="576"/>
                    <a:pt x="504" y="552"/>
                    <a:pt x="528" y="528"/>
                  </a:cubicBezTo>
                  <a:cubicBezTo>
                    <a:pt x="552" y="504"/>
                    <a:pt x="552" y="456"/>
                    <a:pt x="552" y="384"/>
                  </a:cubicBezTo>
                  <a:lnTo>
                    <a:pt x="552" y="264"/>
                  </a:lnTo>
                  <a:cubicBezTo>
                    <a:pt x="552" y="240"/>
                    <a:pt x="552" y="192"/>
                    <a:pt x="528" y="168"/>
                  </a:cubicBezTo>
                  <a:cubicBezTo>
                    <a:pt x="528" y="120"/>
                    <a:pt x="504" y="96"/>
                    <a:pt x="480" y="72"/>
                  </a:cubicBezTo>
                  <a:cubicBezTo>
                    <a:pt x="456" y="48"/>
                    <a:pt x="432" y="24"/>
                    <a:pt x="384" y="24"/>
                  </a:cubicBezTo>
                  <a:cubicBezTo>
                    <a:pt x="360" y="0"/>
                    <a:pt x="31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2"/>
            <p:cNvSpPr/>
            <p:nvPr/>
          </p:nvSpPr>
          <p:spPr>
            <a:xfrm>
              <a:off x="5015225" y="2675275"/>
              <a:ext cx="17425" cy="32600"/>
            </a:xfrm>
            <a:custGeom>
              <a:avLst/>
              <a:gdLst/>
              <a:ahLst/>
              <a:cxnLst/>
              <a:rect l="l" t="t" r="r" b="b"/>
              <a:pathLst>
                <a:path w="697" h="1304" extrusionOk="0">
                  <a:moveTo>
                    <a:pt x="391" y="0"/>
                  </a:moveTo>
                  <a:cubicBezTo>
                    <a:pt x="348" y="0"/>
                    <a:pt x="306" y="12"/>
                    <a:pt x="264" y="40"/>
                  </a:cubicBezTo>
                  <a:cubicBezTo>
                    <a:pt x="216" y="64"/>
                    <a:pt x="144" y="136"/>
                    <a:pt x="144" y="208"/>
                  </a:cubicBezTo>
                  <a:cubicBezTo>
                    <a:pt x="96" y="448"/>
                    <a:pt x="48" y="688"/>
                    <a:pt x="0" y="952"/>
                  </a:cubicBezTo>
                  <a:cubicBezTo>
                    <a:pt x="0" y="1024"/>
                    <a:pt x="0" y="1096"/>
                    <a:pt x="24" y="1168"/>
                  </a:cubicBezTo>
                  <a:cubicBezTo>
                    <a:pt x="72" y="1216"/>
                    <a:pt x="120" y="1288"/>
                    <a:pt x="192" y="1288"/>
                  </a:cubicBezTo>
                  <a:cubicBezTo>
                    <a:pt x="222" y="1298"/>
                    <a:pt x="256" y="1304"/>
                    <a:pt x="289" y="1304"/>
                  </a:cubicBezTo>
                  <a:cubicBezTo>
                    <a:pt x="335" y="1304"/>
                    <a:pt x="380" y="1292"/>
                    <a:pt x="408" y="1264"/>
                  </a:cubicBezTo>
                  <a:cubicBezTo>
                    <a:pt x="480" y="1216"/>
                    <a:pt x="528" y="1168"/>
                    <a:pt x="552" y="1096"/>
                  </a:cubicBezTo>
                  <a:cubicBezTo>
                    <a:pt x="576" y="856"/>
                    <a:pt x="624" y="592"/>
                    <a:pt x="672" y="352"/>
                  </a:cubicBezTo>
                  <a:cubicBezTo>
                    <a:pt x="696" y="280"/>
                    <a:pt x="696" y="208"/>
                    <a:pt x="648" y="136"/>
                  </a:cubicBezTo>
                  <a:cubicBezTo>
                    <a:pt x="624" y="64"/>
                    <a:pt x="552" y="16"/>
                    <a:pt x="480" y="16"/>
                  </a:cubicBezTo>
                  <a:cubicBezTo>
                    <a:pt x="450" y="6"/>
                    <a:pt x="420"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2"/>
            <p:cNvSpPr/>
            <p:nvPr/>
          </p:nvSpPr>
          <p:spPr>
            <a:xfrm>
              <a:off x="4139125" y="3546950"/>
              <a:ext cx="846100" cy="766300"/>
            </a:xfrm>
            <a:custGeom>
              <a:avLst/>
              <a:gdLst/>
              <a:ahLst/>
              <a:cxnLst/>
              <a:rect l="l" t="t" r="r" b="b"/>
              <a:pathLst>
                <a:path w="33844" h="30652" extrusionOk="0">
                  <a:moveTo>
                    <a:pt x="168" y="0"/>
                  </a:moveTo>
                  <a:cubicBezTo>
                    <a:pt x="144" y="24"/>
                    <a:pt x="96" y="48"/>
                    <a:pt x="72" y="72"/>
                  </a:cubicBezTo>
                  <a:cubicBezTo>
                    <a:pt x="24" y="120"/>
                    <a:pt x="0" y="168"/>
                    <a:pt x="0" y="264"/>
                  </a:cubicBezTo>
                  <a:cubicBezTo>
                    <a:pt x="0" y="648"/>
                    <a:pt x="0" y="1032"/>
                    <a:pt x="0" y="1416"/>
                  </a:cubicBezTo>
                  <a:cubicBezTo>
                    <a:pt x="0" y="1464"/>
                    <a:pt x="0" y="1512"/>
                    <a:pt x="0" y="1584"/>
                  </a:cubicBezTo>
                  <a:cubicBezTo>
                    <a:pt x="24" y="1920"/>
                    <a:pt x="24" y="2256"/>
                    <a:pt x="24" y="2617"/>
                  </a:cubicBezTo>
                  <a:lnTo>
                    <a:pt x="24" y="2713"/>
                  </a:lnTo>
                  <a:cubicBezTo>
                    <a:pt x="48" y="3073"/>
                    <a:pt x="48" y="3457"/>
                    <a:pt x="72" y="3817"/>
                  </a:cubicBezTo>
                  <a:lnTo>
                    <a:pt x="72" y="3865"/>
                  </a:lnTo>
                  <a:cubicBezTo>
                    <a:pt x="72" y="4249"/>
                    <a:pt x="96" y="4633"/>
                    <a:pt x="120" y="5041"/>
                  </a:cubicBezTo>
                  <a:cubicBezTo>
                    <a:pt x="168" y="5857"/>
                    <a:pt x="216" y="6673"/>
                    <a:pt x="288" y="7489"/>
                  </a:cubicBezTo>
                  <a:cubicBezTo>
                    <a:pt x="288" y="7705"/>
                    <a:pt x="312" y="7897"/>
                    <a:pt x="336" y="8089"/>
                  </a:cubicBezTo>
                  <a:cubicBezTo>
                    <a:pt x="360" y="8281"/>
                    <a:pt x="360" y="8473"/>
                    <a:pt x="384" y="8665"/>
                  </a:cubicBezTo>
                  <a:cubicBezTo>
                    <a:pt x="408" y="8905"/>
                    <a:pt x="432" y="9145"/>
                    <a:pt x="480" y="9409"/>
                  </a:cubicBezTo>
                  <a:cubicBezTo>
                    <a:pt x="480" y="9433"/>
                    <a:pt x="480" y="9481"/>
                    <a:pt x="480" y="9529"/>
                  </a:cubicBezTo>
                  <a:cubicBezTo>
                    <a:pt x="504" y="9793"/>
                    <a:pt x="552" y="10033"/>
                    <a:pt x="576" y="10297"/>
                  </a:cubicBezTo>
                  <a:cubicBezTo>
                    <a:pt x="576" y="10297"/>
                    <a:pt x="576" y="10297"/>
                    <a:pt x="576" y="10321"/>
                  </a:cubicBezTo>
                  <a:cubicBezTo>
                    <a:pt x="720" y="11377"/>
                    <a:pt x="888" y="12457"/>
                    <a:pt x="1105" y="13514"/>
                  </a:cubicBezTo>
                  <a:cubicBezTo>
                    <a:pt x="1105" y="13514"/>
                    <a:pt x="1105" y="13514"/>
                    <a:pt x="1105" y="13538"/>
                  </a:cubicBezTo>
                  <a:cubicBezTo>
                    <a:pt x="1177" y="13850"/>
                    <a:pt x="1249" y="14186"/>
                    <a:pt x="1321" y="14498"/>
                  </a:cubicBezTo>
                  <a:cubicBezTo>
                    <a:pt x="1369" y="14714"/>
                    <a:pt x="1393" y="14906"/>
                    <a:pt x="1441" y="15122"/>
                  </a:cubicBezTo>
                  <a:cubicBezTo>
                    <a:pt x="1513" y="15410"/>
                    <a:pt x="1585" y="15698"/>
                    <a:pt x="1657" y="15986"/>
                  </a:cubicBezTo>
                  <a:cubicBezTo>
                    <a:pt x="1681" y="15986"/>
                    <a:pt x="1681" y="16010"/>
                    <a:pt x="1681" y="16034"/>
                  </a:cubicBezTo>
                  <a:cubicBezTo>
                    <a:pt x="1753" y="16322"/>
                    <a:pt x="1825" y="16586"/>
                    <a:pt x="1921" y="16874"/>
                  </a:cubicBezTo>
                  <a:cubicBezTo>
                    <a:pt x="1969" y="17066"/>
                    <a:pt x="2017" y="17258"/>
                    <a:pt x="2065" y="17426"/>
                  </a:cubicBezTo>
                  <a:cubicBezTo>
                    <a:pt x="2089" y="17450"/>
                    <a:pt x="2089" y="17474"/>
                    <a:pt x="2089" y="17498"/>
                  </a:cubicBezTo>
                  <a:cubicBezTo>
                    <a:pt x="2209" y="17882"/>
                    <a:pt x="2329" y="18290"/>
                    <a:pt x="2449" y="18674"/>
                  </a:cubicBezTo>
                  <a:lnTo>
                    <a:pt x="2473" y="18674"/>
                  </a:lnTo>
                  <a:cubicBezTo>
                    <a:pt x="2521" y="18842"/>
                    <a:pt x="2569" y="18986"/>
                    <a:pt x="2641" y="19154"/>
                  </a:cubicBezTo>
                  <a:cubicBezTo>
                    <a:pt x="2641" y="19178"/>
                    <a:pt x="2641" y="19226"/>
                    <a:pt x="2665" y="19250"/>
                  </a:cubicBezTo>
                  <a:cubicBezTo>
                    <a:pt x="2713" y="19370"/>
                    <a:pt x="2761" y="19514"/>
                    <a:pt x="2809" y="19658"/>
                  </a:cubicBezTo>
                  <a:lnTo>
                    <a:pt x="2833" y="19730"/>
                  </a:lnTo>
                  <a:cubicBezTo>
                    <a:pt x="2905" y="19874"/>
                    <a:pt x="2953" y="20018"/>
                    <a:pt x="3001" y="20162"/>
                  </a:cubicBezTo>
                  <a:cubicBezTo>
                    <a:pt x="3025" y="20186"/>
                    <a:pt x="3025" y="20186"/>
                    <a:pt x="3025" y="20210"/>
                  </a:cubicBezTo>
                  <a:cubicBezTo>
                    <a:pt x="3097" y="20378"/>
                    <a:pt x="3145" y="20522"/>
                    <a:pt x="3217" y="20690"/>
                  </a:cubicBezTo>
                  <a:cubicBezTo>
                    <a:pt x="3385" y="21098"/>
                    <a:pt x="3577" y="21506"/>
                    <a:pt x="3769" y="21890"/>
                  </a:cubicBezTo>
                  <a:cubicBezTo>
                    <a:pt x="3769" y="21914"/>
                    <a:pt x="3793" y="21938"/>
                    <a:pt x="3793" y="21962"/>
                  </a:cubicBezTo>
                  <a:cubicBezTo>
                    <a:pt x="3889" y="22154"/>
                    <a:pt x="3985" y="22346"/>
                    <a:pt x="4081" y="22538"/>
                  </a:cubicBezTo>
                  <a:cubicBezTo>
                    <a:pt x="4081" y="22538"/>
                    <a:pt x="4105" y="22538"/>
                    <a:pt x="4105" y="22562"/>
                  </a:cubicBezTo>
                  <a:cubicBezTo>
                    <a:pt x="4177" y="22731"/>
                    <a:pt x="4273" y="22899"/>
                    <a:pt x="4369" y="23067"/>
                  </a:cubicBezTo>
                  <a:cubicBezTo>
                    <a:pt x="4393" y="23115"/>
                    <a:pt x="4417" y="23163"/>
                    <a:pt x="4441" y="23211"/>
                  </a:cubicBezTo>
                  <a:cubicBezTo>
                    <a:pt x="4561" y="23379"/>
                    <a:pt x="4657" y="23547"/>
                    <a:pt x="4753" y="23739"/>
                  </a:cubicBezTo>
                  <a:cubicBezTo>
                    <a:pt x="4897" y="23979"/>
                    <a:pt x="5065" y="24195"/>
                    <a:pt x="5209" y="24435"/>
                  </a:cubicBezTo>
                  <a:lnTo>
                    <a:pt x="5233" y="24435"/>
                  </a:lnTo>
                  <a:cubicBezTo>
                    <a:pt x="5305" y="24555"/>
                    <a:pt x="5377" y="24651"/>
                    <a:pt x="5449" y="24771"/>
                  </a:cubicBezTo>
                  <a:cubicBezTo>
                    <a:pt x="5665" y="25059"/>
                    <a:pt x="5881" y="25347"/>
                    <a:pt x="6097" y="25635"/>
                  </a:cubicBezTo>
                  <a:lnTo>
                    <a:pt x="6145" y="25683"/>
                  </a:lnTo>
                  <a:cubicBezTo>
                    <a:pt x="6409" y="26019"/>
                    <a:pt x="6697" y="26331"/>
                    <a:pt x="6985" y="26643"/>
                  </a:cubicBezTo>
                  <a:cubicBezTo>
                    <a:pt x="7009" y="26667"/>
                    <a:pt x="7033" y="26691"/>
                    <a:pt x="7057" y="26691"/>
                  </a:cubicBezTo>
                  <a:cubicBezTo>
                    <a:pt x="7297" y="26979"/>
                    <a:pt x="7585" y="27243"/>
                    <a:pt x="7873" y="27483"/>
                  </a:cubicBezTo>
                  <a:cubicBezTo>
                    <a:pt x="7993" y="27603"/>
                    <a:pt x="8113" y="27699"/>
                    <a:pt x="8257" y="27795"/>
                  </a:cubicBezTo>
                  <a:cubicBezTo>
                    <a:pt x="8353" y="27891"/>
                    <a:pt x="8449" y="27963"/>
                    <a:pt x="8569" y="28035"/>
                  </a:cubicBezTo>
                  <a:cubicBezTo>
                    <a:pt x="8569" y="28035"/>
                    <a:pt x="8569" y="28059"/>
                    <a:pt x="8569" y="28059"/>
                  </a:cubicBezTo>
                  <a:cubicBezTo>
                    <a:pt x="8665" y="28131"/>
                    <a:pt x="8761" y="28203"/>
                    <a:pt x="8857" y="28275"/>
                  </a:cubicBezTo>
                  <a:cubicBezTo>
                    <a:pt x="8905" y="28299"/>
                    <a:pt x="8929" y="28299"/>
                    <a:pt x="8953" y="28323"/>
                  </a:cubicBezTo>
                  <a:cubicBezTo>
                    <a:pt x="9025" y="28395"/>
                    <a:pt x="9121" y="28443"/>
                    <a:pt x="9193" y="28491"/>
                  </a:cubicBezTo>
                  <a:cubicBezTo>
                    <a:pt x="9313" y="28563"/>
                    <a:pt x="9409" y="28635"/>
                    <a:pt x="9529" y="28707"/>
                  </a:cubicBezTo>
                  <a:cubicBezTo>
                    <a:pt x="9865" y="28923"/>
                    <a:pt x="10225" y="29115"/>
                    <a:pt x="10561" y="29283"/>
                  </a:cubicBezTo>
                  <a:cubicBezTo>
                    <a:pt x="10922" y="29451"/>
                    <a:pt x="11282" y="29595"/>
                    <a:pt x="11642" y="29739"/>
                  </a:cubicBezTo>
                  <a:cubicBezTo>
                    <a:pt x="12842" y="30219"/>
                    <a:pt x="14138" y="30507"/>
                    <a:pt x="15434" y="30603"/>
                  </a:cubicBezTo>
                  <a:cubicBezTo>
                    <a:pt x="15818" y="30651"/>
                    <a:pt x="16226" y="30651"/>
                    <a:pt x="16610" y="30651"/>
                  </a:cubicBezTo>
                  <a:lnTo>
                    <a:pt x="16994" y="30651"/>
                  </a:lnTo>
                  <a:cubicBezTo>
                    <a:pt x="17642" y="30651"/>
                    <a:pt x="18314" y="30579"/>
                    <a:pt x="18938" y="30483"/>
                  </a:cubicBezTo>
                  <a:cubicBezTo>
                    <a:pt x="19202" y="30435"/>
                    <a:pt x="19466" y="30387"/>
                    <a:pt x="19706" y="30339"/>
                  </a:cubicBezTo>
                  <a:cubicBezTo>
                    <a:pt x="20355" y="30195"/>
                    <a:pt x="20979" y="30027"/>
                    <a:pt x="21603" y="29787"/>
                  </a:cubicBezTo>
                  <a:cubicBezTo>
                    <a:pt x="21723" y="29763"/>
                    <a:pt x="21843" y="29715"/>
                    <a:pt x="21963" y="29667"/>
                  </a:cubicBezTo>
                  <a:cubicBezTo>
                    <a:pt x="22011" y="29643"/>
                    <a:pt x="22059" y="29619"/>
                    <a:pt x="22107" y="29595"/>
                  </a:cubicBezTo>
                  <a:cubicBezTo>
                    <a:pt x="22179" y="29571"/>
                    <a:pt x="22251" y="29547"/>
                    <a:pt x="22323" y="29523"/>
                  </a:cubicBezTo>
                  <a:cubicBezTo>
                    <a:pt x="22371" y="29475"/>
                    <a:pt x="22443" y="29451"/>
                    <a:pt x="22515" y="29427"/>
                  </a:cubicBezTo>
                  <a:cubicBezTo>
                    <a:pt x="22563" y="29403"/>
                    <a:pt x="22611" y="29379"/>
                    <a:pt x="22659" y="29355"/>
                  </a:cubicBezTo>
                  <a:cubicBezTo>
                    <a:pt x="22731" y="29331"/>
                    <a:pt x="22803" y="29283"/>
                    <a:pt x="22875" y="29259"/>
                  </a:cubicBezTo>
                  <a:cubicBezTo>
                    <a:pt x="22923" y="29235"/>
                    <a:pt x="22947" y="29211"/>
                    <a:pt x="22995" y="29187"/>
                  </a:cubicBezTo>
                  <a:cubicBezTo>
                    <a:pt x="23067" y="29163"/>
                    <a:pt x="23163" y="29115"/>
                    <a:pt x="23235" y="29067"/>
                  </a:cubicBezTo>
                  <a:cubicBezTo>
                    <a:pt x="23259" y="29043"/>
                    <a:pt x="23307" y="29043"/>
                    <a:pt x="23331" y="29019"/>
                  </a:cubicBezTo>
                  <a:cubicBezTo>
                    <a:pt x="23403" y="28971"/>
                    <a:pt x="23499" y="28923"/>
                    <a:pt x="23595" y="28875"/>
                  </a:cubicBezTo>
                  <a:cubicBezTo>
                    <a:pt x="23595" y="28875"/>
                    <a:pt x="23619" y="28851"/>
                    <a:pt x="23643" y="28851"/>
                  </a:cubicBezTo>
                  <a:cubicBezTo>
                    <a:pt x="23739" y="28803"/>
                    <a:pt x="23835" y="28731"/>
                    <a:pt x="23931" y="28683"/>
                  </a:cubicBezTo>
                  <a:cubicBezTo>
                    <a:pt x="23931" y="28683"/>
                    <a:pt x="23931" y="28659"/>
                    <a:pt x="23955" y="28659"/>
                  </a:cubicBezTo>
                  <a:cubicBezTo>
                    <a:pt x="24171" y="28515"/>
                    <a:pt x="24411" y="28371"/>
                    <a:pt x="24627" y="28203"/>
                  </a:cubicBezTo>
                  <a:cubicBezTo>
                    <a:pt x="24651" y="28203"/>
                    <a:pt x="24651" y="28203"/>
                    <a:pt x="24651" y="28179"/>
                  </a:cubicBezTo>
                  <a:cubicBezTo>
                    <a:pt x="25443" y="27627"/>
                    <a:pt x="26163" y="26979"/>
                    <a:pt x="26811" y="26259"/>
                  </a:cubicBezTo>
                  <a:cubicBezTo>
                    <a:pt x="26835" y="26235"/>
                    <a:pt x="26859" y="26211"/>
                    <a:pt x="26883" y="26187"/>
                  </a:cubicBezTo>
                  <a:cubicBezTo>
                    <a:pt x="26955" y="26091"/>
                    <a:pt x="27051" y="25995"/>
                    <a:pt x="27123" y="25899"/>
                  </a:cubicBezTo>
                  <a:cubicBezTo>
                    <a:pt x="27987" y="24867"/>
                    <a:pt x="28731" y="23739"/>
                    <a:pt x="29379" y="22562"/>
                  </a:cubicBezTo>
                  <a:cubicBezTo>
                    <a:pt x="29379" y="22538"/>
                    <a:pt x="29379" y="22538"/>
                    <a:pt x="29379" y="22538"/>
                  </a:cubicBezTo>
                  <a:cubicBezTo>
                    <a:pt x="29571" y="22202"/>
                    <a:pt x="29764" y="21842"/>
                    <a:pt x="29932" y="21506"/>
                  </a:cubicBezTo>
                  <a:cubicBezTo>
                    <a:pt x="30004" y="21338"/>
                    <a:pt x="30076" y="21194"/>
                    <a:pt x="30148" y="21050"/>
                  </a:cubicBezTo>
                  <a:cubicBezTo>
                    <a:pt x="30148" y="21050"/>
                    <a:pt x="30148" y="21050"/>
                    <a:pt x="30148" y="21026"/>
                  </a:cubicBezTo>
                  <a:cubicBezTo>
                    <a:pt x="30220" y="20882"/>
                    <a:pt x="30292" y="20738"/>
                    <a:pt x="30364" y="20570"/>
                  </a:cubicBezTo>
                  <a:cubicBezTo>
                    <a:pt x="30532" y="20234"/>
                    <a:pt x="30700" y="19874"/>
                    <a:pt x="30844" y="19514"/>
                  </a:cubicBezTo>
                  <a:cubicBezTo>
                    <a:pt x="30868" y="19466"/>
                    <a:pt x="30868" y="19442"/>
                    <a:pt x="30892" y="19394"/>
                  </a:cubicBezTo>
                  <a:cubicBezTo>
                    <a:pt x="30988" y="19178"/>
                    <a:pt x="31084" y="18962"/>
                    <a:pt x="31156" y="18770"/>
                  </a:cubicBezTo>
                  <a:cubicBezTo>
                    <a:pt x="31180" y="18698"/>
                    <a:pt x="31204" y="18650"/>
                    <a:pt x="31228" y="18602"/>
                  </a:cubicBezTo>
                  <a:cubicBezTo>
                    <a:pt x="31300" y="18386"/>
                    <a:pt x="31396" y="18170"/>
                    <a:pt x="31468" y="17978"/>
                  </a:cubicBezTo>
                  <a:cubicBezTo>
                    <a:pt x="31468" y="17978"/>
                    <a:pt x="31468" y="17954"/>
                    <a:pt x="31468" y="17954"/>
                  </a:cubicBezTo>
                  <a:cubicBezTo>
                    <a:pt x="31540" y="17738"/>
                    <a:pt x="31636" y="17522"/>
                    <a:pt x="31708" y="17306"/>
                  </a:cubicBezTo>
                  <a:cubicBezTo>
                    <a:pt x="31732" y="17282"/>
                    <a:pt x="31732" y="17234"/>
                    <a:pt x="31756" y="17186"/>
                  </a:cubicBezTo>
                  <a:cubicBezTo>
                    <a:pt x="31828" y="16970"/>
                    <a:pt x="31900" y="16730"/>
                    <a:pt x="31972" y="16514"/>
                  </a:cubicBezTo>
                  <a:cubicBezTo>
                    <a:pt x="32044" y="16322"/>
                    <a:pt x="32116" y="16130"/>
                    <a:pt x="32164" y="15914"/>
                  </a:cubicBezTo>
                  <a:cubicBezTo>
                    <a:pt x="32260" y="15626"/>
                    <a:pt x="32356" y="15314"/>
                    <a:pt x="32452" y="15002"/>
                  </a:cubicBezTo>
                  <a:cubicBezTo>
                    <a:pt x="32524" y="14690"/>
                    <a:pt x="32620" y="14378"/>
                    <a:pt x="32692" y="14066"/>
                  </a:cubicBezTo>
                  <a:cubicBezTo>
                    <a:pt x="32740" y="13874"/>
                    <a:pt x="32788" y="13682"/>
                    <a:pt x="32836" y="13490"/>
                  </a:cubicBezTo>
                  <a:cubicBezTo>
                    <a:pt x="32908" y="13178"/>
                    <a:pt x="32980" y="12866"/>
                    <a:pt x="33052" y="12554"/>
                  </a:cubicBezTo>
                  <a:cubicBezTo>
                    <a:pt x="33100" y="12241"/>
                    <a:pt x="33172" y="11929"/>
                    <a:pt x="33220" y="11617"/>
                  </a:cubicBezTo>
                  <a:cubicBezTo>
                    <a:pt x="33268" y="11449"/>
                    <a:pt x="33292" y="11281"/>
                    <a:pt x="33316" y="11113"/>
                  </a:cubicBezTo>
                  <a:cubicBezTo>
                    <a:pt x="33316" y="11089"/>
                    <a:pt x="33316" y="11065"/>
                    <a:pt x="33340" y="11041"/>
                  </a:cubicBezTo>
                  <a:cubicBezTo>
                    <a:pt x="33364" y="10897"/>
                    <a:pt x="33388" y="10729"/>
                    <a:pt x="33412" y="10585"/>
                  </a:cubicBezTo>
                  <a:cubicBezTo>
                    <a:pt x="33412" y="10585"/>
                    <a:pt x="33412" y="10561"/>
                    <a:pt x="33412" y="10561"/>
                  </a:cubicBezTo>
                  <a:cubicBezTo>
                    <a:pt x="33484" y="10033"/>
                    <a:pt x="33556" y="9505"/>
                    <a:pt x="33628" y="8953"/>
                  </a:cubicBezTo>
                  <a:cubicBezTo>
                    <a:pt x="33700" y="8161"/>
                    <a:pt x="33772" y="7393"/>
                    <a:pt x="33820" y="6601"/>
                  </a:cubicBezTo>
                  <a:cubicBezTo>
                    <a:pt x="33820" y="6385"/>
                    <a:pt x="33820" y="6145"/>
                    <a:pt x="33844" y="5929"/>
                  </a:cubicBezTo>
                  <a:cubicBezTo>
                    <a:pt x="33844" y="5857"/>
                    <a:pt x="33844" y="5809"/>
                    <a:pt x="33844" y="5761"/>
                  </a:cubicBezTo>
                  <a:cubicBezTo>
                    <a:pt x="33844" y="5545"/>
                    <a:pt x="33844" y="5305"/>
                    <a:pt x="33844" y="5089"/>
                  </a:cubicBezTo>
                  <a:cubicBezTo>
                    <a:pt x="33844" y="4849"/>
                    <a:pt x="33844" y="4633"/>
                    <a:pt x="33844" y="4393"/>
                  </a:cubicBezTo>
                  <a:cubicBezTo>
                    <a:pt x="33844" y="4345"/>
                    <a:pt x="33844" y="4297"/>
                    <a:pt x="33844" y="4225"/>
                  </a:cubicBezTo>
                  <a:cubicBezTo>
                    <a:pt x="33844" y="4009"/>
                    <a:pt x="33844" y="3793"/>
                    <a:pt x="33820" y="3553"/>
                  </a:cubicBezTo>
                  <a:cubicBezTo>
                    <a:pt x="33796" y="3025"/>
                    <a:pt x="33772" y="2496"/>
                    <a:pt x="33724" y="1968"/>
                  </a:cubicBezTo>
                  <a:cubicBezTo>
                    <a:pt x="33772" y="1944"/>
                    <a:pt x="33772" y="1896"/>
                    <a:pt x="33772" y="1824"/>
                  </a:cubicBezTo>
                  <a:cubicBezTo>
                    <a:pt x="33772" y="1800"/>
                    <a:pt x="33772" y="1776"/>
                    <a:pt x="33772" y="1776"/>
                  </a:cubicBezTo>
                  <a:cubicBezTo>
                    <a:pt x="33772" y="1728"/>
                    <a:pt x="33748" y="1704"/>
                    <a:pt x="33724" y="1680"/>
                  </a:cubicBezTo>
                  <a:cubicBezTo>
                    <a:pt x="33724" y="1656"/>
                    <a:pt x="33724" y="1656"/>
                    <a:pt x="33700" y="1632"/>
                  </a:cubicBezTo>
                  <a:cubicBezTo>
                    <a:pt x="33700" y="1632"/>
                    <a:pt x="33700" y="1608"/>
                    <a:pt x="33700" y="1608"/>
                  </a:cubicBezTo>
                  <a:lnTo>
                    <a:pt x="33700" y="1560"/>
                  </a:lnTo>
                  <a:cubicBezTo>
                    <a:pt x="33700" y="1560"/>
                    <a:pt x="33700" y="1536"/>
                    <a:pt x="33676" y="1512"/>
                  </a:cubicBezTo>
                  <a:cubicBezTo>
                    <a:pt x="33676" y="1488"/>
                    <a:pt x="33676" y="1488"/>
                    <a:pt x="33652" y="1464"/>
                  </a:cubicBezTo>
                  <a:cubicBezTo>
                    <a:pt x="33604" y="1392"/>
                    <a:pt x="33508" y="1344"/>
                    <a:pt x="33412" y="1344"/>
                  </a:cubicBezTo>
                  <a:lnTo>
                    <a:pt x="33364" y="1344"/>
                  </a:lnTo>
                  <a:cubicBezTo>
                    <a:pt x="33220" y="1368"/>
                    <a:pt x="33172" y="1488"/>
                    <a:pt x="33148" y="1608"/>
                  </a:cubicBezTo>
                  <a:lnTo>
                    <a:pt x="33004" y="1608"/>
                  </a:lnTo>
                  <a:cubicBezTo>
                    <a:pt x="32668" y="1704"/>
                    <a:pt x="32332" y="1800"/>
                    <a:pt x="31996" y="1896"/>
                  </a:cubicBezTo>
                  <a:lnTo>
                    <a:pt x="31276" y="2064"/>
                  </a:lnTo>
                  <a:cubicBezTo>
                    <a:pt x="31252" y="2088"/>
                    <a:pt x="31204" y="2088"/>
                    <a:pt x="31180" y="2112"/>
                  </a:cubicBezTo>
                  <a:cubicBezTo>
                    <a:pt x="31180" y="2112"/>
                    <a:pt x="31156" y="2136"/>
                    <a:pt x="31156" y="2136"/>
                  </a:cubicBezTo>
                  <a:lnTo>
                    <a:pt x="30844" y="2232"/>
                  </a:lnTo>
                  <a:cubicBezTo>
                    <a:pt x="30532" y="2304"/>
                    <a:pt x="30220" y="2400"/>
                    <a:pt x="29908" y="2496"/>
                  </a:cubicBezTo>
                  <a:cubicBezTo>
                    <a:pt x="29860" y="2496"/>
                    <a:pt x="29812" y="2521"/>
                    <a:pt x="29764" y="2521"/>
                  </a:cubicBezTo>
                  <a:cubicBezTo>
                    <a:pt x="29692" y="2545"/>
                    <a:pt x="29619" y="2569"/>
                    <a:pt x="29547" y="2593"/>
                  </a:cubicBezTo>
                  <a:cubicBezTo>
                    <a:pt x="29379" y="2617"/>
                    <a:pt x="29211" y="2641"/>
                    <a:pt x="29019" y="2641"/>
                  </a:cubicBezTo>
                  <a:cubicBezTo>
                    <a:pt x="28803" y="2665"/>
                    <a:pt x="28587" y="2689"/>
                    <a:pt x="28371" y="2713"/>
                  </a:cubicBezTo>
                  <a:cubicBezTo>
                    <a:pt x="28179" y="2737"/>
                    <a:pt x="27963" y="2737"/>
                    <a:pt x="27771" y="2761"/>
                  </a:cubicBezTo>
                  <a:cubicBezTo>
                    <a:pt x="27579" y="2785"/>
                    <a:pt x="27363" y="2785"/>
                    <a:pt x="27171" y="2785"/>
                  </a:cubicBezTo>
                  <a:cubicBezTo>
                    <a:pt x="26379" y="2833"/>
                    <a:pt x="25587" y="2857"/>
                    <a:pt x="24771" y="2857"/>
                  </a:cubicBezTo>
                  <a:lnTo>
                    <a:pt x="23979" y="2857"/>
                  </a:lnTo>
                  <a:cubicBezTo>
                    <a:pt x="22899" y="2833"/>
                    <a:pt x="21843" y="2809"/>
                    <a:pt x="20787" y="2785"/>
                  </a:cubicBezTo>
                  <a:cubicBezTo>
                    <a:pt x="20042" y="2761"/>
                    <a:pt x="19298" y="2737"/>
                    <a:pt x="18554" y="2713"/>
                  </a:cubicBezTo>
                  <a:cubicBezTo>
                    <a:pt x="18170" y="2713"/>
                    <a:pt x="17810" y="2689"/>
                    <a:pt x="17426" y="2665"/>
                  </a:cubicBezTo>
                  <a:cubicBezTo>
                    <a:pt x="17066" y="2665"/>
                    <a:pt x="16682" y="2641"/>
                    <a:pt x="16322" y="2641"/>
                  </a:cubicBezTo>
                  <a:cubicBezTo>
                    <a:pt x="15602" y="2569"/>
                    <a:pt x="14882" y="2521"/>
                    <a:pt x="14138" y="2448"/>
                  </a:cubicBezTo>
                  <a:cubicBezTo>
                    <a:pt x="14114" y="2448"/>
                    <a:pt x="14090" y="2448"/>
                    <a:pt x="14066" y="2424"/>
                  </a:cubicBezTo>
                  <a:cubicBezTo>
                    <a:pt x="12986" y="2328"/>
                    <a:pt x="11930" y="2208"/>
                    <a:pt x="10850" y="2088"/>
                  </a:cubicBezTo>
                  <a:cubicBezTo>
                    <a:pt x="10586" y="2040"/>
                    <a:pt x="10321" y="2016"/>
                    <a:pt x="10057" y="1968"/>
                  </a:cubicBezTo>
                  <a:cubicBezTo>
                    <a:pt x="9265" y="1872"/>
                    <a:pt x="8473" y="1752"/>
                    <a:pt x="7681" y="1632"/>
                  </a:cubicBezTo>
                  <a:cubicBezTo>
                    <a:pt x="6361" y="1416"/>
                    <a:pt x="5041" y="1176"/>
                    <a:pt x="3745" y="912"/>
                  </a:cubicBezTo>
                  <a:cubicBezTo>
                    <a:pt x="2977" y="744"/>
                    <a:pt x="2185" y="552"/>
                    <a:pt x="1417" y="360"/>
                  </a:cubicBezTo>
                  <a:cubicBezTo>
                    <a:pt x="1153" y="312"/>
                    <a:pt x="912" y="240"/>
                    <a:pt x="648" y="168"/>
                  </a:cubicBezTo>
                  <a:lnTo>
                    <a:pt x="528" y="168"/>
                  </a:lnTo>
                  <a:cubicBezTo>
                    <a:pt x="528" y="144"/>
                    <a:pt x="504" y="144"/>
                    <a:pt x="504" y="120"/>
                  </a:cubicBezTo>
                  <a:cubicBezTo>
                    <a:pt x="480" y="96"/>
                    <a:pt x="456" y="72"/>
                    <a:pt x="432" y="48"/>
                  </a:cubicBezTo>
                  <a:cubicBezTo>
                    <a:pt x="432" y="48"/>
                    <a:pt x="408" y="48"/>
                    <a:pt x="408" y="24"/>
                  </a:cubicBezTo>
                  <a:cubicBezTo>
                    <a:pt x="360" y="24"/>
                    <a:pt x="312" y="0"/>
                    <a:pt x="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767883" y="1581201"/>
            <a:ext cx="5459708" cy="2272417"/>
          </a:xfrm>
          <a:prstGeom prst="rect">
            <a:avLst/>
          </a:prstGeom>
        </p:spPr>
        <p:txBody>
          <a:bodyPr wrap="square">
            <a:spAutoFit/>
          </a:bodyPr>
          <a:lstStyle/>
          <a:p>
            <a:pPr algn="just">
              <a:lnSpc>
                <a:spcPts val="3400"/>
              </a:lnSpc>
            </a:pPr>
            <a:r>
              <a:rPr lang="en-US" sz="2400" dirty="0">
                <a:solidFill>
                  <a:schemeClr val="tx2">
                    <a:lumMod val="50000"/>
                  </a:schemeClr>
                </a:solidFill>
                <a:latin typeface="+mn-lt"/>
                <a:ea typeface="Calibri" panose="020F0502020204030204" pitchFamily="34" charset="0"/>
              </a:rPr>
              <a:t>Vào lúc trời lạnh, người ta thường xoa hai bàn tay vào nhau để nhanh làm ấm bàn tay. Khi đó, năng lượng do sự chuyển động của hai bàn tay đã chuyển thành nhiệt để làm ấm bàn tay.</a:t>
            </a:r>
          </a:p>
        </p:txBody>
      </p:sp>
      <p:pic>
        <p:nvPicPr>
          <p:cNvPr id="310" name="Picture 309"/>
          <p:cNvPicPr>
            <a:picLocks noChangeAspect="1"/>
          </p:cNvPicPr>
          <p:nvPr/>
        </p:nvPicPr>
        <p:blipFill>
          <a:blip r:embed="rId3"/>
          <a:stretch>
            <a:fillRect/>
          </a:stretch>
        </p:blipFill>
        <p:spPr>
          <a:xfrm>
            <a:off x="6246995" y="1153303"/>
            <a:ext cx="2699181" cy="2988064"/>
          </a:xfrm>
          <a:prstGeom prst="ellipse">
            <a:avLst/>
          </a:prstGeom>
          <a:ln>
            <a:noFill/>
          </a:ln>
          <a:effectLst>
            <a:softEdge rad="112500"/>
          </a:effectLst>
        </p:spPr>
      </p:pic>
    </p:spTree>
    <p:extLst>
      <p:ext uri="{BB962C8B-B14F-4D97-AF65-F5344CB8AC3E}">
        <p14:creationId xmlns:p14="http://schemas.microsoft.com/office/powerpoint/2010/main" val="77250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10"/>
                                        </p:tgtEl>
                                        <p:attrNameLst>
                                          <p:attrName>style.visibility</p:attrName>
                                        </p:attrNameLst>
                                      </p:cBhvr>
                                      <p:to>
                                        <p:strVal val="visible"/>
                                      </p:to>
                                    </p:set>
                                    <p:animEffect transition="in" filter="barn(inVertical)">
                                      <p:cBhvr>
                                        <p:cTn id="10"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1"/>
        <p:cNvGrpSpPr/>
        <p:nvPr/>
      </p:nvGrpSpPr>
      <p:grpSpPr>
        <a:xfrm>
          <a:off x="0" y="0"/>
          <a:ext cx="0" cy="0"/>
          <a:chOff x="0" y="0"/>
          <a:chExt cx="0" cy="0"/>
        </a:xfrm>
      </p:grpSpPr>
      <p:sp>
        <p:nvSpPr>
          <p:cNvPr id="7" name="Rectangle 6"/>
          <p:cNvSpPr/>
          <p:nvPr/>
        </p:nvSpPr>
        <p:spPr>
          <a:xfrm>
            <a:off x="665520" y="1344025"/>
            <a:ext cx="6002507" cy="1400383"/>
          </a:xfrm>
          <a:prstGeom prst="rect">
            <a:avLst/>
          </a:prstGeom>
        </p:spPr>
        <p:txBody>
          <a:bodyPr wrap="square">
            <a:spAutoFit/>
          </a:bodyPr>
          <a:lstStyle/>
          <a:p>
            <a:pPr algn="just">
              <a:lnSpc>
                <a:spcPts val="3400"/>
              </a:lnSpc>
            </a:pPr>
            <a:r>
              <a:rPr lang="vi-VN" sz="2400" dirty="0">
                <a:solidFill>
                  <a:schemeClr val="tx2">
                    <a:lumMod val="50000"/>
                  </a:schemeClr>
                </a:solidFill>
                <a:latin typeface="+mn-lt"/>
                <a:ea typeface="Calibri" panose="020F0502020204030204" pitchFamily="34" charset="0"/>
              </a:rPr>
              <a:t>Khi ô tô động cơ nhiệt chạy, hoá năng giải phóng do đốt cháy nhiên liệu đã chuyển thành năng lượng cho ô tô hoạt động.</a:t>
            </a:r>
            <a:endParaRPr lang="en-US" sz="2400" dirty="0">
              <a:solidFill>
                <a:schemeClr val="tx2">
                  <a:lumMod val="50000"/>
                </a:schemeClr>
              </a:solidFill>
              <a:latin typeface="+mn-lt"/>
              <a:ea typeface="Calibri" panose="020F0502020204030204" pitchFamily="34" charset="0"/>
            </a:endParaRPr>
          </a:p>
        </p:txBody>
      </p:sp>
      <p:sp>
        <p:nvSpPr>
          <p:cNvPr id="297" name="Rectangle 296"/>
          <p:cNvSpPr/>
          <p:nvPr/>
        </p:nvSpPr>
        <p:spPr>
          <a:xfrm>
            <a:off x="665519" y="3462325"/>
            <a:ext cx="6002507" cy="925382"/>
          </a:xfrm>
          <a:prstGeom prst="rect">
            <a:avLst/>
          </a:prstGeom>
        </p:spPr>
        <p:txBody>
          <a:bodyPr wrap="square">
            <a:spAutoFit/>
          </a:bodyPr>
          <a:lstStyle/>
          <a:p>
            <a:pPr algn="just">
              <a:lnSpc>
                <a:spcPts val="3400"/>
              </a:lnSpc>
            </a:pPr>
            <a:r>
              <a:rPr lang="vi-VN" sz="2400" dirty="0">
                <a:solidFill>
                  <a:schemeClr val="tx2">
                    <a:lumMod val="50000"/>
                  </a:schemeClr>
                </a:solidFill>
                <a:latin typeface="+mn-lt"/>
                <a:ea typeface="Calibri" panose="020F0502020204030204" pitchFamily="34" charset="0"/>
              </a:rPr>
              <a:t>Khi đèn đường được thắp sáng, năng lượng điện đã chuyển thành quang năng.</a:t>
            </a:r>
            <a:endParaRPr lang="en-US" sz="2400" dirty="0">
              <a:solidFill>
                <a:schemeClr val="tx2">
                  <a:lumMod val="50000"/>
                </a:schemeClr>
              </a:solidFill>
              <a:latin typeface="+mn-lt"/>
              <a:ea typeface="Calibri" panose="020F0502020204030204" pitchFamily="34" charset="0"/>
            </a:endParaRPr>
          </a:p>
        </p:txBody>
      </p:sp>
      <p:pic>
        <p:nvPicPr>
          <p:cNvPr id="298" name="Picture 297"/>
          <p:cNvPicPr>
            <a:picLocks noChangeAspect="1"/>
          </p:cNvPicPr>
          <p:nvPr/>
        </p:nvPicPr>
        <p:blipFill>
          <a:blip r:embed="rId3"/>
          <a:stretch>
            <a:fillRect/>
          </a:stretch>
        </p:blipFill>
        <p:spPr>
          <a:xfrm>
            <a:off x="6668027" y="766504"/>
            <a:ext cx="2019708" cy="2194702"/>
          </a:xfrm>
          <a:prstGeom prst="ellipse">
            <a:avLst/>
          </a:prstGeom>
          <a:ln>
            <a:noFill/>
          </a:ln>
          <a:effectLst>
            <a:softEdge rad="112500"/>
          </a:effectLst>
        </p:spPr>
      </p:pic>
      <p:pic>
        <p:nvPicPr>
          <p:cNvPr id="299" name="Picture 298"/>
          <p:cNvPicPr>
            <a:picLocks noChangeAspect="1"/>
          </p:cNvPicPr>
          <p:nvPr/>
        </p:nvPicPr>
        <p:blipFill>
          <a:blip r:embed="rId4"/>
          <a:stretch>
            <a:fillRect/>
          </a:stretch>
        </p:blipFill>
        <p:spPr>
          <a:xfrm>
            <a:off x="6794396" y="3011535"/>
            <a:ext cx="2114050" cy="1946349"/>
          </a:xfrm>
          <a:prstGeom prst="ellipse">
            <a:avLst/>
          </a:prstGeom>
          <a:ln>
            <a:noFill/>
          </a:ln>
          <a:effectLst>
            <a:softEdge rad="112500"/>
          </a:effectLst>
        </p:spPr>
      </p:pic>
    </p:spTree>
    <p:extLst>
      <p:ext uri="{BB962C8B-B14F-4D97-AF65-F5344CB8AC3E}">
        <p14:creationId xmlns:p14="http://schemas.microsoft.com/office/powerpoint/2010/main" val="403274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98"/>
                                        </p:tgtEl>
                                        <p:attrNameLst>
                                          <p:attrName>style.visibility</p:attrName>
                                        </p:attrNameLst>
                                      </p:cBhvr>
                                      <p:to>
                                        <p:strVal val="visible"/>
                                      </p:to>
                                    </p:set>
                                    <p:animEffect transition="in" filter="barn(inVertical)">
                                      <p:cBhvr>
                                        <p:cTn id="10" dur="500"/>
                                        <p:tgtEl>
                                          <p:spTgt spid="29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99"/>
                                        </p:tgtEl>
                                        <p:attrNameLst>
                                          <p:attrName>style.visibility</p:attrName>
                                        </p:attrNameLst>
                                      </p:cBhvr>
                                      <p:to>
                                        <p:strVal val="visible"/>
                                      </p:to>
                                    </p:set>
                                    <p:animEffect transition="in" filter="barn(inVertical)">
                                      <p:cBhvr>
                                        <p:cTn id="15" dur="500"/>
                                        <p:tgtEl>
                                          <p:spTgt spid="29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7"/>
                                        </p:tgtEl>
                                        <p:attrNameLst>
                                          <p:attrName>style.visibility</p:attrName>
                                        </p:attrNameLst>
                                      </p:cBhvr>
                                      <p:to>
                                        <p:strVal val="visible"/>
                                      </p:to>
                                    </p:set>
                                    <p:animEffect transition="in" filter="barn(inVertical)">
                                      <p:cBhvr>
                                        <p:cTn id="18"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1"/>
        <p:cNvGrpSpPr/>
        <p:nvPr/>
      </p:nvGrpSpPr>
      <p:grpSpPr>
        <a:xfrm>
          <a:off x="0" y="0"/>
          <a:ext cx="0" cy="0"/>
          <a:chOff x="0" y="0"/>
          <a:chExt cx="0" cy="0"/>
        </a:xfrm>
      </p:grpSpPr>
      <p:sp>
        <p:nvSpPr>
          <p:cNvPr id="3422" name="Google Shape;3422;p52"/>
          <p:cNvSpPr/>
          <p:nvPr/>
        </p:nvSpPr>
        <p:spPr>
          <a:xfrm rot="864275">
            <a:off x="665838" y="565410"/>
            <a:ext cx="8569774" cy="4497235"/>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424" name="Google Shape;3424;p52"/>
          <p:cNvGrpSpPr/>
          <p:nvPr/>
        </p:nvGrpSpPr>
        <p:grpSpPr>
          <a:xfrm>
            <a:off x="214195" y="3371139"/>
            <a:ext cx="885541" cy="1736915"/>
            <a:chOff x="1833675" y="2704350"/>
            <a:chExt cx="820325" cy="1609000"/>
          </a:xfrm>
        </p:grpSpPr>
        <p:sp>
          <p:nvSpPr>
            <p:cNvPr id="3425" name="Google Shape;3425;p52"/>
            <p:cNvSpPr/>
            <p:nvPr/>
          </p:nvSpPr>
          <p:spPr>
            <a:xfrm>
              <a:off x="1845075" y="3455925"/>
              <a:ext cx="808925" cy="164050"/>
            </a:xfrm>
            <a:custGeom>
              <a:avLst/>
              <a:gdLst/>
              <a:ahLst/>
              <a:cxnLst/>
              <a:rect l="l" t="t" r="r" b="b"/>
              <a:pathLst>
                <a:path w="32357" h="6562" extrusionOk="0">
                  <a:moveTo>
                    <a:pt x="17614" y="0"/>
                  </a:moveTo>
                  <a:cubicBezTo>
                    <a:pt x="16710" y="0"/>
                    <a:pt x="15806" y="14"/>
                    <a:pt x="14906" y="41"/>
                  </a:cubicBezTo>
                  <a:cubicBezTo>
                    <a:pt x="12482" y="89"/>
                    <a:pt x="10082" y="257"/>
                    <a:pt x="7682" y="497"/>
                  </a:cubicBezTo>
                  <a:cubicBezTo>
                    <a:pt x="6553" y="617"/>
                    <a:pt x="5425" y="737"/>
                    <a:pt x="4297" y="905"/>
                  </a:cubicBezTo>
                  <a:cubicBezTo>
                    <a:pt x="3289" y="1073"/>
                    <a:pt x="2305" y="1337"/>
                    <a:pt x="1369" y="1769"/>
                  </a:cubicBezTo>
                  <a:cubicBezTo>
                    <a:pt x="1057" y="1913"/>
                    <a:pt x="745" y="2105"/>
                    <a:pt x="457" y="2297"/>
                  </a:cubicBezTo>
                  <a:cubicBezTo>
                    <a:pt x="337" y="2297"/>
                    <a:pt x="193" y="2369"/>
                    <a:pt x="169" y="2513"/>
                  </a:cubicBezTo>
                  <a:cubicBezTo>
                    <a:pt x="145" y="2537"/>
                    <a:pt x="121" y="2537"/>
                    <a:pt x="121" y="2561"/>
                  </a:cubicBezTo>
                  <a:cubicBezTo>
                    <a:pt x="1" y="2657"/>
                    <a:pt x="25" y="2849"/>
                    <a:pt x="121" y="2945"/>
                  </a:cubicBezTo>
                  <a:cubicBezTo>
                    <a:pt x="121" y="2969"/>
                    <a:pt x="145" y="2993"/>
                    <a:pt x="169" y="2993"/>
                  </a:cubicBezTo>
                  <a:cubicBezTo>
                    <a:pt x="265" y="3641"/>
                    <a:pt x="793" y="4121"/>
                    <a:pt x="1393" y="4433"/>
                  </a:cubicBezTo>
                  <a:cubicBezTo>
                    <a:pt x="1777" y="4649"/>
                    <a:pt x="2185" y="4793"/>
                    <a:pt x="2593" y="4889"/>
                  </a:cubicBezTo>
                  <a:cubicBezTo>
                    <a:pt x="3145" y="5033"/>
                    <a:pt x="3721" y="5177"/>
                    <a:pt x="4297" y="5297"/>
                  </a:cubicBezTo>
                  <a:cubicBezTo>
                    <a:pt x="6577" y="5801"/>
                    <a:pt x="8906" y="6162"/>
                    <a:pt x="11234" y="6354"/>
                  </a:cubicBezTo>
                  <a:cubicBezTo>
                    <a:pt x="12731" y="6492"/>
                    <a:pt x="14237" y="6562"/>
                    <a:pt x="15741" y="6562"/>
                  </a:cubicBezTo>
                  <a:cubicBezTo>
                    <a:pt x="16577" y="6562"/>
                    <a:pt x="17411" y="6540"/>
                    <a:pt x="18243" y="6498"/>
                  </a:cubicBezTo>
                  <a:cubicBezTo>
                    <a:pt x="20571" y="6402"/>
                    <a:pt x="22899" y="6162"/>
                    <a:pt x="25203" y="5753"/>
                  </a:cubicBezTo>
                  <a:cubicBezTo>
                    <a:pt x="27292" y="5369"/>
                    <a:pt x="29428" y="4841"/>
                    <a:pt x="31252" y="3689"/>
                  </a:cubicBezTo>
                  <a:cubicBezTo>
                    <a:pt x="31660" y="3425"/>
                    <a:pt x="32140" y="3137"/>
                    <a:pt x="32260" y="2633"/>
                  </a:cubicBezTo>
                  <a:cubicBezTo>
                    <a:pt x="32356" y="2249"/>
                    <a:pt x="32212" y="1865"/>
                    <a:pt x="31924" y="1601"/>
                  </a:cubicBezTo>
                  <a:cubicBezTo>
                    <a:pt x="31252" y="905"/>
                    <a:pt x="30220" y="857"/>
                    <a:pt x="29308" y="737"/>
                  </a:cubicBezTo>
                  <a:cubicBezTo>
                    <a:pt x="26932" y="449"/>
                    <a:pt x="24531" y="233"/>
                    <a:pt x="22131" y="113"/>
                  </a:cubicBezTo>
                  <a:cubicBezTo>
                    <a:pt x="20631" y="38"/>
                    <a:pt x="19121" y="0"/>
                    <a:pt x="17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p:cNvSpPr/>
            <p:nvPr/>
          </p:nvSpPr>
          <p:spPr>
            <a:xfrm>
              <a:off x="1900275" y="2704350"/>
              <a:ext cx="331875" cy="923725"/>
            </a:xfrm>
            <a:custGeom>
              <a:avLst/>
              <a:gdLst/>
              <a:ahLst/>
              <a:cxnLst/>
              <a:rect l="l" t="t" r="r" b="b"/>
              <a:pathLst>
                <a:path w="13275" h="36949" extrusionOk="0">
                  <a:moveTo>
                    <a:pt x="6511" y="0"/>
                  </a:moveTo>
                  <a:cubicBezTo>
                    <a:pt x="6011" y="0"/>
                    <a:pt x="5508" y="89"/>
                    <a:pt x="5018" y="269"/>
                  </a:cubicBezTo>
                  <a:cubicBezTo>
                    <a:pt x="3865" y="677"/>
                    <a:pt x="2857" y="1493"/>
                    <a:pt x="2137" y="2501"/>
                  </a:cubicBezTo>
                  <a:cubicBezTo>
                    <a:pt x="1345" y="3629"/>
                    <a:pt x="913" y="4949"/>
                    <a:pt x="649" y="6294"/>
                  </a:cubicBezTo>
                  <a:cubicBezTo>
                    <a:pt x="385" y="7686"/>
                    <a:pt x="265" y="9126"/>
                    <a:pt x="169" y="10566"/>
                  </a:cubicBezTo>
                  <a:cubicBezTo>
                    <a:pt x="49" y="12030"/>
                    <a:pt x="1" y="13518"/>
                    <a:pt x="25" y="15006"/>
                  </a:cubicBezTo>
                  <a:cubicBezTo>
                    <a:pt x="49" y="18007"/>
                    <a:pt x="265" y="20983"/>
                    <a:pt x="721" y="23911"/>
                  </a:cubicBezTo>
                  <a:cubicBezTo>
                    <a:pt x="1177" y="26864"/>
                    <a:pt x="1849" y="29768"/>
                    <a:pt x="2737" y="32624"/>
                  </a:cubicBezTo>
                  <a:cubicBezTo>
                    <a:pt x="2905" y="33176"/>
                    <a:pt x="3097" y="33752"/>
                    <a:pt x="3289" y="34304"/>
                  </a:cubicBezTo>
                  <a:cubicBezTo>
                    <a:pt x="3217" y="34424"/>
                    <a:pt x="3241" y="34568"/>
                    <a:pt x="3313" y="34664"/>
                  </a:cubicBezTo>
                  <a:cubicBezTo>
                    <a:pt x="4557" y="36153"/>
                    <a:pt x="6459" y="36948"/>
                    <a:pt x="8371" y="36948"/>
                  </a:cubicBezTo>
                  <a:cubicBezTo>
                    <a:pt x="8710" y="36948"/>
                    <a:pt x="9050" y="36923"/>
                    <a:pt x="9386" y="36873"/>
                  </a:cubicBezTo>
                  <a:cubicBezTo>
                    <a:pt x="9938" y="36801"/>
                    <a:pt x="10490" y="36633"/>
                    <a:pt x="11018" y="36393"/>
                  </a:cubicBezTo>
                  <a:cubicBezTo>
                    <a:pt x="11546" y="36152"/>
                    <a:pt x="12122" y="35792"/>
                    <a:pt x="12386" y="35240"/>
                  </a:cubicBezTo>
                  <a:cubicBezTo>
                    <a:pt x="12530" y="34904"/>
                    <a:pt x="12554" y="34568"/>
                    <a:pt x="12602" y="34232"/>
                  </a:cubicBezTo>
                  <a:cubicBezTo>
                    <a:pt x="12650" y="33824"/>
                    <a:pt x="12674" y="33440"/>
                    <a:pt x="12722" y="33032"/>
                  </a:cubicBezTo>
                  <a:cubicBezTo>
                    <a:pt x="12794" y="32264"/>
                    <a:pt x="12866" y="31496"/>
                    <a:pt x="12938" y="30704"/>
                  </a:cubicBezTo>
                  <a:cubicBezTo>
                    <a:pt x="13178" y="27608"/>
                    <a:pt x="13274" y="24487"/>
                    <a:pt x="13226" y="21367"/>
                  </a:cubicBezTo>
                  <a:cubicBezTo>
                    <a:pt x="13178" y="18247"/>
                    <a:pt x="13010" y="15126"/>
                    <a:pt x="12674" y="12030"/>
                  </a:cubicBezTo>
                  <a:cubicBezTo>
                    <a:pt x="12506" y="10446"/>
                    <a:pt x="12314" y="8886"/>
                    <a:pt x="12074" y="7350"/>
                  </a:cubicBezTo>
                  <a:cubicBezTo>
                    <a:pt x="11858" y="5909"/>
                    <a:pt x="11594" y="4493"/>
                    <a:pt x="10970" y="3173"/>
                  </a:cubicBezTo>
                  <a:cubicBezTo>
                    <a:pt x="10442" y="2093"/>
                    <a:pt x="9626" y="1085"/>
                    <a:pt x="8546" y="509"/>
                  </a:cubicBezTo>
                  <a:cubicBezTo>
                    <a:pt x="7902" y="173"/>
                    <a:pt x="7210" y="0"/>
                    <a:pt x="6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p:cNvSpPr/>
            <p:nvPr/>
          </p:nvSpPr>
          <p:spPr>
            <a:xfrm>
              <a:off x="2387550" y="2952200"/>
              <a:ext cx="202225" cy="666525"/>
            </a:xfrm>
            <a:custGeom>
              <a:avLst/>
              <a:gdLst/>
              <a:ahLst/>
              <a:cxnLst/>
              <a:rect l="l" t="t" r="r" b="b"/>
              <a:pathLst>
                <a:path w="8089" h="26661" extrusionOk="0">
                  <a:moveTo>
                    <a:pt x="4693" y="0"/>
                  </a:moveTo>
                  <a:cubicBezTo>
                    <a:pt x="4131" y="0"/>
                    <a:pt x="3565" y="193"/>
                    <a:pt x="3096" y="484"/>
                  </a:cubicBezTo>
                  <a:cubicBezTo>
                    <a:pt x="2328" y="988"/>
                    <a:pt x="1824" y="1756"/>
                    <a:pt x="1464" y="2572"/>
                  </a:cubicBezTo>
                  <a:cubicBezTo>
                    <a:pt x="1272" y="3004"/>
                    <a:pt x="1128" y="3436"/>
                    <a:pt x="984" y="3868"/>
                  </a:cubicBezTo>
                  <a:cubicBezTo>
                    <a:pt x="936" y="4060"/>
                    <a:pt x="1080" y="4204"/>
                    <a:pt x="1248" y="4204"/>
                  </a:cubicBezTo>
                  <a:cubicBezTo>
                    <a:pt x="1080" y="6052"/>
                    <a:pt x="936" y="7901"/>
                    <a:pt x="792" y="9749"/>
                  </a:cubicBezTo>
                  <a:cubicBezTo>
                    <a:pt x="648" y="11933"/>
                    <a:pt x="504" y="14117"/>
                    <a:pt x="384" y="16326"/>
                  </a:cubicBezTo>
                  <a:cubicBezTo>
                    <a:pt x="288" y="18510"/>
                    <a:pt x="192" y="20694"/>
                    <a:pt x="144" y="22878"/>
                  </a:cubicBezTo>
                  <a:cubicBezTo>
                    <a:pt x="120" y="23430"/>
                    <a:pt x="96" y="23958"/>
                    <a:pt x="96" y="24510"/>
                  </a:cubicBezTo>
                  <a:cubicBezTo>
                    <a:pt x="72" y="24990"/>
                    <a:pt x="0" y="25518"/>
                    <a:pt x="288" y="25950"/>
                  </a:cubicBezTo>
                  <a:cubicBezTo>
                    <a:pt x="648" y="26465"/>
                    <a:pt x="1302" y="26661"/>
                    <a:pt x="1935" y="26661"/>
                  </a:cubicBezTo>
                  <a:cubicBezTo>
                    <a:pt x="2188" y="26661"/>
                    <a:pt x="2438" y="26629"/>
                    <a:pt x="2664" y="26575"/>
                  </a:cubicBezTo>
                  <a:cubicBezTo>
                    <a:pt x="3552" y="26359"/>
                    <a:pt x="4272" y="25782"/>
                    <a:pt x="4801" y="25086"/>
                  </a:cubicBezTo>
                  <a:cubicBezTo>
                    <a:pt x="5353" y="24342"/>
                    <a:pt x="5689" y="23478"/>
                    <a:pt x="6001" y="22590"/>
                  </a:cubicBezTo>
                  <a:cubicBezTo>
                    <a:pt x="6673" y="20670"/>
                    <a:pt x="7177" y="18702"/>
                    <a:pt x="7513" y="16686"/>
                  </a:cubicBezTo>
                  <a:cubicBezTo>
                    <a:pt x="7849" y="14669"/>
                    <a:pt x="8041" y="12653"/>
                    <a:pt x="8065" y="10613"/>
                  </a:cubicBezTo>
                  <a:cubicBezTo>
                    <a:pt x="8089" y="8573"/>
                    <a:pt x="7945" y="6533"/>
                    <a:pt x="7633" y="4516"/>
                  </a:cubicBezTo>
                  <a:cubicBezTo>
                    <a:pt x="7489" y="3652"/>
                    <a:pt x="7369" y="2740"/>
                    <a:pt x="7057" y="1924"/>
                  </a:cubicBezTo>
                  <a:cubicBezTo>
                    <a:pt x="6769" y="1156"/>
                    <a:pt x="6289" y="460"/>
                    <a:pt x="5497" y="148"/>
                  </a:cubicBezTo>
                  <a:cubicBezTo>
                    <a:pt x="5238" y="46"/>
                    <a:pt x="4966" y="0"/>
                    <a:pt x="4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p:cNvSpPr/>
            <p:nvPr/>
          </p:nvSpPr>
          <p:spPr>
            <a:xfrm>
              <a:off x="2098300" y="2825800"/>
              <a:ext cx="385275" cy="801100"/>
            </a:xfrm>
            <a:custGeom>
              <a:avLst/>
              <a:gdLst/>
              <a:ahLst/>
              <a:cxnLst/>
              <a:rect l="l" t="t" r="r" b="b"/>
              <a:pathLst>
                <a:path w="15411" h="32044" extrusionOk="0">
                  <a:moveTo>
                    <a:pt x="8885" y="1"/>
                  </a:moveTo>
                  <a:cubicBezTo>
                    <a:pt x="8387" y="1"/>
                    <a:pt x="7883" y="73"/>
                    <a:pt x="7394" y="211"/>
                  </a:cubicBezTo>
                  <a:cubicBezTo>
                    <a:pt x="6289" y="499"/>
                    <a:pt x="5281" y="1123"/>
                    <a:pt x="4441" y="1892"/>
                  </a:cubicBezTo>
                  <a:cubicBezTo>
                    <a:pt x="3553" y="2708"/>
                    <a:pt x="2905" y="3764"/>
                    <a:pt x="2401" y="4844"/>
                  </a:cubicBezTo>
                  <a:cubicBezTo>
                    <a:pt x="1873" y="5996"/>
                    <a:pt x="1513" y="7196"/>
                    <a:pt x="1249" y="8420"/>
                  </a:cubicBezTo>
                  <a:cubicBezTo>
                    <a:pt x="937" y="9764"/>
                    <a:pt x="697" y="11108"/>
                    <a:pt x="529" y="12453"/>
                  </a:cubicBezTo>
                  <a:cubicBezTo>
                    <a:pt x="145" y="15237"/>
                    <a:pt x="1" y="18021"/>
                    <a:pt x="97" y="20829"/>
                  </a:cubicBezTo>
                  <a:cubicBezTo>
                    <a:pt x="193" y="23638"/>
                    <a:pt x="505" y="26422"/>
                    <a:pt x="1081" y="29134"/>
                  </a:cubicBezTo>
                  <a:cubicBezTo>
                    <a:pt x="1201" y="29710"/>
                    <a:pt x="1321" y="30262"/>
                    <a:pt x="1465" y="30838"/>
                  </a:cubicBezTo>
                  <a:cubicBezTo>
                    <a:pt x="1321" y="30958"/>
                    <a:pt x="1321" y="31246"/>
                    <a:pt x="1561" y="31318"/>
                  </a:cubicBezTo>
                  <a:cubicBezTo>
                    <a:pt x="3522" y="31796"/>
                    <a:pt x="5543" y="32043"/>
                    <a:pt x="7556" y="32043"/>
                  </a:cubicBezTo>
                  <a:cubicBezTo>
                    <a:pt x="8377" y="32043"/>
                    <a:pt x="9196" y="32002"/>
                    <a:pt x="10010" y="31919"/>
                  </a:cubicBezTo>
                  <a:cubicBezTo>
                    <a:pt x="10634" y="31847"/>
                    <a:pt x="11234" y="31751"/>
                    <a:pt x="11810" y="31511"/>
                  </a:cubicBezTo>
                  <a:cubicBezTo>
                    <a:pt x="12362" y="31270"/>
                    <a:pt x="12794" y="30886"/>
                    <a:pt x="13130" y="30382"/>
                  </a:cubicBezTo>
                  <a:cubicBezTo>
                    <a:pt x="13802" y="29422"/>
                    <a:pt x="13970" y="28174"/>
                    <a:pt x="14186" y="27046"/>
                  </a:cubicBezTo>
                  <a:cubicBezTo>
                    <a:pt x="14714" y="24238"/>
                    <a:pt x="15050" y="21382"/>
                    <a:pt x="15242" y="18525"/>
                  </a:cubicBezTo>
                  <a:cubicBezTo>
                    <a:pt x="15410" y="15669"/>
                    <a:pt x="15410" y="12789"/>
                    <a:pt x="15242" y="9932"/>
                  </a:cubicBezTo>
                  <a:cubicBezTo>
                    <a:pt x="15074" y="7364"/>
                    <a:pt x="14858" y="4580"/>
                    <a:pt x="13298" y="2444"/>
                  </a:cubicBezTo>
                  <a:cubicBezTo>
                    <a:pt x="12626" y="1532"/>
                    <a:pt x="11762" y="787"/>
                    <a:pt x="10706" y="355"/>
                  </a:cubicBezTo>
                  <a:cubicBezTo>
                    <a:pt x="10131" y="115"/>
                    <a:pt x="9512" y="1"/>
                    <a:pt x="8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p:cNvSpPr/>
            <p:nvPr/>
          </p:nvSpPr>
          <p:spPr>
            <a:xfrm>
              <a:off x="2043700" y="3524425"/>
              <a:ext cx="24625" cy="42050"/>
            </a:xfrm>
            <a:custGeom>
              <a:avLst/>
              <a:gdLst/>
              <a:ahLst/>
              <a:cxnLst/>
              <a:rect l="l" t="t" r="r" b="b"/>
              <a:pathLst>
                <a:path w="985" h="1682" extrusionOk="0">
                  <a:moveTo>
                    <a:pt x="327" y="1"/>
                  </a:moveTo>
                  <a:cubicBezTo>
                    <a:pt x="299" y="1"/>
                    <a:pt x="270" y="5"/>
                    <a:pt x="241" y="13"/>
                  </a:cubicBezTo>
                  <a:cubicBezTo>
                    <a:pt x="121" y="61"/>
                    <a:pt x="1" y="205"/>
                    <a:pt x="49" y="349"/>
                  </a:cubicBezTo>
                  <a:lnTo>
                    <a:pt x="385" y="1477"/>
                  </a:lnTo>
                  <a:cubicBezTo>
                    <a:pt x="424" y="1596"/>
                    <a:pt x="545" y="1682"/>
                    <a:pt x="667" y="1682"/>
                  </a:cubicBezTo>
                  <a:cubicBezTo>
                    <a:pt x="693" y="1682"/>
                    <a:pt x="719" y="1678"/>
                    <a:pt x="745" y="1669"/>
                  </a:cubicBezTo>
                  <a:cubicBezTo>
                    <a:pt x="889" y="1621"/>
                    <a:pt x="985" y="1477"/>
                    <a:pt x="937" y="1333"/>
                  </a:cubicBezTo>
                  <a:lnTo>
                    <a:pt x="601" y="205"/>
                  </a:lnTo>
                  <a:cubicBezTo>
                    <a:pt x="561" y="87"/>
                    <a:pt x="457"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p:cNvSpPr/>
            <p:nvPr/>
          </p:nvSpPr>
          <p:spPr>
            <a:xfrm>
              <a:off x="2022100" y="3438025"/>
              <a:ext cx="21625" cy="33600"/>
            </a:xfrm>
            <a:custGeom>
              <a:avLst/>
              <a:gdLst/>
              <a:ahLst/>
              <a:cxnLst/>
              <a:rect l="l" t="t" r="r" b="b"/>
              <a:pathLst>
                <a:path w="865" h="1344" extrusionOk="0">
                  <a:moveTo>
                    <a:pt x="318" y="0"/>
                  </a:moveTo>
                  <a:cubicBezTo>
                    <a:pt x="292" y="0"/>
                    <a:pt x="266" y="4"/>
                    <a:pt x="241" y="13"/>
                  </a:cubicBezTo>
                  <a:cubicBezTo>
                    <a:pt x="97" y="61"/>
                    <a:pt x="0" y="205"/>
                    <a:pt x="49" y="349"/>
                  </a:cubicBezTo>
                  <a:cubicBezTo>
                    <a:pt x="121" y="613"/>
                    <a:pt x="193" y="877"/>
                    <a:pt x="265" y="1141"/>
                  </a:cubicBezTo>
                  <a:cubicBezTo>
                    <a:pt x="305" y="1242"/>
                    <a:pt x="431" y="1344"/>
                    <a:pt x="556" y="1344"/>
                  </a:cubicBezTo>
                  <a:cubicBezTo>
                    <a:pt x="579" y="1344"/>
                    <a:pt x="602" y="1340"/>
                    <a:pt x="625" y="1333"/>
                  </a:cubicBezTo>
                  <a:cubicBezTo>
                    <a:pt x="769" y="1285"/>
                    <a:pt x="865" y="1141"/>
                    <a:pt x="817" y="973"/>
                  </a:cubicBezTo>
                  <a:lnTo>
                    <a:pt x="577" y="205"/>
                  </a:lnTo>
                  <a:cubicBezTo>
                    <a:pt x="557"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p:cNvSpPr/>
            <p:nvPr/>
          </p:nvSpPr>
          <p:spPr>
            <a:xfrm>
              <a:off x="1999900" y="3326400"/>
              <a:ext cx="22825" cy="47475"/>
            </a:xfrm>
            <a:custGeom>
              <a:avLst/>
              <a:gdLst/>
              <a:ahLst/>
              <a:cxnLst/>
              <a:rect l="l" t="t" r="r" b="b"/>
              <a:pathLst>
                <a:path w="913" h="1899" extrusionOk="0">
                  <a:moveTo>
                    <a:pt x="318" y="1"/>
                  </a:moveTo>
                  <a:cubicBezTo>
                    <a:pt x="292" y="1"/>
                    <a:pt x="266" y="5"/>
                    <a:pt x="240" y="13"/>
                  </a:cubicBezTo>
                  <a:cubicBezTo>
                    <a:pt x="72" y="61"/>
                    <a:pt x="0" y="205"/>
                    <a:pt x="48" y="349"/>
                  </a:cubicBezTo>
                  <a:cubicBezTo>
                    <a:pt x="144" y="805"/>
                    <a:pt x="240" y="1261"/>
                    <a:pt x="336" y="1694"/>
                  </a:cubicBezTo>
                  <a:cubicBezTo>
                    <a:pt x="356" y="1812"/>
                    <a:pt x="473" y="1898"/>
                    <a:pt x="595" y="1898"/>
                  </a:cubicBezTo>
                  <a:cubicBezTo>
                    <a:pt x="621" y="1898"/>
                    <a:pt x="647" y="1894"/>
                    <a:pt x="672" y="1886"/>
                  </a:cubicBezTo>
                  <a:cubicBezTo>
                    <a:pt x="816" y="1838"/>
                    <a:pt x="912" y="1718"/>
                    <a:pt x="864" y="1550"/>
                  </a:cubicBezTo>
                  <a:cubicBezTo>
                    <a:pt x="768" y="1093"/>
                    <a:pt x="672" y="661"/>
                    <a:pt x="576" y="205"/>
                  </a:cubicBezTo>
                  <a:cubicBezTo>
                    <a:pt x="557" y="87"/>
                    <a:pt x="439"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p:cNvSpPr/>
            <p:nvPr/>
          </p:nvSpPr>
          <p:spPr>
            <a:xfrm>
              <a:off x="1984900" y="3240075"/>
              <a:ext cx="21025" cy="39275"/>
            </a:xfrm>
            <a:custGeom>
              <a:avLst/>
              <a:gdLst/>
              <a:ahLst/>
              <a:cxnLst/>
              <a:rect l="l" t="t" r="r" b="b"/>
              <a:pathLst>
                <a:path w="841" h="1571" extrusionOk="0">
                  <a:moveTo>
                    <a:pt x="324" y="0"/>
                  </a:moveTo>
                  <a:cubicBezTo>
                    <a:pt x="277" y="0"/>
                    <a:pt x="231" y="11"/>
                    <a:pt x="192" y="34"/>
                  </a:cubicBezTo>
                  <a:cubicBezTo>
                    <a:pt x="48" y="130"/>
                    <a:pt x="0" y="274"/>
                    <a:pt x="72" y="418"/>
                  </a:cubicBezTo>
                  <a:cubicBezTo>
                    <a:pt x="96" y="442"/>
                    <a:pt x="120" y="466"/>
                    <a:pt x="120" y="514"/>
                  </a:cubicBezTo>
                  <a:cubicBezTo>
                    <a:pt x="120" y="514"/>
                    <a:pt x="120" y="514"/>
                    <a:pt x="144" y="538"/>
                  </a:cubicBezTo>
                  <a:cubicBezTo>
                    <a:pt x="168" y="586"/>
                    <a:pt x="168" y="634"/>
                    <a:pt x="192" y="706"/>
                  </a:cubicBezTo>
                  <a:cubicBezTo>
                    <a:pt x="216" y="802"/>
                    <a:pt x="240" y="898"/>
                    <a:pt x="264" y="1018"/>
                  </a:cubicBezTo>
                  <a:cubicBezTo>
                    <a:pt x="264" y="1114"/>
                    <a:pt x="288" y="1186"/>
                    <a:pt x="288" y="1282"/>
                  </a:cubicBezTo>
                  <a:cubicBezTo>
                    <a:pt x="288" y="1426"/>
                    <a:pt x="408" y="1570"/>
                    <a:pt x="552" y="1570"/>
                  </a:cubicBezTo>
                  <a:cubicBezTo>
                    <a:pt x="720" y="1546"/>
                    <a:pt x="840" y="1450"/>
                    <a:pt x="840" y="1282"/>
                  </a:cubicBezTo>
                  <a:cubicBezTo>
                    <a:pt x="840" y="874"/>
                    <a:pt x="744" y="490"/>
                    <a:pt x="576" y="130"/>
                  </a:cubicBezTo>
                  <a:cubicBezTo>
                    <a:pt x="527" y="48"/>
                    <a:pt x="42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p:cNvSpPr/>
            <p:nvPr/>
          </p:nvSpPr>
          <p:spPr>
            <a:xfrm>
              <a:off x="1981900" y="3131325"/>
              <a:ext cx="18025" cy="45075"/>
            </a:xfrm>
            <a:custGeom>
              <a:avLst/>
              <a:gdLst/>
              <a:ahLst/>
              <a:cxnLst/>
              <a:rect l="l" t="t" r="r" b="b"/>
              <a:pathLst>
                <a:path w="721" h="1803" extrusionOk="0">
                  <a:moveTo>
                    <a:pt x="328" y="1"/>
                  </a:moveTo>
                  <a:cubicBezTo>
                    <a:pt x="217" y="1"/>
                    <a:pt x="91" y="74"/>
                    <a:pt x="72" y="208"/>
                  </a:cubicBezTo>
                  <a:cubicBezTo>
                    <a:pt x="0" y="664"/>
                    <a:pt x="24" y="1144"/>
                    <a:pt x="144" y="1576"/>
                  </a:cubicBezTo>
                  <a:cubicBezTo>
                    <a:pt x="185" y="1698"/>
                    <a:pt x="312" y="1803"/>
                    <a:pt x="423" y="1803"/>
                  </a:cubicBezTo>
                  <a:cubicBezTo>
                    <a:pt x="443" y="1803"/>
                    <a:pt x="462" y="1799"/>
                    <a:pt x="480" y="1792"/>
                  </a:cubicBezTo>
                  <a:cubicBezTo>
                    <a:pt x="648" y="1744"/>
                    <a:pt x="720" y="1600"/>
                    <a:pt x="696" y="1432"/>
                  </a:cubicBezTo>
                  <a:cubicBezTo>
                    <a:pt x="672" y="1336"/>
                    <a:pt x="648" y="1240"/>
                    <a:pt x="624" y="1144"/>
                  </a:cubicBezTo>
                  <a:cubicBezTo>
                    <a:pt x="624" y="1120"/>
                    <a:pt x="624" y="1096"/>
                    <a:pt x="624" y="1072"/>
                  </a:cubicBezTo>
                  <a:cubicBezTo>
                    <a:pt x="624" y="1095"/>
                    <a:pt x="622" y="1103"/>
                    <a:pt x="619" y="1103"/>
                  </a:cubicBezTo>
                  <a:cubicBezTo>
                    <a:pt x="612" y="1103"/>
                    <a:pt x="600" y="1064"/>
                    <a:pt x="600" y="1048"/>
                  </a:cubicBezTo>
                  <a:cubicBezTo>
                    <a:pt x="600" y="1000"/>
                    <a:pt x="600" y="952"/>
                    <a:pt x="600" y="904"/>
                  </a:cubicBezTo>
                  <a:cubicBezTo>
                    <a:pt x="600" y="808"/>
                    <a:pt x="600" y="688"/>
                    <a:pt x="600" y="592"/>
                  </a:cubicBezTo>
                  <a:cubicBezTo>
                    <a:pt x="600" y="544"/>
                    <a:pt x="600" y="496"/>
                    <a:pt x="600" y="472"/>
                  </a:cubicBezTo>
                  <a:cubicBezTo>
                    <a:pt x="600" y="448"/>
                    <a:pt x="600" y="424"/>
                    <a:pt x="600" y="400"/>
                  </a:cubicBezTo>
                  <a:cubicBezTo>
                    <a:pt x="600" y="376"/>
                    <a:pt x="624" y="352"/>
                    <a:pt x="624" y="352"/>
                  </a:cubicBezTo>
                  <a:cubicBezTo>
                    <a:pt x="624" y="280"/>
                    <a:pt x="624" y="208"/>
                    <a:pt x="576" y="136"/>
                  </a:cubicBezTo>
                  <a:cubicBezTo>
                    <a:pt x="552" y="88"/>
                    <a:pt x="480" y="16"/>
                    <a:pt x="408" y="16"/>
                  </a:cubicBezTo>
                  <a:cubicBezTo>
                    <a:pt x="384" y="6"/>
                    <a:pt x="356"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p:cNvSpPr/>
            <p:nvPr/>
          </p:nvSpPr>
          <p:spPr>
            <a:xfrm>
              <a:off x="1980100" y="3047450"/>
              <a:ext cx="17425" cy="36525"/>
            </a:xfrm>
            <a:custGeom>
              <a:avLst/>
              <a:gdLst/>
              <a:ahLst/>
              <a:cxnLst/>
              <a:rect l="l" t="t" r="r" b="b"/>
              <a:pathLst>
                <a:path w="697" h="1461" extrusionOk="0">
                  <a:moveTo>
                    <a:pt x="280" y="0"/>
                  </a:moveTo>
                  <a:cubicBezTo>
                    <a:pt x="259" y="0"/>
                    <a:pt x="237" y="3"/>
                    <a:pt x="216" y="10"/>
                  </a:cubicBezTo>
                  <a:cubicBezTo>
                    <a:pt x="144" y="34"/>
                    <a:pt x="72" y="82"/>
                    <a:pt x="48" y="154"/>
                  </a:cubicBezTo>
                  <a:cubicBezTo>
                    <a:pt x="0" y="226"/>
                    <a:pt x="0" y="274"/>
                    <a:pt x="24" y="370"/>
                  </a:cubicBezTo>
                  <a:cubicBezTo>
                    <a:pt x="72" y="658"/>
                    <a:pt x="120" y="946"/>
                    <a:pt x="144" y="1258"/>
                  </a:cubicBezTo>
                  <a:cubicBezTo>
                    <a:pt x="168" y="1306"/>
                    <a:pt x="240" y="1378"/>
                    <a:pt x="288" y="1426"/>
                  </a:cubicBezTo>
                  <a:cubicBezTo>
                    <a:pt x="322" y="1443"/>
                    <a:pt x="380" y="1460"/>
                    <a:pt x="437" y="1460"/>
                  </a:cubicBezTo>
                  <a:cubicBezTo>
                    <a:pt x="460" y="1460"/>
                    <a:pt x="483" y="1457"/>
                    <a:pt x="504" y="1450"/>
                  </a:cubicBezTo>
                  <a:cubicBezTo>
                    <a:pt x="576" y="1426"/>
                    <a:pt x="624" y="1378"/>
                    <a:pt x="672" y="1306"/>
                  </a:cubicBezTo>
                  <a:cubicBezTo>
                    <a:pt x="696" y="1234"/>
                    <a:pt x="696" y="1186"/>
                    <a:pt x="696" y="1090"/>
                  </a:cubicBezTo>
                  <a:cubicBezTo>
                    <a:pt x="648" y="802"/>
                    <a:pt x="600" y="514"/>
                    <a:pt x="552" y="202"/>
                  </a:cubicBezTo>
                  <a:cubicBezTo>
                    <a:pt x="552" y="154"/>
                    <a:pt x="480" y="82"/>
                    <a:pt x="432" y="34"/>
                  </a:cubicBezTo>
                  <a:cubicBezTo>
                    <a:pt x="381"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p:cNvSpPr/>
            <p:nvPr/>
          </p:nvSpPr>
          <p:spPr>
            <a:xfrm>
              <a:off x="1980700" y="2966675"/>
              <a:ext cx="13825" cy="33650"/>
            </a:xfrm>
            <a:custGeom>
              <a:avLst/>
              <a:gdLst/>
              <a:ahLst/>
              <a:cxnLst/>
              <a:rect l="l" t="t" r="r" b="b"/>
              <a:pathLst>
                <a:path w="553" h="1346" extrusionOk="0">
                  <a:moveTo>
                    <a:pt x="264" y="1"/>
                  </a:moveTo>
                  <a:cubicBezTo>
                    <a:pt x="120" y="1"/>
                    <a:pt x="0" y="121"/>
                    <a:pt x="0" y="289"/>
                  </a:cubicBezTo>
                  <a:lnTo>
                    <a:pt x="0" y="1057"/>
                  </a:lnTo>
                  <a:cubicBezTo>
                    <a:pt x="0" y="1201"/>
                    <a:pt x="120" y="1345"/>
                    <a:pt x="264" y="1345"/>
                  </a:cubicBezTo>
                  <a:cubicBezTo>
                    <a:pt x="432" y="1321"/>
                    <a:pt x="552" y="1225"/>
                    <a:pt x="552" y="1057"/>
                  </a:cubicBezTo>
                  <a:lnTo>
                    <a:pt x="552" y="289"/>
                  </a:lnTo>
                  <a:cubicBezTo>
                    <a:pt x="552" y="121"/>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p:cNvSpPr/>
            <p:nvPr/>
          </p:nvSpPr>
          <p:spPr>
            <a:xfrm>
              <a:off x="1989100" y="2874275"/>
              <a:ext cx="13825" cy="33700"/>
            </a:xfrm>
            <a:custGeom>
              <a:avLst/>
              <a:gdLst/>
              <a:ahLst/>
              <a:cxnLst/>
              <a:rect l="l" t="t" r="r" b="b"/>
              <a:pathLst>
                <a:path w="553" h="1348" extrusionOk="0">
                  <a:moveTo>
                    <a:pt x="264" y="1"/>
                  </a:moveTo>
                  <a:cubicBezTo>
                    <a:pt x="120" y="25"/>
                    <a:pt x="0" y="145"/>
                    <a:pt x="0" y="289"/>
                  </a:cubicBezTo>
                  <a:lnTo>
                    <a:pt x="0" y="1081"/>
                  </a:lnTo>
                  <a:cubicBezTo>
                    <a:pt x="0" y="1214"/>
                    <a:pt x="103" y="1347"/>
                    <a:pt x="233" y="1347"/>
                  </a:cubicBezTo>
                  <a:cubicBezTo>
                    <a:pt x="243" y="1347"/>
                    <a:pt x="254" y="1346"/>
                    <a:pt x="264" y="1345"/>
                  </a:cubicBezTo>
                  <a:cubicBezTo>
                    <a:pt x="432" y="1345"/>
                    <a:pt x="552" y="1225"/>
                    <a:pt x="552" y="1081"/>
                  </a:cubicBezTo>
                  <a:lnTo>
                    <a:pt x="552" y="289"/>
                  </a:lnTo>
                  <a:cubicBezTo>
                    <a:pt x="552" y="145"/>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p:cNvSpPr/>
            <p:nvPr/>
          </p:nvSpPr>
          <p:spPr>
            <a:xfrm>
              <a:off x="1997500" y="2779700"/>
              <a:ext cx="19225" cy="39150"/>
            </a:xfrm>
            <a:custGeom>
              <a:avLst/>
              <a:gdLst/>
              <a:ahLst/>
              <a:cxnLst/>
              <a:rect l="l" t="t" r="r" b="b"/>
              <a:pathLst>
                <a:path w="769" h="1566" extrusionOk="0">
                  <a:moveTo>
                    <a:pt x="463" y="1"/>
                  </a:moveTo>
                  <a:cubicBezTo>
                    <a:pt x="346" y="1"/>
                    <a:pt x="236" y="74"/>
                    <a:pt x="216" y="207"/>
                  </a:cubicBezTo>
                  <a:cubicBezTo>
                    <a:pt x="144" y="543"/>
                    <a:pt x="96" y="879"/>
                    <a:pt x="24" y="1215"/>
                  </a:cubicBezTo>
                  <a:cubicBezTo>
                    <a:pt x="0" y="1287"/>
                    <a:pt x="0" y="1359"/>
                    <a:pt x="48" y="1431"/>
                  </a:cubicBezTo>
                  <a:cubicBezTo>
                    <a:pt x="96" y="1479"/>
                    <a:pt x="144" y="1551"/>
                    <a:pt x="216" y="1551"/>
                  </a:cubicBezTo>
                  <a:cubicBezTo>
                    <a:pt x="246" y="1561"/>
                    <a:pt x="276" y="1566"/>
                    <a:pt x="306" y="1566"/>
                  </a:cubicBezTo>
                  <a:cubicBezTo>
                    <a:pt x="423" y="1566"/>
                    <a:pt x="533" y="1493"/>
                    <a:pt x="552" y="1359"/>
                  </a:cubicBezTo>
                  <a:cubicBezTo>
                    <a:pt x="624" y="1023"/>
                    <a:pt x="696" y="687"/>
                    <a:pt x="744" y="351"/>
                  </a:cubicBezTo>
                  <a:cubicBezTo>
                    <a:pt x="768" y="279"/>
                    <a:pt x="768" y="207"/>
                    <a:pt x="720" y="135"/>
                  </a:cubicBezTo>
                  <a:cubicBezTo>
                    <a:pt x="696" y="87"/>
                    <a:pt x="624" y="15"/>
                    <a:pt x="552" y="15"/>
                  </a:cubicBezTo>
                  <a:cubicBezTo>
                    <a:pt x="523" y="5"/>
                    <a:pt x="493" y="1"/>
                    <a:pt x="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p:cNvSpPr/>
            <p:nvPr/>
          </p:nvSpPr>
          <p:spPr>
            <a:xfrm>
              <a:off x="2025100" y="2707300"/>
              <a:ext cx="19825" cy="27800"/>
            </a:xfrm>
            <a:custGeom>
              <a:avLst/>
              <a:gdLst/>
              <a:ahLst/>
              <a:cxnLst/>
              <a:rect l="l" t="t" r="r" b="b"/>
              <a:pathLst>
                <a:path w="793" h="1112" extrusionOk="0">
                  <a:moveTo>
                    <a:pt x="544" y="1"/>
                  </a:moveTo>
                  <a:cubicBezTo>
                    <a:pt x="531" y="1"/>
                    <a:pt x="518" y="3"/>
                    <a:pt x="505" y="7"/>
                  </a:cubicBezTo>
                  <a:cubicBezTo>
                    <a:pt x="361" y="7"/>
                    <a:pt x="241" y="127"/>
                    <a:pt x="241" y="271"/>
                  </a:cubicBezTo>
                  <a:cubicBezTo>
                    <a:pt x="241" y="295"/>
                    <a:pt x="217" y="319"/>
                    <a:pt x="217" y="343"/>
                  </a:cubicBezTo>
                  <a:cubicBezTo>
                    <a:pt x="217" y="391"/>
                    <a:pt x="217" y="439"/>
                    <a:pt x="193" y="463"/>
                  </a:cubicBezTo>
                  <a:cubicBezTo>
                    <a:pt x="169" y="511"/>
                    <a:pt x="145" y="559"/>
                    <a:pt x="121" y="583"/>
                  </a:cubicBezTo>
                  <a:cubicBezTo>
                    <a:pt x="97" y="607"/>
                    <a:pt x="97" y="631"/>
                    <a:pt x="73" y="631"/>
                  </a:cubicBezTo>
                  <a:cubicBezTo>
                    <a:pt x="25" y="679"/>
                    <a:pt x="1" y="751"/>
                    <a:pt x="1" y="823"/>
                  </a:cubicBezTo>
                  <a:cubicBezTo>
                    <a:pt x="1" y="895"/>
                    <a:pt x="25" y="991"/>
                    <a:pt x="73" y="1039"/>
                  </a:cubicBezTo>
                  <a:cubicBezTo>
                    <a:pt x="145" y="1087"/>
                    <a:pt x="217" y="1111"/>
                    <a:pt x="289" y="1111"/>
                  </a:cubicBezTo>
                  <a:cubicBezTo>
                    <a:pt x="361" y="1111"/>
                    <a:pt x="433" y="1087"/>
                    <a:pt x="481" y="1039"/>
                  </a:cubicBezTo>
                  <a:cubicBezTo>
                    <a:pt x="673" y="823"/>
                    <a:pt x="793" y="559"/>
                    <a:pt x="793" y="271"/>
                  </a:cubicBezTo>
                  <a:cubicBezTo>
                    <a:pt x="793" y="199"/>
                    <a:pt x="769" y="127"/>
                    <a:pt x="697" y="79"/>
                  </a:cubicBezTo>
                  <a:cubicBezTo>
                    <a:pt x="657" y="40"/>
                    <a:pt x="602"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2"/>
            <p:cNvSpPr/>
            <p:nvPr/>
          </p:nvSpPr>
          <p:spPr>
            <a:xfrm>
              <a:off x="1953100" y="2743675"/>
              <a:ext cx="16825" cy="27800"/>
            </a:xfrm>
            <a:custGeom>
              <a:avLst/>
              <a:gdLst/>
              <a:ahLst/>
              <a:cxnLst/>
              <a:rect l="l" t="t" r="r" b="b"/>
              <a:pathLst>
                <a:path w="673" h="1112" extrusionOk="0">
                  <a:moveTo>
                    <a:pt x="384" y="0"/>
                  </a:moveTo>
                  <a:cubicBezTo>
                    <a:pt x="337" y="0"/>
                    <a:pt x="292" y="12"/>
                    <a:pt x="264" y="40"/>
                  </a:cubicBezTo>
                  <a:cubicBezTo>
                    <a:pt x="192" y="64"/>
                    <a:pt x="144" y="136"/>
                    <a:pt x="120" y="208"/>
                  </a:cubicBezTo>
                  <a:cubicBezTo>
                    <a:pt x="96" y="376"/>
                    <a:pt x="48" y="568"/>
                    <a:pt x="24" y="760"/>
                  </a:cubicBezTo>
                  <a:cubicBezTo>
                    <a:pt x="0" y="832"/>
                    <a:pt x="0" y="904"/>
                    <a:pt x="48" y="976"/>
                  </a:cubicBezTo>
                  <a:cubicBezTo>
                    <a:pt x="72" y="1024"/>
                    <a:pt x="144" y="1096"/>
                    <a:pt x="216" y="1096"/>
                  </a:cubicBezTo>
                  <a:cubicBezTo>
                    <a:pt x="246" y="1106"/>
                    <a:pt x="276" y="1112"/>
                    <a:pt x="306" y="1112"/>
                  </a:cubicBezTo>
                  <a:cubicBezTo>
                    <a:pt x="348" y="1112"/>
                    <a:pt x="390" y="1100"/>
                    <a:pt x="432" y="1072"/>
                  </a:cubicBezTo>
                  <a:cubicBezTo>
                    <a:pt x="480" y="1048"/>
                    <a:pt x="528" y="976"/>
                    <a:pt x="552" y="904"/>
                  </a:cubicBezTo>
                  <a:cubicBezTo>
                    <a:pt x="600" y="712"/>
                    <a:pt x="624" y="544"/>
                    <a:pt x="672" y="352"/>
                  </a:cubicBezTo>
                  <a:cubicBezTo>
                    <a:pt x="672" y="280"/>
                    <a:pt x="672" y="208"/>
                    <a:pt x="648" y="136"/>
                  </a:cubicBezTo>
                  <a:cubicBezTo>
                    <a:pt x="600" y="88"/>
                    <a:pt x="528" y="16"/>
                    <a:pt x="480" y="16"/>
                  </a:cubicBezTo>
                  <a:cubicBezTo>
                    <a:pt x="450" y="6"/>
                    <a:pt x="416" y="0"/>
                    <a:pt x="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2"/>
            <p:cNvSpPr/>
            <p:nvPr/>
          </p:nvSpPr>
          <p:spPr>
            <a:xfrm>
              <a:off x="1944100" y="2821475"/>
              <a:ext cx="14425" cy="39100"/>
            </a:xfrm>
            <a:custGeom>
              <a:avLst/>
              <a:gdLst/>
              <a:ahLst/>
              <a:cxnLst/>
              <a:rect l="l" t="t" r="r" b="b"/>
              <a:pathLst>
                <a:path w="577" h="1564" extrusionOk="0">
                  <a:moveTo>
                    <a:pt x="288" y="0"/>
                  </a:moveTo>
                  <a:cubicBezTo>
                    <a:pt x="144" y="0"/>
                    <a:pt x="0" y="120"/>
                    <a:pt x="0" y="288"/>
                  </a:cubicBezTo>
                  <a:lnTo>
                    <a:pt x="0" y="1296"/>
                  </a:lnTo>
                  <a:cubicBezTo>
                    <a:pt x="0" y="1430"/>
                    <a:pt x="124" y="1563"/>
                    <a:pt x="256" y="1563"/>
                  </a:cubicBezTo>
                  <a:cubicBezTo>
                    <a:pt x="267" y="1563"/>
                    <a:pt x="278" y="1562"/>
                    <a:pt x="288" y="1561"/>
                  </a:cubicBezTo>
                  <a:cubicBezTo>
                    <a:pt x="432" y="1561"/>
                    <a:pt x="576" y="1441"/>
                    <a:pt x="576" y="1296"/>
                  </a:cubicBezTo>
                  <a:lnTo>
                    <a:pt x="576" y="288"/>
                  </a:ln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2"/>
            <p:cNvSpPr/>
            <p:nvPr/>
          </p:nvSpPr>
          <p:spPr>
            <a:xfrm>
              <a:off x="1938700" y="2905425"/>
              <a:ext cx="13825" cy="36075"/>
            </a:xfrm>
            <a:custGeom>
              <a:avLst/>
              <a:gdLst/>
              <a:ahLst/>
              <a:cxnLst/>
              <a:rect l="l" t="t" r="r" b="b"/>
              <a:pathLst>
                <a:path w="553" h="1443" extrusionOk="0">
                  <a:moveTo>
                    <a:pt x="320" y="0"/>
                  </a:moveTo>
                  <a:cubicBezTo>
                    <a:pt x="309" y="0"/>
                    <a:pt x="299" y="1"/>
                    <a:pt x="288" y="3"/>
                  </a:cubicBezTo>
                  <a:cubicBezTo>
                    <a:pt x="120" y="3"/>
                    <a:pt x="0" y="123"/>
                    <a:pt x="0" y="267"/>
                  </a:cubicBezTo>
                  <a:lnTo>
                    <a:pt x="0" y="1155"/>
                  </a:lnTo>
                  <a:cubicBezTo>
                    <a:pt x="0" y="1323"/>
                    <a:pt x="120" y="1443"/>
                    <a:pt x="288" y="1443"/>
                  </a:cubicBezTo>
                  <a:cubicBezTo>
                    <a:pt x="432" y="1443"/>
                    <a:pt x="552" y="1323"/>
                    <a:pt x="552" y="1155"/>
                  </a:cubicBezTo>
                  <a:lnTo>
                    <a:pt x="552" y="267"/>
                  </a:lnTo>
                  <a:cubicBezTo>
                    <a:pt x="552" y="133"/>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p:cNvSpPr/>
            <p:nvPr/>
          </p:nvSpPr>
          <p:spPr>
            <a:xfrm>
              <a:off x="1935700" y="2983250"/>
              <a:ext cx="18025" cy="36375"/>
            </a:xfrm>
            <a:custGeom>
              <a:avLst/>
              <a:gdLst/>
              <a:ahLst/>
              <a:cxnLst/>
              <a:rect l="l" t="t" r="r" b="b"/>
              <a:pathLst>
                <a:path w="721" h="1455" extrusionOk="0">
                  <a:moveTo>
                    <a:pt x="293" y="0"/>
                  </a:moveTo>
                  <a:cubicBezTo>
                    <a:pt x="272" y="0"/>
                    <a:pt x="254" y="3"/>
                    <a:pt x="240" y="10"/>
                  </a:cubicBezTo>
                  <a:cubicBezTo>
                    <a:pt x="168" y="34"/>
                    <a:pt x="96" y="82"/>
                    <a:pt x="72" y="130"/>
                  </a:cubicBezTo>
                  <a:cubicBezTo>
                    <a:pt x="24" y="202"/>
                    <a:pt x="0" y="274"/>
                    <a:pt x="48" y="346"/>
                  </a:cubicBezTo>
                  <a:cubicBezTo>
                    <a:pt x="72" y="466"/>
                    <a:pt x="120" y="586"/>
                    <a:pt x="120" y="706"/>
                  </a:cubicBezTo>
                  <a:cubicBezTo>
                    <a:pt x="144" y="826"/>
                    <a:pt x="144" y="922"/>
                    <a:pt x="120" y="1042"/>
                  </a:cubicBezTo>
                  <a:cubicBezTo>
                    <a:pt x="120" y="1066"/>
                    <a:pt x="120" y="1090"/>
                    <a:pt x="120" y="1090"/>
                  </a:cubicBezTo>
                  <a:cubicBezTo>
                    <a:pt x="96" y="1186"/>
                    <a:pt x="120" y="1258"/>
                    <a:pt x="144" y="1306"/>
                  </a:cubicBezTo>
                  <a:cubicBezTo>
                    <a:pt x="192" y="1378"/>
                    <a:pt x="240" y="1426"/>
                    <a:pt x="312" y="1450"/>
                  </a:cubicBezTo>
                  <a:cubicBezTo>
                    <a:pt x="330" y="1453"/>
                    <a:pt x="349" y="1455"/>
                    <a:pt x="368" y="1455"/>
                  </a:cubicBezTo>
                  <a:cubicBezTo>
                    <a:pt x="497" y="1455"/>
                    <a:pt x="630" y="1384"/>
                    <a:pt x="672" y="1258"/>
                  </a:cubicBezTo>
                  <a:cubicBezTo>
                    <a:pt x="720" y="898"/>
                    <a:pt x="720" y="538"/>
                    <a:pt x="576" y="202"/>
                  </a:cubicBezTo>
                  <a:cubicBezTo>
                    <a:pt x="552" y="130"/>
                    <a:pt x="504" y="82"/>
                    <a:pt x="456" y="34"/>
                  </a:cubicBezTo>
                  <a:cubicBezTo>
                    <a:pt x="405" y="17"/>
                    <a:pt x="342"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p:cNvSpPr/>
            <p:nvPr/>
          </p:nvSpPr>
          <p:spPr>
            <a:xfrm>
              <a:off x="1938700" y="3081225"/>
              <a:ext cx="13825" cy="39100"/>
            </a:xfrm>
            <a:custGeom>
              <a:avLst/>
              <a:gdLst/>
              <a:ahLst/>
              <a:cxnLst/>
              <a:rect l="l" t="t" r="r" b="b"/>
              <a:pathLst>
                <a:path w="553" h="1564" extrusionOk="0">
                  <a:moveTo>
                    <a:pt x="320" y="1"/>
                  </a:moveTo>
                  <a:cubicBezTo>
                    <a:pt x="309" y="1"/>
                    <a:pt x="299" y="2"/>
                    <a:pt x="288" y="3"/>
                  </a:cubicBezTo>
                  <a:cubicBezTo>
                    <a:pt x="120" y="3"/>
                    <a:pt x="0" y="123"/>
                    <a:pt x="0" y="267"/>
                  </a:cubicBezTo>
                  <a:lnTo>
                    <a:pt x="0" y="1276"/>
                  </a:lnTo>
                  <a:cubicBezTo>
                    <a:pt x="0" y="1420"/>
                    <a:pt x="120" y="1564"/>
                    <a:pt x="288" y="1564"/>
                  </a:cubicBezTo>
                  <a:cubicBezTo>
                    <a:pt x="432" y="1540"/>
                    <a:pt x="552" y="1444"/>
                    <a:pt x="552" y="1276"/>
                  </a:cubicBezTo>
                  <a:lnTo>
                    <a:pt x="552" y="267"/>
                  </a:ln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p:cNvSpPr/>
            <p:nvPr/>
          </p:nvSpPr>
          <p:spPr>
            <a:xfrm>
              <a:off x="1938700" y="3173100"/>
              <a:ext cx="17425" cy="33425"/>
            </a:xfrm>
            <a:custGeom>
              <a:avLst/>
              <a:gdLst/>
              <a:ahLst/>
              <a:cxnLst/>
              <a:rect l="l" t="t" r="r" b="b"/>
              <a:pathLst>
                <a:path w="697" h="1337" extrusionOk="0">
                  <a:moveTo>
                    <a:pt x="360" y="1"/>
                  </a:moveTo>
                  <a:cubicBezTo>
                    <a:pt x="288" y="1"/>
                    <a:pt x="192" y="1"/>
                    <a:pt x="144" y="25"/>
                  </a:cubicBezTo>
                  <a:cubicBezTo>
                    <a:pt x="72" y="73"/>
                    <a:pt x="24" y="121"/>
                    <a:pt x="24" y="193"/>
                  </a:cubicBezTo>
                  <a:cubicBezTo>
                    <a:pt x="0" y="265"/>
                    <a:pt x="0" y="337"/>
                    <a:pt x="24" y="385"/>
                  </a:cubicBezTo>
                  <a:cubicBezTo>
                    <a:pt x="72" y="481"/>
                    <a:pt x="96" y="601"/>
                    <a:pt x="120" y="697"/>
                  </a:cubicBezTo>
                  <a:cubicBezTo>
                    <a:pt x="120" y="793"/>
                    <a:pt x="120" y="913"/>
                    <a:pt x="120" y="1009"/>
                  </a:cubicBezTo>
                  <a:cubicBezTo>
                    <a:pt x="96" y="1081"/>
                    <a:pt x="120" y="1129"/>
                    <a:pt x="144" y="1201"/>
                  </a:cubicBezTo>
                  <a:cubicBezTo>
                    <a:pt x="168" y="1249"/>
                    <a:pt x="240" y="1321"/>
                    <a:pt x="312" y="1321"/>
                  </a:cubicBezTo>
                  <a:cubicBezTo>
                    <a:pt x="342" y="1331"/>
                    <a:pt x="372" y="1337"/>
                    <a:pt x="402" y="1337"/>
                  </a:cubicBezTo>
                  <a:cubicBezTo>
                    <a:pt x="444" y="1337"/>
                    <a:pt x="486" y="1325"/>
                    <a:pt x="528" y="1297"/>
                  </a:cubicBezTo>
                  <a:cubicBezTo>
                    <a:pt x="576" y="1273"/>
                    <a:pt x="648" y="1201"/>
                    <a:pt x="648" y="1129"/>
                  </a:cubicBezTo>
                  <a:cubicBezTo>
                    <a:pt x="696" y="961"/>
                    <a:pt x="696" y="793"/>
                    <a:pt x="672" y="625"/>
                  </a:cubicBezTo>
                  <a:cubicBezTo>
                    <a:pt x="648" y="457"/>
                    <a:pt x="600" y="289"/>
                    <a:pt x="528" y="145"/>
                  </a:cubicBezTo>
                  <a:cubicBezTo>
                    <a:pt x="504" y="73"/>
                    <a:pt x="408"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p:cNvSpPr/>
            <p:nvPr/>
          </p:nvSpPr>
          <p:spPr>
            <a:xfrm>
              <a:off x="1945900" y="3270675"/>
              <a:ext cx="23425" cy="41725"/>
            </a:xfrm>
            <a:custGeom>
              <a:avLst/>
              <a:gdLst/>
              <a:ahLst/>
              <a:cxnLst/>
              <a:rect l="l" t="t" r="r" b="b"/>
              <a:pathLst>
                <a:path w="937" h="1669" extrusionOk="0">
                  <a:moveTo>
                    <a:pt x="362" y="1122"/>
                  </a:moveTo>
                  <a:cubicBezTo>
                    <a:pt x="360" y="1122"/>
                    <a:pt x="360" y="1128"/>
                    <a:pt x="360" y="1138"/>
                  </a:cubicBezTo>
                  <a:cubicBezTo>
                    <a:pt x="360" y="1162"/>
                    <a:pt x="360" y="1162"/>
                    <a:pt x="384" y="1162"/>
                  </a:cubicBezTo>
                  <a:cubicBezTo>
                    <a:pt x="370" y="1134"/>
                    <a:pt x="364" y="1122"/>
                    <a:pt x="362" y="1122"/>
                  </a:cubicBezTo>
                  <a:close/>
                  <a:moveTo>
                    <a:pt x="318" y="0"/>
                  </a:moveTo>
                  <a:cubicBezTo>
                    <a:pt x="274" y="0"/>
                    <a:pt x="231" y="11"/>
                    <a:pt x="192" y="34"/>
                  </a:cubicBezTo>
                  <a:cubicBezTo>
                    <a:pt x="72" y="106"/>
                    <a:pt x="0" y="298"/>
                    <a:pt x="96" y="418"/>
                  </a:cubicBezTo>
                  <a:cubicBezTo>
                    <a:pt x="144" y="490"/>
                    <a:pt x="192" y="586"/>
                    <a:pt x="240" y="682"/>
                  </a:cubicBezTo>
                  <a:cubicBezTo>
                    <a:pt x="240" y="682"/>
                    <a:pt x="264" y="706"/>
                    <a:pt x="264" y="730"/>
                  </a:cubicBezTo>
                  <a:cubicBezTo>
                    <a:pt x="264" y="730"/>
                    <a:pt x="264" y="754"/>
                    <a:pt x="264" y="754"/>
                  </a:cubicBezTo>
                  <a:cubicBezTo>
                    <a:pt x="288" y="802"/>
                    <a:pt x="288" y="850"/>
                    <a:pt x="312" y="898"/>
                  </a:cubicBezTo>
                  <a:cubicBezTo>
                    <a:pt x="312" y="922"/>
                    <a:pt x="336" y="970"/>
                    <a:pt x="336" y="1018"/>
                  </a:cubicBezTo>
                  <a:cubicBezTo>
                    <a:pt x="360" y="1042"/>
                    <a:pt x="360" y="1066"/>
                    <a:pt x="360" y="1090"/>
                  </a:cubicBezTo>
                  <a:cubicBezTo>
                    <a:pt x="360" y="1114"/>
                    <a:pt x="384" y="1162"/>
                    <a:pt x="384" y="1162"/>
                  </a:cubicBezTo>
                  <a:cubicBezTo>
                    <a:pt x="384" y="1186"/>
                    <a:pt x="384" y="1210"/>
                    <a:pt x="384" y="1234"/>
                  </a:cubicBezTo>
                  <a:cubicBezTo>
                    <a:pt x="384" y="1306"/>
                    <a:pt x="384" y="1354"/>
                    <a:pt x="384" y="1402"/>
                  </a:cubicBezTo>
                  <a:cubicBezTo>
                    <a:pt x="384" y="1536"/>
                    <a:pt x="487" y="1669"/>
                    <a:pt x="636" y="1669"/>
                  </a:cubicBezTo>
                  <a:cubicBezTo>
                    <a:pt x="648" y="1669"/>
                    <a:pt x="660" y="1668"/>
                    <a:pt x="672" y="1666"/>
                  </a:cubicBezTo>
                  <a:cubicBezTo>
                    <a:pt x="816" y="1666"/>
                    <a:pt x="936" y="1546"/>
                    <a:pt x="936" y="1402"/>
                  </a:cubicBezTo>
                  <a:cubicBezTo>
                    <a:pt x="936" y="946"/>
                    <a:pt x="816" y="514"/>
                    <a:pt x="576" y="130"/>
                  </a:cubicBezTo>
                  <a:cubicBezTo>
                    <a:pt x="511" y="49"/>
                    <a:pt x="413"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p:cNvSpPr/>
            <p:nvPr/>
          </p:nvSpPr>
          <p:spPr>
            <a:xfrm>
              <a:off x="1960900" y="3354600"/>
              <a:ext cx="19825" cy="50250"/>
            </a:xfrm>
            <a:custGeom>
              <a:avLst/>
              <a:gdLst/>
              <a:ahLst/>
              <a:cxnLst/>
              <a:rect l="l" t="t" r="r" b="b"/>
              <a:pathLst>
                <a:path w="793" h="2010" extrusionOk="0">
                  <a:moveTo>
                    <a:pt x="285" y="1"/>
                  </a:moveTo>
                  <a:cubicBezTo>
                    <a:pt x="261" y="1"/>
                    <a:pt x="238" y="5"/>
                    <a:pt x="216" y="13"/>
                  </a:cubicBezTo>
                  <a:cubicBezTo>
                    <a:pt x="48" y="61"/>
                    <a:pt x="0" y="182"/>
                    <a:pt x="24" y="350"/>
                  </a:cubicBezTo>
                  <a:lnTo>
                    <a:pt x="216" y="1790"/>
                  </a:lnTo>
                  <a:cubicBezTo>
                    <a:pt x="238" y="1919"/>
                    <a:pt x="394" y="2009"/>
                    <a:pt x="530" y="2009"/>
                  </a:cubicBezTo>
                  <a:cubicBezTo>
                    <a:pt x="546" y="2009"/>
                    <a:pt x="561" y="2008"/>
                    <a:pt x="576" y="2006"/>
                  </a:cubicBezTo>
                  <a:cubicBezTo>
                    <a:pt x="720" y="1934"/>
                    <a:pt x="792" y="1814"/>
                    <a:pt x="768" y="1646"/>
                  </a:cubicBezTo>
                  <a:cubicBezTo>
                    <a:pt x="696" y="1166"/>
                    <a:pt x="624" y="686"/>
                    <a:pt x="552" y="206"/>
                  </a:cubicBezTo>
                  <a:cubicBezTo>
                    <a:pt x="533" y="87"/>
                    <a:pt x="399"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p:cNvSpPr/>
            <p:nvPr/>
          </p:nvSpPr>
          <p:spPr>
            <a:xfrm>
              <a:off x="1974100" y="3446500"/>
              <a:ext cx="26425" cy="44675"/>
            </a:xfrm>
            <a:custGeom>
              <a:avLst/>
              <a:gdLst/>
              <a:ahLst/>
              <a:cxnLst/>
              <a:rect l="l" t="t" r="r" b="b"/>
              <a:pathLst>
                <a:path w="1057" h="1787" extrusionOk="0">
                  <a:moveTo>
                    <a:pt x="310" y="0"/>
                  </a:moveTo>
                  <a:cubicBezTo>
                    <a:pt x="263" y="0"/>
                    <a:pt x="214" y="11"/>
                    <a:pt x="168" y="34"/>
                  </a:cubicBezTo>
                  <a:cubicBezTo>
                    <a:pt x="48" y="106"/>
                    <a:pt x="0" y="274"/>
                    <a:pt x="72" y="418"/>
                  </a:cubicBezTo>
                  <a:cubicBezTo>
                    <a:pt x="144" y="514"/>
                    <a:pt x="192" y="610"/>
                    <a:pt x="240" y="706"/>
                  </a:cubicBezTo>
                  <a:cubicBezTo>
                    <a:pt x="240" y="730"/>
                    <a:pt x="264" y="754"/>
                    <a:pt x="264" y="778"/>
                  </a:cubicBezTo>
                  <a:cubicBezTo>
                    <a:pt x="264" y="778"/>
                    <a:pt x="264" y="802"/>
                    <a:pt x="288" y="802"/>
                  </a:cubicBezTo>
                  <a:cubicBezTo>
                    <a:pt x="288" y="850"/>
                    <a:pt x="312" y="898"/>
                    <a:pt x="336" y="946"/>
                  </a:cubicBezTo>
                  <a:cubicBezTo>
                    <a:pt x="360" y="1042"/>
                    <a:pt x="408" y="1138"/>
                    <a:pt x="432" y="1234"/>
                  </a:cubicBezTo>
                  <a:cubicBezTo>
                    <a:pt x="432" y="1282"/>
                    <a:pt x="456" y="1330"/>
                    <a:pt x="456" y="1378"/>
                  </a:cubicBezTo>
                  <a:cubicBezTo>
                    <a:pt x="456" y="1426"/>
                    <a:pt x="456" y="1450"/>
                    <a:pt x="480" y="1474"/>
                  </a:cubicBezTo>
                  <a:cubicBezTo>
                    <a:pt x="480" y="1479"/>
                    <a:pt x="480" y="1488"/>
                    <a:pt x="480" y="1498"/>
                  </a:cubicBezTo>
                  <a:cubicBezTo>
                    <a:pt x="480" y="1594"/>
                    <a:pt x="504" y="1642"/>
                    <a:pt x="552" y="1714"/>
                  </a:cubicBezTo>
                  <a:cubicBezTo>
                    <a:pt x="600" y="1762"/>
                    <a:pt x="696" y="1786"/>
                    <a:pt x="768" y="1786"/>
                  </a:cubicBezTo>
                  <a:cubicBezTo>
                    <a:pt x="888" y="1786"/>
                    <a:pt x="1056" y="1666"/>
                    <a:pt x="1032" y="1498"/>
                  </a:cubicBezTo>
                  <a:cubicBezTo>
                    <a:pt x="960" y="1018"/>
                    <a:pt x="816" y="562"/>
                    <a:pt x="552" y="130"/>
                  </a:cubicBezTo>
                  <a:cubicBezTo>
                    <a:pt x="503" y="48"/>
                    <a:pt x="410"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p:cNvSpPr/>
            <p:nvPr/>
          </p:nvSpPr>
          <p:spPr>
            <a:xfrm>
              <a:off x="2002900" y="3538550"/>
              <a:ext cx="25825" cy="36325"/>
            </a:xfrm>
            <a:custGeom>
              <a:avLst/>
              <a:gdLst/>
              <a:ahLst/>
              <a:cxnLst/>
              <a:rect l="l" t="t" r="r" b="b"/>
              <a:pathLst>
                <a:path w="1033" h="1453" extrusionOk="0">
                  <a:moveTo>
                    <a:pt x="288" y="0"/>
                  </a:moveTo>
                  <a:cubicBezTo>
                    <a:pt x="216" y="0"/>
                    <a:pt x="144" y="24"/>
                    <a:pt x="96" y="72"/>
                  </a:cubicBezTo>
                  <a:cubicBezTo>
                    <a:pt x="48" y="120"/>
                    <a:pt x="0" y="192"/>
                    <a:pt x="0" y="264"/>
                  </a:cubicBezTo>
                  <a:cubicBezTo>
                    <a:pt x="0" y="360"/>
                    <a:pt x="48" y="408"/>
                    <a:pt x="96" y="480"/>
                  </a:cubicBezTo>
                  <a:cubicBezTo>
                    <a:pt x="96" y="480"/>
                    <a:pt x="96" y="504"/>
                    <a:pt x="120" y="504"/>
                  </a:cubicBezTo>
                  <a:cubicBezTo>
                    <a:pt x="216" y="648"/>
                    <a:pt x="288" y="792"/>
                    <a:pt x="360" y="936"/>
                  </a:cubicBezTo>
                  <a:cubicBezTo>
                    <a:pt x="408" y="1032"/>
                    <a:pt x="432" y="1128"/>
                    <a:pt x="456" y="1248"/>
                  </a:cubicBezTo>
                  <a:cubicBezTo>
                    <a:pt x="496" y="1367"/>
                    <a:pt x="617" y="1453"/>
                    <a:pt x="739" y="1453"/>
                  </a:cubicBezTo>
                  <a:cubicBezTo>
                    <a:pt x="765" y="1453"/>
                    <a:pt x="791" y="1449"/>
                    <a:pt x="817" y="1440"/>
                  </a:cubicBezTo>
                  <a:cubicBezTo>
                    <a:pt x="961" y="1392"/>
                    <a:pt x="1033" y="1248"/>
                    <a:pt x="1009" y="1104"/>
                  </a:cubicBezTo>
                  <a:cubicBezTo>
                    <a:pt x="913" y="720"/>
                    <a:pt x="720" y="384"/>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p:cNvSpPr/>
            <p:nvPr/>
          </p:nvSpPr>
          <p:spPr>
            <a:xfrm>
              <a:off x="1957300" y="3510950"/>
              <a:ext cx="24025" cy="30325"/>
            </a:xfrm>
            <a:custGeom>
              <a:avLst/>
              <a:gdLst/>
              <a:ahLst/>
              <a:cxnLst/>
              <a:rect l="l" t="t" r="r" b="b"/>
              <a:pathLst>
                <a:path w="961" h="1213" extrusionOk="0">
                  <a:moveTo>
                    <a:pt x="312" y="0"/>
                  </a:moveTo>
                  <a:cubicBezTo>
                    <a:pt x="240" y="0"/>
                    <a:pt x="168" y="24"/>
                    <a:pt x="120" y="72"/>
                  </a:cubicBezTo>
                  <a:cubicBezTo>
                    <a:pt x="0" y="192"/>
                    <a:pt x="0" y="360"/>
                    <a:pt x="120" y="480"/>
                  </a:cubicBezTo>
                  <a:cubicBezTo>
                    <a:pt x="144" y="504"/>
                    <a:pt x="168" y="528"/>
                    <a:pt x="192" y="576"/>
                  </a:cubicBezTo>
                  <a:cubicBezTo>
                    <a:pt x="240" y="648"/>
                    <a:pt x="288" y="720"/>
                    <a:pt x="336" y="816"/>
                  </a:cubicBezTo>
                  <a:cubicBezTo>
                    <a:pt x="360" y="864"/>
                    <a:pt x="384" y="936"/>
                    <a:pt x="408" y="1008"/>
                  </a:cubicBezTo>
                  <a:cubicBezTo>
                    <a:pt x="428" y="1127"/>
                    <a:pt x="545" y="1213"/>
                    <a:pt x="666" y="1213"/>
                  </a:cubicBezTo>
                  <a:cubicBezTo>
                    <a:pt x="693" y="1213"/>
                    <a:pt x="719" y="1209"/>
                    <a:pt x="744" y="1200"/>
                  </a:cubicBezTo>
                  <a:cubicBezTo>
                    <a:pt x="888" y="1152"/>
                    <a:pt x="960" y="1008"/>
                    <a:pt x="936" y="864"/>
                  </a:cubicBezTo>
                  <a:cubicBezTo>
                    <a:pt x="864" y="576"/>
                    <a:pt x="720" y="288"/>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p:cNvSpPr/>
            <p:nvPr/>
          </p:nvSpPr>
          <p:spPr>
            <a:xfrm>
              <a:off x="1929700" y="3421525"/>
              <a:ext cx="25825" cy="30875"/>
            </a:xfrm>
            <a:custGeom>
              <a:avLst/>
              <a:gdLst/>
              <a:ahLst/>
              <a:cxnLst/>
              <a:rect l="l" t="t" r="r" b="b"/>
              <a:pathLst>
                <a:path w="1033" h="1235" extrusionOk="0">
                  <a:moveTo>
                    <a:pt x="288" y="1"/>
                  </a:moveTo>
                  <a:cubicBezTo>
                    <a:pt x="240" y="1"/>
                    <a:pt x="144" y="25"/>
                    <a:pt x="96" y="73"/>
                  </a:cubicBezTo>
                  <a:cubicBezTo>
                    <a:pt x="0" y="193"/>
                    <a:pt x="0" y="361"/>
                    <a:pt x="96" y="481"/>
                  </a:cubicBezTo>
                  <a:cubicBezTo>
                    <a:pt x="168" y="529"/>
                    <a:pt x="216" y="601"/>
                    <a:pt x="264" y="649"/>
                  </a:cubicBezTo>
                  <a:cubicBezTo>
                    <a:pt x="336" y="769"/>
                    <a:pt x="408" y="889"/>
                    <a:pt x="480" y="1009"/>
                  </a:cubicBezTo>
                  <a:cubicBezTo>
                    <a:pt x="480" y="1009"/>
                    <a:pt x="480" y="1009"/>
                    <a:pt x="480" y="1033"/>
                  </a:cubicBezTo>
                  <a:cubicBezTo>
                    <a:pt x="504" y="1081"/>
                    <a:pt x="528" y="1153"/>
                    <a:pt x="600" y="1177"/>
                  </a:cubicBezTo>
                  <a:cubicBezTo>
                    <a:pt x="635" y="1212"/>
                    <a:pt x="696" y="1234"/>
                    <a:pt x="755" y="1234"/>
                  </a:cubicBezTo>
                  <a:cubicBezTo>
                    <a:pt x="776" y="1234"/>
                    <a:pt x="797" y="1231"/>
                    <a:pt x="816" y="1225"/>
                  </a:cubicBezTo>
                  <a:cubicBezTo>
                    <a:pt x="888" y="1201"/>
                    <a:pt x="936" y="1153"/>
                    <a:pt x="984" y="1081"/>
                  </a:cubicBezTo>
                  <a:cubicBezTo>
                    <a:pt x="1008" y="1033"/>
                    <a:pt x="1032" y="937"/>
                    <a:pt x="1008" y="865"/>
                  </a:cubicBezTo>
                  <a:cubicBezTo>
                    <a:pt x="888" y="577"/>
                    <a:pt x="720" y="313"/>
                    <a:pt x="504" y="73"/>
                  </a:cubicBezTo>
                  <a:cubicBezTo>
                    <a:pt x="456"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p:cNvSpPr/>
            <p:nvPr/>
          </p:nvSpPr>
          <p:spPr>
            <a:xfrm>
              <a:off x="1915900" y="3363325"/>
              <a:ext cx="25225" cy="25225"/>
            </a:xfrm>
            <a:custGeom>
              <a:avLst/>
              <a:gdLst/>
              <a:ahLst/>
              <a:cxnLst/>
              <a:rect l="l" t="t" r="r" b="b"/>
              <a:pathLst>
                <a:path w="1009" h="1009" extrusionOk="0">
                  <a:moveTo>
                    <a:pt x="288" y="1"/>
                  </a:moveTo>
                  <a:cubicBezTo>
                    <a:pt x="216" y="1"/>
                    <a:pt x="144" y="25"/>
                    <a:pt x="96" y="73"/>
                  </a:cubicBezTo>
                  <a:cubicBezTo>
                    <a:pt x="48" y="121"/>
                    <a:pt x="0" y="193"/>
                    <a:pt x="0" y="265"/>
                  </a:cubicBezTo>
                  <a:cubicBezTo>
                    <a:pt x="0" y="337"/>
                    <a:pt x="24" y="409"/>
                    <a:pt x="96" y="481"/>
                  </a:cubicBezTo>
                  <a:cubicBezTo>
                    <a:pt x="240" y="625"/>
                    <a:pt x="384" y="769"/>
                    <a:pt x="528" y="913"/>
                  </a:cubicBezTo>
                  <a:cubicBezTo>
                    <a:pt x="576" y="961"/>
                    <a:pt x="648" y="1009"/>
                    <a:pt x="720" y="1009"/>
                  </a:cubicBezTo>
                  <a:cubicBezTo>
                    <a:pt x="792" y="1009"/>
                    <a:pt x="888" y="961"/>
                    <a:pt x="936" y="913"/>
                  </a:cubicBezTo>
                  <a:cubicBezTo>
                    <a:pt x="984" y="865"/>
                    <a:pt x="1008" y="793"/>
                    <a:pt x="1008" y="721"/>
                  </a:cubicBezTo>
                  <a:cubicBezTo>
                    <a:pt x="1008" y="649"/>
                    <a:pt x="984" y="577"/>
                    <a:pt x="936" y="529"/>
                  </a:cubicBezTo>
                  <a:cubicBezTo>
                    <a:pt x="768" y="385"/>
                    <a:pt x="624" y="217"/>
                    <a:pt x="480" y="73"/>
                  </a:cubicBezTo>
                  <a:cubicBezTo>
                    <a:pt x="432"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p:cNvSpPr/>
            <p:nvPr/>
          </p:nvSpPr>
          <p:spPr>
            <a:xfrm>
              <a:off x="1905100" y="3298525"/>
              <a:ext cx="22825" cy="22225"/>
            </a:xfrm>
            <a:custGeom>
              <a:avLst/>
              <a:gdLst/>
              <a:ahLst/>
              <a:cxnLst/>
              <a:rect l="l" t="t" r="r" b="b"/>
              <a:pathLst>
                <a:path w="913" h="889" extrusionOk="0">
                  <a:moveTo>
                    <a:pt x="288" y="0"/>
                  </a:moveTo>
                  <a:cubicBezTo>
                    <a:pt x="240" y="0"/>
                    <a:pt x="216" y="0"/>
                    <a:pt x="168" y="24"/>
                  </a:cubicBezTo>
                  <a:cubicBezTo>
                    <a:pt x="144" y="48"/>
                    <a:pt x="120" y="48"/>
                    <a:pt x="96" y="96"/>
                  </a:cubicBezTo>
                  <a:cubicBezTo>
                    <a:pt x="48" y="144"/>
                    <a:pt x="0" y="216"/>
                    <a:pt x="0" y="288"/>
                  </a:cubicBezTo>
                  <a:cubicBezTo>
                    <a:pt x="0" y="360"/>
                    <a:pt x="24" y="432"/>
                    <a:pt x="96" y="480"/>
                  </a:cubicBezTo>
                  <a:lnTo>
                    <a:pt x="432" y="816"/>
                  </a:lnTo>
                  <a:cubicBezTo>
                    <a:pt x="480" y="864"/>
                    <a:pt x="552" y="888"/>
                    <a:pt x="624" y="888"/>
                  </a:cubicBezTo>
                  <a:cubicBezTo>
                    <a:pt x="648" y="888"/>
                    <a:pt x="696" y="888"/>
                    <a:pt x="720" y="864"/>
                  </a:cubicBezTo>
                  <a:cubicBezTo>
                    <a:pt x="768" y="864"/>
                    <a:pt x="792" y="840"/>
                    <a:pt x="816" y="816"/>
                  </a:cubicBezTo>
                  <a:cubicBezTo>
                    <a:pt x="864" y="768"/>
                    <a:pt x="912" y="696"/>
                    <a:pt x="888" y="624"/>
                  </a:cubicBezTo>
                  <a:cubicBezTo>
                    <a:pt x="888" y="552"/>
                    <a:pt x="864" y="480"/>
                    <a:pt x="816" y="432"/>
                  </a:cubicBezTo>
                  <a:lnTo>
                    <a:pt x="480" y="96"/>
                  </a:ln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p:cNvSpPr/>
            <p:nvPr/>
          </p:nvSpPr>
          <p:spPr>
            <a:xfrm>
              <a:off x="1893675" y="3215100"/>
              <a:ext cx="25850" cy="22250"/>
            </a:xfrm>
            <a:custGeom>
              <a:avLst/>
              <a:gdLst/>
              <a:ahLst/>
              <a:cxnLst/>
              <a:rect l="l" t="t" r="r" b="b"/>
              <a:pathLst>
                <a:path w="1034" h="890" extrusionOk="0">
                  <a:moveTo>
                    <a:pt x="217" y="1"/>
                  </a:moveTo>
                  <a:cubicBezTo>
                    <a:pt x="145" y="25"/>
                    <a:pt x="73" y="73"/>
                    <a:pt x="49" y="145"/>
                  </a:cubicBezTo>
                  <a:cubicBezTo>
                    <a:pt x="25" y="193"/>
                    <a:pt x="1" y="289"/>
                    <a:pt x="25" y="361"/>
                  </a:cubicBezTo>
                  <a:cubicBezTo>
                    <a:pt x="25" y="385"/>
                    <a:pt x="49" y="409"/>
                    <a:pt x="49" y="433"/>
                  </a:cubicBezTo>
                  <a:cubicBezTo>
                    <a:pt x="73" y="457"/>
                    <a:pt x="97" y="505"/>
                    <a:pt x="145" y="529"/>
                  </a:cubicBezTo>
                  <a:lnTo>
                    <a:pt x="601" y="865"/>
                  </a:lnTo>
                  <a:cubicBezTo>
                    <a:pt x="625" y="865"/>
                    <a:pt x="673" y="889"/>
                    <a:pt x="697" y="889"/>
                  </a:cubicBezTo>
                  <a:lnTo>
                    <a:pt x="817" y="889"/>
                  </a:lnTo>
                  <a:cubicBezTo>
                    <a:pt x="865" y="865"/>
                    <a:pt x="937" y="817"/>
                    <a:pt x="985" y="745"/>
                  </a:cubicBezTo>
                  <a:cubicBezTo>
                    <a:pt x="1009" y="697"/>
                    <a:pt x="1033" y="601"/>
                    <a:pt x="1009" y="529"/>
                  </a:cubicBezTo>
                  <a:cubicBezTo>
                    <a:pt x="985" y="529"/>
                    <a:pt x="985" y="505"/>
                    <a:pt x="985" y="481"/>
                  </a:cubicBezTo>
                  <a:cubicBezTo>
                    <a:pt x="961" y="433"/>
                    <a:pt x="913" y="409"/>
                    <a:pt x="889" y="361"/>
                  </a:cubicBezTo>
                  <a:lnTo>
                    <a:pt x="433" y="49"/>
                  </a:lnTo>
                  <a:cubicBezTo>
                    <a:pt x="409" y="25"/>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p:cNvSpPr/>
            <p:nvPr/>
          </p:nvSpPr>
          <p:spPr>
            <a:xfrm>
              <a:off x="1894275" y="3161700"/>
              <a:ext cx="22250" cy="22225"/>
            </a:xfrm>
            <a:custGeom>
              <a:avLst/>
              <a:gdLst/>
              <a:ahLst/>
              <a:cxnLst/>
              <a:rect l="l" t="t" r="r" b="b"/>
              <a:pathLst>
                <a:path w="890" h="889" extrusionOk="0">
                  <a:moveTo>
                    <a:pt x="265" y="1"/>
                  </a:moveTo>
                  <a:cubicBezTo>
                    <a:pt x="241" y="1"/>
                    <a:pt x="193" y="1"/>
                    <a:pt x="169" y="25"/>
                  </a:cubicBezTo>
                  <a:cubicBezTo>
                    <a:pt x="121" y="49"/>
                    <a:pt x="97" y="49"/>
                    <a:pt x="73" y="97"/>
                  </a:cubicBezTo>
                  <a:cubicBezTo>
                    <a:pt x="25" y="145"/>
                    <a:pt x="1" y="217"/>
                    <a:pt x="1" y="289"/>
                  </a:cubicBezTo>
                  <a:cubicBezTo>
                    <a:pt x="1" y="361"/>
                    <a:pt x="25" y="433"/>
                    <a:pt x="73" y="481"/>
                  </a:cubicBezTo>
                  <a:cubicBezTo>
                    <a:pt x="193" y="601"/>
                    <a:pt x="313" y="697"/>
                    <a:pt x="409" y="817"/>
                  </a:cubicBezTo>
                  <a:cubicBezTo>
                    <a:pt x="457" y="865"/>
                    <a:pt x="529" y="889"/>
                    <a:pt x="601" y="889"/>
                  </a:cubicBezTo>
                  <a:cubicBezTo>
                    <a:pt x="649" y="889"/>
                    <a:pt x="697" y="889"/>
                    <a:pt x="721" y="865"/>
                  </a:cubicBezTo>
                  <a:cubicBezTo>
                    <a:pt x="745" y="865"/>
                    <a:pt x="793" y="841"/>
                    <a:pt x="817" y="817"/>
                  </a:cubicBezTo>
                  <a:cubicBezTo>
                    <a:pt x="865" y="769"/>
                    <a:pt x="889" y="697"/>
                    <a:pt x="889" y="625"/>
                  </a:cubicBezTo>
                  <a:cubicBezTo>
                    <a:pt x="889" y="553"/>
                    <a:pt x="865" y="481"/>
                    <a:pt x="817" y="409"/>
                  </a:cubicBezTo>
                  <a:cubicBezTo>
                    <a:pt x="697" y="313"/>
                    <a:pt x="577" y="193"/>
                    <a:pt x="481" y="97"/>
                  </a:cubicBezTo>
                  <a:cubicBezTo>
                    <a:pt x="409"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p:cNvSpPr/>
            <p:nvPr/>
          </p:nvSpPr>
          <p:spPr>
            <a:xfrm>
              <a:off x="1885275" y="3105650"/>
              <a:ext cx="25850" cy="19725"/>
            </a:xfrm>
            <a:custGeom>
              <a:avLst/>
              <a:gdLst/>
              <a:ahLst/>
              <a:cxnLst/>
              <a:rect l="l" t="t" r="r" b="b"/>
              <a:pathLst>
                <a:path w="1034" h="789" extrusionOk="0">
                  <a:moveTo>
                    <a:pt x="304" y="1"/>
                  </a:moveTo>
                  <a:cubicBezTo>
                    <a:pt x="283" y="1"/>
                    <a:pt x="262" y="3"/>
                    <a:pt x="241" y="10"/>
                  </a:cubicBezTo>
                  <a:cubicBezTo>
                    <a:pt x="169" y="34"/>
                    <a:pt x="97" y="82"/>
                    <a:pt x="73" y="131"/>
                  </a:cubicBezTo>
                  <a:cubicBezTo>
                    <a:pt x="25" y="203"/>
                    <a:pt x="1" y="275"/>
                    <a:pt x="25" y="347"/>
                  </a:cubicBezTo>
                  <a:cubicBezTo>
                    <a:pt x="49" y="419"/>
                    <a:pt x="97" y="491"/>
                    <a:pt x="169" y="515"/>
                  </a:cubicBezTo>
                  <a:cubicBezTo>
                    <a:pt x="313" y="587"/>
                    <a:pt x="457" y="683"/>
                    <a:pt x="601" y="755"/>
                  </a:cubicBezTo>
                  <a:cubicBezTo>
                    <a:pt x="652" y="772"/>
                    <a:pt x="703" y="789"/>
                    <a:pt x="754" y="789"/>
                  </a:cubicBezTo>
                  <a:cubicBezTo>
                    <a:pt x="775" y="789"/>
                    <a:pt x="796" y="786"/>
                    <a:pt x="817" y="779"/>
                  </a:cubicBezTo>
                  <a:cubicBezTo>
                    <a:pt x="889" y="755"/>
                    <a:pt x="961" y="707"/>
                    <a:pt x="985" y="635"/>
                  </a:cubicBezTo>
                  <a:cubicBezTo>
                    <a:pt x="1033" y="587"/>
                    <a:pt x="1033" y="491"/>
                    <a:pt x="1009" y="419"/>
                  </a:cubicBezTo>
                  <a:cubicBezTo>
                    <a:pt x="1009" y="371"/>
                    <a:pt x="961" y="299"/>
                    <a:pt x="889" y="275"/>
                  </a:cubicBezTo>
                  <a:cubicBezTo>
                    <a:pt x="745" y="179"/>
                    <a:pt x="601" y="107"/>
                    <a:pt x="457" y="34"/>
                  </a:cubicBezTo>
                  <a:cubicBezTo>
                    <a:pt x="406" y="18"/>
                    <a:pt x="355"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p:cNvSpPr/>
            <p:nvPr/>
          </p:nvSpPr>
          <p:spPr>
            <a:xfrm>
              <a:off x="1885275" y="3025500"/>
              <a:ext cx="22850" cy="19825"/>
            </a:xfrm>
            <a:custGeom>
              <a:avLst/>
              <a:gdLst/>
              <a:ahLst/>
              <a:cxnLst/>
              <a:rect l="l" t="t" r="r" b="b"/>
              <a:pathLst>
                <a:path w="914" h="793" extrusionOk="0">
                  <a:moveTo>
                    <a:pt x="313" y="0"/>
                  </a:moveTo>
                  <a:cubicBezTo>
                    <a:pt x="289" y="0"/>
                    <a:pt x="241" y="0"/>
                    <a:pt x="217" y="24"/>
                  </a:cubicBezTo>
                  <a:cubicBezTo>
                    <a:pt x="169" y="24"/>
                    <a:pt x="145" y="48"/>
                    <a:pt x="121" y="72"/>
                  </a:cubicBezTo>
                  <a:cubicBezTo>
                    <a:pt x="97" y="96"/>
                    <a:pt x="73" y="120"/>
                    <a:pt x="49" y="144"/>
                  </a:cubicBezTo>
                  <a:cubicBezTo>
                    <a:pt x="1" y="216"/>
                    <a:pt x="1" y="288"/>
                    <a:pt x="25" y="360"/>
                  </a:cubicBezTo>
                  <a:cubicBezTo>
                    <a:pt x="25" y="384"/>
                    <a:pt x="25" y="408"/>
                    <a:pt x="49" y="432"/>
                  </a:cubicBezTo>
                  <a:cubicBezTo>
                    <a:pt x="73" y="456"/>
                    <a:pt x="97" y="504"/>
                    <a:pt x="145" y="528"/>
                  </a:cubicBezTo>
                  <a:cubicBezTo>
                    <a:pt x="265" y="600"/>
                    <a:pt x="361" y="672"/>
                    <a:pt x="481" y="744"/>
                  </a:cubicBezTo>
                  <a:cubicBezTo>
                    <a:pt x="505" y="768"/>
                    <a:pt x="553" y="792"/>
                    <a:pt x="577" y="792"/>
                  </a:cubicBezTo>
                  <a:lnTo>
                    <a:pt x="697" y="792"/>
                  </a:lnTo>
                  <a:cubicBezTo>
                    <a:pt x="721" y="768"/>
                    <a:pt x="769" y="768"/>
                    <a:pt x="793" y="720"/>
                  </a:cubicBezTo>
                  <a:cubicBezTo>
                    <a:pt x="817" y="720"/>
                    <a:pt x="841" y="696"/>
                    <a:pt x="865" y="648"/>
                  </a:cubicBezTo>
                  <a:cubicBezTo>
                    <a:pt x="889" y="600"/>
                    <a:pt x="913" y="504"/>
                    <a:pt x="889" y="432"/>
                  </a:cubicBezTo>
                  <a:cubicBezTo>
                    <a:pt x="889" y="408"/>
                    <a:pt x="865" y="384"/>
                    <a:pt x="865" y="360"/>
                  </a:cubicBezTo>
                  <a:cubicBezTo>
                    <a:pt x="841" y="336"/>
                    <a:pt x="793" y="288"/>
                    <a:pt x="769" y="264"/>
                  </a:cubicBezTo>
                  <a:lnTo>
                    <a:pt x="433" y="48"/>
                  </a:lnTo>
                  <a:cubicBezTo>
                    <a:pt x="385" y="24"/>
                    <a:pt x="361"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p:cNvSpPr/>
            <p:nvPr/>
          </p:nvSpPr>
          <p:spPr>
            <a:xfrm>
              <a:off x="1885275" y="2975300"/>
              <a:ext cx="25850" cy="16850"/>
            </a:xfrm>
            <a:custGeom>
              <a:avLst/>
              <a:gdLst/>
              <a:ahLst/>
              <a:cxnLst/>
              <a:rect l="l" t="t" r="r" b="b"/>
              <a:pathLst>
                <a:path w="1034" h="674" extrusionOk="0">
                  <a:moveTo>
                    <a:pt x="271" y="0"/>
                  </a:moveTo>
                  <a:cubicBezTo>
                    <a:pt x="229" y="0"/>
                    <a:pt x="187" y="12"/>
                    <a:pt x="145" y="40"/>
                  </a:cubicBezTo>
                  <a:cubicBezTo>
                    <a:pt x="97" y="64"/>
                    <a:pt x="49" y="136"/>
                    <a:pt x="25" y="208"/>
                  </a:cubicBezTo>
                  <a:cubicBezTo>
                    <a:pt x="1" y="280"/>
                    <a:pt x="1" y="352"/>
                    <a:pt x="49" y="424"/>
                  </a:cubicBezTo>
                  <a:cubicBezTo>
                    <a:pt x="97" y="472"/>
                    <a:pt x="145" y="520"/>
                    <a:pt x="217" y="544"/>
                  </a:cubicBezTo>
                  <a:cubicBezTo>
                    <a:pt x="361" y="592"/>
                    <a:pt x="505" y="616"/>
                    <a:pt x="673" y="664"/>
                  </a:cubicBezTo>
                  <a:cubicBezTo>
                    <a:pt x="694" y="671"/>
                    <a:pt x="715" y="674"/>
                    <a:pt x="736" y="674"/>
                  </a:cubicBezTo>
                  <a:cubicBezTo>
                    <a:pt x="787" y="674"/>
                    <a:pt x="838" y="657"/>
                    <a:pt x="889" y="640"/>
                  </a:cubicBezTo>
                  <a:cubicBezTo>
                    <a:pt x="937" y="592"/>
                    <a:pt x="985" y="544"/>
                    <a:pt x="1009" y="472"/>
                  </a:cubicBezTo>
                  <a:cubicBezTo>
                    <a:pt x="1033" y="400"/>
                    <a:pt x="1009" y="328"/>
                    <a:pt x="985" y="256"/>
                  </a:cubicBezTo>
                  <a:cubicBezTo>
                    <a:pt x="937" y="184"/>
                    <a:pt x="889" y="136"/>
                    <a:pt x="817" y="136"/>
                  </a:cubicBezTo>
                  <a:cubicBezTo>
                    <a:pt x="673" y="88"/>
                    <a:pt x="505" y="40"/>
                    <a:pt x="361" y="16"/>
                  </a:cubicBezTo>
                  <a:cubicBezTo>
                    <a:pt x="331" y="6"/>
                    <a:pt x="301"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p:cNvSpPr/>
            <p:nvPr/>
          </p:nvSpPr>
          <p:spPr>
            <a:xfrm>
              <a:off x="1894275" y="2907875"/>
              <a:ext cx="19250" cy="19825"/>
            </a:xfrm>
            <a:custGeom>
              <a:avLst/>
              <a:gdLst/>
              <a:ahLst/>
              <a:cxnLst/>
              <a:rect l="l" t="t" r="r" b="b"/>
              <a:pathLst>
                <a:path w="770" h="793" extrusionOk="0">
                  <a:moveTo>
                    <a:pt x="265" y="1"/>
                  </a:moveTo>
                  <a:cubicBezTo>
                    <a:pt x="241" y="1"/>
                    <a:pt x="193" y="25"/>
                    <a:pt x="169" y="25"/>
                  </a:cubicBezTo>
                  <a:cubicBezTo>
                    <a:pt x="121" y="49"/>
                    <a:pt x="97" y="73"/>
                    <a:pt x="73" y="97"/>
                  </a:cubicBezTo>
                  <a:cubicBezTo>
                    <a:pt x="49" y="97"/>
                    <a:pt x="49" y="121"/>
                    <a:pt x="25" y="145"/>
                  </a:cubicBezTo>
                  <a:cubicBezTo>
                    <a:pt x="1" y="193"/>
                    <a:pt x="1" y="241"/>
                    <a:pt x="1" y="289"/>
                  </a:cubicBezTo>
                  <a:cubicBezTo>
                    <a:pt x="1" y="313"/>
                    <a:pt x="1" y="337"/>
                    <a:pt x="1" y="361"/>
                  </a:cubicBezTo>
                  <a:cubicBezTo>
                    <a:pt x="25" y="409"/>
                    <a:pt x="49" y="457"/>
                    <a:pt x="73" y="481"/>
                  </a:cubicBezTo>
                  <a:lnTo>
                    <a:pt x="289" y="697"/>
                  </a:lnTo>
                  <a:cubicBezTo>
                    <a:pt x="313" y="745"/>
                    <a:pt x="361" y="745"/>
                    <a:pt x="385" y="769"/>
                  </a:cubicBezTo>
                  <a:cubicBezTo>
                    <a:pt x="409" y="793"/>
                    <a:pt x="457" y="793"/>
                    <a:pt x="505" y="793"/>
                  </a:cubicBezTo>
                  <a:cubicBezTo>
                    <a:pt x="529" y="793"/>
                    <a:pt x="577" y="793"/>
                    <a:pt x="601" y="769"/>
                  </a:cubicBezTo>
                  <a:cubicBezTo>
                    <a:pt x="625" y="745"/>
                    <a:pt x="673" y="745"/>
                    <a:pt x="697" y="697"/>
                  </a:cubicBezTo>
                  <a:cubicBezTo>
                    <a:pt x="697" y="697"/>
                    <a:pt x="721" y="673"/>
                    <a:pt x="745" y="649"/>
                  </a:cubicBezTo>
                  <a:cubicBezTo>
                    <a:pt x="769" y="601"/>
                    <a:pt x="769" y="553"/>
                    <a:pt x="769" y="505"/>
                  </a:cubicBezTo>
                  <a:cubicBezTo>
                    <a:pt x="769" y="481"/>
                    <a:pt x="769" y="457"/>
                    <a:pt x="769" y="433"/>
                  </a:cubicBezTo>
                  <a:cubicBezTo>
                    <a:pt x="745" y="385"/>
                    <a:pt x="721" y="337"/>
                    <a:pt x="697" y="313"/>
                  </a:cubicBezTo>
                  <a:lnTo>
                    <a:pt x="457" y="97"/>
                  </a:lnTo>
                  <a:cubicBezTo>
                    <a:pt x="433" y="73"/>
                    <a:pt x="409" y="49"/>
                    <a:pt x="385" y="25"/>
                  </a:cubicBezTo>
                  <a:cubicBezTo>
                    <a:pt x="337" y="25"/>
                    <a:pt x="31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p:cNvSpPr/>
            <p:nvPr/>
          </p:nvSpPr>
          <p:spPr>
            <a:xfrm>
              <a:off x="1899075" y="2849825"/>
              <a:ext cx="22850" cy="19675"/>
            </a:xfrm>
            <a:custGeom>
              <a:avLst/>
              <a:gdLst/>
              <a:ahLst/>
              <a:cxnLst/>
              <a:rect l="l" t="t" r="r" b="b"/>
              <a:pathLst>
                <a:path w="914" h="787" extrusionOk="0">
                  <a:moveTo>
                    <a:pt x="277" y="0"/>
                  </a:moveTo>
                  <a:cubicBezTo>
                    <a:pt x="259" y="0"/>
                    <a:pt x="241" y="6"/>
                    <a:pt x="217" y="18"/>
                  </a:cubicBezTo>
                  <a:cubicBezTo>
                    <a:pt x="169" y="18"/>
                    <a:pt x="145" y="42"/>
                    <a:pt x="121" y="66"/>
                  </a:cubicBezTo>
                  <a:cubicBezTo>
                    <a:pt x="97" y="90"/>
                    <a:pt x="73" y="114"/>
                    <a:pt x="49" y="138"/>
                  </a:cubicBezTo>
                  <a:cubicBezTo>
                    <a:pt x="25" y="210"/>
                    <a:pt x="1" y="283"/>
                    <a:pt x="25" y="355"/>
                  </a:cubicBezTo>
                  <a:cubicBezTo>
                    <a:pt x="25" y="379"/>
                    <a:pt x="49" y="403"/>
                    <a:pt x="49" y="427"/>
                  </a:cubicBezTo>
                  <a:cubicBezTo>
                    <a:pt x="73" y="475"/>
                    <a:pt x="97" y="499"/>
                    <a:pt x="145" y="523"/>
                  </a:cubicBezTo>
                  <a:lnTo>
                    <a:pt x="481" y="763"/>
                  </a:lnTo>
                  <a:cubicBezTo>
                    <a:pt x="505" y="763"/>
                    <a:pt x="553" y="787"/>
                    <a:pt x="577" y="787"/>
                  </a:cubicBezTo>
                  <a:lnTo>
                    <a:pt x="697" y="787"/>
                  </a:lnTo>
                  <a:cubicBezTo>
                    <a:pt x="745" y="763"/>
                    <a:pt x="769" y="763"/>
                    <a:pt x="793" y="739"/>
                  </a:cubicBezTo>
                  <a:cubicBezTo>
                    <a:pt x="817" y="715"/>
                    <a:pt x="841" y="691"/>
                    <a:pt x="865" y="643"/>
                  </a:cubicBezTo>
                  <a:cubicBezTo>
                    <a:pt x="889" y="595"/>
                    <a:pt x="913" y="499"/>
                    <a:pt x="889" y="427"/>
                  </a:cubicBezTo>
                  <a:cubicBezTo>
                    <a:pt x="889" y="403"/>
                    <a:pt x="865" y="403"/>
                    <a:pt x="865" y="379"/>
                  </a:cubicBezTo>
                  <a:cubicBezTo>
                    <a:pt x="841" y="331"/>
                    <a:pt x="817" y="283"/>
                    <a:pt x="769" y="258"/>
                  </a:cubicBezTo>
                  <a:cubicBezTo>
                    <a:pt x="649" y="186"/>
                    <a:pt x="553" y="114"/>
                    <a:pt x="433" y="42"/>
                  </a:cubicBezTo>
                  <a:cubicBezTo>
                    <a:pt x="409" y="18"/>
                    <a:pt x="361"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p:cNvSpPr/>
            <p:nvPr/>
          </p:nvSpPr>
          <p:spPr>
            <a:xfrm>
              <a:off x="1913500" y="2801675"/>
              <a:ext cx="22825" cy="16825"/>
            </a:xfrm>
            <a:custGeom>
              <a:avLst/>
              <a:gdLst/>
              <a:ahLst/>
              <a:cxnLst/>
              <a:rect l="l" t="t" r="r" b="b"/>
              <a:pathLst>
                <a:path w="913" h="673" extrusionOk="0">
                  <a:moveTo>
                    <a:pt x="240" y="0"/>
                  </a:moveTo>
                  <a:cubicBezTo>
                    <a:pt x="216" y="24"/>
                    <a:pt x="168" y="24"/>
                    <a:pt x="144" y="48"/>
                  </a:cubicBezTo>
                  <a:cubicBezTo>
                    <a:pt x="120" y="72"/>
                    <a:pt x="96" y="96"/>
                    <a:pt x="72" y="120"/>
                  </a:cubicBezTo>
                  <a:cubicBezTo>
                    <a:pt x="48" y="144"/>
                    <a:pt x="24" y="168"/>
                    <a:pt x="24" y="216"/>
                  </a:cubicBezTo>
                  <a:cubicBezTo>
                    <a:pt x="0" y="288"/>
                    <a:pt x="0" y="360"/>
                    <a:pt x="48" y="432"/>
                  </a:cubicBezTo>
                  <a:cubicBezTo>
                    <a:pt x="48" y="456"/>
                    <a:pt x="72" y="456"/>
                    <a:pt x="96" y="480"/>
                  </a:cubicBezTo>
                  <a:cubicBezTo>
                    <a:pt x="120" y="528"/>
                    <a:pt x="168" y="552"/>
                    <a:pt x="216" y="552"/>
                  </a:cubicBezTo>
                  <a:cubicBezTo>
                    <a:pt x="312" y="600"/>
                    <a:pt x="432" y="624"/>
                    <a:pt x="552" y="672"/>
                  </a:cubicBezTo>
                  <a:lnTo>
                    <a:pt x="648" y="672"/>
                  </a:lnTo>
                  <a:cubicBezTo>
                    <a:pt x="696" y="672"/>
                    <a:pt x="720" y="672"/>
                    <a:pt x="768" y="648"/>
                  </a:cubicBezTo>
                  <a:cubicBezTo>
                    <a:pt x="792" y="624"/>
                    <a:pt x="816" y="600"/>
                    <a:pt x="840" y="576"/>
                  </a:cubicBezTo>
                  <a:cubicBezTo>
                    <a:pt x="864" y="552"/>
                    <a:pt x="888" y="504"/>
                    <a:pt x="888" y="480"/>
                  </a:cubicBezTo>
                  <a:cubicBezTo>
                    <a:pt x="912" y="408"/>
                    <a:pt x="912" y="312"/>
                    <a:pt x="864" y="264"/>
                  </a:cubicBezTo>
                  <a:cubicBezTo>
                    <a:pt x="840" y="240"/>
                    <a:pt x="840" y="216"/>
                    <a:pt x="816" y="192"/>
                  </a:cubicBezTo>
                  <a:cubicBezTo>
                    <a:pt x="792" y="168"/>
                    <a:pt x="744" y="144"/>
                    <a:pt x="696" y="120"/>
                  </a:cubicBezTo>
                  <a:cubicBezTo>
                    <a:pt x="576" y="96"/>
                    <a:pt x="480" y="48"/>
                    <a:pt x="360" y="24"/>
                  </a:cubicBezTo>
                  <a:cubicBezTo>
                    <a:pt x="312" y="0"/>
                    <a:pt x="288"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p:cNvSpPr/>
            <p:nvPr/>
          </p:nvSpPr>
          <p:spPr>
            <a:xfrm>
              <a:off x="2083300" y="3532500"/>
              <a:ext cx="20425" cy="33725"/>
            </a:xfrm>
            <a:custGeom>
              <a:avLst/>
              <a:gdLst/>
              <a:ahLst/>
              <a:cxnLst/>
              <a:rect l="l" t="t" r="r" b="b"/>
              <a:pathLst>
                <a:path w="817" h="1349" extrusionOk="0">
                  <a:moveTo>
                    <a:pt x="339" y="0"/>
                  </a:moveTo>
                  <a:cubicBezTo>
                    <a:pt x="287" y="0"/>
                    <a:pt x="235" y="16"/>
                    <a:pt x="193" y="50"/>
                  </a:cubicBezTo>
                  <a:cubicBezTo>
                    <a:pt x="49" y="122"/>
                    <a:pt x="1" y="290"/>
                    <a:pt x="73" y="434"/>
                  </a:cubicBezTo>
                  <a:cubicBezTo>
                    <a:pt x="121" y="458"/>
                    <a:pt x="121" y="506"/>
                    <a:pt x="145" y="554"/>
                  </a:cubicBezTo>
                  <a:cubicBezTo>
                    <a:pt x="193" y="650"/>
                    <a:pt x="217" y="746"/>
                    <a:pt x="241" y="866"/>
                  </a:cubicBezTo>
                  <a:cubicBezTo>
                    <a:pt x="241" y="938"/>
                    <a:pt x="241" y="1010"/>
                    <a:pt x="241" y="1082"/>
                  </a:cubicBezTo>
                  <a:cubicBezTo>
                    <a:pt x="241" y="1216"/>
                    <a:pt x="364" y="1349"/>
                    <a:pt x="497" y="1349"/>
                  </a:cubicBezTo>
                  <a:cubicBezTo>
                    <a:pt x="507" y="1349"/>
                    <a:pt x="518" y="1348"/>
                    <a:pt x="529" y="1346"/>
                  </a:cubicBezTo>
                  <a:cubicBezTo>
                    <a:pt x="673" y="1346"/>
                    <a:pt x="793" y="1226"/>
                    <a:pt x="793" y="1082"/>
                  </a:cubicBezTo>
                  <a:cubicBezTo>
                    <a:pt x="817" y="746"/>
                    <a:pt x="721" y="434"/>
                    <a:pt x="577" y="146"/>
                  </a:cubicBezTo>
                  <a:cubicBezTo>
                    <a:pt x="530" y="53"/>
                    <a:pt x="434"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p:cNvSpPr/>
            <p:nvPr/>
          </p:nvSpPr>
          <p:spPr>
            <a:xfrm>
              <a:off x="2074900" y="3457750"/>
              <a:ext cx="18025" cy="30425"/>
            </a:xfrm>
            <a:custGeom>
              <a:avLst/>
              <a:gdLst/>
              <a:ahLst/>
              <a:cxnLst/>
              <a:rect l="l" t="t" r="r" b="b"/>
              <a:pathLst>
                <a:path w="721" h="1217" extrusionOk="0">
                  <a:moveTo>
                    <a:pt x="282" y="0"/>
                  </a:moveTo>
                  <a:cubicBezTo>
                    <a:pt x="237" y="0"/>
                    <a:pt x="187" y="12"/>
                    <a:pt x="145" y="40"/>
                  </a:cubicBezTo>
                  <a:cubicBezTo>
                    <a:pt x="97" y="64"/>
                    <a:pt x="49" y="136"/>
                    <a:pt x="25" y="208"/>
                  </a:cubicBezTo>
                  <a:cubicBezTo>
                    <a:pt x="1" y="280"/>
                    <a:pt x="25" y="352"/>
                    <a:pt x="49" y="424"/>
                  </a:cubicBezTo>
                  <a:cubicBezTo>
                    <a:pt x="49" y="424"/>
                    <a:pt x="73" y="448"/>
                    <a:pt x="73" y="448"/>
                  </a:cubicBezTo>
                  <a:cubicBezTo>
                    <a:pt x="97" y="520"/>
                    <a:pt x="121" y="616"/>
                    <a:pt x="121" y="688"/>
                  </a:cubicBezTo>
                  <a:cubicBezTo>
                    <a:pt x="145" y="784"/>
                    <a:pt x="145" y="856"/>
                    <a:pt x="121" y="952"/>
                  </a:cubicBezTo>
                  <a:cubicBezTo>
                    <a:pt x="121" y="1000"/>
                    <a:pt x="169" y="1096"/>
                    <a:pt x="217" y="1144"/>
                  </a:cubicBezTo>
                  <a:cubicBezTo>
                    <a:pt x="265" y="1192"/>
                    <a:pt x="337" y="1216"/>
                    <a:pt x="409" y="1216"/>
                  </a:cubicBezTo>
                  <a:cubicBezTo>
                    <a:pt x="481" y="1216"/>
                    <a:pt x="553" y="1192"/>
                    <a:pt x="601" y="1144"/>
                  </a:cubicBezTo>
                  <a:lnTo>
                    <a:pt x="649" y="1096"/>
                  </a:lnTo>
                  <a:cubicBezTo>
                    <a:pt x="673" y="1048"/>
                    <a:pt x="697" y="1000"/>
                    <a:pt x="697" y="952"/>
                  </a:cubicBezTo>
                  <a:cubicBezTo>
                    <a:pt x="721" y="664"/>
                    <a:pt x="649" y="376"/>
                    <a:pt x="529" y="136"/>
                  </a:cubicBezTo>
                  <a:cubicBezTo>
                    <a:pt x="505" y="88"/>
                    <a:pt x="433" y="16"/>
                    <a:pt x="361" y="16"/>
                  </a:cubicBezTo>
                  <a:cubicBezTo>
                    <a:pt x="341" y="6"/>
                    <a:pt x="313"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p:cNvSpPr/>
            <p:nvPr/>
          </p:nvSpPr>
          <p:spPr>
            <a:xfrm>
              <a:off x="2061100" y="3340200"/>
              <a:ext cx="18625" cy="44750"/>
            </a:xfrm>
            <a:custGeom>
              <a:avLst/>
              <a:gdLst/>
              <a:ahLst/>
              <a:cxnLst/>
              <a:rect l="l" t="t" r="r" b="b"/>
              <a:pathLst>
                <a:path w="745" h="1790" extrusionOk="0">
                  <a:moveTo>
                    <a:pt x="317" y="1"/>
                  </a:moveTo>
                  <a:cubicBezTo>
                    <a:pt x="292" y="1"/>
                    <a:pt x="266" y="5"/>
                    <a:pt x="241" y="13"/>
                  </a:cubicBezTo>
                  <a:cubicBezTo>
                    <a:pt x="97" y="61"/>
                    <a:pt x="1" y="205"/>
                    <a:pt x="25" y="349"/>
                  </a:cubicBezTo>
                  <a:cubicBezTo>
                    <a:pt x="73" y="445"/>
                    <a:pt x="97" y="565"/>
                    <a:pt x="97" y="661"/>
                  </a:cubicBezTo>
                  <a:cubicBezTo>
                    <a:pt x="121" y="685"/>
                    <a:pt x="121" y="709"/>
                    <a:pt x="121" y="734"/>
                  </a:cubicBezTo>
                  <a:cubicBezTo>
                    <a:pt x="121" y="743"/>
                    <a:pt x="124" y="760"/>
                    <a:pt x="128" y="773"/>
                  </a:cubicBezTo>
                  <a:lnTo>
                    <a:pt x="128" y="773"/>
                  </a:lnTo>
                  <a:cubicBezTo>
                    <a:pt x="125" y="768"/>
                    <a:pt x="123" y="763"/>
                    <a:pt x="121" y="758"/>
                  </a:cubicBezTo>
                  <a:lnTo>
                    <a:pt x="121" y="758"/>
                  </a:lnTo>
                  <a:cubicBezTo>
                    <a:pt x="128" y="780"/>
                    <a:pt x="131" y="789"/>
                    <a:pt x="131" y="789"/>
                  </a:cubicBezTo>
                  <a:cubicBezTo>
                    <a:pt x="132" y="789"/>
                    <a:pt x="130" y="782"/>
                    <a:pt x="128" y="773"/>
                  </a:cubicBezTo>
                  <a:lnTo>
                    <a:pt x="128" y="773"/>
                  </a:lnTo>
                  <a:cubicBezTo>
                    <a:pt x="145" y="816"/>
                    <a:pt x="145" y="859"/>
                    <a:pt x="145" y="902"/>
                  </a:cubicBezTo>
                  <a:cubicBezTo>
                    <a:pt x="145" y="1118"/>
                    <a:pt x="145" y="1310"/>
                    <a:pt x="121" y="1526"/>
                  </a:cubicBezTo>
                  <a:cubicBezTo>
                    <a:pt x="121" y="1574"/>
                    <a:pt x="145" y="1670"/>
                    <a:pt x="193" y="1718"/>
                  </a:cubicBezTo>
                  <a:cubicBezTo>
                    <a:pt x="241" y="1766"/>
                    <a:pt x="337" y="1790"/>
                    <a:pt x="409" y="1790"/>
                  </a:cubicBezTo>
                  <a:cubicBezTo>
                    <a:pt x="481" y="1790"/>
                    <a:pt x="553" y="1766"/>
                    <a:pt x="601" y="1718"/>
                  </a:cubicBezTo>
                  <a:cubicBezTo>
                    <a:pt x="649" y="1646"/>
                    <a:pt x="673" y="1598"/>
                    <a:pt x="673" y="1526"/>
                  </a:cubicBezTo>
                  <a:cubicBezTo>
                    <a:pt x="745" y="1094"/>
                    <a:pt x="697" y="637"/>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p:cNvSpPr/>
            <p:nvPr/>
          </p:nvSpPr>
          <p:spPr>
            <a:xfrm>
              <a:off x="2041900" y="3225650"/>
              <a:ext cx="18025" cy="39400"/>
            </a:xfrm>
            <a:custGeom>
              <a:avLst/>
              <a:gdLst/>
              <a:ahLst/>
              <a:cxnLst/>
              <a:rect l="l" t="t" r="r" b="b"/>
              <a:pathLst>
                <a:path w="721" h="1576" extrusionOk="0">
                  <a:moveTo>
                    <a:pt x="309" y="0"/>
                  </a:moveTo>
                  <a:cubicBezTo>
                    <a:pt x="286" y="0"/>
                    <a:pt x="263" y="4"/>
                    <a:pt x="241" y="11"/>
                  </a:cubicBezTo>
                  <a:cubicBezTo>
                    <a:pt x="97" y="59"/>
                    <a:pt x="1" y="203"/>
                    <a:pt x="49" y="371"/>
                  </a:cubicBezTo>
                  <a:cubicBezTo>
                    <a:pt x="73" y="443"/>
                    <a:pt x="97" y="515"/>
                    <a:pt x="97" y="587"/>
                  </a:cubicBezTo>
                  <a:cubicBezTo>
                    <a:pt x="121" y="611"/>
                    <a:pt x="121" y="635"/>
                    <a:pt x="121" y="659"/>
                  </a:cubicBezTo>
                  <a:cubicBezTo>
                    <a:pt x="121" y="707"/>
                    <a:pt x="121" y="755"/>
                    <a:pt x="121" y="779"/>
                  </a:cubicBezTo>
                  <a:cubicBezTo>
                    <a:pt x="145" y="875"/>
                    <a:pt x="145" y="947"/>
                    <a:pt x="121" y="1019"/>
                  </a:cubicBezTo>
                  <a:cubicBezTo>
                    <a:pt x="121" y="1067"/>
                    <a:pt x="121" y="1115"/>
                    <a:pt x="121" y="1163"/>
                  </a:cubicBezTo>
                  <a:cubicBezTo>
                    <a:pt x="121" y="1163"/>
                    <a:pt x="121" y="1211"/>
                    <a:pt x="121" y="1235"/>
                  </a:cubicBezTo>
                  <a:cubicBezTo>
                    <a:pt x="97" y="1307"/>
                    <a:pt x="97" y="1379"/>
                    <a:pt x="145" y="1451"/>
                  </a:cubicBezTo>
                  <a:cubicBezTo>
                    <a:pt x="169" y="1499"/>
                    <a:pt x="241" y="1547"/>
                    <a:pt x="313" y="1571"/>
                  </a:cubicBezTo>
                  <a:cubicBezTo>
                    <a:pt x="328" y="1574"/>
                    <a:pt x="344" y="1576"/>
                    <a:pt x="361" y="1576"/>
                  </a:cubicBezTo>
                  <a:cubicBezTo>
                    <a:pt x="479" y="1576"/>
                    <a:pt x="628" y="1505"/>
                    <a:pt x="649" y="1379"/>
                  </a:cubicBezTo>
                  <a:cubicBezTo>
                    <a:pt x="721" y="995"/>
                    <a:pt x="697" y="587"/>
                    <a:pt x="577" y="203"/>
                  </a:cubicBezTo>
                  <a:cubicBezTo>
                    <a:pt x="556" y="102"/>
                    <a:pt x="43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p:cNvSpPr/>
            <p:nvPr/>
          </p:nvSpPr>
          <p:spPr>
            <a:xfrm>
              <a:off x="2030500" y="3103175"/>
              <a:ext cx="18025" cy="56150"/>
            </a:xfrm>
            <a:custGeom>
              <a:avLst/>
              <a:gdLst/>
              <a:ahLst/>
              <a:cxnLst/>
              <a:rect l="l" t="t" r="r" b="b"/>
              <a:pathLst>
                <a:path w="721" h="2246" extrusionOk="0">
                  <a:moveTo>
                    <a:pt x="318" y="1"/>
                  </a:moveTo>
                  <a:cubicBezTo>
                    <a:pt x="292" y="1"/>
                    <a:pt x="266" y="5"/>
                    <a:pt x="241" y="13"/>
                  </a:cubicBezTo>
                  <a:cubicBezTo>
                    <a:pt x="73" y="61"/>
                    <a:pt x="1" y="206"/>
                    <a:pt x="49" y="350"/>
                  </a:cubicBezTo>
                  <a:cubicBezTo>
                    <a:pt x="145" y="878"/>
                    <a:pt x="169" y="1406"/>
                    <a:pt x="121" y="1958"/>
                  </a:cubicBezTo>
                  <a:cubicBezTo>
                    <a:pt x="97" y="2102"/>
                    <a:pt x="241" y="2246"/>
                    <a:pt x="385" y="2246"/>
                  </a:cubicBezTo>
                  <a:cubicBezTo>
                    <a:pt x="553" y="2222"/>
                    <a:pt x="649" y="2126"/>
                    <a:pt x="673" y="1958"/>
                  </a:cubicBezTo>
                  <a:cubicBezTo>
                    <a:pt x="721" y="1382"/>
                    <a:pt x="697" y="782"/>
                    <a:pt x="577" y="206"/>
                  </a:cubicBez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p:cNvSpPr/>
            <p:nvPr/>
          </p:nvSpPr>
          <p:spPr>
            <a:xfrm>
              <a:off x="2028100" y="2983500"/>
              <a:ext cx="18025" cy="50175"/>
            </a:xfrm>
            <a:custGeom>
              <a:avLst/>
              <a:gdLst/>
              <a:ahLst/>
              <a:cxnLst/>
              <a:rect l="l" t="t" r="r" b="b"/>
              <a:pathLst>
                <a:path w="721" h="2007" extrusionOk="0">
                  <a:moveTo>
                    <a:pt x="385" y="0"/>
                  </a:moveTo>
                  <a:cubicBezTo>
                    <a:pt x="241" y="0"/>
                    <a:pt x="73" y="120"/>
                    <a:pt x="97" y="288"/>
                  </a:cubicBezTo>
                  <a:cubicBezTo>
                    <a:pt x="121" y="504"/>
                    <a:pt x="145" y="744"/>
                    <a:pt x="121" y="984"/>
                  </a:cubicBezTo>
                  <a:cubicBezTo>
                    <a:pt x="121" y="1056"/>
                    <a:pt x="121" y="1104"/>
                    <a:pt x="121" y="1152"/>
                  </a:cubicBezTo>
                  <a:cubicBezTo>
                    <a:pt x="97" y="1200"/>
                    <a:pt x="97" y="1224"/>
                    <a:pt x="97" y="1248"/>
                  </a:cubicBezTo>
                  <a:cubicBezTo>
                    <a:pt x="97" y="1272"/>
                    <a:pt x="97" y="1272"/>
                    <a:pt x="97" y="1296"/>
                  </a:cubicBezTo>
                  <a:cubicBezTo>
                    <a:pt x="73" y="1416"/>
                    <a:pt x="49" y="1536"/>
                    <a:pt x="25" y="1656"/>
                  </a:cubicBezTo>
                  <a:cubicBezTo>
                    <a:pt x="1" y="1800"/>
                    <a:pt x="73" y="1968"/>
                    <a:pt x="217" y="1992"/>
                  </a:cubicBezTo>
                  <a:cubicBezTo>
                    <a:pt x="246" y="2002"/>
                    <a:pt x="276" y="2007"/>
                    <a:pt x="307" y="2007"/>
                  </a:cubicBezTo>
                  <a:cubicBezTo>
                    <a:pt x="424" y="2007"/>
                    <a:pt x="538" y="1934"/>
                    <a:pt x="577" y="1800"/>
                  </a:cubicBezTo>
                  <a:cubicBezTo>
                    <a:pt x="673" y="1296"/>
                    <a:pt x="721" y="792"/>
                    <a:pt x="649" y="288"/>
                  </a:cubicBezTo>
                  <a:cubicBezTo>
                    <a:pt x="649" y="120"/>
                    <a:pt x="55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p:cNvSpPr/>
            <p:nvPr/>
          </p:nvSpPr>
          <p:spPr>
            <a:xfrm>
              <a:off x="2036500" y="2883175"/>
              <a:ext cx="20425" cy="41650"/>
            </a:xfrm>
            <a:custGeom>
              <a:avLst/>
              <a:gdLst/>
              <a:ahLst/>
              <a:cxnLst/>
              <a:rect l="l" t="t" r="r" b="b"/>
              <a:pathLst>
                <a:path w="817" h="1666" extrusionOk="0">
                  <a:moveTo>
                    <a:pt x="545" y="0"/>
                  </a:moveTo>
                  <a:cubicBezTo>
                    <a:pt x="416" y="0"/>
                    <a:pt x="286" y="71"/>
                    <a:pt x="265" y="197"/>
                  </a:cubicBezTo>
                  <a:lnTo>
                    <a:pt x="25" y="1325"/>
                  </a:lnTo>
                  <a:cubicBezTo>
                    <a:pt x="1" y="1469"/>
                    <a:pt x="73" y="1637"/>
                    <a:pt x="241" y="1661"/>
                  </a:cubicBezTo>
                  <a:cubicBezTo>
                    <a:pt x="256" y="1664"/>
                    <a:pt x="272" y="1665"/>
                    <a:pt x="289" y="1665"/>
                  </a:cubicBezTo>
                  <a:cubicBezTo>
                    <a:pt x="407" y="1665"/>
                    <a:pt x="556" y="1594"/>
                    <a:pt x="577" y="1469"/>
                  </a:cubicBezTo>
                  <a:cubicBezTo>
                    <a:pt x="649" y="1085"/>
                    <a:pt x="721" y="725"/>
                    <a:pt x="793" y="341"/>
                  </a:cubicBezTo>
                  <a:cubicBezTo>
                    <a:pt x="817" y="197"/>
                    <a:pt x="745" y="53"/>
                    <a:pt x="601" y="5"/>
                  </a:cubicBezTo>
                  <a:cubicBezTo>
                    <a:pt x="582" y="2"/>
                    <a:pt x="564"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p:cNvSpPr/>
            <p:nvPr/>
          </p:nvSpPr>
          <p:spPr>
            <a:xfrm>
              <a:off x="2052700" y="2791150"/>
              <a:ext cx="21025" cy="36050"/>
            </a:xfrm>
            <a:custGeom>
              <a:avLst/>
              <a:gdLst/>
              <a:ahLst/>
              <a:cxnLst/>
              <a:rect l="l" t="t" r="r" b="b"/>
              <a:pathLst>
                <a:path w="841" h="1442" extrusionOk="0">
                  <a:moveTo>
                    <a:pt x="547" y="1"/>
                  </a:moveTo>
                  <a:cubicBezTo>
                    <a:pt x="425" y="1"/>
                    <a:pt x="304" y="87"/>
                    <a:pt x="265" y="205"/>
                  </a:cubicBezTo>
                  <a:lnTo>
                    <a:pt x="49" y="1093"/>
                  </a:lnTo>
                  <a:cubicBezTo>
                    <a:pt x="1" y="1237"/>
                    <a:pt x="97" y="1405"/>
                    <a:pt x="241" y="1429"/>
                  </a:cubicBezTo>
                  <a:cubicBezTo>
                    <a:pt x="266" y="1438"/>
                    <a:pt x="292" y="1442"/>
                    <a:pt x="317" y="1442"/>
                  </a:cubicBezTo>
                  <a:cubicBezTo>
                    <a:pt x="433" y="1442"/>
                    <a:pt x="537" y="1356"/>
                    <a:pt x="577" y="1237"/>
                  </a:cubicBezTo>
                  <a:lnTo>
                    <a:pt x="817" y="349"/>
                  </a:lnTo>
                  <a:cubicBezTo>
                    <a:pt x="841" y="205"/>
                    <a:pt x="769" y="37"/>
                    <a:pt x="625" y="13"/>
                  </a:cubicBezTo>
                  <a:cubicBezTo>
                    <a:pt x="599" y="5"/>
                    <a:pt x="573"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p:cNvSpPr/>
            <p:nvPr/>
          </p:nvSpPr>
          <p:spPr>
            <a:xfrm>
              <a:off x="2069500" y="2712850"/>
              <a:ext cx="14425" cy="27800"/>
            </a:xfrm>
            <a:custGeom>
              <a:avLst/>
              <a:gdLst/>
              <a:ahLst/>
              <a:cxnLst/>
              <a:rect l="l" t="t" r="r" b="b"/>
              <a:pathLst>
                <a:path w="577" h="1112" extrusionOk="0">
                  <a:moveTo>
                    <a:pt x="289" y="1"/>
                  </a:moveTo>
                  <a:cubicBezTo>
                    <a:pt x="217" y="1"/>
                    <a:pt x="145" y="25"/>
                    <a:pt x="97" y="73"/>
                  </a:cubicBezTo>
                  <a:cubicBezTo>
                    <a:pt x="49" y="145"/>
                    <a:pt x="1" y="193"/>
                    <a:pt x="1" y="289"/>
                  </a:cubicBezTo>
                  <a:lnTo>
                    <a:pt x="1" y="841"/>
                  </a:lnTo>
                  <a:cubicBezTo>
                    <a:pt x="1" y="913"/>
                    <a:pt x="49" y="985"/>
                    <a:pt x="97" y="1033"/>
                  </a:cubicBezTo>
                  <a:cubicBezTo>
                    <a:pt x="136" y="1072"/>
                    <a:pt x="191" y="1111"/>
                    <a:pt x="249" y="1111"/>
                  </a:cubicBezTo>
                  <a:cubicBezTo>
                    <a:pt x="262" y="1111"/>
                    <a:pt x="276" y="1109"/>
                    <a:pt x="289" y="1105"/>
                  </a:cubicBezTo>
                  <a:cubicBezTo>
                    <a:pt x="361" y="1105"/>
                    <a:pt x="433" y="1081"/>
                    <a:pt x="481" y="1033"/>
                  </a:cubicBezTo>
                  <a:cubicBezTo>
                    <a:pt x="529" y="985"/>
                    <a:pt x="577" y="913"/>
                    <a:pt x="577" y="841"/>
                  </a:cubicBezTo>
                  <a:lnTo>
                    <a:pt x="577" y="289"/>
                  </a:lnTo>
                  <a:cubicBezTo>
                    <a:pt x="577"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p:cNvSpPr/>
            <p:nvPr/>
          </p:nvSpPr>
          <p:spPr>
            <a:xfrm>
              <a:off x="2075500" y="3159250"/>
              <a:ext cx="13825" cy="44475"/>
            </a:xfrm>
            <a:custGeom>
              <a:avLst/>
              <a:gdLst/>
              <a:ahLst/>
              <a:cxnLst/>
              <a:rect l="l" t="t" r="r" b="b"/>
              <a:pathLst>
                <a:path w="553" h="1779" extrusionOk="0">
                  <a:moveTo>
                    <a:pt x="301" y="0"/>
                  </a:moveTo>
                  <a:cubicBezTo>
                    <a:pt x="289" y="0"/>
                    <a:pt x="277" y="1"/>
                    <a:pt x="265" y="3"/>
                  </a:cubicBezTo>
                  <a:cubicBezTo>
                    <a:pt x="121" y="3"/>
                    <a:pt x="1" y="123"/>
                    <a:pt x="1" y="267"/>
                  </a:cubicBezTo>
                  <a:lnTo>
                    <a:pt x="1" y="1491"/>
                  </a:lnTo>
                  <a:cubicBezTo>
                    <a:pt x="1" y="1659"/>
                    <a:pt x="121" y="1779"/>
                    <a:pt x="265" y="1779"/>
                  </a:cubicBezTo>
                  <a:cubicBezTo>
                    <a:pt x="433" y="1779"/>
                    <a:pt x="553" y="1659"/>
                    <a:pt x="553" y="1491"/>
                  </a:cubicBezTo>
                  <a:lnTo>
                    <a:pt x="553" y="267"/>
                  </a:lnTo>
                  <a:cubicBezTo>
                    <a:pt x="553" y="133"/>
                    <a:pt x="450"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p:cNvSpPr/>
            <p:nvPr/>
          </p:nvSpPr>
          <p:spPr>
            <a:xfrm>
              <a:off x="2069500" y="3075300"/>
              <a:ext cx="14425" cy="47500"/>
            </a:xfrm>
            <a:custGeom>
              <a:avLst/>
              <a:gdLst/>
              <a:ahLst/>
              <a:cxnLst/>
              <a:rect l="l" t="t" r="r" b="b"/>
              <a:pathLst>
                <a:path w="577" h="1900" extrusionOk="0">
                  <a:moveTo>
                    <a:pt x="289" y="0"/>
                  </a:moveTo>
                  <a:cubicBezTo>
                    <a:pt x="145" y="24"/>
                    <a:pt x="1" y="120"/>
                    <a:pt x="1" y="288"/>
                  </a:cubicBezTo>
                  <a:lnTo>
                    <a:pt x="1" y="1633"/>
                  </a:lnTo>
                  <a:cubicBezTo>
                    <a:pt x="1" y="1766"/>
                    <a:pt x="124" y="1899"/>
                    <a:pt x="257" y="1899"/>
                  </a:cubicBezTo>
                  <a:cubicBezTo>
                    <a:pt x="267" y="1899"/>
                    <a:pt x="278" y="1898"/>
                    <a:pt x="289" y="1897"/>
                  </a:cubicBezTo>
                  <a:cubicBezTo>
                    <a:pt x="433" y="1897"/>
                    <a:pt x="577" y="1777"/>
                    <a:pt x="577" y="1633"/>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p:cNvSpPr/>
            <p:nvPr/>
          </p:nvSpPr>
          <p:spPr>
            <a:xfrm>
              <a:off x="2072500" y="2975075"/>
              <a:ext cx="13825" cy="50450"/>
            </a:xfrm>
            <a:custGeom>
              <a:avLst/>
              <a:gdLst/>
              <a:ahLst/>
              <a:cxnLst/>
              <a:rect l="l" t="t" r="r" b="b"/>
              <a:pathLst>
                <a:path w="553" h="2018" extrusionOk="0">
                  <a:moveTo>
                    <a:pt x="289" y="1"/>
                  </a:moveTo>
                  <a:cubicBezTo>
                    <a:pt x="121" y="1"/>
                    <a:pt x="1" y="121"/>
                    <a:pt x="1" y="289"/>
                  </a:cubicBezTo>
                  <a:lnTo>
                    <a:pt x="1" y="1729"/>
                  </a:lnTo>
                  <a:cubicBezTo>
                    <a:pt x="1" y="1873"/>
                    <a:pt x="121" y="2017"/>
                    <a:pt x="289" y="2017"/>
                  </a:cubicBezTo>
                  <a:cubicBezTo>
                    <a:pt x="433" y="1993"/>
                    <a:pt x="553" y="1873"/>
                    <a:pt x="553" y="1729"/>
                  </a:cubicBezTo>
                  <a:lnTo>
                    <a:pt x="553" y="289"/>
                  </a:lnTo>
                  <a:cubicBezTo>
                    <a:pt x="553" y="121"/>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p:cNvSpPr/>
            <p:nvPr/>
          </p:nvSpPr>
          <p:spPr>
            <a:xfrm>
              <a:off x="2080900" y="2880025"/>
              <a:ext cx="18025" cy="44800"/>
            </a:xfrm>
            <a:custGeom>
              <a:avLst/>
              <a:gdLst/>
              <a:ahLst/>
              <a:cxnLst/>
              <a:rect l="l" t="t" r="r" b="b"/>
              <a:pathLst>
                <a:path w="721" h="1792" extrusionOk="0">
                  <a:moveTo>
                    <a:pt x="376" y="1"/>
                  </a:moveTo>
                  <a:cubicBezTo>
                    <a:pt x="355" y="1"/>
                    <a:pt x="334" y="4"/>
                    <a:pt x="313" y="11"/>
                  </a:cubicBezTo>
                  <a:cubicBezTo>
                    <a:pt x="241" y="35"/>
                    <a:pt x="169" y="83"/>
                    <a:pt x="145" y="155"/>
                  </a:cubicBezTo>
                  <a:cubicBezTo>
                    <a:pt x="97" y="227"/>
                    <a:pt x="97" y="275"/>
                    <a:pt x="121" y="371"/>
                  </a:cubicBezTo>
                  <a:cubicBezTo>
                    <a:pt x="113" y="348"/>
                    <a:pt x="110" y="339"/>
                    <a:pt x="110" y="339"/>
                  </a:cubicBezTo>
                  <a:lnTo>
                    <a:pt x="110" y="339"/>
                  </a:lnTo>
                  <a:cubicBezTo>
                    <a:pt x="110" y="339"/>
                    <a:pt x="121" y="378"/>
                    <a:pt x="121" y="395"/>
                  </a:cubicBezTo>
                  <a:cubicBezTo>
                    <a:pt x="121" y="419"/>
                    <a:pt x="121" y="443"/>
                    <a:pt x="121" y="467"/>
                  </a:cubicBezTo>
                  <a:cubicBezTo>
                    <a:pt x="121" y="515"/>
                    <a:pt x="121" y="563"/>
                    <a:pt x="145" y="611"/>
                  </a:cubicBezTo>
                  <a:cubicBezTo>
                    <a:pt x="145" y="707"/>
                    <a:pt x="145" y="803"/>
                    <a:pt x="121" y="899"/>
                  </a:cubicBezTo>
                  <a:cubicBezTo>
                    <a:pt x="121" y="947"/>
                    <a:pt x="121" y="995"/>
                    <a:pt x="121" y="1043"/>
                  </a:cubicBezTo>
                  <a:lnTo>
                    <a:pt x="121" y="1067"/>
                  </a:lnTo>
                  <a:cubicBezTo>
                    <a:pt x="97" y="1091"/>
                    <a:pt x="97" y="1115"/>
                    <a:pt x="97" y="1163"/>
                  </a:cubicBezTo>
                  <a:cubicBezTo>
                    <a:pt x="73" y="1259"/>
                    <a:pt x="49" y="1355"/>
                    <a:pt x="25" y="1451"/>
                  </a:cubicBezTo>
                  <a:cubicBezTo>
                    <a:pt x="1" y="1595"/>
                    <a:pt x="73" y="1763"/>
                    <a:pt x="217" y="1787"/>
                  </a:cubicBezTo>
                  <a:cubicBezTo>
                    <a:pt x="238" y="1790"/>
                    <a:pt x="259" y="1791"/>
                    <a:pt x="279" y="1791"/>
                  </a:cubicBezTo>
                  <a:cubicBezTo>
                    <a:pt x="420" y="1791"/>
                    <a:pt x="535" y="1720"/>
                    <a:pt x="577" y="1595"/>
                  </a:cubicBezTo>
                  <a:cubicBezTo>
                    <a:pt x="697" y="1139"/>
                    <a:pt x="721" y="683"/>
                    <a:pt x="649" y="203"/>
                  </a:cubicBezTo>
                  <a:cubicBezTo>
                    <a:pt x="649" y="155"/>
                    <a:pt x="577" y="83"/>
                    <a:pt x="529" y="35"/>
                  </a:cubicBezTo>
                  <a:cubicBezTo>
                    <a:pt x="478" y="18"/>
                    <a:pt x="427" y="1"/>
                    <a:pt x="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p:cNvSpPr/>
            <p:nvPr/>
          </p:nvSpPr>
          <p:spPr>
            <a:xfrm>
              <a:off x="2094100" y="2787875"/>
              <a:ext cx="18025" cy="42025"/>
            </a:xfrm>
            <a:custGeom>
              <a:avLst/>
              <a:gdLst/>
              <a:ahLst/>
              <a:cxnLst/>
              <a:rect l="l" t="t" r="r" b="b"/>
              <a:pathLst>
                <a:path w="721" h="1681" extrusionOk="0">
                  <a:moveTo>
                    <a:pt x="433" y="0"/>
                  </a:moveTo>
                  <a:cubicBezTo>
                    <a:pt x="361" y="24"/>
                    <a:pt x="289" y="48"/>
                    <a:pt x="241" y="96"/>
                  </a:cubicBezTo>
                  <a:cubicBezTo>
                    <a:pt x="169" y="144"/>
                    <a:pt x="169" y="216"/>
                    <a:pt x="145" y="288"/>
                  </a:cubicBezTo>
                  <a:cubicBezTo>
                    <a:pt x="97" y="672"/>
                    <a:pt x="49" y="1032"/>
                    <a:pt x="25" y="1392"/>
                  </a:cubicBezTo>
                  <a:cubicBezTo>
                    <a:pt x="1" y="1464"/>
                    <a:pt x="49" y="1560"/>
                    <a:pt x="97" y="1608"/>
                  </a:cubicBezTo>
                  <a:cubicBezTo>
                    <a:pt x="145" y="1656"/>
                    <a:pt x="217" y="1680"/>
                    <a:pt x="289" y="1680"/>
                  </a:cubicBezTo>
                  <a:cubicBezTo>
                    <a:pt x="361" y="1680"/>
                    <a:pt x="433" y="1656"/>
                    <a:pt x="481" y="1608"/>
                  </a:cubicBezTo>
                  <a:cubicBezTo>
                    <a:pt x="553" y="1536"/>
                    <a:pt x="553" y="1488"/>
                    <a:pt x="577" y="1392"/>
                  </a:cubicBezTo>
                  <a:cubicBezTo>
                    <a:pt x="625" y="1032"/>
                    <a:pt x="673" y="672"/>
                    <a:pt x="721" y="288"/>
                  </a:cubicBezTo>
                  <a:cubicBezTo>
                    <a:pt x="721" y="216"/>
                    <a:pt x="673" y="144"/>
                    <a:pt x="625" y="96"/>
                  </a:cubicBezTo>
                  <a:cubicBezTo>
                    <a:pt x="577" y="48"/>
                    <a:pt x="505"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p:cNvSpPr/>
            <p:nvPr/>
          </p:nvSpPr>
          <p:spPr>
            <a:xfrm>
              <a:off x="2103100" y="2729650"/>
              <a:ext cx="14425" cy="25250"/>
            </a:xfrm>
            <a:custGeom>
              <a:avLst/>
              <a:gdLst/>
              <a:ahLst/>
              <a:cxnLst/>
              <a:rect l="l" t="t" r="r" b="b"/>
              <a:pathLst>
                <a:path w="577" h="1010" extrusionOk="0">
                  <a:moveTo>
                    <a:pt x="289" y="1"/>
                  </a:moveTo>
                  <a:cubicBezTo>
                    <a:pt x="217" y="1"/>
                    <a:pt x="145" y="25"/>
                    <a:pt x="97" y="73"/>
                  </a:cubicBezTo>
                  <a:cubicBezTo>
                    <a:pt x="49" y="121"/>
                    <a:pt x="1" y="193"/>
                    <a:pt x="1" y="265"/>
                  </a:cubicBezTo>
                  <a:lnTo>
                    <a:pt x="1" y="721"/>
                  </a:lnTo>
                  <a:cubicBezTo>
                    <a:pt x="1" y="793"/>
                    <a:pt x="49" y="865"/>
                    <a:pt x="97" y="913"/>
                  </a:cubicBezTo>
                  <a:cubicBezTo>
                    <a:pt x="145" y="961"/>
                    <a:pt x="217" y="1009"/>
                    <a:pt x="289" y="1009"/>
                  </a:cubicBezTo>
                  <a:cubicBezTo>
                    <a:pt x="361" y="985"/>
                    <a:pt x="433" y="985"/>
                    <a:pt x="481" y="913"/>
                  </a:cubicBezTo>
                  <a:cubicBezTo>
                    <a:pt x="529" y="865"/>
                    <a:pt x="577" y="793"/>
                    <a:pt x="577" y="721"/>
                  </a:cubicBezTo>
                  <a:lnTo>
                    <a:pt x="577" y="265"/>
                  </a:lnTo>
                  <a:cubicBezTo>
                    <a:pt x="577" y="193"/>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p:cNvSpPr/>
            <p:nvPr/>
          </p:nvSpPr>
          <p:spPr>
            <a:xfrm>
              <a:off x="2116900" y="2933075"/>
              <a:ext cx="18025" cy="47425"/>
            </a:xfrm>
            <a:custGeom>
              <a:avLst/>
              <a:gdLst/>
              <a:ahLst/>
              <a:cxnLst/>
              <a:rect l="l" t="t" r="r" b="b"/>
              <a:pathLst>
                <a:path w="721" h="1897" extrusionOk="0">
                  <a:moveTo>
                    <a:pt x="433" y="1"/>
                  </a:moveTo>
                  <a:cubicBezTo>
                    <a:pt x="265" y="25"/>
                    <a:pt x="169" y="121"/>
                    <a:pt x="145" y="289"/>
                  </a:cubicBezTo>
                  <a:cubicBezTo>
                    <a:pt x="97" y="721"/>
                    <a:pt x="49" y="1177"/>
                    <a:pt x="1" y="1633"/>
                  </a:cubicBezTo>
                  <a:cubicBezTo>
                    <a:pt x="1" y="1777"/>
                    <a:pt x="145" y="1897"/>
                    <a:pt x="289" y="1897"/>
                  </a:cubicBezTo>
                  <a:cubicBezTo>
                    <a:pt x="457" y="1897"/>
                    <a:pt x="553" y="1777"/>
                    <a:pt x="577" y="1633"/>
                  </a:cubicBezTo>
                  <a:cubicBezTo>
                    <a:pt x="625" y="1177"/>
                    <a:pt x="649" y="721"/>
                    <a:pt x="697" y="289"/>
                  </a:cubicBezTo>
                  <a:cubicBezTo>
                    <a:pt x="721" y="145"/>
                    <a:pt x="553"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p:cNvSpPr/>
            <p:nvPr/>
          </p:nvSpPr>
          <p:spPr>
            <a:xfrm>
              <a:off x="2124100" y="2835000"/>
              <a:ext cx="19825" cy="48025"/>
            </a:xfrm>
            <a:custGeom>
              <a:avLst/>
              <a:gdLst/>
              <a:ahLst/>
              <a:cxnLst/>
              <a:rect l="l" t="t" r="r" b="b"/>
              <a:pathLst>
                <a:path w="793" h="1921" extrusionOk="0">
                  <a:moveTo>
                    <a:pt x="356" y="1"/>
                  </a:moveTo>
                  <a:cubicBezTo>
                    <a:pt x="334" y="1"/>
                    <a:pt x="311" y="4"/>
                    <a:pt x="289" y="11"/>
                  </a:cubicBezTo>
                  <a:cubicBezTo>
                    <a:pt x="145" y="59"/>
                    <a:pt x="49" y="227"/>
                    <a:pt x="97" y="371"/>
                  </a:cubicBezTo>
                  <a:cubicBezTo>
                    <a:pt x="121" y="467"/>
                    <a:pt x="145" y="587"/>
                    <a:pt x="169" y="683"/>
                  </a:cubicBezTo>
                  <a:cubicBezTo>
                    <a:pt x="169" y="707"/>
                    <a:pt x="169" y="707"/>
                    <a:pt x="193" y="731"/>
                  </a:cubicBezTo>
                  <a:cubicBezTo>
                    <a:pt x="193" y="755"/>
                    <a:pt x="193" y="779"/>
                    <a:pt x="193" y="803"/>
                  </a:cubicBezTo>
                  <a:cubicBezTo>
                    <a:pt x="193" y="851"/>
                    <a:pt x="193" y="924"/>
                    <a:pt x="193" y="972"/>
                  </a:cubicBezTo>
                  <a:cubicBezTo>
                    <a:pt x="193" y="1020"/>
                    <a:pt x="193" y="1068"/>
                    <a:pt x="169" y="1140"/>
                  </a:cubicBezTo>
                  <a:cubicBezTo>
                    <a:pt x="169" y="1140"/>
                    <a:pt x="169" y="1140"/>
                    <a:pt x="169" y="1164"/>
                  </a:cubicBezTo>
                  <a:cubicBezTo>
                    <a:pt x="169" y="1188"/>
                    <a:pt x="169" y="1212"/>
                    <a:pt x="169" y="1236"/>
                  </a:cubicBezTo>
                  <a:cubicBezTo>
                    <a:pt x="145" y="1356"/>
                    <a:pt x="97" y="1452"/>
                    <a:pt x="73" y="1572"/>
                  </a:cubicBezTo>
                  <a:cubicBezTo>
                    <a:pt x="1" y="1692"/>
                    <a:pt x="121" y="1884"/>
                    <a:pt x="265" y="1908"/>
                  </a:cubicBezTo>
                  <a:cubicBezTo>
                    <a:pt x="290" y="1916"/>
                    <a:pt x="316" y="1920"/>
                    <a:pt x="341" y="1920"/>
                  </a:cubicBezTo>
                  <a:cubicBezTo>
                    <a:pt x="457" y="1920"/>
                    <a:pt x="561" y="1834"/>
                    <a:pt x="601" y="1716"/>
                  </a:cubicBezTo>
                  <a:cubicBezTo>
                    <a:pt x="793" y="1236"/>
                    <a:pt x="793" y="707"/>
                    <a:pt x="625" y="227"/>
                  </a:cubicBezTo>
                  <a:cubicBezTo>
                    <a:pt x="605" y="105"/>
                    <a:pt x="481" y="1"/>
                    <a:pt x="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p:cNvSpPr/>
            <p:nvPr/>
          </p:nvSpPr>
          <p:spPr>
            <a:xfrm>
              <a:off x="2131300" y="2751875"/>
              <a:ext cx="13850" cy="36075"/>
            </a:xfrm>
            <a:custGeom>
              <a:avLst/>
              <a:gdLst/>
              <a:ahLst/>
              <a:cxnLst/>
              <a:rect l="l" t="t" r="r" b="b"/>
              <a:pathLst>
                <a:path w="554" h="1443" extrusionOk="0">
                  <a:moveTo>
                    <a:pt x="265" y="0"/>
                  </a:moveTo>
                  <a:cubicBezTo>
                    <a:pt x="121" y="0"/>
                    <a:pt x="1" y="120"/>
                    <a:pt x="1" y="288"/>
                  </a:cubicBezTo>
                  <a:lnTo>
                    <a:pt x="1" y="1176"/>
                  </a:lnTo>
                  <a:cubicBezTo>
                    <a:pt x="1" y="1310"/>
                    <a:pt x="104" y="1443"/>
                    <a:pt x="233" y="1443"/>
                  </a:cubicBezTo>
                  <a:cubicBezTo>
                    <a:pt x="244" y="1443"/>
                    <a:pt x="254" y="1442"/>
                    <a:pt x="265" y="1440"/>
                  </a:cubicBezTo>
                  <a:cubicBezTo>
                    <a:pt x="433" y="1440"/>
                    <a:pt x="553" y="1320"/>
                    <a:pt x="553" y="1176"/>
                  </a:cubicBezTo>
                  <a:lnTo>
                    <a:pt x="553" y="288"/>
                  </a:lnTo>
                  <a:cubicBezTo>
                    <a:pt x="553" y="120"/>
                    <a:pt x="43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p:cNvSpPr/>
            <p:nvPr/>
          </p:nvSpPr>
          <p:spPr>
            <a:xfrm>
              <a:off x="2173325" y="2843750"/>
              <a:ext cx="33625" cy="26275"/>
            </a:xfrm>
            <a:custGeom>
              <a:avLst/>
              <a:gdLst/>
              <a:ahLst/>
              <a:cxnLst/>
              <a:rect l="l" t="t" r="r" b="b"/>
              <a:pathLst>
                <a:path w="1345" h="1051" extrusionOk="0">
                  <a:moveTo>
                    <a:pt x="1039" y="1"/>
                  </a:moveTo>
                  <a:cubicBezTo>
                    <a:pt x="995" y="1"/>
                    <a:pt x="951" y="14"/>
                    <a:pt x="912" y="45"/>
                  </a:cubicBezTo>
                  <a:cubicBezTo>
                    <a:pt x="648" y="189"/>
                    <a:pt x="408" y="357"/>
                    <a:pt x="144" y="526"/>
                  </a:cubicBezTo>
                  <a:cubicBezTo>
                    <a:pt x="96" y="574"/>
                    <a:pt x="48" y="622"/>
                    <a:pt x="24" y="694"/>
                  </a:cubicBezTo>
                  <a:cubicBezTo>
                    <a:pt x="0" y="766"/>
                    <a:pt x="0" y="838"/>
                    <a:pt x="48" y="910"/>
                  </a:cubicBezTo>
                  <a:cubicBezTo>
                    <a:pt x="97" y="991"/>
                    <a:pt x="190" y="1050"/>
                    <a:pt x="289" y="1050"/>
                  </a:cubicBezTo>
                  <a:cubicBezTo>
                    <a:pt x="337" y="1050"/>
                    <a:pt x="386" y="1037"/>
                    <a:pt x="432" y="1006"/>
                  </a:cubicBezTo>
                  <a:cubicBezTo>
                    <a:pt x="672" y="838"/>
                    <a:pt x="936" y="694"/>
                    <a:pt x="1176" y="526"/>
                  </a:cubicBezTo>
                  <a:cubicBezTo>
                    <a:pt x="1248" y="477"/>
                    <a:pt x="1296" y="429"/>
                    <a:pt x="1320" y="357"/>
                  </a:cubicBezTo>
                  <a:cubicBezTo>
                    <a:pt x="1344" y="285"/>
                    <a:pt x="1320" y="189"/>
                    <a:pt x="1296" y="141"/>
                  </a:cubicBezTo>
                  <a:cubicBezTo>
                    <a:pt x="1231" y="60"/>
                    <a:pt x="1133" y="1"/>
                    <a:pt x="1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p:cNvSpPr/>
            <p:nvPr/>
          </p:nvSpPr>
          <p:spPr>
            <a:xfrm>
              <a:off x="2181725" y="2796475"/>
              <a:ext cx="19825" cy="28025"/>
            </a:xfrm>
            <a:custGeom>
              <a:avLst/>
              <a:gdLst/>
              <a:ahLst/>
              <a:cxnLst/>
              <a:rect l="l" t="t" r="r" b="b"/>
              <a:pathLst>
                <a:path w="793" h="1121" extrusionOk="0">
                  <a:moveTo>
                    <a:pt x="487" y="0"/>
                  </a:moveTo>
                  <a:cubicBezTo>
                    <a:pt x="445" y="0"/>
                    <a:pt x="402" y="12"/>
                    <a:pt x="360" y="40"/>
                  </a:cubicBezTo>
                  <a:cubicBezTo>
                    <a:pt x="336" y="64"/>
                    <a:pt x="336" y="64"/>
                    <a:pt x="312" y="88"/>
                  </a:cubicBezTo>
                  <a:cubicBezTo>
                    <a:pt x="264" y="112"/>
                    <a:pt x="240" y="160"/>
                    <a:pt x="240" y="208"/>
                  </a:cubicBezTo>
                  <a:cubicBezTo>
                    <a:pt x="168" y="400"/>
                    <a:pt x="96" y="592"/>
                    <a:pt x="24" y="760"/>
                  </a:cubicBezTo>
                  <a:cubicBezTo>
                    <a:pt x="0" y="832"/>
                    <a:pt x="0" y="928"/>
                    <a:pt x="48" y="976"/>
                  </a:cubicBezTo>
                  <a:cubicBezTo>
                    <a:pt x="72" y="1048"/>
                    <a:pt x="144" y="1096"/>
                    <a:pt x="216" y="1120"/>
                  </a:cubicBezTo>
                  <a:cubicBezTo>
                    <a:pt x="288" y="1120"/>
                    <a:pt x="360" y="1120"/>
                    <a:pt x="432" y="1096"/>
                  </a:cubicBezTo>
                  <a:cubicBezTo>
                    <a:pt x="456" y="1072"/>
                    <a:pt x="456" y="1048"/>
                    <a:pt x="480" y="1048"/>
                  </a:cubicBezTo>
                  <a:cubicBezTo>
                    <a:pt x="528" y="1000"/>
                    <a:pt x="552" y="976"/>
                    <a:pt x="552" y="928"/>
                  </a:cubicBezTo>
                  <a:cubicBezTo>
                    <a:pt x="624" y="736"/>
                    <a:pt x="696" y="544"/>
                    <a:pt x="768" y="352"/>
                  </a:cubicBezTo>
                  <a:cubicBezTo>
                    <a:pt x="792" y="304"/>
                    <a:pt x="768" y="208"/>
                    <a:pt x="744" y="136"/>
                  </a:cubicBezTo>
                  <a:cubicBezTo>
                    <a:pt x="720" y="88"/>
                    <a:pt x="648" y="40"/>
                    <a:pt x="576" y="16"/>
                  </a:cubicBezTo>
                  <a:cubicBezTo>
                    <a:pt x="546" y="6"/>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p:cNvSpPr/>
            <p:nvPr/>
          </p:nvSpPr>
          <p:spPr>
            <a:xfrm>
              <a:off x="2167925" y="2749225"/>
              <a:ext cx="16825" cy="22250"/>
            </a:xfrm>
            <a:custGeom>
              <a:avLst/>
              <a:gdLst/>
              <a:ahLst/>
              <a:cxnLst/>
              <a:rect l="l" t="t" r="r" b="b"/>
              <a:pathLst>
                <a:path w="673" h="890" extrusionOk="0">
                  <a:moveTo>
                    <a:pt x="413" y="0"/>
                  </a:moveTo>
                  <a:cubicBezTo>
                    <a:pt x="356" y="0"/>
                    <a:pt x="298" y="17"/>
                    <a:pt x="264" y="34"/>
                  </a:cubicBezTo>
                  <a:cubicBezTo>
                    <a:pt x="240" y="58"/>
                    <a:pt x="216" y="58"/>
                    <a:pt x="192" y="82"/>
                  </a:cubicBezTo>
                  <a:cubicBezTo>
                    <a:pt x="168" y="130"/>
                    <a:pt x="144" y="154"/>
                    <a:pt x="120" y="202"/>
                  </a:cubicBezTo>
                  <a:cubicBezTo>
                    <a:pt x="96" y="322"/>
                    <a:pt x="48" y="418"/>
                    <a:pt x="24" y="538"/>
                  </a:cubicBezTo>
                  <a:cubicBezTo>
                    <a:pt x="0" y="586"/>
                    <a:pt x="0" y="610"/>
                    <a:pt x="0" y="658"/>
                  </a:cubicBezTo>
                  <a:cubicBezTo>
                    <a:pt x="24" y="682"/>
                    <a:pt x="24" y="730"/>
                    <a:pt x="48" y="754"/>
                  </a:cubicBezTo>
                  <a:cubicBezTo>
                    <a:pt x="72" y="778"/>
                    <a:pt x="96" y="826"/>
                    <a:pt x="120" y="826"/>
                  </a:cubicBezTo>
                  <a:cubicBezTo>
                    <a:pt x="144" y="850"/>
                    <a:pt x="168" y="874"/>
                    <a:pt x="216" y="874"/>
                  </a:cubicBezTo>
                  <a:cubicBezTo>
                    <a:pt x="246" y="884"/>
                    <a:pt x="276" y="890"/>
                    <a:pt x="306" y="890"/>
                  </a:cubicBezTo>
                  <a:cubicBezTo>
                    <a:pt x="348" y="890"/>
                    <a:pt x="390" y="878"/>
                    <a:pt x="432" y="850"/>
                  </a:cubicBezTo>
                  <a:cubicBezTo>
                    <a:pt x="456" y="850"/>
                    <a:pt x="456" y="826"/>
                    <a:pt x="480" y="802"/>
                  </a:cubicBezTo>
                  <a:cubicBezTo>
                    <a:pt x="528" y="778"/>
                    <a:pt x="552" y="730"/>
                    <a:pt x="552" y="682"/>
                  </a:cubicBezTo>
                  <a:cubicBezTo>
                    <a:pt x="600" y="586"/>
                    <a:pt x="624" y="466"/>
                    <a:pt x="672" y="346"/>
                  </a:cubicBezTo>
                  <a:cubicBezTo>
                    <a:pt x="672" y="322"/>
                    <a:pt x="672" y="274"/>
                    <a:pt x="672" y="250"/>
                  </a:cubicBezTo>
                  <a:cubicBezTo>
                    <a:pt x="672" y="202"/>
                    <a:pt x="648" y="178"/>
                    <a:pt x="648" y="130"/>
                  </a:cubicBezTo>
                  <a:cubicBezTo>
                    <a:pt x="624" y="106"/>
                    <a:pt x="600" y="82"/>
                    <a:pt x="576" y="58"/>
                  </a:cubicBezTo>
                  <a:cubicBezTo>
                    <a:pt x="528" y="34"/>
                    <a:pt x="504" y="10"/>
                    <a:pt x="480" y="10"/>
                  </a:cubicBezTo>
                  <a:cubicBezTo>
                    <a:pt x="459" y="3"/>
                    <a:pt x="436"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p:cNvSpPr/>
            <p:nvPr/>
          </p:nvSpPr>
          <p:spPr>
            <a:xfrm>
              <a:off x="2259725" y="3563500"/>
              <a:ext cx="17425" cy="33675"/>
            </a:xfrm>
            <a:custGeom>
              <a:avLst/>
              <a:gdLst/>
              <a:ahLst/>
              <a:cxnLst/>
              <a:rect l="l" t="t" r="r" b="b"/>
              <a:pathLst>
                <a:path w="697" h="1347" extrusionOk="0">
                  <a:moveTo>
                    <a:pt x="365" y="0"/>
                  </a:moveTo>
                  <a:cubicBezTo>
                    <a:pt x="345" y="0"/>
                    <a:pt x="327" y="3"/>
                    <a:pt x="313" y="10"/>
                  </a:cubicBezTo>
                  <a:cubicBezTo>
                    <a:pt x="145" y="58"/>
                    <a:pt x="73" y="202"/>
                    <a:pt x="97" y="370"/>
                  </a:cubicBezTo>
                  <a:cubicBezTo>
                    <a:pt x="121" y="370"/>
                    <a:pt x="121" y="370"/>
                    <a:pt x="121" y="394"/>
                  </a:cubicBezTo>
                  <a:cubicBezTo>
                    <a:pt x="121" y="490"/>
                    <a:pt x="121" y="562"/>
                    <a:pt x="121" y="658"/>
                  </a:cubicBezTo>
                  <a:cubicBezTo>
                    <a:pt x="97" y="754"/>
                    <a:pt x="73" y="850"/>
                    <a:pt x="48" y="922"/>
                  </a:cubicBezTo>
                  <a:cubicBezTo>
                    <a:pt x="0" y="994"/>
                    <a:pt x="0" y="1066"/>
                    <a:pt x="0" y="1138"/>
                  </a:cubicBezTo>
                  <a:cubicBezTo>
                    <a:pt x="24" y="1210"/>
                    <a:pt x="73" y="1282"/>
                    <a:pt x="145" y="1306"/>
                  </a:cubicBezTo>
                  <a:cubicBezTo>
                    <a:pt x="173" y="1335"/>
                    <a:pt x="217" y="1346"/>
                    <a:pt x="264" y="1346"/>
                  </a:cubicBezTo>
                  <a:cubicBezTo>
                    <a:pt x="297" y="1346"/>
                    <a:pt x="331" y="1340"/>
                    <a:pt x="361" y="1330"/>
                  </a:cubicBezTo>
                  <a:cubicBezTo>
                    <a:pt x="433" y="1330"/>
                    <a:pt x="481" y="1282"/>
                    <a:pt x="529" y="1210"/>
                  </a:cubicBezTo>
                  <a:cubicBezTo>
                    <a:pt x="601" y="1042"/>
                    <a:pt x="649" y="874"/>
                    <a:pt x="673" y="682"/>
                  </a:cubicBezTo>
                  <a:cubicBezTo>
                    <a:pt x="697" y="538"/>
                    <a:pt x="673" y="370"/>
                    <a:pt x="649" y="202"/>
                  </a:cubicBezTo>
                  <a:cubicBezTo>
                    <a:pt x="625" y="154"/>
                    <a:pt x="577" y="82"/>
                    <a:pt x="529" y="34"/>
                  </a:cubicBezTo>
                  <a:cubicBezTo>
                    <a:pt x="478" y="17"/>
                    <a:pt x="415"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p:cNvSpPr/>
            <p:nvPr/>
          </p:nvSpPr>
          <p:spPr>
            <a:xfrm>
              <a:off x="2265125" y="3479725"/>
              <a:ext cx="13825" cy="33650"/>
            </a:xfrm>
            <a:custGeom>
              <a:avLst/>
              <a:gdLst/>
              <a:ahLst/>
              <a:cxnLst/>
              <a:rect l="l" t="t" r="r" b="b"/>
              <a:pathLst>
                <a:path w="553" h="1346" extrusionOk="0">
                  <a:moveTo>
                    <a:pt x="289" y="1"/>
                  </a:moveTo>
                  <a:cubicBezTo>
                    <a:pt x="121" y="25"/>
                    <a:pt x="1" y="121"/>
                    <a:pt x="1" y="289"/>
                  </a:cubicBezTo>
                  <a:lnTo>
                    <a:pt x="1" y="1081"/>
                  </a:lnTo>
                  <a:cubicBezTo>
                    <a:pt x="1" y="1225"/>
                    <a:pt x="121" y="1345"/>
                    <a:pt x="289" y="1345"/>
                  </a:cubicBezTo>
                  <a:cubicBezTo>
                    <a:pt x="433" y="1345"/>
                    <a:pt x="553" y="1225"/>
                    <a:pt x="553" y="1081"/>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p:cNvSpPr/>
            <p:nvPr/>
          </p:nvSpPr>
          <p:spPr>
            <a:xfrm>
              <a:off x="2268125" y="3379525"/>
              <a:ext cx="13825" cy="39025"/>
            </a:xfrm>
            <a:custGeom>
              <a:avLst/>
              <a:gdLst/>
              <a:ahLst/>
              <a:cxnLst/>
              <a:rect l="l" t="t" r="r" b="b"/>
              <a:pathLst>
                <a:path w="553" h="1561"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p:cNvSpPr/>
            <p:nvPr/>
          </p:nvSpPr>
          <p:spPr>
            <a:xfrm>
              <a:off x="2268125" y="3287650"/>
              <a:ext cx="13825" cy="33150"/>
            </a:xfrm>
            <a:custGeom>
              <a:avLst/>
              <a:gdLst/>
              <a:ahLst/>
              <a:cxnLst/>
              <a:rect l="l" t="t" r="r" b="b"/>
              <a:pathLst>
                <a:path w="553" h="1326" extrusionOk="0">
                  <a:moveTo>
                    <a:pt x="301" y="1"/>
                  </a:moveTo>
                  <a:cubicBezTo>
                    <a:pt x="289" y="1"/>
                    <a:pt x="277" y="1"/>
                    <a:pt x="265" y="3"/>
                  </a:cubicBezTo>
                  <a:cubicBezTo>
                    <a:pt x="121" y="3"/>
                    <a:pt x="1" y="123"/>
                    <a:pt x="1" y="267"/>
                  </a:cubicBezTo>
                  <a:lnTo>
                    <a:pt x="1" y="1059"/>
                  </a:lnTo>
                  <a:cubicBezTo>
                    <a:pt x="1" y="1193"/>
                    <a:pt x="103" y="1326"/>
                    <a:pt x="233" y="1326"/>
                  </a:cubicBezTo>
                  <a:cubicBezTo>
                    <a:pt x="243" y="1326"/>
                    <a:pt x="254" y="1325"/>
                    <a:pt x="265" y="1323"/>
                  </a:cubicBezTo>
                  <a:cubicBezTo>
                    <a:pt x="433" y="1323"/>
                    <a:pt x="553" y="1203"/>
                    <a:pt x="553" y="1059"/>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p:cNvSpPr/>
            <p:nvPr/>
          </p:nvSpPr>
          <p:spPr>
            <a:xfrm>
              <a:off x="2273525" y="3209100"/>
              <a:ext cx="13825" cy="33700"/>
            </a:xfrm>
            <a:custGeom>
              <a:avLst/>
              <a:gdLst/>
              <a:ahLst/>
              <a:cxnLst/>
              <a:rect l="l" t="t" r="r" b="b"/>
              <a:pathLst>
                <a:path w="553" h="1348" extrusionOk="0">
                  <a:moveTo>
                    <a:pt x="265" y="1"/>
                  </a:moveTo>
                  <a:cubicBezTo>
                    <a:pt x="121" y="25"/>
                    <a:pt x="1" y="145"/>
                    <a:pt x="1" y="289"/>
                  </a:cubicBezTo>
                  <a:lnTo>
                    <a:pt x="1" y="1081"/>
                  </a:lnTo>
                  <a:cubicBezTo>
                    <a:pt x="1" y="1214"/>
                    <a:pt x="103" y="1348"/>
                    <a:pt x="233" y="1348"/>
                  </a:cubicBezTo>
                  <a:cubicBezTo>
                    <a:pt x="243" y="1348"/>
                    <a:pt x="254" y="1347"/>
                    <a:pt x="265" y="1345"/>
                  </a:cubicBezTo>
                  <a:cubicBezTo>
                    <a:pt x="433" y="1345"/>
                    <a:pt x="553" y="1225"/>
                    <a:pt x="553" y="1081"/>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p:cNvSpPr/>
            <p:nvPr/>
          </p:nvSpPr>
          <p:spPr>
            <a:xfrm>
              <a:off x="2278925" y="3124450"/>
              <a:ext cx="13825" cy="36100"/>
            </a:xfrm>
            <a:custGeom>
              <a:avLst/>
              <a:gdLst/>
              <a:ahLst/>
              <a:cxnLst/>
              <a:rect l="l" t="t" r="r" b="b"/>
              <a:pathLst>
                <a:path w="553" h="1444" extrusionOk="0">
                  <a:moveTo>
                    <a:pt x="320" y="1"/>
                  </a:moveTo>
                  <a:cubicBezTo>
                    <a:pt x="310" y="1"/>
                    <a:pt x="299" y="2"/>
                    <a:pt x="289" y="4"/>
                  </a:cubicBezTo>
                  <a:cubicBezTo>
                    <a:pt x="121" y="4"/>
                    <a:pt x="1" y="124"/>
                    <a:pt x="1" y="268"/>
                  </a:cubicBezTo>
                  <a:lnTo>
                    <a:pt x="1" y="1156"/>
                  </a:lnTo>
                  <a:cubicBezTo>
                    <a:pt x="1" y="1300"/>
                    <a:pt x="145" y="1444"/>
                    <a:pt x="289" y="1444"/>
                  </a:cubicBezTo>
                  <a:cubicBezTo>
                    <a:pt x="433" y="1444"/>
                    <a:pt x="553" y="1324"/>
                    <a:pt x="553" y="1156"/>
                  </a:cubicBezTo>
                  <a:lnTo>
                    <a:pt x="553" y="268"/>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p:cNvSpPr/>
            <p:nvPr/>
          </p:nvSpPr>
          <p:spPr>
            <a:xfrm>
              <a:off x="2284325" y="3053100"/>
              <a:ext cx="14425" cy="42025"/>
            </a:xfrm>
            <a:custGeom>
              <a:avLst/>
              <a:gdLst/>
              <a:ahLst/>
              <a:cxnLst/>
              <a:rect l="l" t="t" r="r" b="b"/>
              <a:pathLst>
                <a:path w="577" h="1681" extrusionOk="0">
                  <a:moveTo>
                    <a:pt x="289" y="0"/>
                  </a:moveTo>
                  <a:cubicBezTo>
                    <a:pt x="145" y="0"/>
                    <a:pt x="1" y="120"/>
                    <a:pt x="1" y="288"/>
                  </a:cubicBezTo>
                  <a:lnTo>
                    <a:pt x="1" y="1392"/>
                  </a:lnTo>
                  <a:cubicBezTo>
                    <a:pt x="1" y="1536"/>
                    <a:pt x="145" y="1680"/>
                    <a:pt x="289" y="1680"/>
                  </a:cubicBezTo>
                  <a:cubicBezTo>
                    <a:pt x="433" y="1680"/>
                    <a:pt x="577" y="1560"/>
                    <a:pt x="577" y="1392"/>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p:cNvSpPr/>
            <p:nvPr/>
          </p:nvSpPr>
          <p:spPr>
            <a:xfrm>
              <a:off x="2284925" y="2970800"/>
              <a:ext cx="18625" cy="33850"/>
            </a:xfrm>
            <a:custGeom>
              <a:avLst/>
              <a:gdLst/>
              <a:ahLst/>
              <a:cxnLst/>
              <a:rect l="l" t="t" r="r" b="b"/>
              <a:pathLst>
                <a:path w="745" h="1354" extrusionOk="0">
                  <a:moveTo>
                    <a:pt x="473" y="0"/>
                  </a:moveTo>
                  <a:cubicBezTo>
                    <a:pt x="344" y="0"/>
                    <a:pt x="214" y="71"/>
                    <a:pt x="193" y="197"/>
                  </a:cubicBezTo>
                  <a:cubicBezTo>
                    <a:pt x="145" y="461"/>
                    <a:pt x="73" y="725"/>
                    <a:pt x="25" y="989"/>
                  </a:cubicBezTo>
                  <a:cubicBezTo>
                    <a:pt x="1" y="1061"/>
                    <a:pt x="25" y="1133"/>
                    <a:pt x="49" y="1205"/>
                  </a:cubicBezTo>
                  <a:cubicBezTo>
                    <a:pt x="97" y="1277"/>
                    <a:pt x="145" y="1325"/>
                    <a:pt x="217" y="1349"/>
                  </a:cubicBezTo>
                  <a:cubicBezTo>
                    <a:pt x="235" y="1352"/>
                    <a:pt x="253" y="1354"/>
                    <a:pt x="271" y="1354"/>
                  </a:cubicBezTo>
                  <a:cubicBezTo>
                    <a:pt x="401" y="1354"/>
                    <a:pt x="535" y="1280"/>
                    <a:pt x="577" y="1133"/>
                  </a:cubicBezTo>
                  <a:cubicBezTo>
                    <a:pt x="625" y="869"/>
                    <a:pt x="673" y="605"/>
                    <a:pt x="721" y="341"/>
                  </a:cubicBezTo>
                  <a:cubicBezTo>
                    <a:pt x="745" y="269"/>
                    <a:pt x="745" y="197"/>
                    <a:pt x="697" y="125"/>
                  </a:cubicBezTo>
                  <a:cubicBezTo>
                    <a:pt x="673" y="77"/>
                    <a:pt x="601" y="29"/>
                    <a:pt x="529" y="5"/>
                  </a:cubicBezTo>
                  <a:cubicBezTo>
                    <a:pt x="510" y="2"/>
                    <a:pt x="492"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p:cNvSpPr/>
            <p:nvPr/>
          </p:nvSpPr>
          <p:spPr>
            <a:xfrm>
              <a:off x="2295125" y="2883175"/>
              <a:ext cx="21025" cy="52700"/>
            </a:xfrm>
            <a:custGeom>
              <a:avLst/>
              <a:gdLst/>
              <a:ahLst/>
              <a:cxnLst/>
              <a:rect l="l" t="t" r="r" b="b"/>
              <a:pathLst>
                <a:path w="841" h="2108" extrusionOk="0">
                  <a:moveTo>
                    <a:pt x="569" y="0"/>
                  </a:moveTo>
                  <a:cubicBezTo>
                    <a:pt x="440" y="0"/>
                    <a:pt x="310" y="71"/>
                    <a:pt x="289" y="197"/>
                  </a:cubicBezTo>
                  <a:cubicBezTo>
                    <a:pt x="193" y="725"/>
                    <a:pt x="121" y="1229"/>
                    <a:pt x="25" y="1757"/>
                  </a:cubicBezTo>
                  <a:cubicBezTo>
                    <a:pt x="1" y="1901"/>
                    <a:pt x="49" y="2069"/>
                    <a:pt x="217" y="2093"/>
                  </a:cubicBezTo>
                  <a:cubicBezTo>
                    <a:pt x="246" y="2103"/>
                    <a:pt x="276" y="2107"/>
                    <a:pt x="306" y="2107"/>
                  </a:cubicBezTo>
                  <a:cubicBezTo>
                    <a:pt x="423" y="2107"/>
                    <a:pt x="534" y="2035"/>
                    <a:pt x="553" y="1901"/>
                  </a:cubicBezTo>
                  <a:cubicBezTo>
                    <a:pt x="649" y="1397"/>
                    <a:pt x="745" y="869"/>
                    <a:pt x="817" y="341"/>
                  </a:cubicBezTo>
                  <a:cubicBezTo>
                    <a:pt x="841" y="197"/>
                    <a:pt x="793" y="53"/>
                    <a:pt x="625" y="5"/>
                  </a:cubicBezTo>
                  <a:cubicBezTo>
                    <a:pt x="606" y="2"/>
                    <a:pt x="588" y="0"/>
                    <a:pt x="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p:cNvSpPr/>
            <p:nvPr/>
          </p:nvSpPr>
          <p:spPr>
            <a:xfrm>
              <a:off x="2310125" y="2805025"/>
              <a:ext cx="25225" cy="39075"/>
            </a:xfrm>
            <a:custGeom>
              <a:avLst/>
              <a:gdLst/>
              <a:ahLst/>
              <a:cxnLst/>
              <a:rect l="l" t="t" r="r" b="b"/>
              <a:pathLst>
                <a:path w="1009" h="1563" extrusionOk="0">
                  <a:moveTo>
                    <a:pt x="712" y="0"/>
                  </a:moveTo>
                  <a:cubicBezTo>
                    <a:pt x="691" y="0"/>
                    <a:pt x="670" y="3"/>
                    <a:pt x="649" y="10"/>
                  </a:cubicBezTo>
                  <a:cubicBezTo>
                    <a:pt x="577" y="34"/>
                    <a:pt x="505" y="58"/>
                    <a:pt x="481" y="130"/>
                  </a:cubicBezTo>
                  <a:cubicBezTo>
                    <a:pt x="337" y="466"/>
                    <a:pt x="193" y="802"/>
                    <a:pt x="49" y="1138"/>
                  </a:cubicBezTo>
                  <a:cubicBezTo>
                    <a:pt x="1" y="1210"/>
                    <a:pt x="1" y="1282"/>
                    <a:pt x="1" y="1354"/>
                  </a:cubicBezTo>
                  <a:cubicBezTo>
                    <a:pt x="25" y="1426"/>
                    <a:pt x="73" y="1498"/>
                    <a:pt x="145" y="1522"/>
                  </a:cubicBezTo>
                  <a:cubicBezTo>
                    <a:pt x="173" y="1551"/>
                    <a:pt x="217" y="1562"/>
                    <a:pt x="264" y="1562"/>
                  </a:cubicBezTo>
                  <a:cubicBezTo>
                    <a:pt x="297" y="1562"/>
                    <a:pt x="331" y="1556"/>
                    <a:pt x="361" y="1546"/>
                  </a:cubicBezTo>
                  <a:cubicBezTo>
                    <a:pt x="409" y="1522"/>
                    <a:pt x="505" y="1498"/>
                    <a:pt x="529" y="1426"/>
                  </a:cubicBezTo>
                  <a:cubicBezTo>
                    <a:pt x="673" y="1090"/>
                    <a:pt x="817" y="754"/>
                    <a:pt x="961" y="418"/>
                  </a:cubicBezTo>
                  <a:cubicBezTo>
                    <a:pt x="985" y="346"/>
                    <a:pt x="1009" y="274"/>
                    <a:pt x="985" y="202"/>
                  </a:cubicBezTo>
                  <a:cubicBezTo>
                    <a:pt x="961" y="130"/>
                    <a:pt x="913" y="58"/>
                    <a:pt x="865" y="34"/>
                  </a:cubicBezTo>
                  <a:cubicBezTo>
                    <a:pt x="814" y="17"/>
                    <a:pt x="763" y="0"/>
                    <a:pt x="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p:cNvSpPr/>
            <p:nvPr/>
          </p:nvSpPr>
          <p:spPr>
            <a:xfrm>
              <a:off x="2262725" y="2821225"/>
              <a:ext cx="21625" cy="31275"/>
            </a:xfrm>
            <a:custGeom>
              <a:avLst/>
              <a:gdLst/>
              <a:ahLst/>
              <a:cxnLst/>
              <a:rect l="l" t="t" r="r" b="b"/>
              <a:pathLst>
                <a:path w="865" h="1251" extrusionOk="0">
                  <a:moveTo>
                    <a:pt x="566" y="1"/>
                  </a:moveTo>
                  <a:cubicBezTo>
                    <a:pt x="545" y="1"/>
                    <a:pt x="524" y="4"/>
                    <a:pt x="505" y="10"/>
                  </a:cubicBezTo>
                  <a:cubicBezTo>
                    <a:pt x="457" y="34"/>
                    <a:pt x="385" y="82"/>
                    <a:pt x="337" y="154"/>
                  </a:cubicBezTo>
                  <a:cubicBezTo>
                    <a:pt x="241" y="370"/>
                    <a:pt x="145" y="610"/>
                    <a:pt x="49" y="826"/>
                  </a:cubicBezTo>
                  <a:cubicBezTo>
                    <a:pt x="25" y="874"/>
                    <a:pt x="25" y="898"/>
                    <a:pt x="25" y="946"/>
                  </a:cubicBezTo>
                  <a:cubicBezTo>
                    <a:pt x="1" y="970"/>
                    <a:pt x="1" y="1018"/>
                    <a:pt x="25" y="1042"/>
                  </a:cubicBezTo>
                  <a:cubicBezTo>
                    <a:pt x="49" y="1114"/>
                    <a:pt x="97" y="1186"/>
                    <a:pt x="145" y="1210"/>
                  </a:cubicBezTo>
                  <a:cubicBezTo>
                    <a:pt x="187" y="1239"/>
                    <a:pt x="229" y="1250"/>
                    <a:pt x="271" y="1250"/>
                  </a:cubicBezTo>
                  <a:cubicBezTo>
                    <a:pt x="301" y="1250"/>
                    <a:pt x="331" y="1244"/>
                    <a:pt x="361" y="1234"/>
                  </a:cubicBezTo>
                  <a:cubicBezTo>
                    <a:pt x="433" y="1234"/>
                    <a:pt x="505" y="1186"/>
                    <a:pt x="529" y="1114"/>
                  </a:cubicBezTo>
                  <a:lnTo>
                    <a:pt x="817" y="442"/>
                  </a:lnTo>
                  <a:cubicBezTo>
                    <a:pt x="841" y="394"/>
                    <a:pt x="865" y="370"/>
                    <a:pt x="865" y="322"/>
                  </a:cubicBezTo>
                  <a:cubicBezTo>
                    <a:pt x="865" y="298"/>
                    <a:pt x="865" y="250"/>
                    <a:pt x="865" y="226"/>
                  </a:cubicBezTo>
                  <a:cubicBezTo>
                    <a:pt x="841" y="154"/>
                    <a:pt x="793" y="82"/>
                    <a:pt x="721" y="58"/>
                  </a:cubicBezTo>
                  <a:cubicBezTo>
                    <a:pt x="685" y="23"/>
                    <a:pt x="625"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p:cNvSpPr/>
            <p:nvPr/>
          </p:nvSpPr>
          <p:spPr>
            <a:xfrm>
              <a:off x="2251325" y="2894275"/>
              <a:ext cx="16825" cy="30675"/>
            </a:xfrm>
            <a:custGeom>
              <a:avLst/>
              <a:gdLst/>
              <a:ahLst/>
              <a:cxnLst/>
              <a:rect l="l" t="t" r="r" b="b"/>
              <a:pathLst>
                <a:path w="673" h="1227" extrusionOk="0">
                  <a:moveTo>
                    <a:pt x="384" y="1"/>
                  </a:moveTo>
                  <a:cubicBezTo>
                    <a:pt x="337" y="1"/>
                    <a:pt x="293" y="13"/>
                    <a:pt x="264" y="41"/>
                  </a:cubicBezTo>
                  <a:cubicBezTo>
                    <a:pt x="192" y="65"/>
                    <a:pt x="144" y="137"/>
                    <a:pt x="120" y="209"/>
                  </a:cubicBezTo>
                  <a:cubicBezTo>
                    <a:pt x="96" y="425"/>
                    <a:pt x="48" y="641"/>
                    <a:pt x="0" y="881"/>
                  </a:cubicBezTo>
                  <a:cubicBezTo>
                    <a:pt x="0" y="953"/>
                    <a:pt x="0" y="1025"/>
                    <a:pt x="48" y="1097"/>
                  </a:cubicBezTo>
                  <a:cubicBezTo>
                    <a:pt x="72" y="1145"/>
                    <a:pt x="144" y="1193"/>
                    <a:pt x="216" y="1217"/>
                  </a:cubicBezTo>
                  <a:cubicBezTo>
                    <a:pt x="238" y="1224"/>
                    <a:pt x="259" y="1227"/>
                    <a:pt x="280" y="1227"/>
                  </a:cubicBezTo>
                  <a:cubicBezTo>
                    <a:pt x="331" y="1227"/>
                    <a:pt x="382" y="1210"/>
                    <a:pt x="433" y="1193"/>
                  </a:cubicBezTo>
                  <a:cubicBezTo>
                    <a:pt x="481" y="1145"/>
                    <a:pt x="529" y="1097"/>
                    <a:pt x="553" y="1025"/>
                  </a:cubicBezTo>
                  <a:cubicBezTo>
                    <a:pt x="601" y="785"/>
                    <a:pt x="625" y="569"/>
                    <a:pt x="673" y="353"/>
                  </a:cubicBezTo>
                  <a:cubicBezTo>
                    <a:pt x="673" y="281"/>
                    <a:pt x="673" y="209"/>
                    <a:pt x="649" y="137"/>
                  </a:cubicBezTo>
                  <a:cubicBezTo>
                    <a:pt x="601" y="89"/>
                    <a:pt x="529" y="17"/>
                    <a:pt x="481" y="17"/>
                  </a:cubicBezTo>
                  <a:cubicBezTo>
                    <a:pt x="451" y="7"/>
                    <a:pt x="417" y="1"/>
                    <a:pt x="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p:cNvSpPr/>
            <p:nvPr/>
          </p:nvSpPr>
          <p:spPr>
            <a:xfrm>
              <a:off x="2236325" y="2966575"/>
              <a:ext cx="20425" cy="44650"/>
            </a:xfrm>
            <a:custGeom>
              <a:avLst/>
              <a:gdLst/>
              <a:ahLst/>
              <a:cxnLst/>
              <a:rect l="l" t="t" r="r" b="b"/>
              <a:pathLst>
                <a:path w="817" h="1786" extrusionOk="0">
                  <a:moveTo>
                    <a:pt x="545" y="0"/>
                  </a:moveTo>
                  <a:cubicBezTo>
                    <a:pt x="416" y="0"/>
                    <a:pt x="285" y="71"/>
                    <a:pt x="264" y="197"/>
                  </a:cubicBezTo>
                  <a:cubicBezTo>
                    <a:pt x="192" y="605"/>
                    <a:pt x="96" y="1013"/>
                    <a:pt x="24" y="1421"/>
                  </a:cubicBezTo>
                  <a:cubicBezTo>
                    <a:pt x="0" y="1565"/>
                    <a:pt x="72" y="1733"/>
                    <a:pt x="216" y="1781"/>
                  </a:cubicBezTo>
                  <a:cubicBezTo>
                    <a:pt x="235" y="1784"/>
                    <a:pt x="253" y="1786"/>
                    <a:pt x="272" y="1786"/>
                  </a:cubicBezTo>
                  <a:cubicBezTo>
                    <a:pt x="401" y="1786"/>
                    <a:pt x="535" y="1715"/>
                    <a:pt x="576" y="1589"/>
                  </a:cubicBezTo>
                  <a:lnTo>
                    <a:pt x="792" y="365"/>
                  </a:lnTo>
                  <a:cubicBezTo>
                    <a:pt x="816" y="221"/>
                    <a:pt x="768" y="53"/>
                    <a:pt x="600" y="5"/>
                  </a:cubicBezTo>
                  <a:cubicBezTo>
                    <a:pt x="582" y="2"/>
                    <a:pt x="563"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p:cNvSpPr/>
            <p:nvPr/>
          </p:nvSpPr>
          <p:spPr>
            <a:xfrm>
              <a:off x="2231525" y="3027900"/>
              <a:ext cx="13825" cy="36625"/>
            </a:xfrm>
            <a:custGeom>
              <a:avLst/>
              <a:gdLst/>
              <a:ahLst/>
              <a:cxnLst/>
              <a:rect l="l" t="t" r="r" b="b"/>
              <a:pathLst>
                <a:path w="553" h="1465" extrusionOk="0">
                  <a:moveTo>
                    <a:pt x="288" y="0"/>
                  </a:moveTo>
                  <a:cubicBezTo>
                    <a:pt x="120" y="0"/>
                    <a:pt x="0" y="120"/>
                    <a:pt x="0" y="288"/>
                  </a:cubicBezTo>
                  <a:lnTo>
                    <a:pt x="0" y="1176"/>
                  </a:lnTo>
                  <a:cubicBezTo>
                    <a:pt x="0" y="1320"/>
                    <a:pt x="120" y="1464"/>
                    <a:pt x="288" y="1464"/>
                  </a:cubicBezTo>
                  <a:cubicBezTo>
                    <a:pt x="432" y="1440"/>
                    <a:pt x="552" y="1344"/>
                    <a:pt x="552" y="1176"/>
                  </a:cubicBezTo>
                  <a:lnTo>
                    <a:pt x="552" y="288"/>
                  </a:lnTo>
                  <a:cubicBezTo>
                    <a:pt x="552"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p:cNvSpPr/>
            <p:nvPr/>
          </p:nvSpPr>
          <p:spPr>
            <a:xfrm>
              <a:off x="2222525" y="3087925"/>
              <a:ext cx="18025" cy="42025"/>
            </a:xfrm>
            <a:custGeom>
              <a:avLst/>
              <a:gdLst/>
              <a:ahLst/>
              <a:cxnLst/>
              <a:rect l="l" t="t" r="r" b="b"/>
              <a:pathLst>
                <a:path w="721" h="1681" extrusionOk="0">
                  <a:moveTo>
                    <a:pt x="432" y="0"/>
                  </a:moveTo>
                  <a:cubicBezTo>
                    <a:pt x="360" y="0"/>
                    <a:pt x="288" y="24"/>
                    <a:pt x="240" y="96"/>
                  </a:cubicBezTo>
                  <a:cubicBezTo>
                    <a:pt x="168" y="144"/>
                    <a:pt x="168" y="216"/>
                    <a:pt x="144" y="288"/>
                  </a:cubicBezTo>
                  <a:cubicBezTo>
                    <a:pt x="96" y="649"/>
                    <a:pt x="48" y="1033"/>
                    <a:pt x="24" y="1393"/>
                  </a:cubicBezTo>
                  <a:cubicBezTo>
                    <a:pt x="0" y="1465"/>
                    <a:pt x="48" y="1561"/>
                    <a:pt x="96" y="1585"/>
                  </a:cubicBezTo>
                  <a:cubicBezTo>
                    <a:pt x="144" y="1633"/>
                    <a:pt x="216" y="1681"/>
                    <a:pt x="288" y="1681"/>
                  </a:cubicBezTo>
                  <a:cubicBezTo>
                    <a:pt x="360" y="1681"/>
                    <a:pt x="432" y="1657"/>
                    <a:pt x="480" y="1585"/>
                  </a:cubicBezTo>
                  <a:cubicBezTo>
                    <a:pt x="552" y="1537"/>
                    <a:pt x="576" y="1465"/>
                    <a:pt x="576" y="1393"/>
                  </a:cubicBezTo>
                  <a:cubicBezTo>
                    <a:pt x="624" y="1033"/>
                    <a:pt x="672" y="649"/>
                    <a:pt x="720" y="288"/>
                  </a:cubicBezTo>
                  <a:cubicBezTo>
                    <a:pt x="720" y="216"/>
                    <a:pt x="672" y="120"/>
                    <a:pt x="624" y="96"/>
                  </a:cubicBezTo>
                  <a:cubicBezTo>
                    <a:pt x="576" y="48"/>
                    <a:pt x="504"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p:cNvSpPr/>
            <p:nvPr/>
          </p:nvSpPr>
          <p:spPr>
            <a:xfrm>
              <a:off x="2214725" y="3180175"/>
              <a:ext cx="17425" cy="39175"/>
            </a:xfrm>
            <a:custGeom>
              <a:avLst/>
              <a:gdLst/>
              <a:ahLst/>
              <a:cxnLst/>
              <a:rect l="l" t="t" r="r" b="b"/>
              <a:pathLst>
                <a:path w="697" h="1567" extrusionOk="0">
                  <a:moveTo>
                    <a:pt x="448" y="0"/>
                  </a:moveTo>
                  <a:cubicBezTo>
                    <a:pt x="435" y="0"/>
                    <a:pt x="422" y="2"/>
                    <a:pt x="408" y="7"/>
                  </a:cubicBezTo>
                  <a:cubicBezTo>
                    <a:pt x="336" y="7"/>
                    <a:pt x="264" y="31"/>
                    <a:pt x="216" y="79"/>
                  </a:cubicBezTo>
                  <a:cubicBezTo>
                    <a:pt x="168" y="127"/>
                    <a:pt x="144" y="199"/>
                    <a:pt x="144" y="271"/>
                  </a:cubicBezTo>
                  <a:cubicBezTo>
                    <a:pt x="96" y="607"/>
                    <a:pt x="48" y="943"/>
                    <a:pt x="24" y="1279"/>
                  </a:cubicBezTo>
                  <a:cubicBezTo>
                    <a:pt x="0" y="1351"/>
                    <a:pt x="48" y="1423"/>
                    <a:pt x="96" y="1471"/>
                  </a:cubicBezTo>
                  <a:cubicBezTo>
                    <a:pt x="144" y="1519"/>
                    <a:pt x="216" y="1567"/>
                    <a:pt x="288" y="1567"/>
                  </a:cubicBezTo>
                  <a:cubicBezTo>
                    <a:pt x="360" y="1567"/>
                    <a:pt x="432" y="1543"/>
                    <a:pt x="480" y="1471"/>
                  </a:cubicBezTo>
                  <a:cubicBezTo>
                    <a:pt x="552" y="1423"/>
                    <a:pt x="552" y="1351"/>
                    <a:pt x="576" y="1279"/>
                  </a:cubicBezTo>
                  <a:cubicBezTo>
                    <a:pt x="624" y="943"/>
                    <a:pt x="648" y="607"/>
                    <a:pt x="696" y="271"/>
                  </a:cubicBezTo>
                  <a:cubicBezTo>
                    <a:pt x="696" y="223"/>
                    <a:pt x="648" y="127"/>
                    <a:pt x="600" y="79"/>
                  </a:cubicBezTo>
                  <a:cubicBezTo>
                    <a:pt x="561" y="40"/>
                    <a:pt x="506"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p:cNvSpPr/>
            <p:nvPr/>
          </p:nvSpPr>
          <p:spPr>
            <a:xfrm>
              <a:off x="2210525" y="3265200"/>
              <a:ext cx="19225" cy="47250"/>
            </a:xfrm>
            <a:custGeom>
              <a:avLst/>
              <a:gdLst/>
              <a:ahLst/>
              <a:cxnLst/>
              <a:rect l="l" t="t" r="r" b="b"/>
              <a:pathLst>
                <a:path w="769" h="1890" extrusionOk="0">
                  <a:moveTo>
                    <a:pt x="351" y="1"/>
                  </a:moveTo>
                  <a:cubicBezTo>
                    <a:pt x="323" y="1"/>
                    <a:pt x="294" y="5"/>
                    <a:pt x="264" y="13"/>
                  </a:cubicBezTo>
                  <a:cubicBezTo>
                    <a:pt x="144" y="61"/>
                    <a:pt x="24" y="205"/>
                    <a:pt x="72" y="349"/>
                  </a:cubicBezTo>
                  <a:cubicBezTo>
                    <a:pt x="120" y="445"/>
                    <a:pt x="144" y="565"/>
                    <a:pt x="144" y="685"/>
                  </a:cubicBezTo>
                  <a:cubicBezTo>
                    <a:pt x="144" y="661"/>
                    <a:pt x="144" y="653"/>
                    <a:pt x="145" y="653"/>
                  </a:cubicBezTo>
                  <a:cubicBezTo>
                    <a:pt x="147" y="653"/>
                    <a:pt x="152" y="685"/>
                    <a:pt x="168" y="685"/>
                  </a:cubicBezTo>
                  <a:cubicBezTo>
                    <a:pt x="168" y="733"/>
                    <a:pt x="168" y="757"/>
                    <a:pt x="168" y="781"/>
                  </a:cubicBezTo>
                  <a:cubicBezTo>
                    <a:pt x="168" y="829"/>
                    <a:pt x="168" y="901"/>
                    <a:pt x="168" y="949"/>
                  </a:cubicBezTo>
                  <a:cubicBezTo>
                    <a:pt x="168" y="997"/>
                    <a:pt x="168" y="1045"/>
                    <a:pt x="168" y="1093"/>
                  </a:cubicBezTo>
                  <a:cubicBezTo>
                    <a:pt x="168" y="1117"/>
                    <a:pt x="168" y="1117"/>
                    <a:pt x="144" y="1141"/>
                  </a:cubicBezTo>
                  <a:cubicBezTo>
                    <a:pt x="144" y="1165"/>
                    <a:pt x="144" y="1189"/>
                    <a:pt x="144" y="1213"/>
                  </a:cubicBezTo>
                  <a:cubicBezTo>
                    <a:pt x="120" y="1333"/>
                    <a:pt x="96" y="1429"/>
                    <a:pt x="48" y="1525"/>
                  </a:cubicBezTo>
                  <a:cubicBezTo>
                    <a:pt x="0" y="1669"/>
                    <a:pt x="120" y="1837"/>
                    <a:pt x="240" y="1885"/>
                  </a:cubicBezTo>
                  <a:cubicBezTo>
                    <a:pt x="262" y="1888"/>
                    <a:pt x="282" y="1890"/>
                    <a:pt x="302" y="1890"/>
                  </a:cubicBezTo>
                  <a:cubicBezTo>
                    <a:pt x="438" y="1890"/>
                    <a:pt x="537" y="1819"/>
                    <a:pt x="600" y="1693"/>
                  </a:cubicBezTo>
                  <a:cubicBezTo>
                    <a:pt x="768" y="1213"/>
                    <a:pt x="768" y="685"/>
                    <a:pt x="624" y="205"/>
                  </a:cubicBezTo>
                  <a:cubicBezTo>
                    <a:pt x="585" y="87"/>
                    <a:pt x="480"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p:cNvSpPr/>
            <p:nvPr/>
          </p:nvSpPr>
          <p:spPr>
            <a:xfrm>
              <a:off x="2212325" y="3365650"/>
              <a:ext cx="13825" cy="42100"/>
            </a:xfrm>
            <a:custGeom>
              <a:avLst/>
              <a:gdLst/>
              <a:ahLst/>
              <a:cxnLst/>
              <a:rect l="l" t="t" r="r" b="b"/>
              <a:pathLst>
                <a:path w="553" h="1684" extrusionOk="0">
                  <a:moveTo>
                    <a:pt x="301" y="1"/>
                  </a:moveTo>
                  <a:cubicBezTo>
                    <a:pt x="289" y="1"/>
                    <a:pt x="277" y="2"/>
                    <a:pt x="264" y="4"/>
                  </a:cubicBezTo>
                  <a:cubicBezTo>
                    <a:pt x="120" y="4"/>
                    <a:pt x="0" y="124"/>
                    <a:pt x="0" y="268"/>
                  </a:cubicBezTo>
                  <a:lnTo>
                    <a:pt x="0" y="1396"/>
                  </a:lnTo>
                  <a:cubicBezTo>
                    <a:pt x="0" y="1540"/>
                    <a:pt x="120" y="1684"/>
                    <a:pt x="264" y="1684"/>
                  </a:cubicBezTo>
                  <a:cubicBezTo>
                    <a:pt x="432" y="1660"/>
                    <a:pt x="552" y="1540"/>
                    <a:pt x="552" y="1396"/>
                  </a:cubicBezTo>
                  <a:lnTo>
                    <a:pt x="552" y="268"/>
                  </a:lnTo>
                  <a:cubicBezTo>
                    <a:pt x="552" y="134"/>
                    <a:pt x="449"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p:cNvSpPr/>
            <p:nvPr/>
          </p:nvSpPr>
          <p:spPr>
            <a:xfrm>
              <a:off x="2209325" y="3454525"/>
              <a:ext cx="13825" cy="28225"/>
            </a:xfrm>
            <a:custGeom>
              <a:avLst/>
              <a:gdLst/>
              <a:ahLst/>
              <a:cxnLst/>
              <a:rect l="l" t="t" r="r" b="b"/>
              <a:pathLst>
                <a:path w="553" h="1129" extrusionOk="0">
                  <a:moveTo>
                    <a:pt x="288" y="1"/>
                  </a:moveTo>
                  <a:cubicBezTo>
                    <a:pt x="216" y="25"/>
                    <a:pt x="120" y="49"/>
                    <a:pt x="72" y="97"/>
                  </a:cubicBezTo>
                  <a:cubicBezTo>
                    <a:pt x="24" y="145"/>
                    <a:pt x="0" y="217"/>
                    <a:pt x="0" y="289"/>
                  </a:cubicBezTo>
                  <a:lnTo>
                    <a:pt x="0" y="841"/>
                  </a:lnTo>
                  <a:cubicBezTo>
                    <a:pt x="0" y="913"/>
                    <a:pt x="24" y="1009"/>
                    <a:pt x="72" y="1057"/>
                  </a:cubicBezTo>
                  <a:cubicBezTo>
                    <a:pt x="120" y="1105"/>
                    <a:pt x="216" y="1129"/>
                    <a:pt x="288" y="1129"/>
                  </a:cubicBezTo>
                  <a:cubicBezTo>
                    <a:pt x="360" y="1129"/>
                    <a:pt x="432" y="1105"/>
                    <a:pt x="480" y="1057"/>
                  </a:cubicBezTo>
                  <a:cubicBezTo>
                    <a:pt x="528" y="985"/>
                    <a:pt x="552" y="937"/>
                    <a:pt x="552" y="841"/>
                  </a:cubicBezTo>
                  <a:lnTo>
                    <a:pt x="552" y="289"/>
                  </a:lnTo>
                  <a:cubicBezTo>
                    <a:pt x="552" y="217"/>
                    <a:pt x="528" y="145"/>
                    <a:pt x="480" y="97"/>
                  </a:cubicBezTo>
                  <a:cubicBezTo>
                    <a:pt x="432" y="49"/>
                    <a:pt x="33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p:cNvSpPr/>
            <p:nvPr/>
          </p:nvSpPr>
          <p:spPr>
            <a:xfrm>
              <a:off x="2208725" y="3510625"/>
              <a:ext cx="18625" cy="38850"/>
            </a:xfrm>
            <a:custGeom>
              <a:avLst/>
              <a:gdLst/>
              <a:ahLst/>
              <a:cxnLst/>
              <a:rect l="l" t="t" r="r" b="b"/>
              <a:pathLst>
                <a:path w="745" h="1554" extrusionOk="0">
                  <a:moveTo>
                    <a:pt x="327" y="1"/>
                  </a:moveTo>
                  <a:cubicBezTo>
                    <a:pt x="299" y="1"/>
                    <a:pt x="270" y="5"/>
                    <a:pt x="240" y="13"/>
                  </a:cubicBezTo>
                  <a:cubicBezTo>
                    <a:pt x="120" y="37"/>
                    <a:pt x="0" y="205"/>
                    <a:pt x="48" y="349"/>
                  </a:cubicBezTo>
                  <a:cubicBezTo>
                    <a:pt x="72" y="421"/>
                    <a:pt x="96" y="493"/>
                    <a:pt x="120" y="589"/>
                  </a:cubicBezTo>
                  <a:cubicBezTo>
                    <a:pt x="120" y="613"/>
                    <a:pt x="144" y="661"/>
                    <a:pt x="144" y="709"/>
                  </a:cubicBezTo>
                  <a:cubicBezTo>
                    <a:pt x="144" y="733"/>
                    <a:pt x="144" y="757"/>
                    <a:pt x="144" y="781"/>
                  </a:cubicBezTo>
                  <a:cubicBezTo>
                    <a:pt x="168" y="853"/>
                    <a:pt x="168" y="925"/>
                    <a:pt x="144" y="1021"/>
                  </a:cubicBezTo>
                  <a:cubicBezTo>
                    <a:pt x="144" y="1045"/>
                    <a:pt x="144" y="1093"/>
                    <a:pt x="144" y="1141"/>
                  </a:cubicBezTo>
                  <a:cubicBezTo>
                    <a:pt x="144" y="1141"/>
                    <a:pt x="144" y="1189"/>
                    <a:pt x="144" y="1213"/>
                  </a:cubicBezTo>
                  <a:cubicBezTo>
                    <a:pt x="120" y="1285"/>
                    <a:pt x="120" y="1357"/>
                    <a:pt x="168" y="1429"/>
                  </a:cubicBezTo>
                  <a:cubicBezTo>
                    <a:pt x="192" y="1477"/>
                    <a:pt x="264" y="1549"/>
                    <a:pt x="336" y="1549"/>
                  </a:cubicBezTo>
                  <a:cubicBezTo>
                    <a:pt x="352" y="1552"/>
                    <a:pt x="368" y="1554"/>
                    <a:pt x="385" y="1554"/>
                  </a:cubicBezTo>
                  <a:cubicBezTo>
                    <a:pt x="502" y="1554"/>
                    <a:pt x="651" y="1483"/>
                    <a:pt x="672" y="1357"/>
                  </a:cubicBezTo>
                  <a:cubicBezTo>
                    <a:pt x="744" y="973"/>
                    <a:pt x="720" y="565"/>
                    <a:pt x="600" y="205"/>
                  </a:cubicBezTo>
                  <a:cubicBezTo>
                    <a:pt x="561" y="87"/>
                    <a:pt x="456"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p:cNvSpPr/>
            <p:nvPr/>
          </p:nvSpPr>
          <p:spPr>
            <a:xfrm>
              <a:off x="2214725" y="3572150"/>
              <a:ext cx="14425" cy="25225"/>
            </a:xfrm>
            <a:custGeom>
              <a:avLst/>
              <a:gdLst/>
              <a:ahLst/>
              <a:cxnLst/>
              <a:rect l="l" t="t" r="r" b="b"/>
              <a:pathLst>
                <a:path w="577" h="1009" extrusionOk="0">
                  <a:moveTo>
                    <a:pt x="288" y="0"/>
                  </a:moveTo>
                  <a:cubicBezTo>
                    <a:pt x="216" y="0"/>
                    <a:pt x="144" y="24"/>
                    <a:pt x="96" y="72"/>
                  </a:cubicBezTo>
                  <a:cubicBezTo>
                    <a:pt x="48" y="120"/>
                    <a:pt x="0" y="192"/>
                    <a:pt x="0" y="264"/>
                  </a:cubicBezTo>
                  <a:lnTo>
                    <a:pt x="0" y="720"/>
                  </a:lnTo>
                  <a:cubicBezTo>
                    <a:pt x="0" y="792"/>
                    <a:pt x="48" y="864"/>
                    <a:pt x="96" y="912"/>
                  </a:cubicBezTo>
                  <a:cubicBezTo>
                    <a:pt x="144" y="960"/>
                    <a:pt x="216" y="1008"/>
                    <a:pt x="288" y="1008"/>
                  </a:cubicBezTo>
                  <a:cubicBezTo>
                    <a:pt x="360" y="1008"/>
                    <a:pt x="432" y="984"/>
                    <a:pt x="480" y="912"/>
                  </a:cubicBezTo>
                  <a:cubicBezTo>
                    <a:pt x="528" y="864"/>
                    <a:pt x="576" y="792"/>
                    <a:pt x="576" y="720"/>
                  </a:cubicBezTo>
                  <a:lnTo>
                    <a:pt x="576" y="264"/>
                  </a:lnTo>
                  <a:cubicBezTo>
                    <a:pt x="576" y="192"/>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p:cNvSpPr/>
            <p:nvPr/>
          </p:nvSpPr>
          <p:spPr>
            <a:xfrm>
              <a:off x="2163725" y="3519025"/>
              <a:ext cx="24625" cy="61250"/>
            </a:xfrm>
            <a:custGeom>
              <a:avLst/>
              <a:gdLst/>
              <a:ahLst/>
              <a:cxnLst/>
              <a:rect l="l" t="t" r="r" b="b"/>
              <a:pathLst>
                <a:path w="985" h="2450" extrusionOk="0">
                  <a:moveTo>
                    <a:pt x="296" y="1"/>
                  </a:moveTo>
                  <a:cubicBezTo>
                    <a:pt x="269" y="1"/>
                    <a:pt x="242" y="5"/>
                    <a:pt x="216" y="13"/>
                  </a:cubicBezTo>
                  <a:cubicBezTo>
                    <a:pt x="72" y="61"/>
                    <a:pt x="0" y="205"/>
                    <a:pt x="24" y="349"/>
                  </a:cubicBezTo>
                  <a:cubicBezTo>
                    <a:pt x="168" y="997"/>
                    <a:pt x="288" y="1621"/>
                    <a:pt x="408" y="2245"/>
                  </a:cubicBezTo>
                  <a:cubicBezTo>
                    <a:pt x="428" y="2364"/>
                    <a:pt x="561" y="2450"/>
                    <a:pt x="688" y="2450"/>
                  </a:cubicBezTo>
                  <a:cubicBezTo>
                    <a:pt x="716" y="2450"/>
                    <a:pt x="743" y="2446"/>
                    <a:pt x="768" y="2437"/>
                  </a:cubicBezTo>
                  <a:cubicBezTo>
                    <a:pt x="912" y="2389"/>
                    <a:pt x="984" y="2245"/>
                    <a:pt x="960" y="2101"/>
                  </a:cubicBezTo>
                  <a:cubicBezTo>
                    <a:pt x="816" y="1477"/>
                    <a:pt x="696" y="829"/>
                    <a:pt x="576" y="205"/>
                  </a:cubicBezTo>
                  <a:cubicBezTo>
                    <a:pt x="556" y="87"/>
                    <a:pt x="423"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p:cNvSpPr/>
            <p:nvPr/>
          </p:nvSpPr>
          <p:spPr>
            <a:xfrm>
              <a:off x="2155925" y="3440475"/>
              <a:ext cx="18625" cy="36600"/>
            </a:xfrm>
            <a:custGeom>
              <a:avLst/>
              <a:gdLst/>
              <a:ahLst/>
              <a:cxnLst/>
              <a:rect l="l" t="t" r="r" b="b"/>
              <a:pathLst>
                <a:path w="745" h="1464" extrusionOk="0">
                  <a:moveTo>
                    <a:pt x="308" y="1"/>
                  </a:moveTo>
                  <a:cubicBezTo>
                    <a:pt x="284" y="1"/>
                    <a:pt x="261" y="4"/>
                    <a:pt x="240" y="11"/>
                  </a:cubicBezTo>
                  <a:cubicBezTo>
                    <a:pt x="120" y="59"/>
                    <a:pt x="0" y="203"/>
                    <a:pt x="48" y="371"/>
                  </a:cubicBezTo>
                  <a:cubicBezTo>
                    <a:pt x="96" y="467"/>
                    <a:pt x="120" y="563"/>
                    <a:pt x="144" y="683"/>
                  </a:cubicBezTo>
                  <a:cubicBezTo>
                    <a:pt x="144" y="803"/>
                    <a:pt x="144" y="923"/>
                    <a:pt x="144" y="1043"/>
                  </a:cubicBezTo>
                  <a:cubicBezTo>
                    <a:pt x="144" y="1067"/>
                    <a:pt x="120" y="1091"/>
                    <a:pt x="120" y="1115"/>
                  </a:cubicBezTo>
                  <a:cubicBezTo>
                    <a:pt x="96" y="1259"/>
                    <a:pt x="168" y="1427"/>
                    <a:pt x="312" y="1451"/>
                  </a:cubicBezTo>
                  <a:cubicBezTo>
                    <a:pt x="338" y="1459"/>
                    <a:pt x="364" y="1463"/>
                    <a:pt x="390" y="1463"/>
                  </a:cubicBezTo>
                  <a:cubicBezTo>
                    <a:pt x="512" y="1463"/>
                    <a:pt x="633" y="1377"/>
                    <a:pt x="672" y="1259"/>
                  </a:cubicBezTo>
                  <a:cubicBezTo>
                    <a:pt x="744" y="923"/>
                    <a:pt x="720" y="539"/>
                    <a:pt x="600" y="203"/>
                  </a:cubicBezTo>
                  <a:cubicBezTo>
                    <a:pt x="576" y="131"/>
                    <a:pt x="528" y="83"/>
                    <a:pt x="456" y="35"/>
                  </a:cubicBezTo>
                  <a:cubicBezTo>
                    <a:pt x="422" y="18"/>
                    <a:pt x="364"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p:cNvSpPr/>
            <p:nvPr/>
          </p:nvSpPr>
          <p:spPr>
            <a:xfrm>
              <a:off x="2152925" y="3370875"/>
              <a:ext cx="19225" cy="31000"/>
            </a:xfrm>
            <a:custGeom>
              <a:avLst/>
              <a:gdLst/>
              <a:ahLst/>
              <a:cxnLst/>
              <a:rect l="l" t="t" r="r" b="b"/>
              <a:pathLst>
                <a:path w="769" h="1240" extrusionOk="0">
                  <a:moveTo>
                    <a:pt x="340" y="1"/>
                  </a:moveTo>
                  <a:cubicBezTo>
                    <a:pt x="284" y="1"/>
                    <a:pt x="226" y="18"/>
                    <a:pt x="192" y="35"/>
                  </a:cubicBezTo>
                  <a:cubicBezTo>
                    <a:pt x="48" y="131"/>
                    <a:pt x="0" y="275"/>
                    <a:pt x="72" y="419"/>
                  </a:cubicBezTo>
                  <a:cubicBezTo>
                    <a:pt x="96" y="443"/>
                    <a:pt x="96" y="467"/>
                    <a:pt x="120" y="491"/>
                  </a:cubicBezTo>
                  <a:cubicBezTo>
                    <a:pt x="120" y="539"/>
                    <a:pt x="144" y="587"/>
                    <a:pt x="144" y="635"/>
                  </a:cubicBezTo>
                  <a:cubicBezTo>
                    <a:pt x="168" y="683"/>
                    <a:pt x="168" y="731"/>
                    <a:pt x="144" y="779"/>
                  </a:cubicBezTo>
                  <a:cubicBezTo>
                    <a:pt x="144" y="827"/>
                    <a:pt x="144" y="851"/>
                    <a:pt x="144" y="875"/>
                  </a:cubicBezTo>
                  <a:cubicBezTo>
                    <a:pt x="96" y="1019"/>
                    <a:pt x="192" y="1187"/>
                    <a:pt x="336" y="1235"/>
                  </a:cubicBezTo>
                  <a:cubicBezTo>
                    <a:pt x="354" y="1238"/>
                    <a:pt x="373" y="1239"/>
                    <a:pt x="391" y="1239"/>
                  </a:cubicBezTo>
                  <a:cubicBezTo>
                    <a:pt x="515" y="1239"/>
                    <a:pt x="630" y="1168"/>
                    <a:pt x="672" y="1043"/>
                  </a:cubicBezTo>
                  <a:cubicBezTo>
                    <a:pt x="768" y="731"/>
                    <a:pt x="720" y="395"/>
                    <a:pt x="552" y="131"/>
                  </a:cubicBezTo>
                  <a:cubicBezTo>
                    <a:pt x="528" y="83"/>
                    <a:pt x="456" y="35"/>
                    <a:pt x="408" y="11"/>
                  </a:cubicBezTo>
                  <a:cubicBezTo>
                    <a:pt x="387" y="4"/>
                    <a:pt x="364"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p:cNvSpPr/>
            <p:nvPr/>
          </p:nvSpPr>
          <p:spPr>
            <a:xfrm>
              <a:off x="2155925" y="3284725"/>
              <a:ext cx="18025" cy="42025"/>
            </a:xfrm>
            <a:custGeom>
              <a:avLst/>
              <a:gdLst/>
              <a:ahLst/>
              <a:cxnLst/>
              <a:rect l="l" t="t" r="r" b="b"/>
              <a:pathLst>
                <a:path w="721" h="1681" extrusionOk="0">
                  <a:moveTo>
                    <a:pt x="312" y="0"/>
                  </a:moveTo>
                  <a:cubicBezTo>
                    <a:pt x="168" y="0"/>
                    <a:pt x="0" y="120"/>
                    <a:pt x="24" y="288"/>
                  </a:cubicBezTo>
                  <a:cubicBezTo>
                    <a:pt x="72" y="648"/>
                    <a:pt x="96" y="1008"/>
                    <a:pt x="144" y="1392"/>
                  </a:cubicBezTo>
                  <a:cubicBezTo>
                    <a:pt x="144" y="1464"/>
                    <a:pt x="168" y="1536"/>
                    <a:pt x="216" y="1584"/>
                  </a:cubicBezTo>
                  <a:cubicBezTo>
                    <a:pt x="264" y="1632"/>
                    <a:pt x="360" y="1680"/>
                    <a:pt x="432" y="1680"/>
                  </a:cubicBezTo>
                  <a:cubicBezTo>
                    <a:pt x="552" y="1656"/>
                    <a:pt x="720" y="1536"/>
                    <a:pt x="696" y="1392"/>
                  </a:cubicBezTo>
                  <a:cubicBezTo>
                    <a:pt x="672" y="1008"/>
                    <a:pt x="624" y="648"/>
                    <a:pt x="576" y="288"/>
                  </a:cubicBezTo>
                  <a:cubicBezTo>
                    <a:pt x="576" y="192"/>
                    <a:pt x="552" y="144"/>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p:cNvSpPr/>
            <p:nvPr/>
          </p:nvSpPr>
          <p:spPr>
            <a:xfrm>
              <a:off x="2161925" y="3192300"/>
              <a:ext cx="13825" cy="39625"/>
            </a:xfrm>
            <a:custGeom>
              <a:avLst/>
              <a:gdLst/>
              <a:ahLst/>
              <a:cxnLst/>
              <a:rect l="l" t="t" r="r" b="b"/>
              <a:pathLst>
                <a:path w="553" h="1585" extrusionOk="0">
                  <a:moveTo>
                    <a:pt x="288" y="1"/>
                  </a:moveTo>
                  <a:cubicBezTo>
                    <a:pt x="120" y="25"/>
                    <a:pt x="0" y="145"/>
                    <a:pt x="0" y="289"/>
                  </a:cubicBezTo>
                  <a:lnTo>
                    <a:pt x="0" y="1297"/>
                  </a:lnTo>
                  <a:cubicBezTo>
                    <a:pt x="0" y="1441"/>
                    <a:pt x="120" y="1585"/>
                    <a:pt x="288" y="1585"/>
                  </a:cubicBezTo>
                  <a:cubicBezTo>
                    <a:pt x="432" y="1561"/>
                    <a:pt x="552" y="1465"/>
                    <a:pt x="552" y="1297"/>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p:cNvSpPr/>
            <p:nvPr/>
          </p:nvSpPr>
          <p:spPr>
            <a:xfrm>
              <a:off x="2167325" y="3097500"/>
              <a:ext cx="14425" cy="36625"/>
            </a:xfrm>
            <a:custGeom>
              <a:avLst/>
              <a:gdLst/>
              <a:ahLst/>
              <a:cxnLst/>
              <a:rect l="l" t="t" r="r" b="b"/>
              <a:pathLst>
                <a:path w="577" h="1465" extrusionOk="0">
                  <a:moveTo>
                    <a:pt x="288" y="0"/>
                  </a:moveTo>
                  <a:cubicBezTo>
                    <a:pt x="144" y="24"/>
                    <a:pt x="0" y="144"/>
                    <a:pt x="0" y="288"/>
                  </a:cubicBezTo>
                  <a:cubicBezTo>
                    <a:pt x="0" y="577"/>
                    <a:pt x="0" y="889"/>
                    <a:pt x="0" y="1177"/>
                  </a:cubicBezTo>
                  <a:cubicBezTo>
                    <a:pt x="0" y="1321"/>
                    <a:pt x="144" y="1465"/>
                    <a:pt x="288" y="1465"/>
                  </a:cubicBezTo>
                  <a:cubicBezTo>
                    <a:pt x="432" y="1465"/>
                    <a:pt x="576" y="1345"/>
                    <a:pt x="576" y="1177"/>
                  </a:cubicBezTo>
                  <a:cubicBezTo>
                    <a:pt x="576" y="889"/>
                    <a:pt x="576" y="577"/>
                    <a:pt x="576" y="288"/>
                  </a:cubicBez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p:cNvSpPr/>
            <p:nvPr/>
          </p:nvSpPr>
          <p:spPr>
            <a:xfrm>
              <a:off x="2175725" y="3014100"/>
              <a:ext cx="15625" cy="36075"/>
            </a:xfrm>
            <a:custGeom>
              <a:avLst/>
              <a:gdLst/>
              <a:ahLst/>
              <a:cxnLst/>
              <a:rect l="l" t="t" r="r" b="b"/>
              <a:pathLst>
                <a:path w="625" h="1443" extrusionOk="0">
                  <a:moveTo>
                    <a:pt x="336" y="0"/>
                  </a:moveTo>
                  <a:cubicBezTo>
                    <a:pt x="168" y="0"/>
                    <a:pt x="72" y="120"/>
                    <a:pt x="48" y="288"/>
                  </a:cubicBezTo>
                  <a:cubicBezTo>
                    <a:pt x="48" y="576"/>
                    <a:pt x="24" y="864"/>
                    <a:pt x="0" y="1176"/>
                  </a:cubicBezTo>
                  <a:cubicBezTo>
                    <a:pt x="0" y="1310"/>
                    <a:pt x="124" y="1443"/>
                    <a:pt x="256" y="1443"/>
                  </a:cubicBezTo>
                  <a:cubicBezTo>
                    <a:pt x="267" y="1443"/>
                    <a:pt x="277" y="1442"/>
                    <a:pt x="288" y="1440"/>
                  </a:cubicBezTo>
                  <a:cubicBezTo>
                    <a:pt x="432" y="1440"/>
                    <a:pt x="552" y="1320"/>
                    <a:pt x="552" y="1176"/>
                  </a:cubicBezTo>
                  <a:cubicBezTo>
                    <a:pt x="576" y="864"/>
                    <a:pt x="600" y="576"/>
                    <a:pt x="624" y="288"/>
                  </a:cubicBezTo>
                  <a:cubicBezTo>
                    <a:pt x="624" y="144"/>
                    <a:pt x="480"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p:cNvSpPr/>
            <p:nvPr/>
          </p:nvSpPr>
          <p:spPr>
            <a:xfrm>
              <a:off x="2181725" y="2930575"/>
              <a:ext cx="20425" cy="41650"/>
            </a:xfrm>
            <a:custGeom>
              <a:avLst/>
              <a:gdLst/>
              <a:ahLst/>
              <a:cxnLst/>
              <a:rect l="l" t="t" r="r" b="b"/>
              <a:pathLst>
                <a:path w="817" h="1666" extrusionOk="0">
                  <a:moveTo>
                    <a:pt x="528" y="0"/>
                  </a:moveTo>
                  <a:cubicBezTo>
                    <a:pt x="410" y="0"/>
                    <a:pt x="261" y="71"/>
                    <a:pt x="240" y="197"/>
                  </a:cubicBezTo>
                  <a:lnTo>
                    <a:pt x="24" y="1325"/>
                  </a:lnTo>
                  <a:cubicBezTo>
                    <a:pt x="0" y="1469"/>
                    <a:pt x="72" y="1637"/>
                    <a:pt x="216" y="1661"/>
                  </a:cubicBezTo>
                  <a:cubicBezTo>
                    <a:pt x="234" y="1664"/>
                    <a:pt x="253" y="1666"/>
                    <a:pt x="272" y="1666"/>
                  </a:cubicBezTo>
                  <a:cubicBezTo>
                    <a:pt x="401" y="1666"/>
                    <a:pt x="534" y="1595"/>
                    <a:pt x="576" y="1469"/>
                  </a:cubicBezTo>
                  <a:lnTo>
                    <a:pt x="768" y="341"/>
                  </a:lnTo>
                  <a:cubicBezTo>
                    <a:pt x="816" y="197"/>
                    <a:pt x="744" y="53"/>
                    <a:pt x="576" y="5"/>
                  </a:cubicBezTo>
                  <a:cubicBezTo>
                    <a:pt x="561"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p:cNvSpPr/>
            <p:nvPr/>
          </p:nvSpPr>
          <p:spPr>
            <a:xfrm>
              <a:off x="2209325" y="2855075"/>
              <a:ext cx="20425" cy="30625"/>
            </a:xfrm>
            <a:custGeom>
              <a:avLst/>
              <a:gdLst/>
              <a:ahLst/>
              <a:cxnLst/>
              <a:rect l="l" t="t" r="r" b="b"/>
              <a:pathLst>
                <a:path w="817" h="1225" extrusionOk="0">
                  <a:moveTo>
                    <a:pt x="504" y="0"/>
                  </a:moveTo>
                  <a:cubicBezTo>
                    <a:pt x="432" y="0"/>
                    <a:pt x="360" y="24"/>
                    <a:pt x="312" y="73"/>
                  </a:cubicBezTo>
                  <a:cubicBezTo>
                    <a:pt x="264" y="145"/>
                    <a:pt x="216" y="217"/>
                    <a:pt x="216" y="289"/>
                  </a:cubicBezTo>
                  <a:cubicBezTo>
                    <a:pt x="240" y="337"/>
                    <a:pt x="240" y="361"/>
                    <a:pt x="216" y="409"/>
                  </a:cubicBezTo>
                  <a:cubicBezTo>
                    <a:pt x="216" y="481"/>
                    <a:pt x="192" y="529"/>
                    <a:pt x="192" y="577"/>
                  </a:cubicBezTo>
                  <a:cubicBezTo>
                    <a:pt x="168" y="625"/>
                    <a:pt x="144" y="673"/>
                    <a:pt x="96" y="721"/>
                  </a:cubicBezTo>
                  <a:cubicBezTo>
                    <a:pt x="96" y="721"/>
                    <a:pt x="96" y="745"/>
                    <a:pt x="72" y="745"/>
                  </a:cubicBezTo>
                  <a:cubicBezTo>
                    <a:pt x="24" y="793"/>
                    <a:pt x="0" y="865"/>
                    <a:pt x="0" y="937"/>
                  </a:cubicBezTo>
                  <a:cubicBezTo>
                    <a:pt x="0" y="1009"/>
                    <a:pt x="24" y="1105"/>
                    <a:pt x="72" y="1153"/>
                  </a:cubicBezTo>
                  <a:cubicBezTo>
                    <a:pt x="120" y="1201"/>
                    <a:pt x="192" y="1225"/>
                    <a:pt x="264" y="1225"/>
                  </a:cubicBezTo>
                  <a:cubicBezTo>
                    <a:pt x="336" y="1225"/>
                    <a:pt x="432" y="1201"/>
                    <a:pt x="480" y="1153"/>
                  </a:cubicBezTo>
                  <a:cubicBezTo>
                    <a:pt x="696" y="913"/>
                    <a:pt x="816" y="601"/>
                    <a:pt x="792" y="289"/>
                  </a:cubicBezTo>
                  <a:cubicBezTo>
                    <a:pt x="768" y="193"/>
                    <a:pt x="768" y="145"/>
                    <a:pt x="696" y="73"/>
                  </a:cubicBezTo>
                  <a:cubicBezTo>
                    <a:pt x="648" y="24"/>
                    <a:pt x="576" y="0"/>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p:cNvSpPr/>
            <p:nvPr/>
          </p:nvSpPr>
          <p:spPr>
            <a:xfrm>
              <a:off x="2146925" y="2916575"/>
              <a:ext cx="21625" cy="47450"/>
            </a:xfrm>
            <a:custGeom>
              <a:avLst/>
              <a:gdLst/>
              <a:ahLst/>
              <a:cxnLst/>
              <a:rect l="l" t="t" r="r" b="b"/>
              <a:pathLst>
                <a:path w="865" h="1898" extrusionOk="0">
                  <a:moveTo>
                    <a:pt x="309" y="0"/>
                  </a:moveTo>
                  <a:cubicBezTo>
                    <a:pt x="285" y="0"/>
                    <a:pt x="261" y="4"/>
                    <a:pt x="240" y="13"/>
                  </a:cubicBezTo>
                  <a:cubicBezTo>
                    <a:pt x="72" y="61"/>
                    <a:pt x="0" y="205"/>
                    <a:pt x="48" y="349"/>
                  </a:cubicBezTo>
                  <a:cubicBezTo>
                    <a:pt x="120" y="805"/>
                    <a:pt x="216" y="1237"/>
                    <a:pt x="288" y="1693"/>
                  </a:cubicBezTo>
                  <a:cubicBezTo>
                    <a:pt x="308" y="1811"/>
                    <a:pt x="441" y="1897"/>
                    <a:pt x="568" y="1897"/>
                  </a:cubicBezTo>
                  <a:cubicBezTo>
                    <a:pt x="596" y="1897"/>
                    <a:pt x="623" y="1893"/>
                    <a:pt x="648" y="1885"/>
                  </a:cubicBezTo>
                  <a:cubicBezTo>
                    <a:pt x="792" y="1837"/>
                    <a:pt x="864" y="1693"/>
                    <a:pt x="840" y="1525"/>
                  </a:cubicBezTo>
                  <a:cubicBezTo>
                    <a:pt x="744" y="1093"/>
                    <a:pt x="672" y="637"/>
                    <a:pt x="576" y="205"/>
                  </a:cubicBezTo>
                  <a:cubicBezTo>
                    <a:pt x="556" y="86"/>
                    <a:pt x="42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p:cNvSpPr/>
            <p:nvPr/>
          </p:nvSpPr>
          <p:spPr>
            <a:xfrm>
              <a:off x="2125300" y="2997500"/>
              <a:ext cx="25850" cy="30425"/>
            </a:xfrm>
            <a:custGeom>
              <a:avLst/>
              <a:gdLst/>
              <a:ahLst/>
              <a:cxnLst/>
              <a:rect l="l" t="t" r="r" b="b"/>
              <a:pathLst>
                <a:path w="1034" h="1217" extrusionOk="0">
                  <a:moveTo>
                    <a:pt x="306" y="0"/>
                  </a:moveTo>
                  <a:cubicBezTo>
                    <a:pt x="277" y="0"/>
                    <a:pt x="247" y="6"/>
                    <a:pt x="217" y="16"/>
                  </a:cubicBezTo>
                  <a:cubicBezTo>
                    <a:pt x="145" y="16"/>
                    <a:pt x="73" y="64"/>
                    <a:pt x="49" y="136"/>
                  </a:cubicBezTo>
                  <a:cubicBezTo>
                    <a:pt x="25" y="208"/>
                    <a:pt x="1" y="280"/>
                    <a:pt x="25" y="352"/>
                  </a:cubicBezTo>
                  <a:cubicBezTo>
                    <a:pt x="49" y="424"/>
                    <a:pt x="73" y="496"/>
                    <a:pt x="145" y="520"/>
                  </a:cubicBezTo>
                  <a:cubicBezTo>
                    <a:pt x="193" y="544"/>
                    <a:pt x="217" y="568"/>
                    <a:pt x="265" y="592"/>
                  </a:cubicBezTo>
                  <a:cubicBezTo>
                    <a:pt x="289" y="616"/>
                    <a:pt x="313" y="640"/>
                    <a:pt x="361" y="688"/>
                  </a:cubicBezTo>
                  <a:cubicBezTo>
                    <a:pt x="385" y="736"/>
                    <a:pt x="409" y="784"/>
                    <a:pt x="433" y="832"/>
                  </a:cubicBezTo>
                  <a:cubicBezTo>
                    <a:pt x="457" y="880"/>
                    <a:pt x="481" y="928"/>
                    <a:pt x="481" y="1000"/>
                  </a:cubicBezTo>
                  <a:lnTo>
                    <a:pt x="481" y="952"/>
                  </a:lnTo>
                  <a:cubicBezTo>
                    <a:pt x="481" y="1024"/>
                    <a:pt x="505" y="1072"/>
                    <a:pt x="553" y="1144"/>
                  </a:cubicBezTo>
                  <a:cubicBezTo>
                    <a:pt x="601" y="1192"/>
                    <a:pt x="673" y="1216"/>
                    <a:pt x="745" y="1216"/>
                  </a:cubicBezTo>
                  <a:cubicBezTo>
                    <a:pt x="817" y="1216"/>
                    <a:pt x="889" y="1192"/>
                    <a:pt x="937" y="1144"/>
                  </a:cubicBezTo>
                  <a:cubicBezTo>
                    <a:pt x="985" y="1096"/>
                    <a:pt x="1033" y="1024"/>
                    <a:pt x="1033" y="952"/>
                  </a:cubicBezTo>
                  <a:cubicBezTo>
                    <a:pt x="1009" y="856"/>
                    <a:pt x="1009" y="760"/>
                    <a:pt x="961" y="664"/>
                  </a:cubicBezTo>
                  <a:cubicBezTo>
                    <a:pt x="937" y="568"/>
                    <a:pt x="889" y="496"/>
                    <a:pt x="841" y="400"/>
                  </a:cubicBezTo>
                  <a:cubicBezTo>
                    <a:pt x="745" y="256"/>
                    <a:pt x="601" y="112"/>
                    <a:pt x="433" y="40"/>
                  </a:cubicBezTo>
                  <a:cubicBezTo>
                    <a:pt x="391" y="12"/>
                    <a:pt x="349"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p:cNvSpPr/>
            <p:nvPr/>
          </p:nvSpPr>
          <p:spPr>
            <a:xfrm>
              <a:off x="2111500" y="3069650"/>
              <a:ext cx="25825" cy="30875"/>
            </a:xfrm>
            <a:custGeom>
              <a:avLst/>
              <a:gdLst/>
              <a:ahLst/>
              <a:cxnLst/>
              <a:rect l="l" t="t" r="r" b="b"/>
              <a:pathLst>
                <a:path w="1033" h="1235" extrusionOk="0">
                  <a:moveTo>
                    <a:pt x="298" y="0"/>
                  </a:moveTo>
                  <a:cubicBezTo>
                    <a:pt x="247" y="0"/>
                    <a:pt x="196" y="17"/>
                    <a:pt x="145" y="34"/>
                  </a:cubicBezTo>
                  <a:cubicBezTo>
                    <a:pt x="97" y="82"/>
                    <a:pt x="49" y="130"/>
                    <a:pt x="25" y="202"/>
                  </a:cubicBezTo>
                  <a:cubicBezTo>
                    <a:pt x="1" y="274"/>
                    <a:pt x="1" y="370"/>
                    <a:pt x="49" y="418"/>
                  </a:cubicBezTo>
                  <a:cubicBezTo>
                    <a:pt x="193" y="658"/>
                    <a:pt x="337" y="874"/>
                    <a:pt x="505" y="1090"/>
                  </a:cubicBezTo>
                  <a:cubicBezTo>
                    <a:pt x="529" y="1162"/>
                    <a:pt x="601" y="1210"/>
                    <a:pt x="673" y="1234"/>
                  </a:cubicBezTo>
                  <a:cubicBezTo>
                    <a:pt x="721" y="1234"/>
                    <a:pt x="817" y="1234"/>
                    <a:pt x="889" y="1186"/>
                  </a:cubicBezTo>
                  <a:cubicBezTo>
                    <a:pt x="937" y="1162"/>
                    <a:pt x="985" y="1090"/>
                    <a:pt x="1009" y="1018"/>
                  </a:cubicBezTo>
                  <a:cubicBezTo>
                    <a:pt x="1033" y="946"/>
                    <a:pt x="1009" y="874"/>
                    <a:pt x="985" y="802"/>
                  </a:cubicBezTo>
                  <a:cubicBezTo>
                    <a:pt x="841" y="586"/>
                    <a:pt x="673" y="370"/>
                    <a:pt x="529" y="154"/>
                  </a:cubicBezTo>
                  <a:cubicBezTo>
                    <a:pt x="481" y="82"/>
                    <a:pt x="433" y="34"/>
                    <a:pt x="361" y="10"/>
                  </a:cubicBezTo>
                  <a:cubicBezTo>
                    <a:pt x="340" y="3"/>
                    <a:pt x="319"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p:cNvSpPr/>
            <p:nvPr/>
          </p:nvSpPr>
          <p:spPr>
            <a:xfrm>
              <a:off x="2097700" y="3153300"/>
              <a:ext cx="25225" cy="25225"/>
            </a:xfrm>
            <a:custGeom>
              <a:avLst/>
              <a:gdLst/>
              <a:ahLst/>
              <a:cxnLst/>
              <a:rect l="l" t="t" r="r" b="b"/>
              <a:pathLst>
                <a:path w="1009" h="1009" extrusionOk="0">
                  <a:moveTo>
                    <a:pt x="289" y="1"/>
                  </a:moveTo>
                  <a:cubicBezTo>
                    <a:pt x="217" y="1"/>
                    <a:pt x="121" y="49"/>
                    <a:pt x="73" y="97"/>
                  </a:cubicBezTo>
                  <a:cubicBezTo>
                    <a:pt x="25" y="145"/>
                    <a:pt x="1" y="217"/>
                    <a:pt x="1" y="289"/>
                  </a:cubicBezTo>
                  <a:cubicBezTo>
                    <a:pt x="1" y="361"/>
                    <a:pt x="25" y="433"/>
                    <a:pt x="73" y="481"/>
                  </a:cubicBezTo>
                  <a:lnTo>
                    <a:pt x="529" y="937"/>
                  </a:lnTo>
                  <a:cubicBezTo>
                    <a:pt x="577" y="985"/>
                    <a:pt x="649" y="1009"/>
                    <a:pt x="721" y="1009"/>
                  </a:cubicBezTo>
                  <a:cubicBezTo>
                    <a:pt x="793" y="1009"/>
                    <a:pt x="865" y="985"/>
                    <a:pt x="913" y="937"/>
                  </a:cubicBezTo>
                  <a:cubicBezTo>
                    <a:pt x="961" y="889"/>
                    <a:pt x="1009" y="817"/>
                    <a:pt x="1009" y="745"/>
                  </a:cubicBezTo>
                  <a:cubicBezTo>
                    <a:pt x="1009" y="673"/>
                    <a:pt x="985" y="601"/>
                    <a:pt x="913" y="529"/>
                  </a:cubicBezTo>
                  <a:lnTo>
                    <a:pt x="481" y="97"/>
                  </a:ln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p:cNvSpPr/>
            <p:nvPr/>
          </p:nvSpPr>
          <p:spPr>
            <a:xfrm>
              <a:off x="2086300" y="3251125"/>
              <a:ext cx="22825" cy="27875"/>
            </a:xfrm>
            <a:custGeom>
              <a:avLst/>
              <a:gdLst/>
              <a:ahLst/>
              <a:cxnLst/>
              <a:rect l="l" t="t" r="r" b="b"/>
              <a:pathLst>
                <a:path w="913" h="1115" extrusionOk="0">
                  <a:moveTo>
                    <a:pt x="361" y="0"/>
                  </a:moveTo>
                  <a:cubicBezTo>
                    <a:pt x="313" y="0"/>
                    <a:pt x="217" y="0"/>
                    <a:pt x="145" y="48"/>
                  </a:cubicBezTo>
                  <a:cubicBezTo>
                    <a:pt x="97" y="72"/>
                    <a:pt x="49" y="144"/>
                    <a:pt x="25" y="216"/>
                  </a:cubicBezTo>
                  <a:cubicBezTo>
                    <a:pt x="1" y="288"/>
                    <a:pt x="25" y="360"/>
                    <a:pt x="49" y="432"/>
                  </a:cubicBezTo>
                  <a:cubicBezTo>
                    <a:pt x="169" y="600"/>
                    <a:pt x="289" y="792"/>
                    <a:pt x="385" y="984"/>
                  </a:cubicBezTo>
                  <a:cubicBezTo>
                    <a:pt x="433" y="1032"/>
                    <a:pt x="481" y="1080"/>
                    <a:pt x="553" y="1104"/>
                  </a:cubicBezTo>
                  <a:cubicBezTo>
                    <a:pt x="574" y="1111"/>
                    <a:pt x="597" y="1114"/>
                    <a:pt x="620" y="1114"/>
                  </a:cubicBezTo>
                  <a:cubicBezTo>
                    <a:pt x="677" y="1114"/>
                    <a:pt x="735" y="1097"/>
                    <a:pt x="769" y="1080"/>
                  </a:cubicBezTo>
                  <a:cubicBezTo>
                    <a:pt x="841" y="1032"/>
                    <a:pt x="889" y="984"/>
                    <a:pt x="913" y="912"/>
                  </a:cubicBezTo>
                  <a:cubicBezTo>
                    <a:pt x="913" y="840"/>
                    <a:pt x="913" y="768"/>
                    <a:pt x="865" y="696"/>
                  </a:cubicBezTo>
                  <a:cubicBezTo>
                    <a:pt x="769" y="504"/>
                    <a:pt x="649" y="312"/>
                    <a:pt x="529" y="144"/>
                  </a:cubicBezTo>
                  <a:cubicBezTo>
                    <a:pt x="505" y="72"/>
                    <a:pt x="433"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p:cNvSpPr/>
            <p:nvPr/>
          </p:nvSpPr>
          <p:spPr>
            <a:xfrm>
              <a:off x="2086300" y="3301275"/>
              <a:ext cx="25825" cy="25325"/>
            </a:xfrm>
            <a:custGeom>
              <a:avLst/>
              <a:gdLst/>
              <a:ahLst/>
              <a:cxnLst/>
              <a:rect l="l" t="t" r="r" b="b"/>
              <a:pathLst>
                <a:path w="1033" h="1013" extrusionOk="0">
                  <a:moveTo>
                    <a:pt x="280" y="0"/>
                  </a:moveTo>
                  <a:cubicBezTo>
                    <a:pt x="259" y="0"/>
                    <a:pt x="238" y="3"/>
                    <a:pt x="217" y="10"/>
                  </a:cubicBezTo>
                  <a:cubicBezTo>
                    <a:pt x="145" y="34"/>
                    <a:pt x="73" y="82"/>
                    <a:pt x="49" y="154"/>
                  </a:cubicBezTo>
                  <a:cubicBezTo>
                    <a:pt x="49" y="154"/>
                    <a:pt x="25" y="178"/>
                    <a:pt x="25" y="202"/>
                  </a:cubicBezTo>
                  <a:cubicBezTo>
                    <a:pt x="1" y="250"/>
                    <a:pt x="1" y="298"/>
                    <a:pt x="25" y="370"/>
                  </a:cubicBezTo>
                  <a:cubicBezTo>
                    <a:pt x="49" y="442"/>
                    <a:pt x="73" y="514"/>
                    <a:pt x="121" y="562"/>
                  </a:cubicBezTo>
                  <a:cubicBezTo>
                    <a:pt x="169" y="634"/>
                    <a:pt x="217" y="706"/>
                    <a:pt x="265" y="754"/>
                  </a:cubicBezTo>
                  <a:cubicBezTo>
                    <a:pt x="313" y="802"/>
                    <a:pt x="385" y="850"/>
                    <a:pt x="457" y="898"/>
                  </a:cubicBezTo>
                  <a:cubicBezTo>
                    <a:pt x="529" y="946"/>
                    <a:pt x="577" y="970"/>
                    <a:pt x="673" y="994"/>
                  </a:cubicBezTo>
                  <a:cubicBezTo>
                    <a:pt x="685" y="1006"/>
                    <a:pt x="703" y="1012"/>
                    <a:pt x="721" y="1012"/>
                  </a:cubicBezTo>
                  <a:cubicBezTo>
                    <a:pt x="739" y="1012"/>
                    <a:pt x="757" y="1006"/>
                    <a:pt x="769" y="994"/>
                  </a:cubicBezTo>
                  <a:cubicBezTo>
                    <a:pt x="817" y="994"/>
                    <a:pt x="841" y="994"/>
                    <a:pt x="865" y="970"/>
                  </a:cubicBezTo>
                  <a:cubicBezTo>
                    <a:pt x="937" y="946"/>
                    <a:pt x="985" y="874"/>
                    <a:pt x="1009" y="802"/>
                  </a:cubicBezTo>
                  <a:cubicBezTo>
                    <a:pt x="1033" y="730"/>
                    <a:pt x="1009" y="658"/>
                    <a:pt x="985" y="586"/>
                  </a:cubicBezTo>
                  <a:cubicBezTo>
                    <a:pt x="961" y="562"/>
                    <a:pt x="937" y="562"/>
                    <a:pt x="937" y="538"/>
                  </a:cubicBezTo>
                  <a:cubicBezTo>
                    <a:pt x="913" y="514"/>
                    <a:pt x="889" y="490"/>
                    <a:pt x="865" y="490"/>
                  </a:cubicBezTo>
                  <a:cubicBezTo>
                    <a:pt x="817" y="466"/>
                    <a:pt x="769" y="442"/>
                    <a:pt x="721" y="394"/>
                  </a:cubicBezTo>
                  <a:cubicBezTo>
                    <a:pt x="673" y="370"/>
                    <a:pt x="649" y="346"/>
                    <a:pt x="625" y="298"/>
                  </a:cubicBezTo>
                  <a:cubicBezTo>
                    <a:pt x="601" y="274"/>
                    <a:pt x="577" y="226"/>
                    <a:pt x="553" y="178"/>
                  </a:cubicBezTo>
                  <a:cubicBezTo>
                    <a:pt x="529" y="154"/>
                    <a:pt x="529" y="130"/>
                    <a:pt x="505" y="106"/>
                  </a:cubicBezTo>
                  <a:cubicBezTo>
                    <a:pt x="481" y="82"/>
                    <a:pt x="457" y="58"/>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p:cNvSpPr/>
            <p:nvPr/>
          </p:nvSpPr>
          <p:spPr>
            <a:xfrm>
              <a:off x="2100100" y="3404725"/>
              <a:ext cx="22825" cy="19225"/>
            </a:xfrm>
            <a:custGeom>
              <a:avLst/>
              <a:gdLst/>
              <a:ahLst/>
              <a:cxnLst/>
              <a:rect l="l" t="t" r="r" b="b"/>
              <a:pathLst>
                <a:path w="913" h="769" extrusionOk="0">
                  <a:moveTo>
                    <a:pt x="217" y="1"/>
                  </a:moveTo>
                  <a:cubicBezTo>
                    <a:pt x="193" y="1"/>
                    <a:pt x="145" y="25"/>
                    <a:pt x="121" y="49"/>
                  </a:cubicBezTo>
                  <a:cubicBezTo>
                    <a:pt x="97" y="73"/>
                    <a:pt x="73" y="97"/>
                    <a:pt x="49" y="121"/>
                  </a:cubicBezTo>
                  <a:cubicBezTo>
                    <a:pt x="25" y="193"/>
                    <a:pt x="1" y="265"/>
                    <a:pt x="25" y="337"/>
                  </a:cubicBezTo>
                  <a:cubicBezTo>
                    <a:pt x="25" y="361"/>
                    <a:pt x="49" y="385"/>
                    <a:pt x="49" y="409"/>
                  </a:cubicBezTo>
                  <a:cubicBezTo>
                    <a:pt x="73" y="457"/>
                    <a:pt x="121" y="481"/>
                    <a:pt x="145" y="505"/>
                  </a:cubicBezTo>
                  <a:cubicBezTo>
                    <a:pt x="265" y="601"/>
                    <a:pt x="385" y="673"/>
                    <a:pt x="481" y="745"/>
                  </a:cubicBezTo>
                  <a:cubicBezTo>
                    <a:pt x="529" y="769"/>
                    <a:pt x="553" y="769"/>
                    <a:pt x="601" y="769"/>
                  </a:cubicBezTo>
                  <a:lnTo>
                    <a:pt x="697" y="769"/>
                  </a:lnTo>
                  <a:cubicBezTo>
                    <a:pt x="745" y="769"/>
                    <a:pt x="769" y="745"/>
                    <a:pt x="793" y="721"/>
                  </a:cubicBezTo>
                  <a:cubicBezTo>
                    <a:pt x="841" y="697"/>
                    <a:pt x="865" y="673"/>
                    <a:pt x="865" y="649"/>
                  </a:cubicBezTo>
                  <a:cubicBezTo>
                    <a:pt x="913" y="577"/>
                    <a:pt x="913" y="505"/>
                    <a:pt x="889" y="433"/>
                  </a:cubicBezTo>
                  <a:cubicBezTo>
                    <a:pt x="889" y="409"/>
                    <a:pt x="889" y="385"/>
                    <a:pt x="865" y="361"/>
                  </a:cubicBezTo>
                  <a:cubicBezTo>
                    <a:pt x="841" y="313"/>
                    <a:pt x="817" y="289"/>
                    <a:pt x="769" y="265"/>
                  </a:cubicBezTo>
                  <a:cubicBezTo>
                    <a:pt x="649" y="193"/>
                    <a:pt x="553" y="97"/>
                    <a:pt x="433" y="25"/>
                  </a:cubicBezTo>
                  <a:cubicBezTo>
                    <a:pt x="409" y="1"/>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p:cNvSpPr/>
            <p:nvPr/>
          </p:nvSpPr>
          <p:spPr>
            <a:xfrm>
              <a:off x="2108500" y="3452125"/>
              <a:ext cx="25825" cy="19825"/>
            </a:xfrm>
            <a:custGeom>
              <a:avLst/>
              <a:gdLst/>
              <a:ahLst/>
              <a:cxnLst/>
              <a:rect l="l" t="t" r="r" b="b"/>
              <a:pathLst>
                <a:path w="1033" h="793" extrusionOk="0">
                  <a:moveTo>
                    <a:pt x="337" y="1"/>
                  </a:moveTo>
                  <a:cubicBezTo>
                    <a:pt x="289" y="1"/>
                    <a:pt x="241" y="1"/>
                    <a:pt x="217" y="25"/>
                  </a:cubicBezTo>
                  <a:cubicBezTo>
                    <a:pt x="145" y="25"/>
                    <a:pt x="73" y="97"/>
                    <a:pt x="49" y="145"/>
                  </a:cubicBezTo>
                  <a:cubicBezTo>
                    <a:pt x="25" y="217"/>
                    <a:pt x="1" y="289"/>
                    <a:pt x="25" y="361"/>
                  </a:cubicBezTo>
                  <a:cubicBezTo>
                    <a:pt x="49" y="433"/>
                    <a:pt x="73" y="505"/>
                    <a:pt x="145" y="529"/>
                  </a:cubicBezTo>
                  <a:cubicBezTo>
                    <a:pt x="289" y="601"/>
                    <a:pt x="457" y="673"/>
                    <a:pt x="601" y="745"/>
                  </a:cubicBezTo>
                  <a:cubicBezTo>
                    <a:pt x="625" y="769"/>
                    <a:pt x="673" y="769"/>
                    <a:pt x="697" y="793"/>
                  </a:cubicBezTo>
                  <a:cubicBezTo>
                    <a:pt x="745" y="793"/>
                    <a:pt x="769" y="793"/>
                    <a:pt x="817" y="769"/>
                  </a:cubicBezTo>
                  <a:cubicBezTo>
                    <a:pt x="865" y="769"/>
                    <a:pt x="937" y="697"/>
                    <a:pt x="985" y="649"/>
                  </a:cubicBezTo>
                  <a:cubicBezTo>
                    <a:pt x="1009" y="577"/>
                    <a:pt x="1033" y="505"/>
                    <a:pt x="1009" y="433"/>
                  </a:cubicBezTo>
                  <a:cubicBezTo>
                    <a:pt x="985" y="361"/>
                    <a:pt x="937" y="289"/>
                    <a:pt x="889" y="265"/>
                  </a:cubicBezTo>
                  <a:cubicBezTo>
                    <a:pt x="721" y="193"/>
                    <a:pt x="577" y="121"/>
                    <a:pt x="433" y="49"/>
                  </a:cubicBezTo>
                  <a:cubicBezTo>
                    <a:pt x="409" y="25"/>
                    <a:pt x="361" y="25"/>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p:cNvSpPr/>
            <p:nvPr/>
          </p:nvSpPr>
          <p:spPr>
            <a:xfrm>
              <a:off x="2344325" y="2826200"/>
              <a:ext cx="13825" cy="33100"/>
            </a:xfrm>
            <a:custGeom>
              <a:avLst/>
              <a:gdLst/>
              <a:ahLst/>
              <a:cxnLst/>
              <a:rect l="l" t="t" r="r" b="b"/>
              <a:pathLst>
                <a:path w="553" h="1324" extrusionOk="0">
                  <a:moveTo>
                    <a:pt x="301" y="1"/>
                  </a:moveTo>
                  <a:cubicBezTo>
                    <a:pt x="290" y="1"/>
                    <a:pt x="277" y="2"/>
                    <a:pt x="265" y="3"/>
                  </a:cubicBezTo>
                  <a:cubicBezTo>
                    <a:pt x="121" y="3"/>
                    <a:pt x="1" y="123"/>
                    <a:pt x="1" y="267"/>
                  </a:cubicBezTo>
                  <a:lnTo>
                    <a:pt x="1" y="1035"/>
                  </a:lnTo>
                  <a:cubicBezTo>
                    <a:pt x="1" y="1179"/>
                    <a:pt x="121" y="1324"/>
                    <a:pt x="265" y="1324"/>
                  </a:cubicBezTo>
                  <a:cubicBezTo>
                    <a:pt x="433" y="1300"/>
                    <a:pt x="553" y="1203"/>
                    <a:pt x="553" y="1035"/>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p:cNvSpPr/>
            <p:nvPr/>
          </p:nvSpPr>
          <p:spPr>
            <a:xfrm>
              <a:off x="2344325" y="2901875"/>
              <a:ext cx="13825" cy="30625"/>
            </a:xfrm>
            <a:custGeom>
              <a:avLst/>
              <a:gdLst/>
              <a:ahLst/>
              <a:cxnLst/>
              <a:rect l="l" t="t" r="r" b="b"/>
              <a:pathLst>
                <a:path w="553" h="1225" extrusionOk="0">
                  <a:moveTo>
                    <a:pt x="265" y="1"/>
                  </a:moveTo>
                  <a:cubicBezTo>
                    <a:pt x="121" y="25"/>
                    <a:pt x="1" y="145"/>
                    <a:pt x="1" y="289"/>
                  </a:cubicBezTo>
                  <a:lnTo>
                    <a:pt x="1" y="937"/>
                  </a:lnTo>
                  <a:cubicBezTo>
                    <a:pt x="1" y="1009"/>
                    <a:pt x="25" y="1081"/>
                    <a:pt x="73" y="1153"/>
                  </a:cubicBezTo>
                  <a:cubicBezTo>
                    <a:pt x="121" y="1201"/>
                    <a:pt x="193" y="1225"/>
                    <a:pt x="265" y="1225"/>
                  </a:cubicBezTo>
                  <a:cubicBezTo>
                    <a:pt x="433" y="1225"/>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p:cNvSpPr/>
            <p:nvPr/>
          </p:nvSpPr>
          <p:spPr>
            <a:xfrm>
              <a:off x="2335325" y="2959425"/>
              <a:ext cx="17425" cy="59850"/>
            </a:xfrm>
            <a:custGeom>
              <a:avLst/>
              <a:gdLst/>
              <a:ahLst/>
              <a:cxnLst/>
              <a:rect l="l" t="t" r="r" b="b"/>
              <a:pathLst>
                <a:path w="697" h="2394" extrusionOk="0">
                  <a:moveTo>
                    <a:pt x="464" y="0"/>
                  </a:moveTo>
                  <a:cubicBezTo>
                    <a:pt x="454" y="0"/>
                    <a:pt x="444" y="1"/>
                    <a:pt x="433" y="3"/>
                  </a:cubicBezTo>
                  <a:cubicBezTo>
                    <a:pt x="265" y="3"/>
                    <a:pt x="145" y="123"/>
                    <a:pt x="145" y="267"/>
                  </a:cubicBezTo>
                  <a:cubicBezTo>
                    <a:pt x="145" y="867"/>
                    <a:pt x="97" y="1467"/>
                    <a:pt x="25" y="2043"/>
                  </a:cubicBezTo>
                  <a:cubicBezTo>
                    <a:pt x="1" y="2187"/>
                    <a:pt x="49" y="2355"/>
                    <a:pt x="217" y="2379"/>
                  </a:cubicBezTo>
                  <a:cubicBezTo>
                    <a:pt x="241" y="2389"/>
                    <a:pt x="269" y="2394"/>
                    <a:pt x="297" y="2394"/>
                  </a:cubicBezTo>
                  <a:cubicBezTo>
                    <a:pt x="408" y="2394"/>
                    <a:pt x="534" y="2321"/>
                    <a:pt x="553" y="2187"/>
                  </a:cubicBezTo>
                  <a:cubicBezTo>
                    <a:pt x="649" y="1563"/>
                    <a:pt x="697" y="915"/>
                    <a:pt x="697" y="267"/>
                  </a:cubicBezTo>
                  <a:cubicBezTo>
                    <a:pt x="697" y="134"/>
                    <a:pt x="594" y="0"/>
                    <a:pt x="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p:cNvSpPr/>
            <p:nvPr/>
          </p:nvSpPr>
          <p:spPr>
            <a:xfrm>
              <a:off x="2335925" y="3043500"/>
              <a:ext cx="13825" cy="40900"/>
            </a:xfrm>
            <a:custGeom>
              <a:avLst/>
              <a:gdLst/>
              <a:ahLst/>
              <a:cxnLst/>
              <a:rect l="l" t="t" r="r" b="b"/>
              <a:pathLst>
                <a:path w="553" h="1636" extrusionOk="0">
                  <a:moveTo>
                    <a:pt x="289" y="0"/>
                  </a:moveTo>
                  <a:cubicBezTo>
                    <a:pt x="121" y="0"/>
                    <a:pt x="1" y="120"/>
                    <a:pt x="1" y="288"/>
                  </a:cubicBezTo>
                  <a:lnTo>
                    <a:pt x="1" y="1368"/>
                  </a:lnTo>
                  <a:cubicBezTo>
                    <a:pt x="1" y="1502"/>
                    <a:pt x="104" y="1635"/>
                    <a:pt x="252" y="1635"/>
                  </a:cubicBezTo>
                  <a:cubicBezTo>
                    <a:pt x="264" y="1635"/>
                    <a:pt x="276" y="1634"/>
                    <a:pt x="289" y="1632"/>
                  </a:cubicBezTo>
                  <a:cubicBezTo>
                    <a:pt x="433" y="1632"/>
                    <a:pt x="553" y="1512"/>
                    <a:pt x="553" y="1368"/>
                  </a:cubicBezTo>
                  <a:lnTo>
                    <a:pt x="553" y="288"/>
                  </a:lnTo>
                  <a:cubicBezTo>
                    <a:pt x="553" y="120"/>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p:cNvSpPr/>
            <p:nvPr/>
          </p:nvSpPr>
          <p:spPr>
            <a:xfrm>
              <a:off x="2333525" y="3132900"/>
              <a:ext cx="13825" cy="38500"/>
            </a:xfrm>
            <a:custGeom>
              <a:avLst/>
              <a:gdLst/>
              <a:ahLst/>
              <a:cxnLst/>
              <a:rect l="l" t="t" r="r" b="b"/>
              <a:pathLst>
                <a:path w="553" h="1540" extrusionOk="0">
                  <a:moveTo>
                    <a:pt x="265" y="1"/>
                  </a:moveTo>
                  <a:cubicBezTo>
                    <a:pt x="121" y="25"/>
                    <a:pt x="1" y="121"/>
                    <a:pt x="1" y="289"/>
                  </a:cubicBezTo>
                  <a:lnTo>
                    <a:pt x="1" y="1273"/>
                  </a:lnTo>
                  <a:cubicBezTo>
                    <a:pt x="1" y="1406"/>
                    <a:pt x="104" y="1539"/>
                    <a:pt x="233" y="1539"/>
                  </a:cubicBezTo>
                  <a:cubicBezTo>
                    <a:pt x="244" y="1539"/>
                    <a:pt x="254" y="1539"/>
                    <a:pt x="265" y="1537"/>
                  </a:cubicBezTo>
                  <a:cubicBezTo>
                    <a:pt x="433" y="1537"/>
                    <a:pt x="553" y="1417"/>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p:cNvSpPr/>
            <p:nvPr/>
          </p:nvSpPr>
          <p:spPr>
            <a:xfrm>
              <a:off x="2326925" y="3209325"/>
              <a:ext cx="18625" cy="38325"/>
            </a:xfrm>
            <a:custGeom>
              <a:avLst/>
              <a:gdLst/>
              <a:ahLst/>
              <a:cxnLst/>
              <a:rect l="l" t="t" r="r" b="b"/>
              <a:pathLst>
                <a:path w="745" h="1533" extrusionOk="0">
                  <a:moveTo>
                    <a:pt x="434" y="0"/>
                  </a:moveTo>
                  <a:cubicBezTo>
                    <a:pt x="401" y="0"/>
                    <a:pt x="367" y="6"/>
                    <a:pt x="337" y="16"/>
                  </a:cubicBezTo>
                  <a:cubicBezTo>
                    <a:pt x="193" y="64"/>
                    <a:pt x="121" y="184"/>
                    <a:pt x="145" y="352"/>
                  </a:cubicBezTo>
                  <a:cubicBezTo>
                    <a:pt x="145" y="352"/>
                    <a:pt x="145" y="352"/>
                    <a:pt x="145" y="376"/>
                  </a:cubicBezTo>
                  <a:cubicBezTo>
                    <a:pt x="169" y="520"/>
                    <a:pt x="169" y="664"/>
                    <a:pt x="145" y="808"/>
                  </a:cubicBezTo>
                  <a:cubicBezTo>
                    <a:pt x="145" y="928"/>
                    <a:pt x="97" y="1072"/>
                    <a:pt x="73" y="1192"/>
                  </a:cubicBezTo>
                  <a:cubicBezTo>
                    <a:pt x="1" y="1312"/>
                    <a:pt x="121" y="1504"/>
                    <a:pt x="265" y="1528"/>
                  </a:cubicBezTo>
                  <a:cubicBezTo>
                    <a:pt x="283" y="1531"/>
                    <a:pt x="301" y="1533"/>
                    <a:pt x="319" y="1533"/>
                  </a:cubicBezTo>
                  <a:cubicBezTo>
                    <a:pt x="444" y="1533"/>
                    <a:pt x="559" y="1462"/>
                    <a:pt x="601" y="1336"/>
                  </a:cubicBezTo>
                  <a:cubicBezTo>
                    <a:pt x="721" y="976"/>
                    <a:pt x="745" y="568"/>
                    <a:pt x="697" y="208"/>
                  </a:cubicBezTo>
                  <a:cubicBezTo>
                    <a:pt x="673" y="136"/>
                    <a:pt x="625" y="64"/>
                    <a:pt x="553" y="40"/>
                  </a:cubicBezTo>
                  <a:cubicBezTo>
                    <a:pt x="525" y="12"/>
                    <a:pt x="480"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p:cNvSpPr/>
            <p:nvPr/>
          </p:nvSpPr>
          <p:spPr>
            <a:xfrm>
              <a:off x="2325125" y="3287725"/>
              <a:ext cx="13825" cy="30625"/>
            </a:xfrm>
            <a:custGeom>
              <a:avLst/>
              <a:gdLst/>
              <a:ahLst/>
              <a:cxnLst/>
              <a:rect l="l" t="t" r="r" b="b"/>
              <a:pathLst>
                <a:path w="553" h="1225" extrusionOk="0">
                  <a:moveTo>
                    <a:pt x="289" y="0"/>
                  </a:moveTo>
                  <a:cubicBezTo>
                    <a:pt x="121" y="24"/>
                    <a:pt x="1" y="144"/>
                    <a:pt x="1" y="288"/>
                  </a:cubicBezTo>
                  <a:lnTo>
                    <a:pt x="1" y="936"/>
                  </a:lnTo>
                  <a:cubicBezTo>
                    <a:pt x="1" y="1008"/>
                    <a:pt x="25" y="1080"/>
                    <a:pt x="73" y="1128"/>
                  </a:cubicBezTo>
                  <a:cubicBezTo>
                    <a:pt x="121" y="1176"/>
                    <a:pt x="217" y="1224"/>
                    <a:pt x="289" y="1224"/>
                  </a:cubicBezTo>
                  <a:cubicBezTo>
                    <a:pt x="433" y="1224"/>
                    <a:pt x="553" y="1104"/>
                    <a:pt x="553" y="936"/>
                  </a:cubicBezTo>
                  <a:lnTo>
                    <a:pt x="553" y="288"/>
                  </a:ln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p:cNvSpPr/>
            <p:nvPr/>
          </p:nvSpPr>
          <p:spPr>
            <a:xfrm>
              <a:off x="2317925" y="3355825"/>
              <a:ext cx="18625" cy="46300"/>
            </a:xfrm>
            <a:custGeom>
              <a:avLst/>
              <a:gdLst/>
              <a:ahLst/>
              <a:cxnLst/>
              <a:rect l="l" t="t" r="r" b="b"/>
              <a:pathLst>
                <a:path w="745" h="1852" extrusionOk="0">
                  <a:moveTo>
                    <a:pt x="393" y="0"/>
                  </a:moveTo>
                  <a:cubicBezTo>
                    <a:pt x="365" y="0"/>
                    <a:pt x="338" y="4"/>
                    <a:pt x="313" y="12"/>
                  </a:cubicBezTo>
                  <a:cubicBezTo>
                    <a:pt x="169" y="60"/>
                    <a:pt x="97" y="205"/>
                    <a:pt x="121" y="349"/>
                  </a:cubicBezTo>
                  <a:cubicBezTo>
                    <a:pt x="121" y="373"/>
                    <a:pt x="145" y="397"/>
                    <a:pt x="145" y="445"/>
                  </a:cubicBezTo>
                  <a:lnTo>
                    <a:pt x="145" y="469"/>
                  </a:lnTo>
                  <a:cubicBezTo>
                    <a:pt x="145" y="517"/>
                    <a:pt x="145" y="565"/>
                    <a:pt x="145" y="613"/>
                  </a:cubicBezTo>
                  <a:cubicBezTo>
                    <a:pt x="169" y="709"/>
                    <a:pt x="169" y="829"/>
                    <a:pt x="145" y="925"/>
                  </a:cubicBezTo>
                  <a:cubicBezTo>
                    <a:pt x="145" y="973"/>
                    <a:pt x="145" y="1021"/>
                    <a:pt x="145" y="1069"/>
                  </a:cubicBezTo>
                  <a:cubicBezTo>
                    <a:pt x="145" y="1093"/>
                    <a:pt x="145" y="1093"/>
                    <a:pt x="145" y="1117"/>
                  </a:cubicBezTo>
                  <a:cubicBezTo>
                    <a:pt x="145" y="1141"/>
                    <a:pt x="121" y="1165"/>
                    <a:pt x="121" y="1189"/>
                  </a:cubicBezTo>
                  <a:cubicBezTo>
                    <a:pt x="97" y="1309"/>
                    <a:pt x="73" y="1405"/>
                    <a:pt x="49" y="1501"/>
                  </a:cubicBezTo>
                  <a:cubicBezTo>
                    <a:pt x="1" y="1645"/>
                    <a:pt x="97" y="1813"/>
                    <a:pt x="241" y="1837"/>
                  </a:cubicBezTo>
                  <a:cubicBezTo>
                    <a:pt x="270" y="1846"/>
                    <a:pt x="301" y="1851"/>
                    <a:pt x="331" y="1851"/>
                  </a:cubicBezTo>
                  <a:cubicBezTo>
                    <a:pt x="448" y="1851"/>
                    <a:pt x="563" y="1778"/>
                    <a:pt x="601" y="1645"/>
                  </a:cubicBezTo>
                  <a:cubicBezTo>
                    <a:pt x="721" y="1189"/>
                    <a:pt x="745" y="685"/>
                    <a:pt x="673" y="205"/>
                  </a:cubicBezTo>
                  <a:cubicBezTo>
                    <a:pt x="653" y="86"/>
                    <a:pt x="520"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p:cNvSpPr/>
            <p:nvPr/>
          </p:nvSpPr>
          <p:spPr>
            <a:xfrm>
              <a:off x="2320325" y="3453825"/>
              <a:ext cx="19825" cy="51850"/>
            </a:xfrm>
            <a:custGeom>
              <a:avLst/>
              <a:gdLst/>
              <a:ahLst/>
              <a:cxnLst/>
              <a:rect l="l" t="t" r="r" b="b"/>
              <a:pathLst>
                <a:path w="793" h="2074" extrusionOk="0">
                  <a:moveTo>
                    <a:pt x="528" y="0"/>
                  </a:moveTo>
                  <a:cubicBezTo>
                    <a:pt x="411" y="0"/>
                    <a:pt x="262" y="71"/>
                    <a:pt x="241" y="197"/>
                  </a:cubicBezTo>
                  <a:cubicBezTo>
                    <a:pt x="169" y="701"/>
                    <a:pt x="97" y="1229"/>
                    <a:pt x="25" y="1733"/>
                  </a:cubicBezTo>
                  <a:cubicBezTo>
                    <a:pt x="1" y="1877"/>
                    <a:pt x="73" y="2045"/>
                    <a:pt x="217" y="2069"/>
                  </a:cubicBezTo>
                  <a:cubicBezTo>
                    <a:pt x="235" y="2072"/>
                    <a:pt x="254" y="2074"/>
                    <a:pt x="274" y="2074"/>
                  </a:cubicBezTo>
                  <a:cubicBezTo>
                    <a:pt x="407" y="2074"/>
                    <a:pt x="556" y="2003"/>
                    <a:pt x="577" y="1877"/>
                  </a:cubicBezTo>
                  <a:cubicBezTo>
                    <a:pt x="625" y="1373"/>
                    <a:pt x="697" y="869"/>
                    <a:pt x="769" y="365"/>
                  </a:cubicBezTo>
                  <a:cubicBezTo>
                    <a:pt x="793" y="221"/>
                    <a:pt x="745" y="53"/>
                    <a:pt x="577" y="5"/>
                  </a:cubicBezTo>
                  <a:cubicBezTo>
                    <a:pt x="562"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p:cNvSpPr/>
            <p:nvPr/>
          </p:nvSpPr>
          <p:spPr>
            <a:xfrm>
              <a:off x="2308925" y="3567950"/>
              <a:ext cx="17425" cy="40975"/>
            </a:xfrm>
            <a:custGeom>
              <a:avLst/>
              <a:gdLst/>
              <a:ahLst/>
              <a:cxnLst/>
              <a:rect l="l" t="t" r="r" b="b"/>
              <a:pathLst>
                <a:path w="697" h="1639" extrusionOk="0">
                  <a:moveTo>
                    <a:pt x="409" y="0"/>
                  </a:moveTo>
                  <a:cubicBezTo>
                    <a:pt x="241" y="0"/>
                    <a:pt x="145" y="120"/>
                    <a:pt x="121" y="288"/>
                  </a:cubicBezTo>
                  <a:cubicBezTo>
                    <a:pt x="97" y="648"/>
                    <a:pt x="49" y="1008"/>
                    <a:pt x="1" y="1368"/>
                  </a:cubicBezTo>
                  <a:cubicBezTo>
                    <a:pt x="1" y="1440"/>
                    <a:pt x="49" y="1512"/>
                    <a:pt x="97" y="1560"/>
                  </a:cubicBezTo>
                  <a:cubicBezTo>
                    <a:pt x="136" y="1600"/>
                    <a:pt x="191" y="1639"/>
                    <a:pt x="249" y="1639"/>
                  </a:cubicBezTo>
                  <a:cubicBezTo>
                    <a:pt x="262" y="1639"/>
                    <a:pt x="276" y="1637"/>
                    <a:pt x="289" y="1632"/>
                  </a:cubicBezTo>
                  <a:cubicBezTo>
                    <a:pt x="457" y="1632"/>
                    <a:pt x="553" y="1512"/>
                    <a:pt x="577" y="1368"/>
                  </a:cubicBezTo>
                  <a:cubicBezTo>
                    <a:pt x="601" y="1008"/>
                    <a:pt x="649" y="648"/>
                    <a:pt x="673" y="288"/>
                  </a:cubicBezTo>
                  <a:cubicBezTo>
                    <a:pt x="697" y="216"/>
                    <a:pt x="649" y="120"/>
                    <a:pt x="601" y="72"/>
                  </a:cubicBezTo>
                  <a:cubicBezTo>
                    <a:pt x="553" y="24"/>
                    <a:pt x="481"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p:cNvSpPr/>
            <p:nvPr/>
          </p:nvSpPr>
          <p:spPr>
            <a:xfrm>
              <a:off x="2341325" y="3567950"/>
              <a:ext cx="19825" cy="30025"/>
            </a:xfrm>
            <a:custGeom>
              <a:avLst/>
              <a:gdLst/>
              <a:ahLst/>
              <a:cxnLst/>
              <a:rect l="l" t="t" r="r" b="b"/>
              <a:pathLst>
                <a:path w="793" h="1201" extrusionOk="0">
                  <a:moveTo>
                    <a:pt x="505" y="0"/>
                  </a:moveTo>
                  <a:cubicBezTo>
                    <a:pt x="433" y="0"/>
                    <a:pt x="361" y="24"/>
                    <a:pt x="313" y="72"/>
                  </a:cubicBezTo>
                  <a:cubicBezTo>
                    <a:pt x="265" y="120"/>
                    <a:pt x="217" y="192"/>
                    <a:pt x="217" y="264"/>
                  </a:cubicBezTo>
                  <a:cubicBezTo>
                    <a:pt x="217" y="312"/>
                    <a:pt x="217" y="384"/>
                    <a:pt x="217" y="432"/>
                  </a:cubicBezTo>
                  <a:cubicBezTo>
                    <a:pt x="217" y="480"/>
                    <a:pt x="193" y="528"/>
                    <a:pt x="169" y="576"/>
                  </a:cubicBezTo>
                  <a:cubicBezTo>
                    <a:pt x="145" y="624"/>
                    <a:pt x="121" y="672"/>
                    <a:pt x="97" y="720"/>
                  </a:cubicBezTo>
                  <a:cubicBezTo>
                    <a:pt x="49" y="792"/>
                    <a:pt x="1" y="840"/>
                    <a:pt x="1" y="936"/>
                  </a:cubicBezTo>
                  <a:cubicBezTo>
                    <a:pt x="1" y="984"/>
                    <a:pt x="25" y="1080"/>
                    <a:pt x="97" y="1128"/>
                  </a:cubicBezTo>
                  <a:cubicBezTo>
                    <a:pt x="145" y="1176"/>
                    <a:pt x="217" y="1200"/>
                    <a:pt x="289" y="1200"/>
                  </a:cubicBezTo>
                  <a:cubicBezTo>
                    <a:pt x="361" y="1200"/>
                    <a:pt x="433" y="1176"/>
                    <a:pt x="481" y="1128"/>
                  </a:cubicBezTo>
                  <a:cubicBezTo>
                    <a:pt x="601" y="1008"/>
                    <a:pt x="673" y="864"/>
                    <a:pt x="721" y="696"/>
                  </a:cubicBezTo>
                  <a:cubicBezTo>
                    <a:pt x="745" y="624"/>
                    <a:pt x="769" y="552"/>
                    <a:pt x="769" y="456"/>
                  </a:cubicBezTo>
                  <a:cubicBezTo>
                    <a:pt x="793" y="408"/>
                    <a:pt x="793" y="336"/>
                    <a:pt x="793" y="264"/>
                  </a:cubicBezTo>
                  <a:cubicBezTo>
                    <a:pt x="769" y="192"/>
                    <a:pt x="745" y="120"/>
                    <a:pt x="697" y="72"/>
                  </a:cubicBezTo>
                  <a:cubicBezTo>
                    <a:pt x="649" y="24"/>
                    <a:pt x="577"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p:cNvSpPr/>
            <p:nvPr/>
          </p:nvSpPr>
          <p:spPr>
            <a:xfrm>
              <a:off x="2354525" y="3497150"/>
              <a:ext cx="18025" cy="46825"/>
            </a:xfrm>
            <a:custGeom>
              <a:avLst/>
              <a:gdLst/>
              <a:ahLst/>
              <a:cxnLst/>
              <a:rect l="l" t="t" r="r" b="b"/>
              <a:pathLst>
                <a:path w="721" h="1873" extrusionOk="0">
                  <a:moveTo>
                    <a:pt x="433" y="0"/>
                  </a:moveTo>
                  <a:cubicBezTo>
                    <a:pt x="265" y="0"/>
                    <a:pt x="169" y="120"/>
                    <a:pt x="145" y="288"/>
                  </a:cubicBezTo>
                  <a:cubicBezTo>
                    <a:pt x="97" y="720"/>
                    <a:pt x="49" y="1152"/>
                    <a:pt x="25" y="1584"/>
                  </a:cubicBezTo>
                  <a:cubicBezTo>
                    <a:pt x="1" y="1728"/>
                    <a:pt x="145" y="1872"/>
                    <a:pt x="289" y="1872"/>
                  </a:cubicBezTo>
                  <a:cubicBezTo>
                    <a:pt x="457" y="1848"/>
                    <a:pt x="553" y="1752"/>
                    <a:pt x="577" y="1584"/>
                  </a:cubicBezTo>
                  <a:cubicBezTo>
                    <a:pt x="625" y="1152"/>
                    <a:pt x="673" y="720"/>
                    <a:pt x="721" y="288"/>
                  </a:cubicBezTo>
                  <a:cubicBezTo>
                    <a:pt x="721" y="144"/>
                    <a:pt x="577"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p:cNvSpPr/>
            <p:nvPr/>
          </p:nvSpPr>
          <p:spPr>
            <a:xfrm>
              <a:off x="2364725" y="3421125"/>
              <a:ext cx="19250" cy="43950"/>
            </a:xfrm>
            <a:custGeom>
              <a:avLst/>
              <a:gdLst/>
              <a:ahLst/>
              <a:cxnLst/>
              <a:rect l="l" t="t" r="r" b="b"/>
              <a:pathLst>
                <a:path w="770" h="1758" extrusionOk="0">
                  <a:moveTo>
                    <a:pt x="338" y="1"/>
                  </a:moveTo>
                  <a:cubicBezTo>
                    <a:pt x="305" y="1"/>
                    <a:pt x="271" y="7"/>
                    <a:pt x="241" y="17"/>
                  </a:cubicBezTo>
                  <a:cubicBezTo>
                    <a:pt x="121" y="65"/>
                    <a:pt x="1" y="209"/>
                    <a:pt x="49" y="353"/>
                  </a:cubicBezTo>
                  <a:cubicBezTo>
                    <a:pt x="97" y="449"/>
                    <a:pt x="121" y="545"/>
                    <a:pt x="145" y="641"/>
                  </a:cubicBezTo>
                  <a:cubicBezTo>
                    <a:pt x="145" y="665"/>
                    <a:pt x="145" y="689"/>
                    <a:pt x="169" y="713"/>
                  </a:cubicBezTo>
                  <a:cubicBezTo>
                    <a:pt x="169" y="761"/>
                    <a:pt x="169" y="833"/>
                    <a:pt x="169" y="881"/>
                  </a:cubicBezTo>
                  <a:cubicBezTo>
                    <a:pt x="169" y="929"/>
                    <a:pt x="169" y="977"/>
                    <a:pt x="169" y="1025"/>
                  </a:cubicBezTo>
                  <a:cubicBezTo>
                    <a:pt x="169" y="1049"/>
                    <a:pt x="169" y="1073"/>
                    <a:pt x="169" y="1097"/>
                  </a:cubicBezTo>
                  <a:cubicBezTo>
                    <a:pt x="169" y="1097"/>
                    <a:pt x="169" y="1121"/>
                    <a:pt x="169" y="1121"/>
                  </a:cubicBezTo>
                  <a:cubicBezTo>
                    <a:pt x="145" y="1217"/>
                    <a:pt x="121" y="1313"/>
                    <a:pt x="73" y="1409"/>
                  </a:cubicBezTo>
                  <a:cubicBezTo>
                    <a:pt x="25" y="1553"/>
                    <a:pt x="145" y="1721"/>
                    <a:pt x="265" y="1745"/>
                  </a:cubicBezTo>
                  <a:cubicBezTo>
                    <a:pt x="295" y="1753"/>
                    <a:pt x="324" y="1757"/>
                    <a:pt x="352" y="1757"/>
                  </a:cubicBezTo>
                  <a:cubicBezTo>
                    <a:pt x="481" y="1757"/>
                    <a:pt x="585" y="1671"/>
                    <a:pt x="625" y="1553"/>
                  </a:cubicBezTo>
                  <a:cubicBezTo>
                    <a:pt x="769" y="1121"/>
                    <a:pt x="769" y="617"/>
                    <a:pt x="601" y="209"/>
                  </a:cubicBezTo>
                  <a:cubicBezTo>
                    <a:pt x="553" y="137"/>
                    <a:pt x="529" y="89"/>
                    <a:pt x="457" y="41"/>
                  </a:cubicBezTo>
                  <a:cubicBezTo>
                    <a:pt x="429" y="13"/>
                    <a:pt x="384"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p:cNvSpPr/>
            <p:nvPr/>
          </p:nvSpPr>
          <p:spPr>
            <a:xfrm>
              <a:off x="2374325" y="3323125"/>
              <a:ext cx="13850" cy="41425"/>
            </a:xfrm>
            <a:custGeom>
              <a:avLst/>
              <a:gdLst/>
              <a:ahLst/>
              <a:cxnLst/>
              <a:rect l="l" t="t" r="r" b="b"/>
              <a:pathLst>
                <a:path w="554" h="1657" extrusionOk="0">
                  <a:moveTo>
                    <a:pt x="265" y="0"/>
                  </a:moveTo>
                  <a:cubicBezTo>
                    <a:pt x="121" y="24"/>
                    <a:pt x="1" y="120"/>
                    <a:pt x="1" y="288"/>
                  </a:cubicBezTo>
                  <a:lnTo>
                    <a:pt x="1" y="1368"/>
                  </a:lnTo>
                  <a:cubicBezTo>
                    <a:pt x="1" y="1513"/>
                    <a:pt x="121" y="1657"/>
                    <a:pt x="265" y="1657"/>
                  </a:cubicBezTo>
                  <a:cubicBezTo>
                    <a:pt x="409" y="1657"/>
                    <a:pt x="553" y="1537"/>
                    <a:pt x="553" y="1368"/>
                  </a:cubicBezTo>
                  <a:lnTo>
                    <a:pt x="553" y="288"/>
                  </a:lnTo>
                  <a:cubicBezTo>
                    <a:pt x="553" y="144"/>
                    <a:pt x="409"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p:cNvSpPr/>
            <p:nvPr/>
          </p:nvSpPr>
          <p:spPr>
            <a:xfrm>
              <a:off x="2371325" y="3214725"/>
              <a:ext cx="18050" cy="43925"/>
            </a:xfrm>
            <a:custGeom>
              <a:avLst/>
              <a:gdLst/>
              <a:ahLst/>
              <a:cxnLst/>
              <a:rect l="l" t="t" r="r" b="b"/>
              <a:pathLst>
                <a:path w="722" h="1757" extrusionOk="0">
                  <a:moveTo>
                    <a:pt x="402" y="0"/>
                  </a:moveTo>
                  <a:cubicBezTo>
                    <a:pt x="373" y="0"/>
                    <a:pt x="343" y="6"/>
                    <a:pt x="313" y="16"/>
                  </a:cubicBezTo>
                  <a:cubicBezTo>
                    <a:pt x="241" y="40"/>
                    <a:pt x="169" y="64"/>
                    <a:pt x="145" y="136"/>
                  </a:cubicBezTo>
                  <a:cubicBezTo>
                    <a:pt x="97" y="208"/>
                    <a:pt x="97" y="280"/>
                    <a:pt x="121" y="352"/>
                  </a:cubicBezTo>
                  <a:cubicBezTo>
                    <a:pt x="121" y="352"/>
                    <a:pt x="121" y="376"/>
                    <a:pt x="121" y="376"/>
                  </a:cubicBezTo>
                  <a:cubicBezTo>
                    <a:pt x="121" y="400"/>
                    <a:pt x="121" y="424"/>
                    <a:pt x="121" y="448"/>
                  </a:cubicBezTo>
                  <a:cubicBezTo>
                    <a:pt x="121" y="496"/>
                    <a:pt x="121" y="544"/>
                    <a:pt x="121" y="592"/>
                  </a:cubicBezTo>
                  <a:cubicBezTo>
                    <a:pt x="145" y="688"/>
                    <a:pt x="145" y="784"/>
                    <a:pt x="121" y="880"/>
                  </a:cubicBezTo>
                  <a:cubicBezTo>
                    <a:pt x="121" y="928"/>
                    <a:pt x="121" y="976"/>
                    <a:pt x="121" y="1024"/>
                  </a:cubicBezTo>
                  <a:cubicBezTo>
                    <a:pt x="121" y="1024"/>
                    <a:pt x="121" y="1048"/>
                    <a:pt x="121" y="1072"/>
                  </a:cubicBezTo>
                  <a:cubicBezTo>
                    <a:pt x="97" y="1096"/>
                    <a:pt x="97" y="1120"/>
                    <a:pt x="97" y="1120"/>
                  </a:cubicBezTo>
                  <a:cubicBezTo>
                    <a:pt x="97" y="1216"/>
                    <a:pt x="73" y="1312"/>
                    <a:pt x="49" y="1408"/>
                  </a:cubicBezTo>
                  <a:cubicBezTo>
                    <a:pt x="1" y="1552"/>
                    <a:pt x="97" y="1720"/>
                    <a:pt x="241" y="1744"/>
                  </a:cubicBezTo>
                  <a:cubicBezTo>
                    <a:pt x="266" y="1753"/>
                    <a:pt x="292" y="1757"/>
                    <a:pt x="317" y="1757"/>
                  </a:cubicBezTo>
                  <a:cubicBezTo>
                    <a:pt x="433" y="1757"/>
                    <a:pt x="538" y="1671"/>
                    <a:pt x="577" y="1552"/>
                  </a:cubicBezTo>
                  <a:cubicBezTo>
                    <a:pt x="697" y="1120"/>
                    <a:pt x="721" y="664"/>
                    <a:pt x="649" y="208"/>
                  </a:cubicBezTo>
                  <a:cubicBezTo>
                    <a:pt x="649" y="136"/>
                    <a:pt x="577" y="64"/>
                    <a:pt x="529" y="40"/>
                  </a:cubicBezTo>
                  <a:cubicBezTo>
                    <a:pt x="487" y="12"/>
                    <a:pt x="445"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p:cNvSpPr/>
            <p:nvPr/>
          </p:nvSpPr>
          <p:spPr>
            <a:xfrm>
              <a:off x="2372525" y="3136500"/>
              <a:ext cx="550" cy="975"/>
            </a:xfrm>
            <a:custGeom>
              <a:avLst/>
              <a:gdLst/>
              <a:ahLst/>
              <a:cxnLst/>
              <a:rect l="l" t="t" r="r" b="b"/>
              <a:pathLst>
                <a:path w="22" h="39" extrusionOk="0">
                  <a:moveTo>
                    <a:pt x="1" y="1"/>
                  </a:moveTo>
                  <a:lnTo>
                    <a:pt x="1" y="1"/>
                  </a:lnTo>
                  <a:cubicBezTo>
                    <a:pt x="10" y="29"/>
                    <a:pt x="16" y="39"/>
                    <a:pt x="18" y="39"/>
                  </a:cubicBezTo>
                  <a:cubicBezTo>
                    <a:pt x="21" y="39"/>
                    <a:pt x="16" y="15"/>
                    <a:pt x="1" y="1"/>
                  </a:cubicBezTo>
                  <a:close/>
                </a:path>
              </a:pathLst>
            </a:custGeom>
            <a:solidFill>
              <a:srgbClr val="9BD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p:cNvSpPr/>
            <p:nvPr/>
          </p:nvSpPr>
          <p:spPr>
            <a:xfrm>
              <a:off x="2370125" y="3125050"/>
              <a:ext cx="19250" cy="38450"/>
            </a:xfrm>
            <a:custGeom>
              <a:avLst/>
              <a:gdLst/>
              <a:ahLst/>
              <a:cxnLst/>
              <a:rect l="l" t="t" r="r" b="b"/>
              <a:pathLst>
                <a:path w="770" h="1538" extrusionOk="0">
                  <a:moveTo>
                    <a:pt x="326" y="1"/>
                  </a:moveTo>
                  <a:cubicBezTo>
                    <a:pt x="274" y="1"/>
                    <a:pt x="220" y="17"/>
                    <a:pt x="169" y="51"/>
                  </a:cubicBezTo>
                  <a:cubicBezTo>
                    <a:pt x="49" y="123"/>
                    <a:pt x="1" y="291"/>
                    <a:pt x="73" y="411"/>
                  </a:cubicBezTo>
                  <a:cubicBezTo>
                    <a:pt x="97" y="435"/>
                    <a:pt x="97" y="459"/>
                    <a:pt x="97" y="459"/>
                  </a:cubicBezTo>
                  <a:cubicBezTo>
                    <a:pt x="97" y="483"/>
                    <a:pt x="121" y="507"/>
                    <a:pt x="121" y="531"/>
                  </a:cubicBezTo>
                  <a:cubicBezTo>
                    <a:pt x="145" y="579"/>
                    <a:pt x="145" y="627"/>
                    <a:pt x="169" y="675"/>
                  </a:cubicBezTo>
                  <a:cubicBezTo>
                    <a:pt x="169" y="747"/>
                    <a:pt x="169" y="843"/>
                    <a:pt x="169" y="915"/>
                  </a:cubicBezTo>
                  <a:cubicBezTo>
                    <a:pt x="145" y="939"/>
                    <a:pt x="145" y="987"/>
                    <a:pt x="145" y="1011"/>
                  </a:cubicBezTo>
                  <a:cubicBezTo>
                    <a:pt x="121" y="1035"/>
                    <a:pt x="121" y="1059"/>
                    <a:pt x="121" y="1083"/>
                  </a:cubicBezTo>
                  <a:cubicBezTo>
                    <a:pt x="121" y="1107"/>
                    <a:pt x="121" y="1107"/>
                    <a:pt x="97" y="1107"/>
                  </a:cubicBezTo>
                  <a:cubicBezTo>
                    <a:pt x="97" y="1107"/>
                    <a:pt x="97" y="1107"/>
                    <a:pt x="97" y="1131"/>
                  </a:cubicBezTo>
                  <a:cubicBezTo>
                    <a:pt x="73" y="1179"/>
                    <a:pt x="49" y="1251"/>
                    <a:pt x="73" y="1347"/>
                  </a:cubicBezTo>
                  <a:cubicBezTo>
                    <a:pt x="97" y="1395"/>
                    <a:pt x="145" y="1467"/>
                    <a:pt x="193" y="1515"/>
                  </a:cubicBezTo>
                  <a:cubicBezTo>
                    <a:pt x="237" y="1529"/>
                    <a:pt x="285" y="1537"/>
                    <a:pt x="332" y="1537"/>
                  </a:cubicBezTo>
                  <a:cubicBezTo>
                    <a:pt x="440" y="1537"/>
                    <a:pt x="544" y="1495"/>
                    <a:pt x="577" y="1395"/>
                  </a:cubicBezTo>
                  <a:cubicBezTo>
                    <a:pt x="769" y="987"/>
                    <a:pt x="769" y="531"/>
                    <a:pt x="553" y="147"/>
                  </a:cubicBezTo>
                  <a:cubicBezTo>
                    <a:pt x="507" y="54"/>
                    <a:pt x="42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p:cNvSpPr/>
            <p:nvPr/>
          </p:nvSpPr>
          <p:spPr>
            <a:xfrm>
              <a:off x="2371325" y="3018900"/>
              <a:ext cx="17450" cy="41425"/>
            </a:xfrm>
            <a:custGeom>
              <a:avLst/>
              <a:gdLst/>
              <a:ahLst/>
              <a:cxnLst/>
              <a:rect l="l" t="t" r="r" b="b"/>
              <a:pathLst>
                <a:path w="698" h="1657" extrusionOk="0">
                  <a:moveTo>
                    <a:pt x="313" y="0"/>
                  </a:moveTo>
                  <a:cubicBezTo>
                    <a:pt x="169" y="0"/>
                    <a:pt x="1" y="120"/>
                    <a:pt x="25" y="288"/>
                  </a:cubicBezTo>
                  <a:cubicBezTo>
                    <a:pt x="49" y="648"/>
                    <a:pt x="97" y="1008"/>
                    <a:pt x="121" y="1368"/>
                  </a:cubicBezTo>
                  <a:cubicBezTo>
                    <a:pt x="145" y="1440"/>
                    <a:pt x="145" y="1512"/>
                    <a:pt x="217" y="1560"/>
                  </a:cubicBezTo>
                  <a:cubicBezTo>
                    <a:pt x="265" y="1608"/>
                    <a:pt x="337" y="1656"/>
                    <a:pt x="409" y="1656"/>
                  </a:cubicBezTo>
                  <a:cubicBezTo>
                    <a:pt x="553" y="1632"/>
                    <a:pt x="697" y="1512"/>
                    <a:pt x="697" y="1368"/>
                  </a:cubicBezTo>
                  <a:cubicBezTo>
                    <a:pt x="649" y="1008"/>
                    <a:pt x="625" y="648"/>
                    <a:pt x="577" y="288"/>
                  </a:cubicBezTo>
                  <a:cubicBezTo>
                    <a:pt x="577" y="216"/>
                    <a:pt x="553" y="144"/>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2"/>
            <p:cNvSpPr/>
            <p:nvPr/>
          </p:nvSpPr>
          <p:spPr>
            <a:xfrm>
              <a:off x="2374325" y="2951075"/>
              <a:ext cx="13850" cy="27625"/>
            </a:xfrm>
            <a:custGeom>
              <a:avLst/>
              <a:gdLst/>
              <a:ahLst/>
              <a:cxnLst/>
              <a:rect l="l" t="t" r="r" b="b"/>
              <a:pathLst>
                <a:path w="554" h="1105" extrusionOk="0">
                  <a:moveTo>
                    <a:pt x="265" y="1"/>
                  </a:moveTo>
                  <a:cubicBezTo>
                    <a:pt x="193" y="1"/>
                    <a:pt x="121" y="25"/>
                    <a:pt x="73" y="73"/>
                  </a:cubicBezTo>
                  <a:cubicBezTo>
                    <a:pt x="25" y="145"/>
                    <a:pt x="1" y="193"/>
                    <a:pt x="1" y="289"/>
                  </a:cubicBezTo>
                  <a:lnTo>
                    <a:pt x="1" y="817"/>
                  </a:lnTo>
                  <a:cubicBezTo>
                    <a:pt x="1" y="889"/>
                    <a:pt x="25" y="961"/>
                    <a:pt x="73" y="1009"/>
                  </a:cubicBezTo>
                  <a:cubicBezTo>
                    <a:pt x="121" y="1057"/>
                    <a:pt x="193" y="1105"/>
                    <a:pt x="265" y="1105"/>
                  </a:cubicBezTo>
                  <a:cubicBezTo>
                    <a:pt x="337" y="1105"/>
                    <a:pt x="409" y="1081"/>
                    <a:pt x="457" y="1009"/>
                  </a:cubicBezTo>
                  <a:cubicBezTo>
                    <a:pt x="505" y="961"/>
                    <a:pt x="553" y="889"/>
                    <a:pt x="553" y="817"/>
                  </a:cubicBezTo>
                  <a:lnTo>
                    <a:pt x="553" y="289"/>
                  </a:lnTo>
                  <a:cubicBezTo>
                    <a:pt x="553" y="217"/>
                    <a:pt x="529" y="121"/>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2"/>
            <p:cNvSpPr/>
            <p:nvPr/>
          </p:nvSpPr>
          <p:spPr>
            <a:xfrm>
              <a:off x="2376725" y="2861275"/>
              <a:ext cx="16850" cy="33225"/>
            </a:xfrm>
            <a:custGeom>
              <a:avLst/>
              <a:gdLst/>
              <a:ahLst/>
              <a:cxnLst/>
              <a:rect l="l" t="t" r="r" b="b"/>
              <a:pathLst>
                <a:path w="674" h="1329" extrusionOk="0">
                  <a:moveTo>
                    <a:pt x="272" y="1"/>
                  </a:moveTo>
                  <a:cubicBezTo>
                    <a:pt x="229" y="1"/>
                    <a:pt x="187" y="12"/>
                    <a:pt x="145" y="41"/>
                  </a:cubicBezTo>
                  <a:cubicBezTo>
                    <a:pt x="97" y="89"/>
                    <a:pt x="25" y="137"/>
                    <a:pt x="25" y="209"/>
                  </a:cubicBezTo>
                  <a:cubicBezTo>
                    <a:pt x="1" y="305"/>
                    <a:pt x="1" y="377"/>
                    <a:pt x="1" y="473"/>
                  </a:cubicBezTo>
                  <a:cubicBezTo>
                    <a:pt x="1" y="569"/>
                    <a:pt x="1" y="641"/>
                    <a:pt x="1" y="737"/>
                  </a:cubicBezTo>
                  <a:cubicBezTo>
                    <a:pt x="25" y="905"/>
                    <a:pt x="73" y="1049"/>
                    <a:pt x="145" y="1193"/>
                  </a:cubicBezTo>
                  <a:cubicBezTo>
                    <a:pt x="169" y="1241"/>
                    <a:pt x="265" y="1289"/>
                    <a:pt x="313" y="1313"/>
                  </a:cubicBezTo>
                  <a:cubicBezTo>
                    <a:pt x="343" y="1323"/>
                    <a:pt x="377" y="1328"/>
                    <a:pt x="410" y="1328"/>
                  </a:cubicBezTo>
                  <a:cubicBezTo>
                    <a:pt x="456" y="1328"/>
                    <a:pt x="501" y="1317"/>
                    <a:pt x="529" y="1289"/>
                  </a:cubicBezTo>
                  <a:cubicBezTo>
                    <a:pt x="601" y="1241"/>
                    <a:pt x="649" y="1193"/>
                    <a:pt x="649" y="1121"/>
                  </a:cubicBezTo>
                  <a:cubicBezTo>
                    <a:pt x="673" y="1097"/>
                    <a:pt x="673" y="1073"/>
                    <a:pt x="673" y="1049"/>
                  </a:cubicBezTo>
                  <a:cubicBezTo>
                    <a:pt x="673" y="1001"/>
                    <a:pt x="649" y="977"/>
                    <a:pt x="649" y="929"/>
                  </a:cubicBezTo>
                  <a:cubicBezTo>
                    <a:pt x="601" y="833"/>
                    <a:pt x="577" y="737"/>
                    <a:pt x="553" y="641"/>
                  </a:cubicBezTo>
                  <a:cubicBezTo>
                    <a:pt x="553" y="537"/>
                    <a:pt x="553" y="451"/>
                    <a:pt x="553" y="353"/>
                  </a:cubicBezTo>
                  <a:cubicBezTo>
                    <a:pt x="577" y="281"/>
                    <a:pt x="577" y="209"/>
                    <a:pt x="529" y="137"/>
                  </a:cubicBezTo>
                  <a:cubicBezTo>
                    <a:pt x="481" y="89"/>
                    <a:pt x="433" y="41"/>
                    <a:pt x="361" y="17"/>
                  </a:cubicBezTo>
                  <a:cubicBezTo>
                    <a:pt x="331" y="7"/>
                    <a:pt x="3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2"/>
            <p:cNvSpPr/>
            <p:nvPr/>
          </p:nvSpPr>
          <p:spPr>
            <a:xfrm>
              <a:off x="2416950" y="2864300"/>
              <a:ext cx="20425" cy="43600"/>
            </a:xfrm>
            <a:custGeom>
              <a:avLst/>
              <a:gdLst/>
              <a:ahLst/>
              <a:cxnLst/>
              <a:rect l="l" t="t" r="r" b="b"/>
              <a:pathLst>
                <a:path w="817" h="1744" extrusionOk="0">
                  <a:moveTo>
                    <a:pt x="518" y="0"/>
                  </a:moveTo>
                  <a:cubicBezTo>
                    <a:pt x="419" y="0"/>
                    <a:pt x="319" y="43"/>
                    <a:pt x="288" y="136"/>
                  </a:cubicBezTo>
                  <a:cubicBezTo>
                    <a:pt x="96" y="544"/>
                    <a:pt x="0" y="1000"/>
                    <a:pt x="24" y="1480"/>
                  </a:cubicBezTo>
                  <a:cubicBezTo>
                    <a:pt x="24" y="1624"/>
                    <a:pt x="144" y="1744"/>
                    <a:pt x="312" y="1744"/>
                  </a:cubicBezTo>
                  <a:cubicBezTo>
                    <a:pt x="456" y="1744"/>
                    <a:pt x="576" y="1624"/>
                    <a:pt x="576" y="1480"/>
                  </a:cubicBezTo>
                  <a:cubicBezTo>
                    <a:pt x="576" y="1360"/>
                    <a:pt x="576" y="1264"/>
                    <a:pt x="576" y="1168"/>
                  </a:cubicBezTo>
                  <a:cubicBezTo>
                    <a:pt x="576" y="1120"/>
                    <a:pt x="600" y="1072"/>
                    <a:pt x="600" y="1024"/>
                  </a:cubicBezTo>
                  <a:cubicBezTo>
                    <a:pt x="600" y="1024"/>
                    <a:pt x="600" y="1000"/>
                    <a:pt x="600" y="1000"/>
                  </a:cubicBezTo>
                  <a:cubicBezTo>
                    <a:pt x="600" y="976"/>
                    <a:pt x="600" y="952"/>
                    <a:pt x="600" y="928"/>
                  </a:cubicBezTo>
                  <a:cubicBezTo>
                    <a:pt x="624" y="832"/>
                    <a:pt x="648" y="736"/>
                    <a:pt x="672" y="664"/>
                  </a:cubicBezTo>
                  <a:cubicBezTo>
                    <a:pt x="696" y="616"/>
                    <a:pt x="720" y="568"/>
                    <a:pt x="720" y="520"/>
                  </a:cubicBezTo>
                  <a:cubicBezTo>
                    <a:pt x="744" y="496"/>
                    <a:pt x="744" y="472"/>
                    <a:pt x="744" y="448"/>
                  </a:cubicBezTo>
                  <a:cubicBezTo>
                    <a:pt x="744" y="424"/>
                    <a:pt x="768" y="424"/>
                    <a:pt x="768" y="400"/>
                  </a:cubicBezTo>
                  <a:cubicBezTo>
                    <a:pt x="768" y="400"/>
                    <a:pt x="768" y="400"/>
                    <a:pt x="768" y="424"/>
                  </a:cubicBezTo>
                  <a:cubicBezTo>
                    <a:pt x="792" y="352"/>
                    <a:pt x="816" y="280"/>
                    <a:pt x="792" y="208"/>
                  </a:cubicBezTo>
                  <a:cubicBezTo>
                    <a:pt x="768" y="136"/>
                    <a:pt x="720" y="64"/>
                    <a:pt x="672" y="40"/>
                  </a:cubicBezTo>
                  <a:cubicBezTo>
                    <a:pt x="629" y="14"/>
                    <a:pt x="574" y="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2"/>
            <p:cNvSpPr/>
            <p:nvPr/>
          </p:nvSpPr>
          <p:spPr>
            <a:xfrm>
              <a:off x="2420550" y="2978075"/>
              <a:ext cx="17425" cy="41450"/>
            </a:xfrm>
            <a:custGeom>
              <a:avLst/>
              <a:gdLst/>
              <a:ahLst/>
              <a:cxnLst/>
              <a:rect l="l" t="t" r="r" b="b"/>
              <a:pathLst>
                <a:path w="697" h="1658" extrusionOk="0">
                  <a:moveTo>
                    <a:pt x="288" y="1"/>
                  </a:moveTo>
                  <a:cubicBezTo>
                    <a:pt x="144" y="1"/>
                    <a:pt x="0" y="121"/>
                    <a:pt x="24" y="289"/>
                  </a:cubicBezTo>
                  <a:cubicBezTo>
                    <a:pt x="48" y="649"/>
                    <a:pt x="72" y="1009"/>
                    <a:pt x="120" y="1369"/>
                  </a:cubicBezTo>
                  <a:cubicBezTo>
                    <a:pt x="120" y="1441"/>
                    <a:pt x="144" y="1513"/>
                    <a:pt x="192" y="1561"/>
                  </a:cubicBezTo>
                  <a:cubicBezTo>
                    <a:pt x="240" y="1609"/>
                    <a:pt x="336" y="1657"/>
                    <a:pt x="408" y="1657"/>
                  </a:cubicBezTo>
                  <a:cubicBezTo>
                    <a:pt x="528" y="1633"/>
                    <a:pt x="696" y="1537"/>
                    <a:pt x="672" y="1369"/>
                  </a:cubicBezTo>
                  <a:cubicBezTo>
                    <a:pt x="648" y="1009"/>
                    <a:pt x="600" y="649"/>
                    <a:pt x="576" y="289"/>
                  </a:cubicBezTo>
                  <a:cubicBezTo>
                    <a:pt x="576" y="217"/>
                    <a:pt x="552" y="145"/>
                    <a:pt x="504" y="97"/>
                  </a:cubicBezTo>
                  <a:cubicBezTo>
                    <a:pt x="456" y="49"/>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2"/>
            <p:cNvSpPr/>
            <p:nvPr/>
          </p:nvSpPr>
          <p:spPr>
            <a:xfrm>
              <a:off x="2422350" y="3062625"/>
              <a:ext cx="18025" cy="57175"/>
            </a:xfrm>
            <a:custGeom>
              <a:avLst/>
              <a:gdLst/>
              <a:ahLst/>
              <a:cxnLst/>
              <a:rect l="l" t="t" r="r" b="b"/>
              <a:pathLst>
                <a:path w="721" h="2287" extrusionOk="0">
                  <a:moveTo>
                    <a:pt x="320" y="1"/>
                  </a:moveTo>
                  <a:cubicBezTo>
                    <a:pt x="309" y="1"/>
                    <a:pt x="299" y="2"/>
                    <a:pt x="288" y="3"/>
                  </a:cubicBezTo>
                  <a:cubicBezTo>
                    <a:pt x="144" y="3"/>
                    <a:pt x="0" y="123"/>
                    <a:pt x="0" y="267"/>
                  </a:cubicBezTo>
                  <a:cubicBezTo>
                    <a:pt x="48" y="843"/>
                    <a:pt x="96" y="1443"/>
                    <a:pt x="144" y="2020"/>
                  </a:cubicBezTo>
                  <a:cubicBezTo>
                    <a:pt x="144" y="2153"/>
                    <a:pt x="247" y="2286"/>
                    <a:pt x="377" y="2286"/>
                  </a:cubicBezTo>
                  <a:cubicBezTo>
                    <a:pt x="387" y="2286"/>
                    <a:pt x="398" y="2285"/>
                    <a:pt x="408" y="2284"/>
                  </a:cubicBezTo>
                  <a:cubicBezTo>
                    <a:pt x="552" y="2284"/>
                    <a:pt x="720" y="2164"/>
                    <a:pt x="696" y="2020"/>
                  </a:cubicBezTo>
                  <a:cubicBezTo>
                    <a:pt x="648" y="1443"/>
                    <a:pt x="600" y="843"/>
                    <a:pt x="552" y="267"/>
                  </a:cubicBez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2"/>
            <p:cNvSpPr/>
            <p:nvPr/>
          </p:nvSpPr>
          <p:spPr>
            <a:xfrm>
              <a:off x="2422950" y="3179325"/>
              <a:ext cx="18025" cy="43975"/>
            </a:xfrm>
            <a:custGeom>
              <a:avLst/>
              <a:gdLst/>
              <a:ahLst/>
              <a:cxnLst/>
              <a:rect l="l" t="t" r="r" b="b"/>
              <a:pathLst>
                <a:path w="721" h="1759" extrusionOk="0">
                  <a:moveTo>
                    <a:pt x="391" y="0"/>
                  </a:moveTo>
                  <a:cubicBezTo>
                    <a:pt x="360" y="0"/>
                    <a:pt x="332" y="6"/>
                    <a:pt x="312" y="16"/>
                  </a:cubicBezTo>
                  <a:cubicBezTo>
                    <a:pt x="144" y="64"/>
                    <a:pt x="96" y="208"/>
                    <a:pt x="120" y="352"/>
                  </a:cubicBezTo>
                  <a:cubicBezTo>
                    <a:pt x="120" y="352"/>
                    <a:pt x="120" y="376"/>
                    <a:pt x="120" y="376"/>
                  </a:cubicBezTo>
                  <a:cubicBezTo>
                    <a:pt x="120" y="400"/>
                    <a:pt x="120" y="424"/>
                    <a:pt x="120" y="448"/>
                  </a:cubicBezTo>
                  <a:cubicBezTo>
                    <a:pt x="120" y="496"/>
                    <a:pt x="120" y="544"/>
                    <a:pt x="120" y="592"/>
                  </a:cubicBezTo>
                  <a:cubicBezTo>
                    <a:pt x="144" y="688"/>
                    <a:pt x="144" y="784"/>
                    <a:pt x="120" y="880"/>
                  </a:cubicBezTo>
                  <a:cubicBezTo>
                    <a:pt x="120" y="928"/>
                    <a:pt x="120" y="976"/>
                    <a:pt x="120" y="1024"/>
                  </a:cubicBezTo>
                  <a:cubicBezTo>
                    <a:pt x="120" y="1024"/>
                    <a:pt x="120" y="1048"/>
                    <a:pt x="120" y="1072"/>
                  </a:cubicBezTo>
                  <a:cubicBezTo>
                    <a:pt x="120" y="1072"/>
                    <a:pt x="96" y="1120"/>
                    <a:pt x="96" y="1120"/>
                  </a:cubicBezTo>
                  <a:cubicBezTo>
                    <a:pt x="96" y="1216"/>
                    <a:pt x="72" y="1312"/>
                    <a:pt x="48" y="1408"/>
                  </a:cubicBezTo>
                  <a:cubicBezTo>
                    <a:pt x="0" y="1552"/>
                    <a:pt x="96" y="1720"/>
                    <a:pt x="240" y="1744"/>
                  </a:cubicBezTo>
                  <a:cubicBezTo>
                    <a:pt x="270" y="1754"/>
                    <a:pt x="300" y="1759"/>
                    <a:pt x="330" y="1759"/>
                  </a:cubicBezTo>
                  <a:cubicBezTo>
                    <a:pt x="447" y="1759"/>
                    <a:pt x="557" y="1686"/>
                    <a:pt x="576" y="1552"/>
                  </a:cubicBezTo>
                  <a:cubicBezTo>
                    <a:pt x="696" y="1120"/>
                    <a:pt x="720" y="664"/>
                    <a:pt x="648" y="208"/>
                  </a:cubicBezTo>
                  <a:cubicBezTo>
                    <a:pt x="648" y="136"/>
                    <a:pt x="576" y="64"/>
                    <a:pt x="528" y="40"/>
                  </a:cubicBezTo>
                  <a:cubicBezTo>
                    <a:pt x="486" y="12"/>
                    <a:pt x="43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2"/>
            <p:cNvSpPr/>
            <p:nvPr/>
          </p:nvSpPr>
          <p:spPr>
            <a:xfrm>
              <a:off x="2419350" y="3258250"/>
              <a:ext cx="18575" cy="46300"/>
            </a:xfrm>
            <a:custGeom>
              <a:avLst/>
              <a:gdLst/>
              <a:ahLst/>
              <a:cxnLst/>
              <a:rect l="l" t="t" r="r" b="b"/>
              <a:pathLst>
                <a:path w="743" h="1852" extrusionOk="0">
                  <a:moveTo>
                    <a:pt x="465" y="0"/>
                  </a:moveTo>
                  <a:cubicBezTo>
                    <a:pt x="454" y="0"/>
                    <a:pt x="443" y="1"/>
                    <a:pt x="432" y="3"/>
                  </a:cubicBezTo>
                  <a:cubicBezTo>
                    <a:pt x="264" y="3"/>
                    <a:pt x="168" y="123"/>
                    <a:pt x="168" y="267"/>
                  </a:cubicBezTo>
                  <a:lnTo>
                    <a:pt x="24" y="1587"/>
                  </a:lnTo>
                  <a:cubicBezTo>
                    <a:pt x="0" y="1731"/>
                    <a:pt x="168" y="1851"/>
                    <a:pt x="312" y="1851"/>
                  </a:cubicBezTo>
                  <a:cubicBezTo>
                    <a:pt x="480" y="1851"/>
                    <a:pt x="576" y="1731"/>
                    <a:pt x="576" y="1587"/>
                  </a:cubicBezTo>
                  <a:lnTo>
                    <a:pt x="720" y="267"/>
                  </a:lnTo>
                  <a:cubicBezTo>
                    <a:pt x="742" y="134"/>
                    <a:pt x="600"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2"/>
            <p:cNvSpPr/>
            <p:nvPr/>
          </p:nvSpPr>
          <p:spPr>
            <a:xfrm>
              <a:off x="2417550" y="3358525"/>
              <a:ext cx="13825" cy="41425"/>
            </a:xfrm>
            <a:custGeom>
              <a:avLst/>
              <a:gdLst/>
              <a:ahLst/>
              <a:cxnLst/>
              <a:rect l="l" t="t" r="r" b="b"/>
              <a:pathLst>
                <a:path w="553" h="1657" extrusionOk="0">
                  <a:moveTo>
                    <a:pt x="288" y="1"/>
                  </a:moveTo>
                  <a:cubicBezTo>
                    <a:pt x="120" y="1"/>
                    <a:pt x="0" y="121"/>
                    <a:pt x="0" y="289"/>
                  </a:cubicBezTo>
                  <a:lnTo>
                    <a:pt x="0" y="1369"/>
                  </a:lnTo>
                  <a:cubicBezTo>
                    <a:pt x="0" y="1513"/>
                    <a:pt x="120" y="1657"/>
                    <a:pt x="288" y="1657"/>
                  </a:cubicBezTo>
                  <a:cubicBezTo>
                    <a:pt x="432" y="1633"/>
                    <a:pt x="552" y="1537"/>
                    <a:pt x="552" y="1369"/>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2"/>
            <p:cNvSpPr/>
            <p:nvPr/>
          </p:nvSpPr>
          <p:spPr>
            <a:xfrm>
              <a:off x="2412150" y="3443075"/>
              <a:ext cx="13825" cy="43875"/>
            </a:xfrm>
            <a:custGeom>
              <a:avLst/>
              <a:gdLst/>
              <a:ahLst/>
              <a:cxnLst/>
              <a:rect l="l" t="t" r="r" b="b"/>
              <a:pathLst>
                <a:path w="553" h="1755" extrusionOk="0">
                  <a:moveTo>
                    <a:pt x="320" y="0"/>
                  </a:moveTo>
                  <a:cubicBezTo>
                    <a:pt x="309" y="0"/>
                    <a:pt x="299" y="1"/>
                    <a:pt x="288" y="3"/>
                  </a:cubicBezTo>
                  <a:cubicBezTo>
                    <a:pt x="120" y="3"/>
                    <a:pt x="0" y="123"/>
                    <a:pt x="0" y="267"/>
                  </a:cubicBezTo>
                  <a:lnTo>
                    <a:pt x="0" y="1467"/>
                  </a:lnTo>
                  <a:cubicBezTo>
                    <a:pt x="0" y="1611"/>
                    <a:pt x="120" y="1755"/>
                    <a:pt x="288" y="1755"/>
                  </a:cubicBezTo>
                  <a:cubicBezTo>
                    <a:pt x="432" y="1731"/>
                    <a:pt x="552" y="1611"/>
                    <a:pt x="552" y="1467"/>
                  </a:cubicBezTo>
                  <a:lnTo>
                    <a:pt x="552" y="267"/>
                  </a:lnTo>
                  <a:cubicBezTo>
                    <a:pt x="552" y="134"/>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2"/>
            <p:cNvSpPr/>
            <p:nvPr/>
          </p:nvSpPr>
          <p:spPr>
            <a:xfrm>
              <a:off x="2403750" y="3516100"/>
              <a:ext cx="16825" cy="30275"/>
            </a:xfrm>
            <a:custGeom>
              <a:avLst/>
              <a:gdLst/>
              <a:ahLst/>
              <a:cxnLst/>
              <a:rect l="l" t="t" r="r" b="b"/>
              <a:pathLst>
                <a:path w="673" h="1211" extrusionOk="0">
                  <a:moveTo>
                    <a:pt x="404" y="0"/>
                  </a:moveTo>
                  <a:cubicBezTo>
                    <a:pt x="356" y="0"/>
                    <a:pt x="298" y="17"/>
                    <a:pt x="264" y="34"/>
                  </a:cubicBezTo>
                  <a:cubicBezTo>
                    <a:pt x="192" y="82"/>
                    <a:pt x="144" y="130"/>
                    <a:pt x="120" y="202"/>
                  </a:cubicBezTo>
                  <a:cubicBezTo>
                    <a:pt x="96" y="418"/>
                    <a:pt x="48" y="634"/>
                    <a:pt x="24" y="850"/>
                  </a:cubicBezTo>
                  <a:cubicBezTo>
                    <a:pt x="0" y="946"/>
                    <a:pt x="0" y="1018"/>
                    <a:pt x="48" y="1066"/>
                  </a:cubicBezTo>
                  <a:cubicBezTo>
                    <a:pt x="72" y="1138"/>
                    <a:pt x="144" y="1186"/>
                    <a:pt x="216" y="1210"/>
                  </a:cubicBezTo>
                  <a:cubicBezTo>
                    <a:pt x="288" y="1210"/>
                    <a:pt x="360" y="1210"/>
                    <a:pt x="432" y="1186"/>
                  </a:cubicBezTo>
                  <a:cubicBezTo>
                    <a:pt x="480" y="1138"/>
                    <a:pt x="552" y="1090"/>
                    <a:pt x="552" y="1018"/>
                  </a:cubicBezTo>
                  <a:lnTo>
                    <a:pt x="672" y="346"/>
                  </a:lnTo>
                  <a:cubicBezTo>
                    <a:pt x="672" y="274"/>
                    <a:pt x="672" y="202"/>
                    <a:pt x="624" y="154"/>
                  </a:cubicBezTo>
                  <a:cubicBezTo>
                    <a:pt x="600" y="82"/>
                    <a:pt x="528" y="34"/>
                    <a:pt x="456" y="10"/>
                  </a:cubicBezTo>
                  <a:cubicBezTo>
                    <a:pt x="442" y="3"/>
                    <a:pt x="424"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2"/>
            <p:cNvSpPr/>
            <p:nvPr/>
          </p:nvSpPr>
          <p:spPr>
            <a:xfrm>
              <a:off x="2391150" y="3570350"/>
              <a:ext cx="18025" cy="14425"/>
            </a:xfrm>
            <a:custGeom>
              <a:avLst/>
              <a:gdLst/>
              <a:ahLst/>
              <a:cxnLst/>
              <a:rect l="l" t="t" r="r" b="b"/>
              <a:pathLst>
                <a:path w="721" h="577" extrusionOk="0">
                  <a:moveTo>
                    <a:pt x="360" y="0"/>
                  </a:moveTo>
                  <a:cubicBezTo>
                    <a:pt x="0" y="0"/>
                    <a:pt x="0" y="576"/>
                    <a:pt x="360" y="576"/>
                  </a:cubicBezTo>
                  <a:cubicBezTo>
                    <a:pt x="720" y="576"/>
                    <a:pt x="720" y="0"/>
                    <a:pt x="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2"/>
            <p:cNvSpPr/>
            <p:nvPr/>
          </p:nvSpPr>
          <p:spPr>
            <a:xfrm>
              <a:off x="2439750" y="3491625"/>
              <a:ext cx="24625" cy="35775"/>
            </a:xfrm>
            <a:custGeom>
              <a:avLst/>
              <a:gdLst/>
              <a:ahLst/>
              <a:cxnLst/>
              <a:rect l="l" t="t" r="r" b="b"/>
              <a:pathLst>
                <a:path w="985" h="1431" extrusionOk="0">
                  <a:moveTo>
                    <a:pt x="713" y="1"/>
                  </a:moveTo>
                  <a:cubicBezTo>
                    <a:pt x="584" y="1"/>
                    <a:pt x="450" y="74"/>
                    <a:pt x="408" y="221"/>
                  </a:cubicBezTo>
                  <a:cubicBezTo>
                    <a:pt x="384" y="341"/>
                    <a:pt x="360" y="437"/>
                    <a:pt x="312" y="557"/>
                  </a:cubicBezTo>
                  <a:cubicBezTo>
                    <a:pt x="240" y="701"/>
                    <a:pt x="168" y="845"/>
                    <a:pt x="72" y="965"/>
                  </a:cubicBezTo>
                  <a:cubicBezTo>
                    <a:pt x="24" y="1013"/>
                    <a:pt x="0" y="1085"/>
                    <a:pt x="0" y="1157"/>
                  </a:cubicBezTo>
                  <a:cubicBezTo>
                    <a:pt x="0" y="1229"/>
                    <a:pt x="24" y="1301"/>
                    <a:pt x="72" y="1349"/>
                  </a:cubicBezTo>
                  <a:cubicBezTo>
                    <a:pt x="123" y="1400"/>
                    <a:pt x="200" y="1430"/>
                    <a:pt x="276" y="1430"/>
                  </a:cubicBezTo>
                  <a:cubicBezTo>
                    <a:pt x="344" y="1430"/>
                    <a:pt x="411" y="1406"/>
                    <a:pt x="456" y="1349"/>
                  </a:cubicBezTo>
                  <a:cubicBezTo>
                    <a:pt x="696" y="1061"/>
                    <a:pt x="888" y="725"/>
                    <a:pt x="960" y="365"/>
                  </a:cubicBezTo>
                  <a:cubicBezTo>
                    <a:pt x="984" y="293"/>
                    <a:pt x="960" y="197"/>
                    <a:pt x="936" y="149"/>
                  </a:cubicBezTo>
                  <a:cubicBezTo>
                    <a:pt x="888" y="77"/>
                    <a:pt x="840" y="29"/>
                    <a:pt x="768" y="5"/>
                  </a:cubicBezTo>
                  <a:cubicBezTo>
                    <a:pt x="750" y="2"/>
                    <a:pt x="732"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2"/>
            <p:cNvSpPr/>
            <p:nvPr/>
          </p:nvSpPr>
          <p:spPr>
            <a:xfrm>
              <a:off x="2455350" y="3413125"/>
              <a:ext cx="19825" cy="27625"/>
            </a:xfrm>
            <a:custGeom>
              <a:avLst/>
              <a:gdLst/>
              <a:ahLst/>
              <a:cxnLst/>
              <a:rect l="l" t="t" r="r" b="b"/>
              <a:pathLst>
                <a:path w="793" h="1105" extrusionOk="0">
                  <a:moveTo>
                    <a:pt x="504" y="1"/>
                  </a:moveTo>
                  <a:cubicBezTo>
                    <a:pt x="360" y="1"/>
                    <a:pt x="240" y="121"/>
                    <a:pt x="240" y="265"/>
                  </a:cubicBezTo>
                  <a:cubicBezTo>
                    <a:pt x="240" y="289"/>
                    <a:pt x="216" y="313"/>
                    <a:pt x="216" y="337"/>
                  </a:cubicBezTo>
                  <a:cubicBezTo>
                    <a:pt x="216" y="385"/>
                    <a:pt x="216" y="409"/>
                    <a:pt x="192" y="457"/>
                  </a:cubicBezTo>
                  <a:cubicBezTo>
                    <a:pt x="168" y="505"/>
                    <a:pt x="144" y="553"/>
                    <a:pt x="120" y="577"/>
                  </a:cubicBezTo>
                  <a:cubicBezTo>
                    <a:pt x="120" y="601"/>
                    <a:pt x="96" y="601"/>
                    <a:pt x="96" y="625"/>
                  </a:cubicBezTo>
                  <a:cubicBezTo>
                    <a:pt x="48" y="673"/>
                    <a:pt x="0" y="745"/>
                    <a:pt x="0" y="817"/>
                  </a:cubicBezTo>
                  <a:cubicBezTo>
                    <a:pt x="0" y="889"/>
                    <a:pt x="48" y="961"/>
                    <a:pt x="96" y="1009"/>
                  </a:cubicBezTo>
                  <a:cubicBezTo>
                    <a:pt x="144" y="1057"/>
                    <a:pt x="216" y="1105"/>
                    <a:pt x="288" y="1105"/>
                  </a:cubicBezTo>
                  <a:cubicBezTo>
                    <a:pt x="360" y="1081"/>
                    <a:pt x="432" y="1057"/>
                    <a:pt x="480" y="1009"/>
                  </a:cubicBezTo>
                  <a:cubicBezTo>
                    <a:pt x="672" y="817"/>
                    <a:pt x="792" y="553"/>
                    <a:pt x="792" y="265"/>
                  </a:cubicBezTo>
                  <a:cubicBezTo>
                    <a:pt x="792" y="193"/>
                    <a:pt x="768" y="121"/>
                    <a:pt x="696" y="73"/>
                  </a:cubicBezTo>
                  <a:cubicBezTo>
                    <a:pt x="648" y="25"/>
                    <a:pt x="576" y="1"/>
                    <a:pt x="5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2"/>
            <p:cNvSpPr/>
            <p:nvPr/>
          </p:nvSpPr>
          <p:spPr>
            <a:xfrm>
              <a:off x="2463750" y="3309800"/>
              <a:ext cx="22225" cy="43725"/>
            </a:xfrm>
            <a:custGeom>
              <a:avLst/>
              <a:gdLst/>
              <a:ahLst/>
              <a:cxnLst/>
              <a:rect l="l" t="t" r="r" b="b"/>
              <a:pathLst>
                <a:path w="889" h="1749" extrusionOk="0">
                  <a:moveTo>
                    <a:pt x="617" y="1"/>
                  </a:moveTo>
                  <a:cubicBezTo>
                    <a:pt x="488" y="1"/>
                    <a:pt x="354" y="72"/>
                    <a:pt x="312" y="197"/>
                  </a:cubicBezTo>
                  <a:cubicBezTo>
                    <a:pt x="216" y="605"/>
                    <a:pt x="120" y="989"/>
                    <a:pt x="24" y="1397"/>
                  </a:cubicBezTo>
                  <a:cubicBezTo>
                    <a:pt x="0" y="1541"/>
                    <a:pt x="72" y="1709"/>
                    <a:pt x="216" y="1733"/>
                  </a:cubicBezTo>
                  <a:cubicBezTo>
                    <a:pt x="246" y="1743"/>
                    <a:pt x="276" y="1748"/>
                    <a:pt x="306" y="1748"/>
                  </a:cubicBezTo>
                  <a:cubicBezTo>
                    <a:pt x="424" y="1748"/>
                    <a:pt x="538" y="1675"/>
                    <a:pt x="576" y="1541"/>
                  </a:cubicBezTo>
                  <a:cubicBezTo>
                    <a:pt x="672" y="1157"/>
                    <a:pt x="768" y="749"/>
                    <a:pt x="864" y="341"/>
                  </a:cubicBezTo>
                  <a:cubicBezTo>
                    <a:pt x="888" y="197"/>
                    <a:pt x="816" y="29"/>
                    <a:pt x="672" y="5"/>
                  </a:cubicBezTo>
                  <a:cubicBezTo>
                    <a:pt x="654" y="2"/>
                    <a:pt x="635"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2"/>
            <p:cNvSpPr/>
            <p:nvPr/>
          </p:nvSpPr>
          <p:spPr>
            <a:xfrm>
              <a:off x="2472150" y="3239125"/>
              <a:ext cx="13825" cy="30175"/>
            </a:xfrm>
            <a:custGeom>
              <a:avLst/>
              <a:gdLst/>
              <a:ahLst/>
              <a:cxnLst/>
              <a:rect l="l" t="t" r="r" b="b"/>
              <a:pathLst>
                <a:path w="553" h="1207" extrusionOk="0">
                  <a:moveTo>
                    <a:pt x="264" y="0"/>
                  </a:moveTo>
                  <a:cubicBezTo>
                    <a:pt x="120" y="0"/>
                    <a:pt x="0" y="120"/>
                    <a:pt x="0" y="288"/>
                  </a:cubicBezTo>
                  <a:lnTo>
                    <a:pt x="0" y="936"/>
                  </a:lnTo>
                  <a:cubicBezTo>
                    <a:pt x="0" y="1008"/>
                    <a:pt x="24" y="1080"/>
                    <a:pt x="72" y="1128"/>
                  </a:cubicBezTo>
                  <a:cubicBezTo>
                    <a:pt x="112" y="1167"/>
                    <a:pt x="167" y="1207"/>
                    <a:pt x="225" y="1207"/>
                  </a:cubicBezTo>
                  <a:cubicBezTo>
                    <a:pt x="238" y="1207"/>
                    <a:pt x="251" y="1205"/>
                    <a:pt x="264" y="1200"/>
                  </a:cubicBezTo>
                  <a:cubicBezTo>
                    <a:pt x="408" y="1200"/>
                    <a:pt x="552" y="1080"/>
                    <a:pt x="552" y="936"/>
                  </a:cubicBezTo>
                  <a:lnTo>
                    <a:pt x="552" y="288"/>
                  </a:lnTo>
                  <a:cubicBezTo>
                    <a:pt x="552" y="216"/>
                    <a:pt x="528" y="120"/>
                    <a:pt x="456" y="72"/>
                  </a:cubicBezTo>
                  <a:cubicBezTo>
                    <a:pt x="408"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2"/>
            <p:cNvSpPr/>
            <p:nvPr/>
          </p:nvSpPr>
          <p:spPr>
            <a:xfrm>
              <a:off x="2471550" y="3157700"/>
              <a:ext cx="17425" cy="35625"/>
            </a:xfrm>
            <a:custGeom>
              <a:avLst/>
              <a:gdLst/>
              <a:ahLst/>
              <a:cxnLst/>
              <a:rect l="l" t="t" r="r" b="b"/>
              <a:pathLst>
                <a:path w="697" h="1425" extrusionOk="0">
                  <a:moveTo>
                    <a:pt x="391" y="1"/>
                  </a:moveTo>
                  <a:cubicBezTo>
                    <a:pt x="349" y="1"/>
                    <a:pt x="307" y="13"/>
                    <a:pt x="264" y="41"/>
                  </a:cubicBezTo>
                  <a:cubicBezTo>
                    <a:pt x="216" y="65"/>
                    <a:pt x="168" y="137"/>
                    <a:pt x="144" y="209"/>
                  </a:cubicBezTo>
                  <a:cubicBezTo>
                    <a:pt x="96" y="497"/>
                    <a:pt x="72" y="785"/>
                    <a:pt x="24" y="1073"/>
                  </a:cubicBezTo>
                  <a:cubicBezTo>
                    <a:pt x="0" y="1145"/>
                    <a:pt x="0" y="1217"/>
                    <a:pt x="48" y="1289"/>
                  </a:cubicBezTo>
                  <a:cubicBezTo>
                    <a:pt x="72" y="1337"/>
                    <a:pt x="144" y="1409"/>
                    <a:pt x="216" y="1409"/>
                  </a:cubicBezTo>
                  <a:cubicBezTo>
                    <a:pt x="246" y="1419"/>
                    <a:pt x="276" y="1425"/>
                    <a:pt x="306" y="1425"/>
                  </a:cubicBezTo>
                  <a:cubicBezTo>
                    <a:pt x="348" y="1425"/>
                    <a:pt x="390" y="1413"/>
                    <a:pt x="432" y="1385"/>
                  </a:cubicBezTo>
                  <a:cubicBezTo>
                    <a:pt x="480" y="1337"/>
                    <a:pt x="552" y="1289"/>
                    <a:pt x="552" y="1217"/>
                  </a:cubicBezTo>
                  <a:cubicBezTo>
                    <a:pt x="600" y="929"/>
                    <a:pt x="648" y="641"/>
                    <a:pt x="696" y="353"/>
                  </a:cubicBezTo>
                  <a:cubicBezTo>
                    <a:pt x="696" y="281"/>
                    <a:pt x="696" y="209"/>
                    <a:pt x="648" y="137"/>
                  </a:cubicBezTo>
                  <a:cubicBezTo>
                    <a:pt x="624" y="89"/>
                    <a:pt x="552" y="17"/>
                    <a:pt x="480" y="17"/>
                  </a:cubicBezTo>
                  <a:cubicBezTo>
                    <a:pt x="451" y="7"/>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2"/>
            <p:cNvSpPr/>
            <p:nvPr/>
          </p:nvSpPr>
          <p:spPr>
            <a:xfrm>
              <a:off x="2472150" y="3097500"/>
              <a:ext cx="13825" cy="30625"/>
            </a:xfrm>
            <a:custGeom>
              <a:avLst/>
              <a:gdLst/>
              <a:ahLst/>
              <a:cxnLst/>
              <a:rect l="l" t="t" r="r" b="b"/>
              <a:pathLst>
                <a:path w="553" h="1225" extrusionOk="0">
                  <a:moveTo>
                    <a:pt x="264" y="0"/>
                  </a:moveTo>
                  <a:cubicBezTo>
                    <a:pt x="120" y="24"/>
                    <a:pt x="0" y="144"/>
                    <a:pt x="0" y="288"/>
                  </a:cubicBezTo>
                  <a:lnTo>
                    <a:pt x="0" y="937"/>
                  </a:lnTo>
                  <a:cubicBezTo>
                    <a:pt x="0" y="1009"/>
                    <a:pt x="24" y="1081"/>
                    <a:pt x="72" y="1153"/>
                  </a:cubicBezTo>
                  <a:cubicBezTo>
                    <a:pt x="120" y="1201"/>
                    <a:pt x="192" y="1225"/>
                    <a:pt x="264" y="1225"/>
                  </a:cubicBezTo>
                  <a:cubicBezTo>
                    <a:pt x="408" y="1225"/>
                    <a:pt x="552" y="1105"/>
                    <a:pt x="552" y="937"/>
                  </a:cubicBezTo>
                  <a:lnTo>
                    <a:pt x="552" y="288"/>
                  </a:lnTo>
                  <a:cubicBezTo>
                    <a:pt x="552" y="216"/>
                    <a:pt x="528" y="144"/>
                    <a:pt x="456" y="96"/>
                  </a:cubicBezTo>
                  <a:cubicBezTo>
                    <a:pt x="408" y="48"/>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2"/>
            <p:cNvSpPr/>
            <p:nvPr/>
          </p:nvSpPr>
          <p:spPr>
            <a:xfrm>
              <a:off x="2469750" y="3043700"/>
              <a:ext cx="16825" cy="24825"/>
            </a:xfrm>
            <a:custGeom>
              <a:avLst/>
              <a:gdLst/>
              <a:ahLst/>
              <a:cxnLst/>
              <a:rect l="l" t="t" r="r" b="b"/>
              <a:pathLst>
                <a:path w="673" h="993" extrusionOk="0">
                  <a:moveTo>
                    <a:pt x="367" y="0"/>
                  </a:moveTo>
                  <a:cubicBezTo>
                    <a:pt x="325" y="0"/>
                    <a:pt x="283" y="12"/>
                    <a:pt x="240" y="40"/>
                  </a:cubicBezTo>
                  <a:cubicBezTo>
                    <a:pt x="192" y="64"/>
                    <a:pt x="144" y="136"/>
                    <a:pt x="120" y="208"/>
                  </a:cubicBezTo>
                  <a:cubicBezTo>
                    <a:pt x="72" y="352"/>
                    <a:pt x="48" y="496"/>
                    <a:pt x="24" y="640"/>
                  </a:cubicBezTo>
                  <a:cubicBezTo>
                    <a:pt x="0" y="712"/>
                    <a:pt x="0" y="784"/>
                    <a:pt x="48" y="856"/>
                  </a:cubicBezTo>
                  <a:cubicBezTo>
                    <a:pt x="72" y="904"/>
                    <a:pt x="144" y="976"/>
                    <a:pt x="216" y="976"/>
                  </a:cubicBezTo>
                  <a:cubicBezTo>
                    <a:pt x="246" y="986"/>
                    <a:pt x="276" y="992"/>
                    <a:pt x="306" y="992"/>
                  </a:cubicBezTo>
                  <a:cubicBezTo>
                    <a:pt x="348" y="992"/>
                    <a:pt x="390" y="980"/>
                    <a:pt x="432" y="952"/>
                  </a:cubicBezTo>
                  <a:cubicBezTo>
                    <a:pt x="480" y="904"/>
                    <a:pt x="528" y="856"/>
                    <a:pt x="552" y="784"/>
                  </a:cubicBezTo>
                  <a:cubicBezTo>
                    <a:pt x="576" y="640"/>
                    <a:pt x="624" y="496"/>
                    <a:pt x="648" y="352"/>
                  </a:cubicBezTo>
                  <a:cubicBezTo>
                    <a:pt x="672" y="280"/>
                    <a:pt x="672" y="208"/>
                    <a:pt x="624" y="136"/>
                  </a:cubicBezTo>
                  <a:cubicBezTo>
                    <a:pt x="600" y="88"/>
                    <a:pt x="528" y="16"/>
                    <a:pt x="456" y="16"/>
                  </a:cubicBezTo>
                  <a:cubicBezTo>
                    <a:pt x="427" y="6"/>
                    <a:pt x="397"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2"/>
            <p:cNvSpPr/>
            <p:nvPr/>
          </p:nvSpPr>
          <p:spPr>
            <a:xfrm>
              <a:off x="2466150" y="2999700"/>
              <a:ext cx="14425" cy="19825"/>
            </a:xfrm>
            <a:custGeom>
              <a:avLst/>
              <a:gdLst/>
              <a:ahLst/>
              <a:cxnLst/>
              <a:rect l="l" t="t" r="r" b="b"/>
              <a:pathLst>
                <a:path w="577" h="793" extrusionOk="0">
                  <a:moveTo>
                    <a:pt x="288" y="0"/>
                  </a:moveTo>
                  <a:cubicBezTo>
                    <a:pt x="264" y="24"/>
                    <a:pt x="240" y="24"/>
                    <a:pt x="216" y="24"/>
                  </a:cubicBezTo>
                  <a:cubicBezTo>
                    <a:pt x="168" y="24"/>
                    <a:pt x="120" y="48"/>
                    <a:pt x="96" y="96"/>
                  </a:cubicBezTo>
                  <a:cubicBezTo>
                    <a:pt x="72" y="120"/>
                    <a:pt x="72" y="120"/>
                    <a:pt x="48" y="144"/>
                  </a:cubicBezTo>
                  <a:cubicBezTo>
                    <a:pt x="24" y="192"/>
                    <a:pt x="0" y="240"/>
                    <a:pt x="0" y="288"/>
                  </a:cubicBezTo>
                  <a:lnTo>
                    <a:pt x="0" y="504"/>
                  </a:lnTo>
                  <a:cubicBezTo>
                    <a:pt x="0" y="552"/>
                    <a:pt x="24" y="576"/>
                    <a:pt x="24" y="624"/>
                  </a:cubicBezTo>
                  <a:cubicBezTo>
                    <a:pt x="48" y="648"/>
                    <a:pt x="72" y="672"/>
                    <a:pt x="96" y="696"/>
                  </a:cubicBezTo>
                  <a:cubicBezTo>
                    <a:pt x="120" y="744"/>
                    <a:pt x="144" y="744"/>
                    <a:pt x="192" y="768"/>
                  </a:cubicBezTo>
                  <a:cubicBezTo>
                    <a:pt x="216" y="792"/>
                    <a:pt x="264" y="792"/>
                    <a:pt x="288" y="792"/>
                  </a:cubicBezTo>
                  <a:cubicBezTo>
                    <a:pt x="312" y="792"/>
                    <a:pt x="336" y="792"/>
                    <a:pt x="360" y="768"/>
                  </a:cubicBezTo>
                  <a:cubicBezTo>
                    <a:pt x="408" y="768"/>
                    <a:pt x="456" y="744"/>
                    <a:pt x="480" y="696"/>
                  </a:cubicBezTo>
                  <a:lnTo>
                    <a:pt x="528" y="648"/>
                  </a:lnTo>
                  <a:cubicBezTo>
                    <a:pt x="552" y="600"/>
                    <a:pt x="576" y="552"/>
                    <a:pt x="576" y="504"/>
                  </a:cubicBezTo>
                  <a:lnTo>
                    <a:pt x="576" y="288"/>
                  </a:lnTo>
                  <a:cubicBezTo>
                    <a:pt x="576" y="264"/>
                    <a:pt x="552" y="216"/>
                    <a:pt x="552" y="192"/>
                  </a:cubicBezTo>
                  <a:cubicBezTo>
                    <a:pt x="528" y="144"/>
                    <a:pt x="504" y="120"/>
                    <a:pt x="480" y="96"/>
                  </a:cubicBezTo>
                  <a:cubicBezTo>
                    <a:pt x="456" y="72"/>
                    <a:pt x="432" y="48"/>
                    <a:pt x="408" y="24"/>
                  </a:cubicBezTo>
                  <a:cubicBezTo>
                    <a:pt x="360" y="24"/>
                    <a:pt x="336"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2"/>
            <p:cNvSpPr/>
            <p:nvPr/>
          </p:nvSpPr>
          <p:spPr>
            <a:xfrm>
              <a:off x="2452950" y="2945675"/>
              <a:ext cx="13825" cy="24625"/>
            </a:xfrm>
            <a:custGeom>
              <a:avLst/>
              <a:gdLst/>
              <a:ahLst/>
              <a:cxnLst/>
              <a:rect l="l" t="t" r="r" b="b"/>
              <a:pathLst>
                <a:path w="553" h="985" extrusionOk="0">
                  <a:moveTo>
                    <a:pt x="264" y="1"/>
                  </a:moveTo>
                  <a:cubicBezTo>
                    <a:pt x="192" y="1"/>
                    <a:pt x="120" y="25"/>
                    <a:pt x="72" y="73"/>
                  </a:cubicBezTo>
                  <a:cubicBezTo>
                    <a:pt x="24" y="145"/>
                    <a:pt x="0" y="193"/>
                    <a:pt x="0" y="289"/>
                  </a:cubicBezTo>
                  <a:lnTo>
                    <a:pt x="0" y="721"/>
                  </a:lnTo>
                  <a:cubicBezTo>
                    <a:pt x="0" y="793"/>
                    <a:pt x="24" y="865"/>
                    <a:pt x="72" y="913"/>
                  </a:cubicBezTo>
                  <a:cubicBezTo>
                    <a:pt x="120" y="961"/>
                    <a:pt x="216" y="985"/>
                    <a:pt x="264" y="985"/>
                  </a:cubicBezTo>
                  <a:cubicBezTo>
                    <a:pt x="336" y="985"/>
                    <a:pt x="432" y="961"/>
                    <a:pt x="480" y="913"/>
                  </a:cubicBezTo>
                  <a:cubicBezTo>
                    <a:pt x="528" y="865"/>
                    <a:pt x="552" y="793"/>
                    <a:pt x="552" y="721"/>
                  </a:cubicBezTo>
                  <a:lnTo>
                    <a:pt x="552" y="289"/>
                  </a:lnTo>
                  <a:cubicBezTo>
                    <a:pt x="552" y="217"/>
                    <a:pt x="528" y="121"/>
                    <a:pt x="480" y="73"/>
                  </a:cubicBezTo>
                  <a:cubicBezTo>
                    <a:pt x="432" y="25"/>
                    <a:pt x="336"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2"/>
            <p:cNvSpPr/>
            <p:nvPr/>
          </p:nvSpPr>
          <p:spPr>
            <a:xfrm>
              <a:off x="2466750" y="3562550"/>
              <a:ext cx="24625" cy="27625"/>
            </a:xfrm>
            <a:custGeom>
              <a:avLst/>
              <a:gdLst/>
              <a:ahLst/>
              <a:cxnLst/>
              <a:rect l="l" t="t" r="r" b="b"/>
              <a:pathLst>
                <a:path w="985" h="1105" extrusionOk="0">
                  <a:moveTo>
                    <a:pt x="720" y="0"/>
                  </a:moveTo>
                  <a:cubicBezTo>
                    <a:pt x="648" y="0"/>
                    <a:pt x="552" y="24"/>
                    <a:pt x="504" y="72"/>
                  </a:cubicBezTo>
                  <a:cubicBezTo>
                    <a:pt x="360" y="264"/>
                    <a:pt x="216" y="456"/>
                    <a:pt x="72" y="624"/>
                  </a:cubicBezTo>
                  <a:cubicBezTo>
                    <a:pt x="48" y="648"/>
                    <a:pt x="24" y="672"/>
                    <a:pt x="24" y="720"/>
                  </a:cubicBezTo>
                  <a:cubicBezTo>
                    <a:pt x="0" y="744"/>
                    <a:pt x="0" y="792"/>
                    <a:pt x="0" y="816"/>
                  </a:cubicBezTo>
                  <a:cubicBezTo>
                    <a:pt x="0" y="888"/>
                    <a:pt x="24" y="984"/>
                    <a:pt x="72" y="1032"/>
                  </a:cubicBezTo>
                  <a:cubicBezTo>
                    <a:pt x="120" y="1080"/>
                    <a:pt x="192" y="1104"/>
                    <a:pt x="264" y="1104"/>
                  </a:cubicBezTo>
                  <a:cubicBezTo>
                    <a:pt x="336" y="1104"/>
                    <a:pt x="432" y="1080"/>
                    <a:pt x="480" y="1032"/>
                  </a:cubicBezTo>
                  <a:cubicBezTo>
                    <a:pt x="624" y="840"/>
                    <a:pt x="768" y="648"/>
                    <a:pt x="912" y="480"/>
                  </a:cubicBezTo>
                  <a:cubicBezTo>
                    <a:pt x="936" y="456"/>
                    <a:pt x="960" y="432"/>
                    <a:pt x="960" y="384"/>
                  </a:cubicBezTo>
                  <a:cubicBezTo>
                    <a:pt x="984" y="360"/>
                    <a:pt x="984" y="312"/>
                    <a:pt x="984" y="288"/>
                  </a:cubicBezTo>
                  <a:cubicBezTo>
                    <a:pt x="984" y="216"/>
                    <a:pt x="960" y="120"/>
                    <a:pt x="912" y="72"/>
                  </a:cubicBezTo>
                  <a:cubicBezTo>
                    <a:pt x="864" y="24"/>
                    <a:pt x="792" y="0"/>
                    <a:pt x="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2"/>
            <p:cNvSpPr/>
            <p:nvPr/>
          </p:nvSpPr>
          <p:spPr>
            <a:xfrm>
              <a:off x="2488350" y="3489225"/>
              <a:ext cx="19825" cy="35650"/>
            </a:xfrm>
            <a:custGeom>
              <a:avLst/>
              <a:gdLst/>
              <a:ahLst/>
              <a:cxnLst/>
              <a:rect l="l" t="t" r="r" b="b"/>
              <a:pathLst>
                <a:path w="793" h="1426" extrusionOk="0">
                  <a:moveTo>
                    <a:pt x="521" y="0"/>
                  </a:moveTo>
                  <a:cubicBezTo>
                    <a:pt x="392" y="0"/>
                    <a:pt x="261" y="71"/>
                    <a:pt x="240" y="197"/>
                  </a:cubicBezTo>
                  <a:lnTo>
                    <a:pt x="24" y="1085"/>
                  </a:lnTo>
                  <a:cubicBezTo>
                    <a:pt x="0" y="1205"/>
                    <a:pt x="72" y="1373"/>
                    <a:pt x="240" y="1421"/>
                  </a:cubicBezTo>
                  <a:cubicBezTo>
                    <a:pt x="256" y="1424"/>
                    <a:pt x="272" y="1426"/>
                    <a:pt x="289" y="1426"/>
                  </a:cubicBezTo>
                  <a:cubicBezTo>
                    <a:pt x="407" y="1426"/>
                    <a:pt x="556" y="1355"/>
                    <a:pt x="577" y="1229"/>
                  </a:cubicBezTo>
                  <a:lnTo>
                    <a:pt x="769" y="341"/>
                  </a:lnTo>
                  <a:cubicBezTo>
                    <a:pt x="793" y="197"/>
                    <a:pt x="721" y="29"/>
                    <a:pt x="577" y="5"/>
                  </a:cubicBezTo>
                  <a:cubicBezTo>
                    <a:pt x="558" y="2"/>
                    <a:pt x="540"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2"/>
            <p:cNvSpPr/>
            <p:nvPr/>
          </p:nvSpPr>
          <p:spPr>
            <a:xfrm>
              <a:off x="2498550" y="3415775"/>
              <a:ext cx="20425" cy="38300"/>
            </a:xfrm>
            <a:custGeom>
              <a:avLst/>
              <a:gdLst/>
              <a:ahLst/>
              <a:cxnLst/>
              <a:rect l="l" t="t" r="r" b="b"/>
              <a:pathLst>
                <a:path w="817" h="1532" extrusionOk="0">
                  <a:moveTo>
                    <a:pt x="487" y="0"/>
                  </a:moveTo>
                  <a:cubicBezTo>
                    <a:pt x="370" y="0"/>
                    <a:pt x="260" y="73"/>
                    <a:pt x="241" y="207"/>
                  </a:cubicBezTo>
                  <a:cubicBezTo>
                    <a:pt x="169" y="519"/>
                    <a:pt x="97" y="855"/>
                    <a:pt x="24" y="1191"/>
                  </a:cubicBezTo>
                  <a:cubicBezTo>
                    <a:pt x="0" y="1311"/>
                    <a:pt x="73" y="1479"/>
                    <a:pt x="217" y="1527"/>
                  </a:cubicBezTo>
                  <a:cubicBezTo>
                    <a:pt x="235" y="1530"/>
                    <a:pt x="253" y="1531"/>
                    <a:pt x="272" y="1531"/>
                  </a:cubicBezTo>
                  <a:cubicBezTo>
                    <a:pt x="401" y="1531"/>
                    <a:pt x="535" y="1461"/>
                    <a:pt x="577" y="1335"/>
                  </a:cubicBezTo>
                  <a:cubicBezTo>
                    <a:pt x="649" y="999"/>
                    <a:pt x="697" y="687"/>
                    <a:pt x="769" y="351"/>
                  </a:cubicBezTo>
                  <a:cubicBezTo>
                    <a:pt x="817" y="207"/>
                    <a:pt x="745" y="39"/>
                    <a:pt x="577" y="15"/>
                  </a:cubicBezTo>
                  <a:cubicBezTo>
                    <a:pt x="547" y="5"/>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2"/>
            <p:cNvSpPr/>
            <p:nvPr/>
          </p:nvSpPr>
          <p:spPr>
            <a:xfrm>
              <a:off x="2506950" y="3353125"/>
              <a:ext cx="14425" cy="30625"/>
            </a:xfrm>
            <a:custGeom>
              <a:avLst/>
              <a:gdLst/>
              <a:ahLst/>
              <a:cxnLst/>
              <a:rect l="l" t="t" r="r" b="b"/>
              <a:pathLst>
                <a:path w="577" h="1225" extrusionOk="0">
                  <a:moveTo>
                    <a:pt x="289" y="0"/>
                  </a:moveTo>
                  <a:cubicBezTo>
                    <a:pt x="145" y="0"/>
                    <a:pt x="1" y="120"/>
                    <a:pt x="1" y="289"/>
                  </a:cubicBezTo>
                  <a:lnTo>
                    <a:pt x="1" y="937"/>
                  </a:lnTo>
                  <a:cubicBezTo>
                    <a:pt x="1" y="1009"/>
                    <a:pt x="49" y="1081"/>
                    <a:pt x="97" y="1129"/>
                  </a:cubicBezTo>
                  <a:cubicBezTo>
                    <a:pt x="145" y="1177"/>
                    <a:pt x="217" y="1225"/>
                    <a:pt x="289" y="1225"/>
                  </a:cubicBezTo>
                  <a:cubicBezTo>
                    <a:pt x="433" y="1201"/>
                    <a:pt x="577" y="1081"/>
                    <a:pt x="577" y="937"/>
                  </a:cubicBezTo>
                  <a:lnTo>
                    <a:pt x="577" y="289"/>
                  </a:lnTo>
                  <a:cubicBezTo>
                    <a:pt x="577" y="217"/>
                    <a:pt x="529" y="144"/>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2"/>
            <p:cNvSpPr/>
            <p:nvPr/>
          </p:nvSpPr>
          <p:spPr>
            <a:xfrm>
              <a:off x="2501550" y="3285325"/>
              <a:ext cx="17425" cy="27425"/>
            </a:xfrm>
            <a:custGeom>
              <a:avLst/>
              <a:gdLst/>
              <a:ahLst/>
              <a:cxnLst/>
              <a:rect l="l" t="t" r="r" b="b"/>
              <a:pathLst>
                <a:path w="697" h="1097" extrusionOk="0">
                  <a:moveTo>
                    <a:pt x="481" y="0"/>
                  </a:moveTo>
                  <a:cubicBezTo>
                    <a:pt x="409" y="0"/>
                    <a:pt x="337" y="0"/>
                    <a:pt x="265" y="48"/>
                  </a:cubicBezTo>
                  <a:cubicBezTo>
                    <a:pt x="217" y="72"/>
                    <a:pt x="145" y="144"/>
                    <a:pt x="145" y="216"/>
                  </a:cubicBezTo>
                  <a:cubicBezTo>
                    <a:pt x="97" y="384"/>
                    <a:pt x="73" y="576"/>
                    <a:pt x="25" y="744"/>
                  </a:cubicBezTo>
                  <a:cubicBezTo>
                    <a:pt x="1" y="816"/>
                    <a:pt x="25" y="888"/>
                    <a:pt x="49" y="960"/>
                  </a:cubicBezTo>
                  <a:cubicBezTo>
                    <a:pt x="97" y="1032"/>
                    <a:pt x="145" y="1080"/>
                    <a:pt x="217" y="1080"/>
                  </a:cubicBezTo>
                  <a:cubicBezTo>
                    <a:pt x="246" y="1090"/>
                    <a:pt x="276" y="1096"/>
                    <a:pt x="306" y="1096"/>
                  </a:cubicBezTo>
                  <a:cubicBezTo>
                    <a:pt x="348" y="1096"/>
                    <a:pt x="390" y="1084"/>
                    <a:pt x="433" y="1056"/>
                  </a:cubicBezTo>
                  <a:cubicBezTo>
                    <a:pt x="505" y="1032"/>
                    <a:pt x="553" y="960"/>
                    <a:pt x="553" y="888"/>
                  </a:cubicBezTo>
                  <a:lnTo>
                    <a:pt x="673" y="360"/>
                  </a:lnTo>
                  <a:cubicBezTo>
                    <a:pt x="697" y="288"/>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2"/>
            <p:cNvSpPr/>
            <p:nvPr/>
          </p:nvSpPr>
          <p:spPr>
            <a:xfrm>
              <a:off x="2506350" y="3214500"/>
              <a:ext cx="19225" cy="30350"/>
            </a:xfrm>
            <a:custGeom>
              <a:avLst/>
              <a:gdLst/>
              <a:ahLst/>
              <a:cxnLst/>
              <a:rect l="l" t="t" r="r" b="b"/>
              <a:pathLst>
                <a:path w="769" h="1214" extrusionOk="0">
                  <a:moveTo>
                    <a:pt x="409" y="1"/>
                  </a:moveTo>
                  <a:cubicBezTo>
                    <a:pt x="337" y="1"/>
                    <a:pt x="241" y="1"/>
                    <a:pt x="193" y="49"/>
                  </a:cubicBezTo>
                  <a:cubicBezTo>
                    <a:pt x="49" y="121"/>
                    <a:pt x="1" y="289"/>
                    <a:pt x="73" y="409"/>
                  </a:cubicBezTo>
                  <a:cubicBezTo>
                    <a:pt x="97" y="433"/>
                    <a:pt x="97" y="457"/>
                    <a:pt x="121" y="481"/>
                  </a:cubicBezTo>
                  <a:cubicBezTo>
                    <a:pt x="145" y="529"/>
                    <a:pt x="145" y="577"/>
                    <a:pt x="169" y="625"/>
                  </a:cubicBezTo>
                  <a:cubicBezTo>
                    <a:pt x="169" y="697"/>
                    <a:pt x="169" y="745"/>
                    <a:pt x="169" y="793"/>
                  </a:cubicBezTo>
                  <a:cubicBezTo>
                    <a:pt x="145" y="817"/>
                    <a:pt x="145" y="841"/>
                    <a:pt x="145" y="865"/>
                  </a:cubicBezTo>
                  <a:cubicBezTo>
                    <a:pt x="121" y="937"/>
                    <a:pt x="145" y="1009"/>
                    <a:pt x="169" y="1081"/>
                  </a:cubicBezTo>
                  <a:cubicBezTo>
                    <a:pt x="217" y="1129"/>
                    <a:pt x="265" y="1177"/>
                    <a:pt x="337" y="1201"/>
                  </a:cubicBezTo>
                  <a:cubicBezTo>
                    <a:pt x="362" y="1210"/>
                    <a:pt x="388" y="1214"/>
                    <a:pt x="414" y="1214"/>
                  </a:cubicBezTo>
                  <a:cubicBezTo>
                    <a:pt x="536" y="1214"/>
                    <a:pt x="653" y="1128"/>
                    <a:pt x="673" y="1009"/>
                  </a:cubicBezTo>
                  <a:cubicBezTo>
                    <a:pt x="769" y="721"/>
                    <a:pt x="721" y="409"/>
                    <a:pt x="577" y="145"/>
                  </a:cubicBezTo>
                  <a:cubicBezTo>
                    <a:pt x="529" y="73"/>
                    <a:pt x="457"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2"/>
            <p:cNvSpPr/>
            <p:nvPr/>
          </p:nvSpPr>
          <p:spPr>
            <a:xfrm>
              <a:off x="2508750" y="3135600"/>
              <a:ext cx="16825" cy="35850"/>
            </a:xfrm>
            <a:custGeom>
              <a:avLst/>
              <a:gdLst/>
              <a:ahLst/>
              <a:cxnLst/>
              <a:rect l="l" t="t" r="r" b="b"/>
              <a:pathLst>
                <a:path w="673" h="1434" extrusionOk="0">
                  <a:moveTo>
                    <a:pt x="342" y="0"/>
                  </a:moveTo>
                  <a:cubicBezTo>
                    <a:pt x="316" y="0"/>
                    <a:pt x="290" y="4"/>
                    <a:pt x="265" y="13"/>
                  </a:cubicBezTo>
                  <a:cubicBezTo>
                    <a:pt x="121" y="61"/>
                    <a:pt x="49" y="205"/>
                    <a:pt x="73" y="349"/>
                  </a:cubicBezTo>
                  <a:cubicBezTo>
                    <a:pt x="73" y="397"/>
                    <a:pt x="73" y="421"/>
                    <a:pt x="97" y="445"/>
                  </a:cubicBezTo>
                  <a:cubicBezTo>
                    <a:pt x="97" y="589"/>
                    <a:pt x="97" y="709"/>
                    <a:pt x="97" y="853"/>
                  </a:cubicBezTo>
                  <a:cubicBezTo>
                    <a:pt x="73" y="925"/>
                    <a:pt x="49" y="997"/>
                    <a:pt x="25" y="1069"/>
                  </a:cubicBezTo>
                  <a:cubicBezTo>
                    <a:pt x="1" y="1213"/>
                    <a:pt x="97" y="1381"/>
                    <a:pt x="241" y="1429"/>
                  </a:cubicBezTo>
                  <a:cubicBezTo>
                    <a:pt x="259" y="1432"/>
                    <a:pt x="277" y="1433"/>
                    <a:pt x="295" y="1433"/>
                  </a:cubicBezTo>
                  <a:cubicBezTo>
                    <a:pt x="420" y="1433"/>
                    <a:pt x="535" y="1362"/>
                    <a:pt x="577" y="1237"/>
                  </a:cubicBezTo>
                  <a:cubicBezTo>
                    <a:pt x="673" y="901"/>
                    <a:pt x="673" y="541"/>
                    <a:pt x="601" y="205"/>
                  </a:cubicBezTo>
                  <a:cubicBezTo>
                    <a:pt x="581" y="86"/>
                    <a:pt x="464"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2"/>
            <p:cNvSpPr/>
            <p:nvPr/>
          </p:nvSpPr>
          <p:spPr>
            <a:xfrm>
              <a:off x="2509950" y="3062625"/>
              <a:ext cx="13825" cy="38500"/>
            </a:xfrm>
            <a:custGeom>
              <a:avLst/>
              <a:gdLst/>
              <a:ahLst/>
              <a:cxnLst/>
              <a:rect l="l" t="t" r="r" b="b"/>
              <a:pathLst>
                <a:path w="553" h="1540" extrusionOk="0">
                  <a:moveTo>
                    <a:pt x="320" y="1"/>
                  </a:moveTo>
                  <a:cubicBezTo>
                    <a:pt x="310" y="1"/>
                    <a:pt x="299" y="2"/>
                    <a:pt x="289" y="3"/>
                  </a:cubicBezTo>
                  <a:cubicBezTo>
                    <a:pt x="121" y="3"/>
                    <a:pt x="1" y="123"/>
                    <a:pt x="1" y="267"/>
                  </a:cubicBezTo>
                  <a:lnTo>
                    <a:pt x="1" y="1251"/>
                  </a:lnTo>
                  <a:cubicBezTo>
                    <a:pt x="1" y="1395"/>
                    <a:pt x="121" y="1539"/>
                    <a:pt x="289" y="1539"/>
                  </a:cubicBezTo>
                  <a:cubicBezTo>
                    <a:pt x="433" y="1515"/>
                    <a:pt x="553" y="1419"/>
                    <a:pt x="553" y="1251"/>
                  </a:cubicBezTo>
                  <a:lnTo>
                    <a:pt x="553" y="267"/>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2"/>
            <p:cNvSpPr/>
            <p:nvPr/>
          </p:nvSpPr>
          <p:spPr>
            <a:xfrm>
              <a:off x="2501550" y="2991650"/>
              <a:ext cx="17425" cy="33050"/>
            </a:xfrm>
            <a:custGeom>
              <a:avLst/>
              <a:gdLst/>
              <a:ahLst/>
              <a:cxnLst/>
              <a:rect l="l" t="t" r="r" b="b"/>
              <a:pathLst>
                <a:path w="697" h="1322" extrusionOk="0">
                  <a:moveTo>
                    <a:pt x="254" y="1"/>
                  </a:moveTo>
                  <a:cubicBezTo>
                    <a:pt x="233" y="1"/>
                    <a:pt x="212" y="4"/>
                    <a:pt x="193" y="10"/>
                  </a:cubicBezTo>
                  <a:cubicBezTo>
                    <a:pt x="121" y="34"/>
                    <a:pt x="73" y="82"/>
                    <a:pt x="25" y="154"/>
                  </a:cubicBezTo>
                  <a:cubicBezTo>
                    <a:pt x="1" y="226"/>
                    <a:pt x="1" y="274"/>
                    <a:pt x="1" y="370"/>
                  </a:cubicBezTo>
                  <a:cubicBezTo>
                    <a:pt x="49" y="610"/>
                    <a:pt x="97" y="874"/>
                    <a:pt x="145" y="1114"/>
                  </a:cubicBezTo>
                  <a:cubicBezTo>
                    <a:pt x="145" y="1186"/>
                    <a:pt x="217" y="1258"/>
                    <a:pt x="265" y="1282"/>
                  </a:cubicBezTo>
                  <a:cubicBezTo>
                    <a:pt x="307" y="1310"/>
                    <a:pt x="349" y="1322"/>
                    <a:pt x="391" y="1322"/>
                  </a:cubicBezTo>
                  <a:cubicBezTo>
                    <a:pt x="421" y="1322"/>
                    <a:pt x="451" y="1316"/>
                    <a:pt x="481" y="1306"/>
                  </a:cubicBezTo>
                  <a:cubicBezTo>
                    <a:pt x="553" y="1282"/>
                    <a:pt x="625" y="1258"/>
                    <a:pt x="649" y="1186"/>
                  </a:cubicBezTo>
                  <a:cubicBezTo>
                    <a:pt x="697" y="1114"/>
                    <a:pt x="697" y="1042"/>
                    <a:pt x="673" y="970"/>
                  </a:cubicBezTo>
                  <a:cubicBezTo>
                    <a:pt x="625" y="730"/>
                    <a:pt x="577" y="466"/>
                    <a:pt x="553" y="226"/>
                  </a:cubicBezTo>
                  <a:cubicBezTo>
                    <a:pt x="529" y="154"/>
                    <a:pt x="481" y="82"/>
                    <a:pt x="409" y="58"/>
                  </a:cubicBezTo>
                  <a:cubicBezTo>
                    <a:pt x="373" y="23"/>
                    <a:pt x="313"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2"/>
            <p:cNvSpPr/>
            <p:nvPr/>
          </p:nvSpPr>
          <p:spPr>
            <a:xfrm>
              <a:off x="2528550" y="2969975"/>
              <a:ext cx="18025" cy="38500"/>
            </a:xfrm>
            <a:custGeom>
              <a:avLst/>
              <a:gdLst/>
              <a:ahLst/>
              <a:cxnLst/>
              <a:rect l="l" t="t" r="r" b="b"/>
              <a:pathLst>
                <a:path w="721" h="1540" extrusionOk="0">
                  <a:moveTo>
                    <a:pt x="317" y="0"/>
                  </a:moveTo>
                  <a:cubicBezTo>
                    <a:pt x="292" y="0"/>
                    <a:pt x="266" y="4"/>
                    <a:pt x="241" y="13"/>
                  </a:cubicBezTo>
                  <a:cubicBezTo>
                    <a:pt x="97" y="61"/>
                    <a:pt x="1" y="205"/>
                    <a:pt x="49" y="349"/>
                  </a:cubicBezTo>
                  <a:cubicBezTo>
                    <a:pt x="97" y="469"/>
                    <a:pt x="121" y="589"/>
                    <a:pt x="145" y="709"/>
                  </a:cubicBezTo>
                  <a:cubicBezTo>
                    <a:pt x="145" y="853"/>
                    <a:pt x="145" y="997"/>
                    <a:pt x="121" y="1141"/>
                  </a:cubicBezTo>
                  <a:cubicBezTo>
                    <a:pt x="121" y="1165"/>
                    <a:pt x="121" y="1165"/>
                    <a:pt x="121" y="1189"/>
                  </a:cubicBezTo>
                  <a:cubicBezTo>
                    <a:pt x="121" y="1261"/>
                    <a:pt x="121" y="1333"/>
                    <a:pt x="145" y="1405"/>
                  </a:cubicBezTo>
                  <a:cubicBezTo>
                    <a:pt x="193" y="1453"/>
                    <a:pt x="265" y="1525"/>
                    <a:pt x="313" y="1525"/>
                  </a:cubicBezTo>
                  <a:cubicBezTo>
                    <a:pt x="342" y="1535"/>
                    <a:pt x="373" y="1540"/>
                    <a:pt x="405" y="1540"/>
                  </a:cubicBezTo>
                  <a:cubicBezTo>
                    <a:pt x="528" y="1540"/>
                    <a:pt x="654" y="1467"/>
                    <a:pt x="673" y="1333"/>
                  </a:cubicBezTo>
                  <a:cubicBezTo>
                    <a:pt x="721" y="949"/>
                    <a:pt x="721" y="565"/>
                    <a:pt x="577" y="205"/>
                  </a:cubicBezTo>
                  <a:cubicBezTo>
                    <a:pt x="537" y="86"/>
                    <a:pt x="43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2"/>
            <p:cNvSpPr/>
            <p:nvPr/>
          </p:nvSpPr>
          <p:spPr>
            <a:xfrm>
              <a:off x="2541750" y="3059425"/>
              <a:ext cx="18625" cy="41250"/>
            </a:xfrm>
            <a:custGeom>
              <a:avLst/>
              <a:gdLst/>
              <a:ahLst/>
              <a:cxnLst/>
              <a:rect l="l" t="t" r="r" b="b"/>
              <a:pathLst>
                <a:path w="745" h="1650" extrusionOk="0">
                  <a:moveTo>
                    <a:pt x="309" y="0"/>
                  </a:moveTo>
                  <a:cubicBezTo>
                    <a:pt x="286" y="0"/>
                    <a:pt x="263" y="4"/>
                    <a:pt x="241" y="11"/>
                  </a:cubicBezTo>
                  <a:cubicBezTo>
                    <a:pt x="97" y="59"/>
                    <a:pt x="1" y="203"/>
                    <a:pt x="49" y="371"/>
                  </a:cubicBezTo>
                  <a:cubicBezTo>
                    <a:pt x="73" y="443"/>
                    <a:pt x="97" y="539"/>
                    <a:pt x="121" y="611"/>
                  </a:cubicBezTo>
                  <a:cubicBezTo>
                    <a:pt x="121" y="659"/>
                    <a:pt x="145" y="707"/>
                    <a:pt x="145" y="755"/>
                  </a:cubicBezTo>
                  <a:cubicBezTo>
                    <a:pt x="145" y="779"/>
                    <a:pt x="145" y="803"/>
                    <a:pt x="145" y="827"/>
                  </a:cubicBezTo>
                  <a:cubicBezTo>
                    <a:pt x="169" y="923"/>
                    <a:pt x="169" y="995"/>
                    <a:pt x="169" y="1091"/>
                  </a:cubicBezTo>
                  <a:cubicBezTo>
                    <a:pt x="169" y="1139"/>
                    <a:pt x="145" y="1187"/>
                    <a:pt x="145" y="1211"/>
                  </a:cubicBezTo>
                  <a:cubicBezTo>
                    <a:pt x="145" y="1235"/>
                    <a:pt x="145" y="1259"/>
                    <a:pt x="145" y="1283"/>
                  </a:cubicBezTo>
                  <a:cubicBezTo>
                    <a:pt x="145" y="1283"/>
                    <a:pt x="145" y="1283"/>
                    <a:pt x="145" y="1307"/>
                  </a:cubicBezTo>
                  <a:cubicBezTo>
                    <a:pt x="121" y="1379"/>
                    <a:pt x="121" y="1451"/>
                    <a:pt x="169" y="1523"/>
                  </a:cubicBezTo>
                  <a:cubicBezTo>
                    <a:pt x="217" y="1571"/>
                    <a:pt x="265" y="1643"/>
                    <a:pt x="337" y="1643"/>
                  </a:cubicBezTo>
                  <a:cubicBezTo>
                    <a:pt x="360" y="1647"/>
                    <a:pt x="383" y="1649"/>
                    <a:pt x="406" y="1649"/>
                  </a:cubicBezTo>
                  <a:cubicBezTo>
                    <a:pt x="530" y="1649"/>
                    <a:pt x="653" y="1593"/>
                    <a:pt x="673" y="1451"/>
                  </a:cubicBezTo>
                  <a:cubicBezTo>
                    <a:pt x="745" y="1043"/>
                    <a:pt x="721" y="611"/>
                    <a:pt x="601" y="203"/>
                  </a:cubicBezTo>
                  <a:cubicBezTo>
                    <a:pt x="560" y="102"/>
                    <a:pt x="434"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2"/>
            <p:cNvSpPr/>
            <p:nvPr/>
          </p:nvSpPr>
          <p:spPr>
            <a:xfrm>
              <a:off x="2550750" y="3122100"/>
              <a:ext cx="13825" cy="30625"/>
            </a:xfrm>
            <a:custGeom>
              <a:avLst/>
              <a:gdLst/>
              <a:ahLst/>
              <a:cxnLst/>
              <a:rect l="l" t="t" r="r" b="b"/>
              <a:pathLst>
                <a:path w="553" h="1225" extrusionOk="0">
                  <a:moveTo>
                    <a:pt x="265" y="1"/>
                  </a:moveTo>
                  <a:cubicBezTo>
                    <a:pt x="121" y="25"/>
                    <a:pt x="1" y="121"/>
                    <a:pt x="1" y="289"/>
                  </a:cubicBezTo>
                  <a:lnTo>
                    <a:pt x="1" y="937"/>
                  </a:lnTo>
                  <a:cubicBezTo>
                    <a:pt x="1" y="1009"/>
                    <a:pt x="25" y="1081"/>
                    <a:pt x="73" y="1129"/>
                  </a:cubicBezTo>
                  <a:cubicBezTo>
                    <a:pt x="121" y="1177"/>
                    <a:pt x="217" y="1225"/>
                    <a:pt x="265" y="1225"/>
                  </a:cubicBezTo>
                  <a:cubicBezTo>
                    <a:pt x="433" y="1201"/>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2"/>
            <p:cNvSpPr/>
            <p:nvPr/>
          </p:nvSpPr>
          <p:spPr>
            <a:xfrm>
              <a:off x="2547750" y="3209100"/>
              <a:ext cx="17425" cy="35750"/>
            </a:xfrm>
            <a:custGeom>
              <a:avLst/>
              <a:gdLst/>
              <a:ahLst/>
              <a:cxnLst/>
              <a:rect l="l" t="t" r="r" b="b"/>
              <a:pathLst>
                <a:path w="697" h="1430" extrusionOk="0">
                  <a:moveTo>
                    <a:pt x="385" y="1"/>
                  </a:moveTo>
                  <a:cubicBezTo>
                    <a:pt x="313" y="1"/>
                    <a:pt x="241" y="25"/>
                    <a:pt x="193" y="97"/>
                  </a:cubicBezTo>
                  <a:cubicBezTo>
                    <a:pt x="145" y="145"/>
                    <a:pt x="97" y="217"/>
                    <a:pt x="121" y="289"/>
                  </a:cubicBezTo>
                  <a:cubicBezTo>
                    <a:pt x="121" y="433"/>
                    <a:pt x="121" y="553"/>
                    <a:pt x="121" y="697"/>
                  </a:cubicBezTo>
                  <a:cubicBezTo>
                    <a:pt x="97" y="841"/>
                    <a:pt x="73" y="961"/>
                    <a:pt x="25" y="1081"/>
                  </a:cubicBezTo>
                  <a:cubicBezTo>
                    <a:pt x="1" y="1153"/>
                    <a:pt x="25" y="1225"/>
                    <a:pt x="49" y="1297"/>
                  </a:cubicBezTo>
                  <a:cubicBezTo>
                    <a:pt x="73" y="1345"/>
                    <a:pt x="145" y="1417"/>
                    <a:pt x="217" y="1417"/>
                  </a:cubicBezTo>
                  <a:cubicBezTo>
                    <a:pt x="242" y="1426"/>
                    <a:pt x="268" y="1430"/>
                    <a:pt x="293" y="1430"/>
                  </a:cubicBezTo>
                  <a:cubicBezTo>
                    <a:pt x="409" y="1430"/>
                    <a:pt x="513" y="1344"/>
                    <a:pt x="553" y="1225"/>
                  </a:cubicBezTo>
                  <a:cubicBezTo>
                    <a:pt x="673" y="937"/>
                    <a:pt x="697" y="601"/>
                    <a:pt x="673" y="289"/>
                  </a:cubicBezTo>
                  <a:cubicBezTo>
                    <a:pt x="673" y="217"/>
                    <a:pt x="649" y="145"/>
                    <a:pt x="601" y="97"/>
                  </a:cubicBezTo>
                  <a:cubicBezTo>
                    <a:pt x="553" y="49"/>
                    <a:pt x="457" y="1"/>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2"/>
            <p:cNvSpPr/>
            <p:nvPr/>
          </p:nvSpPr>
          <p:spPr>
            <a:xfrm>
              <a:off x="2547750" y="3276925"/>
              <a:ext cx="14425" cy="27625"/>
            </a:xfrm>
            <a:custGeom>
              <a:avLst/>
              <a:gdLst/>
              <a:ahLst/>
              <a:cxnLst/>
              <a:rect l="l" t="t" r="r" b="b"/>
              <a:pathLst>
                <a:path w="577" h="1105" extrusionOk="0">
                  <a:moveTo>
                    <a:pt x="289" y="0"/>
                  </a:moveTo>
                  <a:cubicBezTo>
                    <a:pt x="217" y="0"/>
                    <a:pt x="145" y="24"/>
                    <a:pt x="97" y="96"/>
                  </a:cubicBezTo>
                  <a:cubicBezTo>
                    <a:pt x="49" y="144"/>
                    <a:pt x="1" y="216"/>
                    <a:pt x="1" y="288"/>
                  </a:cubicBezTo>
                  <a:lnTo>
                    <a:pt x="1" y="840"/>
                  </a:lnTo>
                  <a:cubicBezTo>
                    <a:pt x="1" y="912"/>
                    <a:pt x="49" y="984"/>
                    <a:pt x="97" y="1032"/>
                  </a:cubicBezTo>
                  <a:cubicBezTo>
                    <a:pt x="145" y="1080"/>
                    <a:pt x="217" y="1104"/>
                    <a:pt x="289" y="1104"/>
                  </a:cubicBezTo>
                  <a:cubicBezTo>
                    <a:pt x="361" y="1104"/>
                    <a:pt x="433" y="1080"/>
                    <a:pt x="481" y="1032"/>
                  </a:cubicBezTo>
                  <a:cubicBezTo>
                    <a:pt x="529" y="984"/>
                    <a:pt x="577" y="912"/>
                    <a:pt x="577" y="840"/>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2"/>
            <p:cNvSpPr/>
            <p:nvPr/>
          </p:nvSpPr>
          <p:spPr>
            <a:xfrm>
              <a:off x="2542350" y="3328525"/>
              <a:ext cx="14425" cy="33100"/>
            </a:xfrm>
            <a:custGeom>
              <a:avLst/>
              <a:gdLst/>
              <a:ahLst/>
              <a:cxnLst/>
              <a:rect l="l" t="t" r="r" b="b"/>
              <a:pathLst>
                <a:path w="577" h="1324" extrusionOk="0">
                  <a:moveTo>
                    <a:pt x="289" y="0"/>
                  </a:moveTo>
                  <a:cubicBezTo>
                    <a:pt x="145" y="24"/>
                    <a:pt x="1" y="120"/>
                    <a:pt x="1" y="288"/>
                  </a:cubicBezTo>
                  <a:lnTo>
                    <a:pt x="1" y="1056"/>
                  </a:lnTo>
                  <a:cubicBezTo>
                    <a:pt x="1" y="1190"/>
                    <a:pt x="124" y="1323"/>
                    <a:pt x="257" y="1323"/>
                  </a:cubicBezTo>
                  <a:cubicBezTo>
                    <a:pt x="267" y="1323"/>
                    <a:pt x="278" y="1322"/>
                    <a:pt x="289" y="1321"/>
                  </a:cubicBezTo>
                  <a:cubicBezTo>
                    <a:pt x="433" y="1321"/>
                    <a:pt x="577" y="1201"/>
                    <a:pt x="577" y="1056"/>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2"/>
            <p:cNvSpPr/>
            <p:nvPr/>
          </p:nvSpPr>
          <p:spPr>
            <a:xfrm>
              <a:off x="2536950" y="3388525"/>
              <a:ext cx="13825" cy="24625"/>
            </a:xfrm>
            <a:custGeom>
              <a:avLst/>
              <a:gdLst/>
              <a:ahLst/>
              <a:cxnLst/>
              <a:rect l="l" t="t" r="r" b="b"/>
              <a:pathLst>
                <a:path w="553" h="985" extrusionOk="0">
                  <a:moveTo>
                    <a:pt x="289" y="1"/>
                  </a:moveTo>
                  <a:cubicBezTo>
                    <a:pt x="217" y="1"/>
                    <a:pt x="145" y="25"/>
                    <a:pt x="97" y="73"/>
                  </a:cubicBezTo>
                  <a:cubicBezTo>
                    <a:pt x="49" y="145"/>
                    <a:pt x="1" y="193"/>
                    <a:pt x="1" y="289"/>
                  </a:cubicBezTo>
                  <a:lnTo>
                    <a:pt x="1" y="721"/>
                  </a:lnTo>
                  <a:cubicBezTo>
                    <a:pt x="1" y="793"/>
                    <a:pt x="25" y="865"/>
                    <a:pt x="97" y="913"/>
                  </a:cubicBezTo>
                  <a:cubicBezTo>
                    <a:pt x="145" y="961"/>
                    <a:pt x="217" y="985"/>
                    <a:pt x="289" y="985"/>
                  </a:cubicBezTo>
                  <a:cubicBezTo>
                    <a:pt x="361" y="985"/>
                    <a:pt x="433" y="961"/>
                    <a:pt x="481" y="913"/>
                  </a:cubicBezTo>
                  <a:cubicBezTo>
                    <a:pt x="529" y="865"/>
                    <a:pt x="553" y="793"/>
                    <a:pt x="553" y="721"/>
                  </a:cubicBezTo>
                  <a:lnTo>
                    <a:pt x="553" y="289"/>
                  </a:lnTo>
                  <a:cubicBezTo>
                    <a:pt x="553"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2"/>
            <p:cNvSpPr/>
            <p:nvPr/>
          </p:nvSpPr>
          <p:spPr>
            <a:xfrm>
              <a:off x="2525550" y="3445525"/>
              <a:ext cx="17425" cy="24875"/>
            </a:xfrm>
            <a:custGeom>
              <a:avLst/>
              <a:gdLst/>
              <a:ahLst/>
              <a:cxnLst/>
              <a:rect l="l" t="t" r="r" b="b"/>
              <a:pathLst>
                <a:path w="697" h="995" extrusionOk="0">
                  <a:moveTo>
                    <a:pt x="481" y="1"/>
                  </a:moveTo>
                  <a:cubicBezTo>
                    <a:pt x="409" y="1"/>
                    <a:pt x="313" y="1"/>
                    <a:pt x="265" y="25"/>
                  </a:cubicBezTo>
                  <a:cubicBezTo>
                    <a:pt x="193" y="73"/>
                    <a:pt x="145" y="121"/>
                    <a:pt x="121" y="193"/>
                  </a:cubicBezTo>
                  <a:cubicBezTo>
                    <a:pt x="97" y="337"/>
                    <a:pt x="49" y="481"/>
                    <a:pt x="25" y="649"/>
                  </a:cubicBezTo>
                  <a:cubicBezTo>
                    <a:pt x="1" y="697"/>
                    <a:pt x="1" y="793"/>
                    <a:pt x="49" y="841"/>
                  </a:cubicBezTo>
                  <a:cubicBezTo>
                    <a:pt x="73" y="913"/>
                    <a:pt x="145" y="961"/>
                    <a:pt x="217" y="985"/>
                  </a:cubicBezTo>
                  <a:cubicBezTo>
                    <a:pt x="238" y="992"/>
                    <a:pt x="259" y="995"/>
                    <a:pt x="280" y="995"/>
                  </a:cubicBezTo>
                  <a:cubicBezTo>
                    <a:pt x="331" y="995"/>
                    <a:pt x="382" y="978"/>
                    <a:pt x="433" y="961"/>
                  </a:cubicBezTo>
                  <a:cubicBezTo>
                    <a:pt x="481" y="913"/>
                    <a:pt x="553" y="865"/>
                    <a:pt x="553" y="793"/>
                  </a:cubicBezTo>
                  <a:lnTo>
                    <a:pt x="673" y="361"/>
                  </a:lnTo>
                  <a:cubicBezTo>
                    <a:pt x="697" y="289"/>
                    <a:pt x="673" y="193"/>
                    <a:pt x="649" y="145"/>
                  </a:cubicBezTo>
                  <a:cubicBezTo>
                    <a:pt x="601"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2"/>
            <p:cNvSpPr/>
            <p:nvPr/>
          </p:nvSpPr>
          <p:spPr>
            <a:xfrm>
              <a:off x="2519550" y="3491500"/>
              <a:ext cx="26425" cy="33050"/>
            </a:xfrm>
            <a:custGeom>
              <a:avLst/>
              <a:gdLst/>
              <a:ahLst/>
              <a:cxnLst/>
              <a:rect l="l" t="t" r="r" b="b"/>
              <a:pathLst>
                <a:path w="1057" h="1322" extrusionOk="0">
                  <a:moveTo>
                    <a:pt x="767" y="1"/>
                  </a:moveTo>
                  <a:cubicBezTo>
                    <a:pt x="672" y="1"/>
                    <a:pt x="571" y="55"/>
                    <a:pt x="505" y="154"/>
                  </a:cubicBezTo>
                  <a:cubicBezTo>
                    <a:pt x="361" y="394"/>
                    <a:pt x="217" y="658"/>
                    <a:pt x="73" y="898"/>
                  </a:cubicBezTo>
                  <a:cubicBezTo>
                    <a:pt x="1" y="1042"/>
                    <a:pt x="49" y="1210"/>
                    <a:pt x="193" y="1282"/>
                  </a:cubicBezTo>
                  <a:cubicBezTo>
                    <a:pt x="236" y="1308"/>
                    <a:pt x="285" y="1321"/>
                    <a:pt x="335" y="1321"/>
                  </a:cubicBezTo>
                  <a:cubicBezTo>
                    <a:pt x="424" y="1321"/>
                    <a:pt x="515" y="1278"/>
                    <a:pt x="577" y="1186"/>
                  </a:cubicBezTo>
                  <a:cubicBezTo>
                    <a:pt x="721" y="946"/>
                    <a:pt x="865" y="682"/>
                    <a:pt x="985" y="418"/>
                  </a:cubicBezTo>
                  <a:cubicBezTo>
                    <a:pt x="1057" y="298"/>
                    <a:pt x="1033" y="106"/>
                    <a:pt x="889" y="34"/>
                  </a:cubicBezTo>
                  <a:cubicBezTo>
                    <a:pt x="852" y="12"/>
                    <a:pt x="810" y="1"/>
                    <a:pt x="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2"/>
            <p:cNvSpPr/>
            <p:nvPr/>
          </p:nvSpPr>
          <p:spPr>
            <a:xfrm>
              <a:off x="2550750" y="3393925"/>
              <a:ext cx="19225" cy="27625"/>
            </a:xfrm>
            <a:custGeom>
              <a:avLst/>
              <a:gdLst/>
              <a:ahLst/>
              <a:cxnLst/>
              <a:rect l="l" t="t" r="r" b="b"/>
              <a:pathLst>
                <a:path w="769" h="1105" extrusionOk="0">
                  <a:moveTo>
                    <a:pt x="505" y="1"/>
                  </a:moveTo>
                  <a:cubicBezTo>
                    <a:pt x="337" y="1"/>
                    <a:pt x="217" y="121"/>
                    <a:pt x="217" y="289"/>
                  </a:cubicBezTo>
                  <a:cubicBezTo>
                    <a:pt x="217" y="289"/>
                    <a:pt x="217" y="313"/>
                    <a:pt x="217" y="337"/>
                  </a:cubicBezTo>
                  <a:cubicBezTo>
                    <a:pt x="217" y="385"/>
                    <a:pt x="193" y="433"/>
                    <a:pt x="169" y="481"/>
                  </a:cubicBezTo>
                  <a:cubicBezTo>
                    <a:pt x="169" y="505"/>
                    <a:pt x="145" y="553"/>
                    <a:pt x="121" y="577"/>
                  </a:cubicBezTo>
                  <a:cubicBezTo>
                    <a:pt x="97" y="601"/>
                    <a:pt x="97" y="601"/>
                    <a:pt x="73" y="625"/>
                  </a:cubicBezTo>
                  <a:cubicBezTo>
                    <a:pt x="25" y="673"/>
                    <a:pt x="1" y="745"/>
                    <a:pt x="1" y="817"/>
                  </a:cubicBezTo>
                  <a:cubicBezTo>
                    <a:pt x="1" y="889"/>
                    <a:pt x="25" y="961"/>
                    <a:pt x="73" y="1009"/>
                  </a:cubicBezTo>
                  <a:cubicBezTo>
                    <a:pt x="121" y="1057"/>
                    <a:pt x="193" y="1105"/>
                    <a:pt x="265" y="1105"/>
                  </a:cubicBezTo>
                  <a:cubicBezTo>
                    <a:pt x="337" y="1105"/>
                    <a:pt x="409" y="1081"/>
                    <a:pt x="481" y="1009"/>
                  </a:cubicBezTo>
                  <a:cubicBezTo>
                    <a:pt x="673" y="817"/>
                    <a:pt x="769" y="553"/>
                    <a:pt x="769" y="289"/>
                  </a:cubicBezTo>
                  <a:cubicBezTo>
                    <a:pt x="769" y="217"/>
                    <a:pt x="745" y="121"/>
                    <a:pt x="697" y="73"/>
                  </a:cubicBezTo>
                  <a:cubicBezTo>
                    <a:pt x="649" y="25"/>
                    <a:pt x="577"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2"/>
            <p:cNvSpPr/>
            <p:nvPr/>
          </p:nvSpPr>
          <p:spPr>
            <a:xfrm>
              <a:off x="2566950" y="3317925"/>
              <a:ext cx="21025" cy="27425"/>
            </a:xfrm>
            <a:custGeom>
              <a:avLst/>
              <a:gdLst/>
              <a:ahLst/>
              <a:cxnLst/>
              <a:rect l="l" t="t" r="r" b="b"/>
              <a:pathLst>
                <a:path w="841" h="1097" extrusionOk="0">
                  <a:moveTo>
                    <a:pt x="506" y="1"/>
                  </a:moveTo>
                  <a:cubicBezTo>
                    <a:pt x="473" y="1"/>
                    <a:pt x="439" y="6"/>
                    <a:pt x="409" y="16"/>
                  </a:cubicBezTo>
                  <a:cubicBezTo>
                    <a:pt x="361" y="40"/>
                    <a:pt x="289" y="64"/>
                    <a:pt x="241" y="136"/>
                  </a:cubicBezTo>
                  <a:cubicBezTo>
                    <a:pt x="217" y="208"/>
                    <a:pt x="193" y="280"/>
                    <a:pt x="217" y="352"/>
                  </a:cubicBezTo>
                  <a:cubicBezTo>
                    <a:pt x="217" y="352"/>
                    <a:pt x="217" y="376"/>
                    <a:pt x="217" y="376"/>
                  </a:cubicBezTo>
                  <a:cubicBezTo>
                    <a:pt x="217" y="400"/>
                    <a:pt x="217" y="400"/>
                    <a:pt x="217" y="424"/>
                  </a:cubicBezTo>
                  <a:cubicBezTo>
                    <a:pt x="217" y="448"/>
                    <a:pt x="217" y="472"/>
                    <a:pt x="217" y="496"/>
                  </a:cubicBezTo>
                  <a:cubicBezTo>
                    <a:pt x="193" y="496"/>
                    <a:pt x="193" y="520"/>
                    <a:pt x="193" y="520"/>
                  </a:cubicBezTo>
                  <a:cubicBezTo>
                    <a:pt x="169" y="544"/>
                    <a:pt x="145" y="568"/>
                    <a:pt x="121" y="568"/>
                  </a:cubicBezTo>
                  <a:cubicBezTo>
                    <a:pt x="73" y="616"/>
                    <a:pt x="25" y="664"/>
                    <a:pt x="1" y="736"/>
                  </a:cubicBezTo>
                  <a:cubicBezTo>
                    <a:pt x="1" y="808"/>
                    <a:pt x="1" y="904"/>
                    <a:pt x="25" y="952"/>
                  </a:cubicBezTo>
                  <a:cubicBezTo>
                    <a:pt x="73" y="1024"/>
                    <a:pt x="121" y="1072"/>
                    <a:pt x="193" y="1096"/>
                  </a:cubicBezTo>
                  <a:cubicBezTo>
                    <a:pt x="265" y="1096"/>
                    <a:pt x="361" y="1096"/>
                    <a:pt x="409" y="1048"/>
                  </a:cubicBezTo>
                  <a:cubicBezTo>
                    <a:pt x="697" y="880"/>
                    <a:pt x="841" y="520"/>
                    <a:pt x="769" y="208"/>
                  </a:cubicBezTo>
                  <a:cubicBezTo>
                    <a:pt x="745" y="136"/>
                    <a:pt x="697" y="64"/>
                    <a:pt x="625" y="40"/>
                  </a:cubicBezTo>
                  <a:cubicBezTo>
                    <a:pt x="597" y="12"/>
                    <a:pt x="552"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2"/>
            <p:cNvSpPr/>
            <p:nvPr/>
          </p:nvSpPr>
          <p:spPr>
            <a:xfrm>
              <a:off x="2577150" y="3225600"/>
              <a:ext cx="21025" cy="32850"/>
            </a:xfrm>
            <a:custGeom>
              <a:avLst/>
              <a:gdLst/>
              <a:ahLst/>
              <a:cxnLst/>
              <a:rect l="l" t="t" r="r" b="b"/>
              <a:pathLst>
                <a:path w="841" h="1314" extrusionOk="0">
                  <a:moveTo>
                    <a:pt x="523" y="0"/>
                  </a:moveTo>
                  <a:cubicBezTo>
                    <a:pt x="402" y="0"/>
                    <a:pt x="285" y="86"/>
                    <a:pt x="265" y="205"/>
                  </a:cubicBezTo>
                  <a:cubicBezTo>
                    <a:pt x="193" y="445"/>
                    <a:pt x="121" y="709"/>
                    <a:pt x="49" y="973"/>
                  </a:cubicBezTo>
                  <a:cubicBezTo>
                    <a:pt x="1" y="1117"/>
                    <a:pt x="97" y="1285"/>
                    <a:pt x="241" y="1309"/>
                  </a:cubicBezTo>
                  <a:cubicBezTo>
                    <a:pt x="259" y="1312"/>
                    <a:pt x="278" y="1314"/>
                    <a:pt x="297" y="1314"/>
                  </a:cubicBezTo>
                  <a:cubicBezTo>
                    <a:pt x="425" y="1314"/>
                    <a:pt x="556" y="1243"/>
                    <a:pt x="577" y="1117"/>
                  </a:cubicBezTo>
                  <a:cubicBezTo>
                    <a:pt x="649" y="853"/>
                    <a:pt x="721" y="613"/>
                    <a:pt x="793" y="349"/>
                  </a:cubicBezTo>
                  <a:cubicBezTo>
                    <a:pt x="841" y="205"/>
                    <a:pt x="745" y="37"/>
                    <a:pt x="601" y="13"/>
                  </a:cubicBezTo>
                  <a:cubicBezTo>
                    <a:pt x="575" y="4"/>
                    <a:pt x="549" y="0"/>
                    <a:pt x="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2"/>
            <p:cNvSpPr/>
            <p:nvPr/>
          </p:nvSpPr>
          <p:spPr>
            <a:xfrm>
              <a:off x="2575350" y="3154850"/>
              <a:ext cx="16825" cy="27675"/>
            </a:xfrm>
            <a:custGeom>
              <a:avLst/>
              <a:gdLst/>
              <a:ahLst/>
              <a:cxnLst/>
              <a:rect l="l" t="t" r="r" b="b"/>
              <a:pathLst>
                <a:path w="673" h="1107" extrusionOk="0">
                  <a:moveTo>
                    <a:pt x="413" y="1"/>
                  </a:moveTo>
                  <a:cubicBezTo>
                    <a:pt x="357" y="1"/>
                    <a:pt x="299" y="18"/>
                    <a:pt x="265" y="35"/>
                  </a:cubicBezTo>
                  <a:cubicBezTo>
                    <a:pt x="193" y="83"/>
                    <a:pt x="145" y="131"/>
                    <a:pt x="121" y="203"/>
                  </a:cubicBezTo>
                  <a:lnTo>
                    <a:pt x="25" y="755"/>
                  </a:lnTo>
                  <a:cubicBezTo>
                    <a:pt x="1" y="827"/>
                    <a:pt x="1" y="899"/>
                    <a:pt x="49" y="971"/>
                  </a:cubicBezTo>
                  <a:cubicBezTo>
                    <a:pt x="73" y="1019"/>
                    <a:pt x="145" y="1091"/>
                    <a:pt x="217" y="1091"/>
                  </a:cubicBezTo>
                  <a:cubicBezTo>
                    <a:pt x="247" y="1101"/>
                    <a:pt x="276" y="1107"/>
                    <a:pt x="306" y="1107"/>
                  </a:cubicBezTo>
                  <a:cubicBezTo>
                    <a:pt x="349" y="1107"/>
                    <a:pt x="391" y="1095"/>
                    <a:pt x="433" y="1067"/>
                  </a:cubicBezTo>
                  <a:cubicBezTo>
                    <a:pt x="481" y="1043"/>
                    <a:pt x="553" y="971"/>
                    <a:pt x="553" y="899"/>
                  </a:cubicBezTo>
                  <a:lnTo>
                    <a:pt x="673" y="347"/>
                  </a:lnTo>
                  <a:cubicBezTo>
                    <a:pt x="673" y="275"/>
                    <a:pt x="673" y="203"/>
                    <a:pt x="649" y="131"/>
                  </a:cubicBezTo>
                  <a:cubicBezTo>
                    <a:pt x="601" y="83"/>
                    <a:pt x="553" y="35"/>
                    <a:pt x="481" y="11"/>
                  </a:cubicBezTo>
                  <a:cubicBezTo>
                    <a:pt x="460" y="4"/>
                    <a:pt x="437"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2"/>
            <p:cNvSpPr/>
            <p:nvPr/>
          </p:nvSpPr>
          <p:spPr>
            <a:xfrm>
              <a:off x="2572350" y="3086900"/>
              <a:ext cx="17425" cy="24825"/>
            </a:xfrm>
            <a:custGeom>
              <a:avLst/>
              <a:gdLst/>
              <a:ahLst/>
              <a:cxnLst/>
              <a:rect l="l" t="t" r="r" b="b"/>
              <a:pathLst>
                <a:path w="697" h="993" extrusionOk="0">
                  <a:moveTo>
                    <a:pt x="391" y="1"/>
                  </a:moveTo>
                  <a:cubicBezTo>
                    <a:pt x="349" y="1"/>
                    <a:pt x="307" y="12"/>
                    <a:pt x="265" y="40"/>
                  </a:cubicBezTo>
                  <a:cubicBezTo>
                    <a:pt x="193" y="88"/>
                    <a:pt x="145" y="136"/>
                    <a:pt x="145" y="208"/>
                  </a:cubicBezTo>
                  <a:cubicBezTo>
                    <a:pt x="97" y="352"/>
                    <a:pt x="49" y="496"/>
                    <a:pt x="25" y="640"/>
                  </a:cubicBezTo>
                  <a:cubicBezTo>
                    <a:pt x="1" y="712"/>
                    <a:pt x="1" y="784"/>
                    <a:pt x="49" y="857"/>
                  </a:cubicBezTo>
                  <a:cubicBezTo>
                    <a:pt x="73" y="905"/>
                    <a:pt x="145" y="977"/>
                    <a:pt x="217" y="977"/>
                  </a:cubicBezTo>
                  <a:cubicBezTo>
                    <a:pt x="247" y="986"/>
                    <a:pt x="276" y="992"/>
                    <a:pt x="306" y="992"/>
                  </a:cubicBezTo>
                  <a:cubicBezTo>
                    <a:pt x="348" y="992"/>
                    <a:pt x="391" y="981"/>
                    <a:pt x="433" y="953"/>
                  </a:cubicBezTo>
                  <a:cubicBezTo>
                    <a:pt x="481" y="929"/>
                    <a:pt x="529" y="857"/>
                    <a:pt x="553" y="784"/>
                  </a:cubicBezTo>
                  <a:cubicBezTo>
                    <a:pt x="601" y="640"/>
                    <a:pt x="625" y="496"/>
                    <a:pt x="673" y="352"/>
                  </a:cubicBezTo>
                  <a:cubicBezTo>
                    <a:pt x="697" y="280"/>
                    <a:pt x="673" y="208"/>
                    <a:pt x="649" y="136"/>
                  </a:cubicBezTo>
                  <a:cubicBezTo>
                    <a:pt x="601" y="88"/>
                    <a:pt x="553" y="40"/>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2"/>
            <p:cNvSpPr/>
            <p:nvPr/>
          </p:nvSpPr>
          <p:spPr>
            <a:xfrm>
              <a:off x="1833675" y="3511200"/>
              <a:ext cx="820325" cy="802150"/>
            </a:xfrm>
            <a:custGeom>
              <a:avLst/>
              <a:gdLst/>
              <a:ahLst/>
              <a:cxnLst/>
              <a:rect l="l" t="t" r="r" b="b"/>
              <a:pathLst>
                <a:path w="32813" h="32086" extrusionOk="0">
                  <a:moveTo>
                    <a:pt x="997" y="1"/>
                  </a:moveTo>
                  <a:cubicBezTo>
                    <a:pt x="935" y="1"/>
                    <a:pt x="872" y="26"/>
                    <a:pt x="817" y="86"/>
                  </a:cubicBezTo>
                  <a:cubicBezTo>
                    <a:pt x="1" y="998"/>
                    <a:pt x="49" y="2270"/>
                    <a:pt x="241" y="3398"/>
                  </a:cubicBezTo>
                  <a:cubicBezTo>
                    <a:pt x="457" y="4599"/>
                    <a:pt x="721" y="5823"/>
                    <a:pt x="1225" y="6927"/>
                  </a:cubicBezTo>
                  <a:cubicBezTo>
                    <a:pt x="1537" y="7623"/>
                    <a:pt x="1969" y="8223"/>
                    <a:pt x="2497" y="8727"/>
                  </a:cubicBezTo>
                  <a:lnTo>
                    <a:pt x="5977" y="28337"/>
                  </a:lnTo>
                  <a:cubicBezTo>
                    <a:pt x="5977" y="28337"/>
                    <a:pt x="10026" y="32085"/>
                    <a:pt x="17466" y="32085"/>
                  </a:cubicBezTo>
                  <a:cubicBezTo>
                    <a:pt x="17604" y="32085"/>
                    <a:pt x="17742" y="32084"/>
                    <a:pt x="17883" y="32081"/>
                  </a:cubicBezTo>
                  <a:cubicBezTo>
                    <a:pt x="25563" y="31961"/>
                    <a:pt x="28132" y="28697"/>
                    <a:pt x="28132" y="28697"/>
                  </a:cubicBezTo>
                  <a:lnTo>
                    <a:pt x="30388" y="9735"/>
                  </a:lnTo>
                  <a:cubicBezTo>
                    <a:pt x="30988" y="9399"/>
                    <a:pt x="31492" y="8919"/>
                    <a:pt x="31756" y="8247"/>
                  </a:cubicBezTo>
                  <a:cubicBezTo>
                    <a:pt x="32236" y="7791"/>
                    <a:pt x="32452" y="7095"/>
                    <a:pt x="32308" y="6471"/>
                  </a:cubicBezTo>
                  <a:cubicBezTo>
                    <a:pt x="32596" y="4551"/>
                    <a:pt x="32764" y="2606"/>
                    <a:pt x="32812" y="662"/>
                  </a:cubicBezTo>
                  <a:cubicBezTo>
                    <a:pt x="32812" y="484"/>
                    <a:pt x="32680" y="385"/>
                    <a:pt x="32534" y="385"/>
                  </a:cubicBezTo>
                  <a:cubicBezTo>
                    <a:pt x="32483" y="385"/>
                    <a:pt x="32430" y="397"/>
                    <a:pt x="32380" y="422"/>
                  </a:cubicBezTo>
                  <a:cubicBezTo>
                    <a:pt x="30484" y="1286"/>
                    <a:pt x="28468" y="1934"/>
                    <a:pt x="26427" y="2390"/>
                  </a:cubicBezTo>
                  <a:cubicBezTo>
                    <a:pt x="24387" y="2846"/>
                    <a:pt x="22299" y="3086"/>
                    <a:pt x="20211" y="3206"/>
                  </a:cubicBezTo>
                  <a:cubicBezTo>
                    <a:pt x="19478" y="3239"/>
                    <a:pt x="18748" y="3255"/>
                    <a:pt x="18019" y="3255"/>
                  </a:cubicBezTo>
                  <a:cubicBezTo>
                    <a:pt x="16625" y="3255"/>
                    <a:pt x="15238" y="3197"/>
                    <a:pt x="13850" y="3086"/>
                  </a:cubicBezTo>
                  <a:cubicBezTo>
                    <a:pt x="11714" y="2942"/>
                    <a:pt x="9602" y="2654"/>
                    <a:pt x="7489" y="2294"/>
                  </a:cubicBezTo>
                  <a:cubicBezTo>
                    <a:pt x="6457" y="2102"/>
                    <a:pt x="5401" y="1910"/>
                    <a:pt x="4369" y="1694"/>
                  </a:cubicBezTo>
                  <a:cubicBezTo>
                    <a:pt x="3865" y="1574"/>
                    <a:pt x="3385" y="1478"/>
                    <a:pt x="2905" y="1358"/>
                  </a:cubicBezTo>
                  <a:cubicBezTo>
                    <a:pt x="2449" y="1238"/>
                    <a:pt x="2017" y="1094"/>
                    <a:pt x="1633" y="830"/>
                  </a:cubicBezTo>
                  <a:cubicBezTo>
                    <a:pt x="1465" y="734"/>
                    <a:pt x="1345" y="614"/>
                    <a:pt x="1225" y="494"/>
                  </a:cubicBezTo>
                  <a:cubicBezTo>
                    <a:pt x="1410" y="290"/>
                    <a:pt x="1209" y="1"/>
                    <a:pt x="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2"/>
            <p:cNvSpPr/>
            <p:nvPr/>
          </p:nvSpPr>
          <p:spPr>
            <a:xfrm>
              <a:off x="1890025" y="3721275"/>
              <a:ext cx="727350" cy="68400"/>
            </a:xfrm>
            <a:custGeom>
              <a:avLst/>
              <a:gdLst/>
              <a:ahLst/>
              <a:cxnLst/>
              <a:rect l="l" t="t" r="r" b="b"/>
              <a:pathLst>
                <a:path w="29094" h="2736" extrusionOk="0">
                  <a:moveTo>
                    <a:pt x="422" y="1"/>
                  </a:moveTo>
                  <a:cubicBezTo>
                    <a:pt x="172" y="1"/>
                    <a:pt x="0" y="372"/>
                    <a:pt x="267" y="516"/>
                  </a:cubicBezTo>
                  <a:cubicBezTo>
                    <a:pt x="1947" y="1356"/>
                    <a:pt x="3819" y="1596"/>
                    <a:pt x="5644" y="1860"/>
                  </a:cubicBezTo>
                  <a:cubicBezTo>
                    <a:pt x="7612" y="2124"/>
                    <a:pt x="9604" y="2340"/>
                    <a:pt x="11596" y="2484"/>
                  </a:cubicBezTo>
                  <a:cubicBezTo>
                    <a:pt x="13588" y="2628"/>
                    <a:pt x="15581" y="2724"/>
                    <a:pt x="17573" y="2724"/>
                  </a:cubicBezTo>
                  <a:cubicBezTo>
                    <a:pt x="18056" y="2730"/>
                    <a:pt x="18540" y="2735"/>
                    <a:pt x="19025" y="2735"/>
                  </a:cubicBezTo>
                  <a:cubicBezTo>
                    <a:pt x="20396" y="2735"/>
                    <a:pt x="21770" y="2698"/>
                    <a:pt x="23117" y="2556"/>
                  </a:cubicBezTo>
                  <a:cubicBezTo>
                    <a:pt x="24870" y="2364"/>
                    <a:pt x="26622" y="1980"/>
                    <a:pt x="28230" y="1236"/>
                  </a:cubicBezTo>
                  <a:cubicBezTo>
                    <a:pt x="28422" y="1140"/>
                    <a:pt x="28614" y="1020"/>
                    <a:pt x="28806" y="924"/>
                  </a:cubicBezTo>
                  <a:cubicBezTo>
                    <a:pt x="29093" y="780"/>
                    <a:pt x="28924" y="409"/>
                    <a:pt x="28675" y="409"/>
                  </a:cubicBezTo>
                  <a:cubicBezTo>
                    <a:pt x="28632" y="409"/>
                    <a:pt x="28587" y="420"/>
                    <a:pt x="28542" y="444"/>
                  </a:cubicBezTo>
                  <a:cubicBezTo>
                    <a:pt x="27030" y="1260"/>
                    <a:pt x="25326" y="1716"/>
                    <a:pt x="23645" y="1932"/>
                  </a:cubicBezTo>
                  <a:cubicBezTo>
                    <a:pt x="21869" y="2148"/>
                    <a:pt x="20069" y="2172"/>
                    <a:pt x="18269" y="2172"/>
                  </a:cubicBezTo>
                  <a:cubicBezTo>
                    <a:pt x="16301" y="2172"/>
                    <a:pt x="14332" y="2100"/>
                    <a:pt x="12364" y="1980"/>
                  </a:cubicBezTo>
                  <a:cubicBezTo>
                    <a:pt x="10420" y="1860"/>
                    <a:pt x="8452" y="1668"/>
                    <a:pt x="6508" y="1404"/>
                  </a:cubicBezTo>
                  <a:cubicBezTo>
                    <a:pt x="5596" y="1284"/>
                    <a:pt x="4659" y="1164"/>
                    <a:pt x="3723" y="996"/>
                  </a:cubicBezTo>
                  <a:cubicBezTo>
                    <a:pt x="2835" y="852"/>
                    <a:pt x="1971" y="636"/>
                    <a:pt x="1131" y="300"/>
                  </a:cubicBezTo>
                  <a:cubicBezTo>
                    <a:pt x="939" y="204"/>
                    <a:pt x="747" y="132"/>
                    <a:pt x="555" y="36"/>
                  </a:cubicBezTo>
                  <a:cubicBezTo>
                    <a:pt x="510" y="12"/>
                    <a:pt x="46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3" name="Google Shape;3583;p52"/>
          <p:cNvGrpSpPr/>
          <p:nvPr/>
        </p:nvGrpSpPr>
        <p:grpSpPr>
          <a:xfrm>
            <a:off x="7877979" y="3138160"/>
            <a:ext cx="1135350" cy="2024125"/>
            <a:chOff x="3917700" y="2289125"/>
            <a:chExt cx="1135350" cy="2024125"/>
          </a:xfrm>
        </p:grpSpPr>
        <p:sp>
          <p:nvSpPr>
            <p:cNvPr id="3584" name="Google Shape;3584;p52"/>
            <p:cNvSpPr/>
            <p:nvPr/>
          </p:nvSpPr>
          <p:spPr>
            <a:xfrm>
              <a:off x="4140325" y="3460450"/>
              <a:ext cx="846100" cy="182825"/>
            </a:xfrm>
            <a:custGeom>
              <a:avLst/>
              <a:gdLst/>
              <a:ahLst/>
              <a:cxnLst/>
              <a:rect l="l" t="t" r="r" b="b"/>
              <a:pathLst>
                <a:path w="33844" h="7313" extrusionOk="0">
                  <a:moveTo>
                    <a:pt x="14940" y="0"/>
                  </a:moveTo>
                  <a:cubicBezTo>
                    <a:pt x="14705" y="0"/>
                    <a:pt x="14469" y="2"/>
                    <a:pt x="14234" y="4"/>
                  </a:cubicBezTo>
                  <a:cubicBezTo>
                    <a:pt x="11858" y="28"/>
                    <a:pt x="9457" y="220"/>
                    <a:pt x="7105" y="580"/>
                  </a:cubicBezTo>
                  <a:cubicBezTo>
                    <a:pt x="5929" y="748"/>
                    <a:pt x="4753" y="988"/>
                    <a:pt x="3577" y="1252"/>
                  </a:cubicBezTo>
                  <a:cubicBezTo>
                    <a:pt x="2665" y="1468"/>
                    <a:pt x="1729" y="1732"/>
                    <a:pt x="936" y="2284"/>
                  </a:cubicBezTo>
                  <a:cubicBezTo>
                    <a:pt x="576" y="2548"/>
                    <a:pt x="288" y="2884"/>
                    <a:pt x="72" y="3268"/>
                  </a:cubicBezTo>
                  <a:cubicBezTo>
                    <a:pt x="0" y="3364"/>
                    <a:pt x="0" y="3484"/>
                    <a:pt x="72" y="3580"/>
                  </a:cubicBezTo>
                  <a:cubicBezTo>
                    <a:pt x="72" y="3580"/>
                    <a:pt x="72" y="3580"/>
                    <a:pt x="72" y="3604"/>
                  </a:cubicBezTo>
                  <a:cubicBezTo>
                    <a:pt x="528" y="4444"/>
                    <a:pt x="1369" y="4924"/>
                    <a:pt x="2233" y="5212"/>
                  </a:cubicBezTo>
                  <a:cubicBezTo>
                    <a:pt x="3265" y="5572"/>
                    <a:pt x="4369" y="5764"/>
                    <a:pt x="5425" y="5981"/>
                  </a:cubicBezTo>
                  <a:cubicBezTo>
                    <a:pt x="7825" y="6461"/>
                    <a:pt x="10225" y="6821"/>
                    <a:pt x="12650" y="7037"/>
                  </a:cubicBezTo>
                  <a:cubicBezTo>
                    <a:pt x="14684" y="7216"/>
                    <a:pt x="16718" y="7313"/>
                    <a:pt x="18753" y="7313"/>
                  </a:cubicBezTo>
                  <a:cubicBezTo>
                    <a:pt x="19167" y="7313"/>
                    <a:pt x="19581" y="7309"/>
                    <a:pt x="19994" y="7301"/>
                  </a:cubicBezTo>
                  <a:cubicBezTo>
                    <a:pt x="22419" y="7253"/>
                    <a:pt x="24867" y="7085"/>
                    <a:pt x="27267" y="6773"/>
                  </a:cubicBezTo>
                  <a:cubicBezTo>
                    <a:pt x="28467" y="6629"/>
                    <a:pt x="29644" y="6461"/>
                    <a:pt x="30796" y="6197"/>
                  </a:cubicBezTo>
                  <a:cubicBezTo>
                    <a:pt x="31372" y="6077"/>
                    <a:pt x="31948" y="5908"/>
                    <a:pt x="32500" y="5716"/>
                  </a:cubicBezTo>
                  <a:cubicBezTo>
                    <a:pt x="32956" y="5524"/>
                    <a:pt x="33436" y="5236"/>
                    <a:pt x="33556" y="4708"/>
                  </a:cubicBezTo>
                  <a:cubicBezTo>
                    <a:pt x="33844" y="3532"/>
                    <a:pt x="32620" y="2836"/>
                    <a:pt x="31732" y="2404"/>
                  </a:cubicBezTo>
                  <a:cubicBezTo>
                    <a:pt x="30676" y="1900"/>
                    <a:pt x="29547" y="1588"/>
                    <a:pt x="28419" y="1348"/>
                  </a:cubicBezTo>
                  <a:cubicBezTo>
                    <a:pt x="26115" y="844"/>
                    <a:pt x="23739" y="532"/>
                    <a:pt x="21387" y="316"/>
                  </a:cubicBezTo>
                  <a:cubicBezTo>
                    <a:pt x="19246" y="100"/>
                    <a:pt x="17085" y="0"/>
                    <a:pt x="14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2"/>
            <p:cNvSpPr/>
            <p:nvPr/>
          </p:nvSpPr>
          <p:spPr>
            <a:xfrm>
              <a:off x="4120525" y="2289125"/>
              <a:ext cx="397250" cy="1377350"/>
            </a:xfrm>
            <a:custGeom>
              <a:avLst/>
              <a:gdLst/>
              <a:ahLst/>
              <a:cxnLst/>
              <a:rect l="l" t="t" r="r" b="b"/>
              <a:pathLst>
                <a:path w="15890" h="55094" extrusionOk="0">
                  <a:moveTo>
                    <a:pt x="309" y="1"/>
                  </a:moveTo>
                  <a:cubicBezTo>
                    <a:pt x="156" y="1"/>
                    <a:pt x="0" y="98"/>
                    <a:pt x="0" y="292"/>
                  </a:cubicBezTo>
                  <a:cubicBezTo>
                    <a:pt x="240" y="3965"/>
                    <a:pt x="1104" y="7565"/>
                    <a:pt x="2209" y="11069"/>
                  </a:cubicBezTo>
                  <a:cubicBezTo>
                    <a:pt x="3289" y="14622"/>
                    <a:pt x="4609" y="18102"/>
                    <a:pt x="5689" y="21654"/>
                  </a:cubicBezTo>
                  <a:cubicBezTo>
                    <a:pt x="6793" y="25255"/>
                    <a:pt x="7609" y="28927"/>
                    <a:pt x="7873" y="32719"/>
                  </a:cubicBezTo>
                  <a:cubicBezTo>
                    <a:pt x="8113" y="36728"/>
                    <a:pt x="7993" y="40784"/>
                    <a:pt x="8953" y="44721"/>
                  </a:cubicBezTo>
                  <a:cubicBezTo>
                    <a:pt x="9793" y="48153"/>
                    <a:pt x="11474" y="51345"/>
                    <a:pt x="13754" y="54034"/>
                  </a:cubicBezTo>
                  <a:cubicBezTo>
                    <a:pt x="13778" y="54058"/>
                    <a:pt x="13802" y="54082"/>
                    <a:pt x="13826" y="54106"/>
                  </a:cubicBezTo>
                  <a:cubicBezTo>
                    <a:pt x="13706" y="54250"/>
                    <a:pt x="13778" y="54562"/>
                    <a:pt x="14042" y="54586"/>
                  </a:cubicBezTo>
                  <a:cubicBezTo>
                    <a:pt x="14114" y="54610"/>
                    <a:pt x="14210" y="54610"/>
                    <a:pt x="14282" y="54610"/>
                  </a:cubicBezTo>
                  <a:cubicBezTo>
                    <a:pt x="14402" y="54754"/>
                    <a:pt x="14522" y="54874"/>
                    <a:pt x="14642" y="55018"/>
                  </a:cubicBezTo>
                  <a:cubicBezTo>
                    <a:pt x="14701" y="55071"/>
                    <a:pt x="14767" y="55094"/>
                    <a:pt x="14830" y="55094"/>
                  </a:cubicBezTo>
                  <a:cubicBezTo>
                    <a:pt x="15020" y="55094"/>
                    <a:pt x="15188" y="54886"/>
                    <a:pt x="15098" y="54706"/>
                  </a:cubicBezTo>
                  <a:lnTo>
                    <a:pt x="15242" y="54706"/>
                  </a:lnTo>
                  <a:cubicBezTo>
                    <a:pt x="15255" y="54709"/>
                    <a:pt x="15268" y="54710"/>
                    <a:pt x="15281" y="54710"/>
                  </a:cubicBezTo>
                  <a:cubicBezTo>
                    <a:pt x="15368" y="54710"/>
                    <a:pt x="15461" y="54645"/>
                    <a:pt x="15482" y="54562"/>
                  </a:cubicBezTo>
                  <a:cubicBezTo>
                    <a:pt x="15866" y="53842"/>
                    <a:pt x="15890" y="53026"/>
                    <a:pt x="15794" y="52233"/>
                  </a:cubicBezTo>
                  <a:cubicBezTo>
                    <a:pt x="15698" y="51273"/>
                    <a:pt x="15554" y="50313"/>
                    <a:pt x="15410" y="49353"/>
                  </a:cubicBezTo>
                  <a:cubicBezTo>
                    <a:pt x="15170" y="47385"/>
                    <a:pt x="14906" y="45441"/>
                    <a:pt x="14642" y="43473"/>
                  </a:cubicBezTo>
                  <a:cubicBezTo>
                    <a:pt x="14114" y="39560"/>
                    <a:pt x="13610" y="35624"/>
                    <a:pt x="13082" y="31711"/>
                  </a:cubicBezTo>
                  <a:cubicBezTo>
                    <a:pt x="12842" y="29839"/>
                    <a:pt x="12602" y="27967"/>
                    <a:pt x="12242" y="26095"/>
                  </a:cubicBezTo>
                  <a:cubicBezTo>
                    <a:pt x="11906" y="24247"/>
                    <a:pt x="11402" y="22422"/>
                    <a:pt x="10753" y="20622"/>
                  </a:cubicBezTo>
                  <a:cubicBezTo>
                    <a:pt x="9433" y="17046"/>
                    <a:pt x="7729" y="13614"/>
                    <a:pt x="6121" y="10157"/>
                  </a:cubicBezTo>
                  <a:cubicBezTo>
                    <a:pt x="5305" y="8357"/>
                    <a:pt x="4465" y="6557"/>
                    <a:pt x="3649" y="4757"/>
                  </a:cubicBezTo>
                  <a:cubicBezTo>
                    <a:pt x="3241" y="3893"/>
                    <a:pt x="2833" y="3005"/>
                    <a:pt x="2425" y="2116"/>
                  </a:cubicBezTo>
                  <a:cubicBezTo>
                    <a:pt x="2137" y="1492"/>
                    <a:pt x="1801" y="844"/>
                    <a:pt x="1248" y="412"/>
                  </a:cubicBezTo>
                  <a:cubicBezTo>
                    <a:pt x="984" y="220"/>
                    <a:pt x="696" y="76"/>
                    <a:pt x="360" y="4"/>
                  </a:cubicBezTo>
                  <a:cubicBezTo>
                    <a:pt x="344" y="2"/>
                    <a:pt x="327"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2"/>
            <p:cNvSpPr/>
            <p:nvPr/>
          </p:nvSpPr>
          <p:spPr>
            <a:xfrm>
              <a:off x="4416950" y="2791000"/>
              <a:ext cx="171650" cy="879775"/>
            </a:xfrm>
            <a:custGeom>
              <a:avLst/>
              <a:gdLst/>
              <a:ahLst/>
              <a:cxnLst/>
              <a:rect l="l" t="t" r="r" b="b"/>
              <a:pathLst>
                <a:path w="6866" h="35191" extrusionOk="0">
                  <a:moveTo>
                    <a:pt x="2110" y="0"/>
                  </a:moveTo>
                  <a:cubicBezTo>
                    <a:pt x="1810" y="0"/>
                    <a:pt x="1509" y="134"/>
                    <a:pt x="1297" y="379"/>
                  </a:cubicBezTo>
                  <a:cubicBezTo>
                    <a:pt x="985" y="715"/>
                    <a:pt x="889" y="1219"/>
                    <a:pt x="841" y="1675"/>
                  </a:cubicBezTo>
                  <a:cubicBezTo>
                    <a:pt x="697" y="2972"/>
                    <a:pt x="577" y="4268"/>
                    <a:pt x="457" y="5564"/>
                  </a:cubicBezTo>
                  <a:cubicBezTo>
                    <a:pt x="361" y="6884"/>
                    <a:pt x="241" y="8204"/>
                    <a:pt x="169" y="9524"/>
                  </a:cubicBezTo>
                  <a:cubicBezTo>
                    <a:pt x="25" y="12140"/>
                    <a:pt x="1" y="14781"/>
                    <a:pt x="193" y="17421"/>
                  </a:cubicBezTo>
                  <a:cubicBezTo>
                    <a:pt x="385" y="19989"/>
                    <a:pt x="745" y="22557"/>
                    <a:pt x="1201" y="25102"/>
                  </a:cubicBezTo>
                  <a:cubicBezTo>
                    <a:pt x="1681" y="27646"/>
                    <a:pt x="2233" y="30166"/>
                    <a:pt x="2809" y="32686"/>
                  </a:cubicBezTo>
                  <a:cubicBezTo>
                    <a:pt x="2881" y="33023"/>
                    <a:pt x="2953" y="33359"/>
                    <a:pt x="3049" y="33671"/>
                  </a:cubicBezTo>
                  <a:cubicBezTo>
                    <a:pt x="2905" y="33671"/>
                    <a:pt x="2761" y="33767"/>
                    <a:pt x="2785" y="33935"/>
                  </a:cubicBezTo>
                  <a:cubicBezTo>
                    <a:pt x="2852" y="34739"/>
                    <a:pt x="3606" y="35190"/>
                    <a:pt x="4349" y="35190"/>
                  </a:cubicBezTo>
                  <a:cubicBezTo>
                    <a:pt x="4404" y="35190"/>
                    <a:pt x="4459" y="35188"/>
                    <a:pt x="4513" y="35183"/>
                  </a:cubicBezTo>
                  <a:cubicBezTo>
                    <a:pt x="5497" y="35087"/>
                    <a:pt x="6097" y="34247"/>
                    <a:pt x="6385" y="33359"/>
                  </a:cubicBezTo>
                  <a:cubicBezTo>
                    <a:pt x="6553" y="32855"/>
                    <a:pt x="6601" y="32302"/>
                    <a:pt x="6673" y="31774"/>
                  </a:cubicBezTo>
                  <a:cubicBezTo>
                    <a:pt x="6745" y="31126"/>
                    <a:pt x="6793" y="30454"/>
                    <a:pt x="6817" y="29806"/>
                  </a:cubicBezTo>
                  <a:cubicBezTo>
                    <a:pt x="6865" y="28486"/>
                    <a:pt x="6817" y="27190"/>
                    <a:pt x="6721" y="25870"/>
                  </a:cubicBezTo>
                  <a:cubicBezTo>
                    <a:pt x="6553" y="23254"/>
                    <a:pt x="6241" y="20661"/>
                    <a:pt x="5977" y="18045"/>
                  </a:cubicBezTo>
                  <a:cubicBezTo>
                    <a:pt x="5713" y="15453"/>
                    <a:pt x="5449" y="12885"/>
                    <a:pt x="5137" y="10292"/>
                  </a:cubicBezTo>
                  <a:cubicBezTo>
                    <a:pt x="4801" y="7724"/>
                    <a:pt x="4417" y="5132"/>
                    <a:pt x="3841" y="2587"/>
                  </a:cubicBezTo>
                  <a:cubicBezTo>
                    <a:pt x="3745" y="2059"/>
                    <a:pt x="3625" y="1531"/>
                    <a:pt x="3385" y="1051"/>
                  </a:cubicBezTo>
                  <a:cubicBezTo>
                    <a:pt x="3217" y="667"/>
                    <a:pt x="2929" y="259"/>
                    <a:pt x="2521" y="91"/>
                  </a:cubicBezTo>
                  <a:cubicBezTo>
                    <a:pt x="2390" y="30"/>
                    <a:pt x="2250" y="0"/>
                    <a:pt x="2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2"/>
            <p:cNvSpPr/>
            <p:nvPr/>
          </p:nvSpPr>
          <p:spPr>
            <a:xfrm>
              <a:off x="4728975" y="2614350"/>
              <a:ext cx="324075" cy="1057325"/>
            </a:xfrm>
            <a:custGeom>
              <a:avLst/>
              <a:gdLst/>
              <a:ahLst/>
              <a:cxnLst/>
              <a:rect l="l" t="t" r="r" b="b"/>
              <a:pathLst>
                <a:path w="12963" h="42293" extrusionOk="0">
                  <a:moveTo>
                    <a:pt x="11439" y="0"/>
                  </a:moveTo>
                  <a:cubicBezTo>
                    <a:pt x="10799" y="0"/>
                    <a:pt x="10479" y="793"/>
                    <a:pt x="10226" y="1277"/>
                  </a:cubicBezTo>
                  <a:cubicBezTo>
                    <a:pt x="8786" y="3989"/>
                    <a:pt x="7778" y="6893"/>
                    <a:pt x="6962" y="9846"/>
                  </a:cubicBezTo>
                  <a:cubicBezTo>
                    <a:pt x="6122" y="12966"/>
                    <a:pt x="5497" y="16134"/>
                    <a:pt x="4945" y="19326"/>
                  </a:cubicBezTo>
                  <a:cubicBezTo>
                    <a:pt x="4417" y="22471"/>
                    <a:pt x="3913" y="25639"/>
                    <a:pt x="3337" y="28807"/>
                  </a:cubicBezTo>
                  <a:cubicBezTo>
                    <a:pt x="2761" y="31904"/>
                    <a:pt x="2065" y="35024"/>
                    <a:pt x="1129" y="38048"/>
                  </a:cubicBezTo>
                  <a:cubicBezTo>
                    <a:pt x="889" y="38792"/>
                    <a:pt x="649" y="39536"/>
                    <a:pt x="385" y="40281"/>
                  </a:cubicBezTo>
                  <a:cubicBezTo>
                    <a:pt x="385" y="40305"/>
                    <a:pt x="385" y="40305"/>
                    <a:pt x="385" y="40329"/>
                  </a:cubicBezTo>
                  <a:cubicBezTo>
                    <a:pt x="365" y="40326"/>
                    <a:pt x="344" y="40324"/>
                    <a:pt x="324" y="40324"/>
                  </a:cubicBezTo>
                  <a:cubicBezTo>
                    <a:pt x="178" y="40324"/>
                    <a:pt x="46" y="40403"/>
                    <a:pt x="25" y="40593"/>
                  </a:cubicBezTo>
                  <a:cubicBezTo>
                    <a:pt x="1" y="41217"/>
                    <a:pt x="361" y="41841"/>
                    <a:pt x="937" y="42129"/>
                  </a:cubicBezTo>
                  <a:cubicBezTo>
                    <a:pt x="1166" y="42238"/>
                    <a:pt x="1415" y="42292"/>
                    <a:pt x="1664" y="42292"/>
                  </a:cubicBezTo>
                  <a:cubicBezTo>
                    <a:pt x="1962" y="42292"/>
                    <a:pt x="2259" y="42214"/>
                    <a:pt x="2521" y="42057"/>
                  </a:cubicBezTo>
                  <a:cubicBezTo>
                    <a:pt x="2545" y="42057"/>
                    <a:pt x="2593" y="42033"/>
                    <a:pt x="2617" y="42009"/>
                  </a:cubicBezTo>
                  <a:cubicBezTo>
                    <a:pt x="2665" y="41985"/>
                    <a:pt x="2713" y="41937"/>
                    <a:pt x="2761" y="41913"/>
                  </a:cubicBezTo>
                  <a:cubicBezTo>
                    <a:pt x="2761" y="41913"/>
                    <a:pt x="2761" y="41889"/>
                    <a:pt x="2785" y="41889"/>
                  </a:cubicBezTo>
                  <a:cubicBezTo>
                    <a:pt x="2785" y="41889"/>
                    <a:pt x="2809" y="41865"/>
                    <a:pt x="2809" y="41865"/>
                  </a:cubicBezTo>
                  <a:cubicBezTo>
                    <a:pt x="2809" y="41841"/>
                    <a:pt x="2809" y="41841"/>
                    <a:pt x="2809" y="41841"/>
                  </a:cubicBezTo>
                  <a:cubicBezTo>
                    <a:pt x="2857" y="41793"/>
                    <a:pt x="2905" y="41721"/>
                    <a:pt x="2929" y="41649"/>
                  </a:cubicBezTo>
                  <a:cubicBezTo>
                    <a:pt x="3361" y="41505"/>
                    <a:pt x="3745" y="41145"/>
                    <a:pt x="4009" y="40785"/>
                  </a:cubicBezTo>
                  <a:cubicBezTo>
                    <a:pt x="4417" y="40257"/>
                    <a:pt x="4681" y="39608"/>
                    <a:pt x="4969" y="39008"/>
                  </a:cubicBezTo>
                  <a:cubicBezTo>
                    <a:pt x="6170" y="36512"/>
                    <a:pt x="6986" y="33824"/>
                    <a:pt x="7586" y="31112"/>
                  </a:cubicBezTo>
                  <a:cubicBezTo>
                    <a:pt x="8210" y="28351"/>
                    <a:pt x="8594" y="25567"/>
                    <a:pt x="8978" y="22759"/>
                  </a:cubicBezTo>
                  <a:cubicBezTo>
                    <a:pt x="9338" y="19927"/>
                    <a:pt x="9698" y="17118"/>
                    <a:pt x="10226" y="14310"/>
                  </a:cubicBezTo>
                  <a:cubicBezTo>
                    <a:pt x="10490" y="12918"/>
                    <a:pt x="10802" y="11526"/>
                    <a:pt x="11162" y="10158"/>
                  </a:cubicBezTo>
                  <a:cubicBezTo>
                    <a:pt x="11570" y="8693"/>
                    <a:pt x="12098" y="7253"/>
                    <a:pt x="12434" y="5765"/>
                  </a:cubicBezTo>
                  <a:cubicBezTo>
                    <a:pt x="12794" y="4277"/>
                    <a:pt x="12962" y="2741"/>
                    <a:pt x="12602" y="1253"/>
                  </a:cubicBezTo>
                  <a:cubicBezTo>
                    <a:pt x="12482" y="725"/>
                    <a:pt x="12146" y="53"/>
                    <a:pt x="11522" y="5"/>
                  </a:cubicBezTo>
                  <a:cubicBezTo>
                    <a:pt x="11494" y="2"/>
                    <a:pt x="11466" y="0"/>
                    <a:pt x="1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2"/>
            <p:cNvSpPr/>
            <p:nvPr/>
          </p:nvSpPr>
          <p:spPr>
            <a:xfrm>
              <a:off x="3917700" y="2745625"/>
              <a:ext cx="588675" cy="933800"/>
            </a:xfrm>
            <a:custGeom>
              <a:avLst/>
              <a:gdLst/>
              <a:ahLst/>
              <a:cxnLst/>
              <a:rect l="l" t="t" r="r" b="b"/>
              <a:pathLst>
                <a:path w="23547" h="37352" extrusionOk="0">
                  <a:moveTo>
                    <a:pt x="987" y="0"/>
                  </a:moveTo>
                  <a:cubicBezTo>
                    <a:pt x="887" y="0"/>
                    <a:pt x="793" y="49"/>
                    <a:pt x="745" y="130"/>
                  </a:cubicBezTo>
                  <a:cubicBezTo>
                    <a:pt x="0" y="1570"/>
                    <a:pt x="409" y="3226"/>
                    <a:pt x="889" y="4691"/>
                  </a:cubicBezTo>
                  <a:cubicBezTo>
                    <a:pt x="1465" y="6419"/>
                    <a:pt x="2041" y="8123"/>
                    <a:pt x="2593" y="9851"/>
                  </a:cubicBezTo>
                  <a:cubicBezTo>
                    <a:pt x="3673" y="13091"/>
                    <a:pt x="4681" y="16380"/>
                    <a:pt x="5953" y="19548"/>
                  </a:cubicBezTo>
                  <a:cubicBezTo>
                    <a:pt x="6553" y="21084"/>
                    <a:pt x="7249" y="22572"/>
                    <a:pt x="8065" y="24012"/>
                  </a:cubicBezTo>
                  <a:cubicBezTo>
                    <a:pt x="8881" y="25477"/>
                    <a:pt x="9938" y="26797"/>
                    <a:pt x="10802" y="28237"/>
                  </a:cubicBezTo>
                  <a:cubicBezTo>
                    <a:pt x="11690" y="29653"/>
                    <a:pt x="12314" y="31237"/>
                    <a:pt x="13226" y="32629"/>
                  </a:cubicBezTo>
                  <a:cubicBezTo>
                    <a:pt x="13994" y="33805"/>
                    <a:pt x="14978" y="34838"/>
                    <a:pt x="16106" y="35654"/>
                  </a:cubicBezTo>
                  <a:cubicBezTo>
                    <a:pt x="17186" y="36446"/>
                    <a:pt x="18458" y="37046"/>
                    <a:pt x="19803" y="37262"/>
                  </a:cubicBezTo>
                  <a:cubicBezTo>
                    <a:pt x="20195" y="37320"/>
                    <a:pt x="20587" y="37352"/>
                    <a:pt x="20985" y="37352"/>
                  </a:cubicBezTo>
                  <a:cubicBezTo>
                    <a:pt x="21244" y="37352"/>
                    <a:pt x="21506" y="37338"/>
                    <a:pt x="21771" y="37310"/>
                  </a:cubicBezTo>
                  <a:cubicBezTo>
                    <a:pt x="22347" y="37214"/>
                    <a:pt x="23163" y="37142"/>
                    <a:pt x="23427" y="36518"/>
                  </a:cubicBezTo>
                  <a:cubicBezTo>
                    <a:pt x="23547" y="36254"/>
                    <a:pt x="23427" y="35942"/>
                    <a:pt x="23115" y="35870"/>
                  </a:cubicBezTo>
                  <a:cubicBezTo>
                    <a:pt x="22563" y="34742"/>
                    <a:pt x="21867" y="33685"/>
                    <a:pt x="21051" y="32725"/>
                  </a:cubicBezTo>
                  <a:cubicBezTo>
                    <a:pt x="20595" y="32221"/>
                    <a:pt x="20115" y="31741"/>
                    <a:pt x="19611" y="31285"/>
                  </a:cubicBezTo>
                  <a:cubicBezTo>
                    <a:pt x="19082" y="30829"/>
                    <a:pt x="18530" y="30421"/>
                    <a:pt x="17978" y="29989"/>
                  </a:cubicBezTo>
                  <a:cubicBezTo>
                    <a:pt x="17450" y="29533"/>
                    <a:pt x="16922" y="29077"/>
                    <a:pt x="16466" y="28525"/>
                  </a:cubicBezTo>
                  <a:cubicBezTo>
                    <a:pt x="16010" y="27997"/>
                    <a:pt x="15650" y="27397"/>
                    <a:pt x="15314" y="26773"/>
                  </a:cubicBezTo>
                  <a:cubicBezTo>
                    <a:pt x="14642" y="25453"/>
                    <a:pt x="14042" y="24084"/>
                    <a:pt x="13418" y="22740"/>
                  </a:cubicBezTo>
                  <a:cubicBezTo>
                    <a:pt x="12770" y="21324"/>
                    <a:pt x="12146" y="19908"/>
                    <a:pt x="11594" y="18468"/>
                  </a:cubicBezTo>
                  <a:cubicBezTo>
                    <a:pt x="11018" y="17052"/>
                    <a:pt x="10538" y="15612"/>
                    <a:pt x="10058" y="14171"/>
                  </a:cubicBezTo>
                  <a:cubicBezTo>
                    <a:pt x="9169" y="11435"/>
                    <a:pt x="8305" y="8651"/>
                    <a:pt x="6913" y="6107"/>
                  </a:cubicBezTo>
                  <a:cubicBezTo>
                    <a:pt x="5689" y="3898"/>
                    <a:pt x="4057" y="1858"/>
                    <a:pt x="1921" y="490"/>
                  </a:cubicBezTo>
                  <a:cubicBezTo>
                    <a:pt x="1657" y="322"/>
                    <a:pt x="1393" y="178"/>
                    <a:pt x="1129" y="34"/>
                  </a:cubicBezTo>
                  <a:cubicBezTo>
                    <a:pt x="1082" y="11"/>
                    <a:pt x="1034"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2"/>
            <p:cNvSpPr/>
            <p:nvPr/>
          </p:nvSpPr>
          <p:spPr>
            <a:xfrm>
              <a:off x="4551375" y="2714325"/>
              <a:ext cx="217250" cy="965700"/>
            </a:xfrm>
            <a:custGeom>
              <a:avLst/>
              <a:gdLst/>
              <a:ahLst/>
              <a:cxnLst/>
              <a:rect l="l" t="t" r="r" b="b"/>
              <a:pathLst>
                <a:path w="8690" h="38628" extrusionOk="0">
                  <a:moveTo>
                    <a:pt x="3808" y="1"/>
                  </a:moveTo>
                  <a:cubicBezTo>
                    <a:pt x="3707" y="1"/>
                    <a:pt x="3606" y="13"/>
                    <a:pt x="3504" y="38"/>
                  </a:cubicBezTo>
                  <a:cubicBezTo>
                    <a:pt x="2928" y="182"/>
                    <a:pt x="2640" y="758"/>
                    <a:pt x="2568" y="1310"/>
                  </a:cubicBezTo>
                  <a:cubicBezTo>
                    <a:pt x="2448" y="1958"/>
                    <a:pt x="2472" y="2678"/>
                    <a:pt x="2496" y="3350"/>
                  </a:cubicBezTo>
                  <a:cubicBezTo>
                    <a:pt x="2592" y="6279"/>
                    <a:pt x="3216" y="9159"/>
                    <a:pt x="3721" y="12039"/>
                  </a:cubicBezTo>
                  <a:cubicBezTo>
                    <a:pt x="3961" y="13479"/>
                    <a:pt x="4153" y="14919"/>
                    <a:pt x="4225" y="16360"/>
                  </a:cubicBezTo>
                  <a:cubicBezTo>
                    <a:pt x="4297" y="17800"/>
                    <a:pt x="4273" y="19264"/>
                    <a:pt x="4129" y="20680"/>
                  </a:cubicBezTo>
                  <a:cubicBezTo>
                    <a:pt x="3841" y="23560"/>
                    <a:pt x="3120" y="26321"/>
                    <a:pt x="2040" y="28985"/>
                  </a:cubicBezTo>
                  <a:cubicBezTo>
                    <a:pt x="1080" y="31457"/>
                    <a:pt x="0" y="34121"/>
                    <a:pt x="768" y="36786"/>
                  </a:cubicBezTo>
                  <a:cubicBezTo>
                    <a:pt x="792" y="36906"/>
                    <a:pt x="840" y="37002"/>
                    <a:pt x="864" y="37098"/>
                  </a:cubicBezTo>
                  <a:cubicBezTo>
                    <a:pt x="854" y="37096"/>
                    <a:pt x="844" y="37096"/>
                    <a:pt x="835" y="37096"/>
                  </a:cubicBezTo>
                  <a:cubicBezTo>
                    <a:pt x="651" y="37096"/>
                    <a:pt x="462" y="37302"/>
                    <a:pt x="576" y="37530"/>
                  </a:cubicBezTo>
                  <a:cubicBezTo>
                    <a:pt x="792" y="37938"/>
                    <a:pt x="1128" y="38226"/>
                    <a:pt x="1536" y="38418"/>
                  </a:cubicBezTo>
                  <a:cubicBezTo>
                    <a:pt x="1536" y="38418"/>
                    <a:pt x="1536" y="38418"/>
                    <a:pt x="1536" y="38442"/>
                  </a:cubicBezTo>
                  <a:cubicBezTo>
                    <a:pt x="1603" y="38525"/>
                    <a:pt x="1692" y="38550"/>
                    <a:pt x="1772" y="38550"/>
                  </a:cubicBezTo>
                  <a:cubicBezTo>
                    <a:pt x="1808" y="38550"/>
                    <a:pt x="1843" y="38545"/>
                    <a:pt x="1872" y="38538"/>
                  </a:cubicBezTo>
                  <a:cubicBezTo>
                    <a:pt x="2119" y="38596"/>
                    <a:pt x="2375" y="38628"/>
                    <a:pt x="2629" y="38628"/>
                  </a:cubicBezTo>
                  <a:cubicBezTo>
                    <a:pt x="2795" y="38628"/>
                    <a:pt x="2959" y="38614"/>
                    <a:pt x="3120" y="38586"/>
                  </a:cubicBezTo>
                  <a:cubicBezTo>
                    <a:pt x="4297" y="38394"/>
                    <a:pt x="5137" y="37434"/>
                    <a:pt x="5665" y="36426"/>
                  </a:cubicBezTo>
                  <a:cubicBezTo>
                    <a:pt x="6313" y="35273"/>
                    <a:pt x="6745" y="33977"/>
                    <a:pt x="7153" y="32705"/>
                  </a:cubicBezTo>
                  <a:cubicBezTo>
                    <a:pt x="7561" y="31361"/>
                    <a:pt x="7873" y="29993"/>
                    <a:pt x="8089" y="28601"/>
                  </a:cubicBezTo>
                  <a:cubicBezTo>
                    <a:pt x="8569" y="25817"/>
                    <a:pt x="8689" y="22960"/>
                    <a:pt x="8569" y="20152"/>
                  </a:cubicBezTo>
                  <a:cubicBezTo>
                    <a:pt x="8449" y="17176"/>
                    <a:pt x="8065" y="14223"/>
                    <a:pt x="7537" y="11295"/>
                  </a:cubicBezTo>
                  <a:cubicBezTo>
                    <a:pt x="7009" y="8319"/>
                    <a:pt x="6337" y="5390"/>
                    <a:pt x="5665" y="2438"/>
                  </a:cubicBezTo>
                  <a:cubicBezTo>
                    <a:pt x="5521" y="1814"/>
                    <a:pt x="5401" y="1142"/>
                    <a:pt x="5017" y="638"/>
                  </a:cubicBezTo>
                  <a:cubicBezTo>
                    <a:pt x="4720" y="262"/>
                    <a:pt x="4277" y="1"/>
                    <a:pt x="38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2"/>
            <p:cNvSpPr/>
            <p:nvPr/>
          </p:nvSpPr>
          <p:spPr>
            <a:xfrm>
              <a:off x="4158925" y="2307225"/>
              <a:ext cx="22225" cy="32425"/>
            </a:xfrm>
            <a:custGeom>
              <a:avLst/>
              <a:gdLst/>
              <a:ahLst/>
              <a:cxnLst/>
              <a:rect l="l" t="t" r="r" b="b"/>
              <a:pathLst>
                <a:path w="889" h="1297" extrusionOk="0">
                  <a:moveTo>
                    <a:pt x="313" y="0"/>
                  </a:moveTo>
                  <a:cubicBezTo>
                    <a:pt x="240" y="0"/>
                    <a:pt x="168" y="24"/>
                    <a:pt x="120" y="72"/>
                  </a:cubicBezTo>
                  <a:cubicBezTo>
                    <a:pt x="0" y="192"/>
                    <a:pt x="0" y="360"/>
                    <a:pt x="120" y="480"/>
                  </a:cubicBezTo>
                  <a:cubicBezTo>
                    <a:pt x="120" y="480"/>
                    <a:pt x="144" y="504"/>
                    <a:pt x="144" y="504"/>
                  </a:cubicBezTo>
                  <a:cubicBezTo>
                    <a:pt x="192" y="552"/>
                    <a:pt x="216" y="600"/>
                    <a:pt x="240" y="672"/>
                  </a:cubicBezTo>
                  <a:cubicBezTo>
                    <a:pt x="265" y="720"/>
                    <a:pt x="289" y="792"/>
                    <a:pt x="289" y="864"/>
                  </a:cubicBezTo>
                  <a:cubicBezTo>
                    <a:pt x="289" y="912"/>
                    <a:pt x="289" y="960"/>
                    <a:pt x="289" y="1008"/>
                  </a:cubicBezTo>
                  <a:cubicBezTo>
                    <a:pt x="289" y="1080"/>
                    <a:pt x="337" y="1176"/>
                    <a:pt x="385" y="1224"/>
                  </a:cubicBezTo>
                  <a:cubicBezTo>
                    <a:pt x="433" y="1272"/>
                    <a:pt x="505" y="1296"/>
                    <a:pt x="577" y="1296"/>
                  </a:cubicBezTo>
                  <a:cubicBezTo>
                    <a:pt x="649" y="1296"/>
                    <a:pt x="721" y="1272"/>
                    <a:pt x="769" y="1224"/>
                  </a:cubicBezTo>
                  <a:cubicBezTo>
                    <a:pt x="817" y="1152"/>
                    <a:pt x="841" y="1104"/>
                    <a:pt x="865" y="1008"/>
                  </a:cubicBezTo>
                  <a:cubicBezTo>
                    <a:pt x="889" y="672"/>
                    <a:pt x="745" y="336"/>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2"/>
            <p:cNvSpPr/>
            <p:nvPr/>
          </p:nvSpPr>
          <p:spPr>
            <a:xfrm>
              <a:off x="4184725" y="2384975"/>
              <a:ext cx="17425" cy="35925"/>
            </a:xfrm>
            <a:custGeom>
              <a:avLst/>
              <a:gdLst/>
              <a:ahLst/>
              <a:cxnLst/>
              <a:rect l="l" t="t" r="r" b="b"/>
              <a:pathLst>
                <a:path w="697" h="1437" extrusionOk="0">
                  <a:moveTo>
                    <a:pt x="260" y="1"/>
                  </a:moveTo>
                  <a:cubicBezTo>
                    <a:pt x="237" y="1"/>
                    <a:pt x="214" y="4"/>
                    <a:pt x="193" y="11"/>
                  </a:cubicBezTo>
                  <a:cubicBezTo>
                    <a:pt x="145" y="35"/>
                    <a:pt x="73" y="83"/>
                    <a:pt x="25" y="131"/>
                  </a:cubicBezTo>
                  <a:cubicBezTo>
                    <a:pt x="1" y="203"/>
                    <a:pt x="1" y="275"/>
                    <a:pt x="1" y="347"/>
                  </a:cubicBezTo>
                  <a:lnTo>
                    <a:pt x="145" y="1211"/>
                  </a:lnTo>
                  <a:cubicBezTo>
                    <a:pt x="169" y="1283"/>
                    <a:pt x="217" y="1355"/>
                    <a:pt x="289" y="1379"/>
                  </a:cubicBezTo>
                  <a:cubicBezTo>
                    <a:pt x="324" y="1414"/>
                    <a:pt x="385" y="1436"/>
                    <a:pt x="443" y="1436"/>
                  </a:cubicBezTo>
                  <a:cubicBezTo>
                    <a:pt x="464" y="1436"/>
                    <a:pt x="485" y="1433"/>
                    <a:pt x="505" y="1427"/>
                  </a:cubicBezTo>
                  <a:cubicBezTo>
                    <a:pt x="577" y="1403"/>
                    <a:pt x="625" y="1355"/>
                    <a:pt x="673" y="1283"/>
                  </a:cubicBezTo>
                  <a:cubicBezTo>
                    <a:pt x="697" y="1211"/>
                    <a:pt x="697" y="1163"/>
                    <a:pt x="697" y="1067"/>
                  </a:cubicBezTo>
                  <a:lnTo>
                    <a:pt x="553" y="203"/>
                  </a:lnTo>
                  <a:cubicBezTo>
                    <a:pt x="529" y="131"/>
                    <a:pt x="481" y="59"/>
                    <a:pt x="409" y="35"/>
                  </a:cubicBezTo>
                  <a:cubicBezTo>
                    <a:pt x="375" y="18"/>
                    <a:pt x="317"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2"/>
            <p:cNvSpPr/>
            <p:nvPr/>
          </p:nvSpPr>
          <p:spPr>
            <a:xfrm>
              <a:off x="4212925" y="2481600"/>
              <a:ext cx="21025" cy="29450"/>
            </a:xfrm>
            <a:custGeom>
              <a:avLst/>
              <a:gdLst/>
              <a:ahLst/>
              <a:cxnLst/>
              <a:rect l="l" t="t" r="r" b="b"/>
              <a:pathLst>
                <a:path w="841" h="1178" extrusionOk="0">
                  <a:moveTo>
                    <a:pt x="280" y="0"/>
                  </a:moveTo>
                  <a:cubicBezTo>
                    <a:pt x="259" y="0"/>
                    <a:pt x="238" y="3"/>
                    <a:pt x="217" y="10"/>
                  </a:cubicBezTo>
                  <a:cubicBezTo>
                    <a:pt x="145" y="34"/>
                    <a:pt x="73" y="82"/>
                    <a:pt x="49" y="130"/>
                  </a:cubicBezTo>
                  <a:cubicBezTo>
                    <a:pt x="25" y="202"/>
                    <a:pt x="1" y="274"/>
                    <a:pt x="25" y="346"/>
                  </a:cubicBezTo>
                  <a:cubicBezTo>
                    <a:pt x="97" y="562"/>
                    <a:pt x="193" y="778"/>
                    <a:pt x="265" y="970"/>
                  </a:cubicBezTo>
                  <a:cubicBezTo>
                    <a:pt x="289" y="1042"/>
                    <a:pt x="337" y="1114"/>
                    <a:pt x="385" y="1138"/>
                  </a:cubicBezTo>
                  <a:cubicBezTo>
                    <a:pt x="427" y="1166"/>
                    <a:pt x="477" y="1178"/>
                    <a:pt x="522" y="1178"/>
                  </a:cubicBezTo>
                  <a:cubicBezTo>
                    <a:pt x="553" y="1178"/>
                    <a:pt x="581" y="1172"/>
                    <a:pt x="601" y="1162"/>
                  </a:cubicBezTo>
                  <a:cubicBezTo>
                    <a:pt x="673" y="1138"/>
                    <a:pt x="745" y="1114"/>
                    <a:pt x="769" y="1042"/>
                  </a:cubicBezTo>
                  <a:cubicBezTo>
                    <a:pt x="817" y="970"/>
                    <a:pt x="841" y="898"/>
                    <a:pt x="817" y="826"/>
                  </a:cubicBezTo>
                  <a:cubicBezTo>
                    <a:pt x="721" y="610"/>
                    <a:pt x="649" y="418"/>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2"/>
            <p:cNvSpPr/>
            <p:nvPr/>
          </p:nvSpPr>
          <p:spPr>
            <a:xfrm>
              <a:off x="4239925" y="2556325"/>
              <a:ext cx="24025" cy="39200"/>
            </a:xfrm>
            <a:custGeom>
              <a:avLst/>
              <a:gdLst/>
              <a:ahLst/>
              <a:cxnLst/>
              <a:rect l="l" t="t" r="r" b="b"/>
              <a:pathLst>
                <a:path w="961" h="1568" extrusionOk="0">
                  <a:moveTo>
                    <a:pt x="325" y="1"/>
                  </a:moveTo>
                  <a:cubicBezTo>
                    <a:pt x="278" y="1"/>
                    <a:pt x="232" y="14"/>
                    <a:pt x="193" y="45"/>
                  </a:cubicBezTo>
                  <a:cubicBezTo>
                    <a:pt x="73" y="117"/>
                    <a:pt x="1" y="285"/>
                    <a:pt x="97" y="429"/>
                  </a:cubicBezTo>
                  <a:cubicBezTo>
                    <a:pt x="145" y="501"/>
                    <a:pt x="169" y="573"/>
                    <a:pt x="217" y="669"/>
                  </a:cubicBezTo>
                  <a:cubicBezTo>
                    <a:pt x="217" y="693"/>
                    <a:pt x="241" y="693"/>
                    <a:pt x="241" y="717"/>
                  </a:cubicBezTo>
                  <a:cubicBezTo>
                    <a:pt x="265" y="765"/>
                    <a:pt x="265" y="813"/>
                    <a:pt x="289" y="861"/>
                  </a:cubicBezTo>
                  <a:cubicBezTo>
                    <a:pt x="361" y="1005"/>
                    <a:pt x="385" y="1197"/>
                    <a:pt x="409" y="1365"/>
                  </a:cubicBezTo>
                  <a:cubicBezTo>
                    <a:pt x="433" y="1437"/>
                    <a:pt x="481" y="1509"/>
                    <a:pt x="553" y="1533"/>
                  </a:cubicBezTo>
                  <a:cubicBezTo>
                    <a:pt x="587" y="1550"/>
                    <a:pt x="645" y="1567"/>
                    <a:pt x="701" y="1567"/>
                  </a:cubicBezTo>
                  <a:cubicBezTo>
                    <a:pt x="725" y="1567"/>
                    <a:pt x="748" y="1564"/>
                    <a:pt x="769" y="1557"/>
                  </a:cubicBezTo>
                  <a:cubicBezTo>
                    <a:pt x="817" y="1533"/>
                    <a:pt x="889" y="1485"/>
                    <a:pt x="937" y="1437"/>
                  </a:cubicBezTo>
                  <a:cubicBezTo>
                    <a:pt x="961" y="1365"/>
                    <a:pt x="961" y="1293"/>
                    <a:pt x="961" y="1221"/>
                  </a:cubicBezTo>
                  <a:cubicBezTo>
                    <a:pt x="913" y="837"/>
                    <a:pt x="769" y="477"/>
                    <a:pt x="577" y="141"/>
                  </a:cubicBezTo>
                  <a:cubicBezTo>
                    <a:pt x="528" y="60"/>
                    <a:pt x="42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2"/>
            <p:cNvSpPr/>
            <p:nvPr/>
          </p:nvSpPr>
          <p:spPr>
            <a:xfrm>
              <a:off x="4269325" y="2630975"/>
              <a:ext cx="20450" cy="36400"/>
            </a:xfrm>
            <a:custGeom>
              <a:avLst/>
              <a:gdLst/>
              <a:ahLst/>
              <a:cxnLst/>
              <a:rect l="l" t="t" r="r" b="b"/>
              <a:pathLst>
                <a:path w="818" h="1456" extrusionOk="0">
                  <a:moveTo>
                    <a:pt x="285" y="1"/>
                  </a:moveTo>
                  <a:cubicBezTo>
                    <a:pt x="262" y="1"/>
                    <a:pt x="239" y="4"/>
                    <a:pt x="217" y="12"/>
                  </a:cubicBezTo>
                  <a:cubicBezTo>
                    <a:pt x="73" y="60"/>
                    <a:pt x="1" y="204"/>
                    <a:pt x="25" y="372"/>
                  </a:cubicBezTo>
                  <a:cubicBezTo>
                    <a:pt x="97" y="660"/>
                    <a:pt x="169" y="948"/>
                    <a:pt x="241" y="1236"/>
                  </a:cubicBezTo>
                  <a:cubicBezTo>
                    <a:pt x="284" y="1365"/>
                    <a:pt x="424" y="1455"/>
                    <a:pt x="556" y="1455"/>
                  </a:cubicBezTo>
                  <a:cubicBezTo>
                    <a:pt x="571" y="1455"/>
                    <a:pt x="586" y="1454"/>
                    <a:pt x="601" y="1452"/>
                  </a:cubicBezTo>
                  <a:cubicBezTo>
                    <a:pt x="745" y="1404"/>
                    <a:pt x="817" y="1260"/>
                    <a:pt x="793" y="1092"/>
                  </a:cubicBezTo>
                  <a:cubicBezTo>
                    <a:pt x="721" y="804"/>
                    <a:pt x="649" y="516"/>
                    <a:pt x="577" y="204"/>
                  </a:cubicBezTo>
                  <a:cubicBezTo>
                    <a:pt x="536" y="102"/>
                    <a:pt x="410"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2"/>
            <p:cNvSpPr/>
            <p:nvPr/>
          </p:nvSpPr>
          <p:spPr>
            <a:xfrm>
              <a:off x="4299950" y="2705950"/>
              <a:ext cx="24025" cy="45650"/>
            </a:xfrm>
            <a:custGeom>
              <a:avLst/>
              <a:gdLst/>
              <a:ahLst/>
              <a:cxnLst/>
              <a:rect l="l" t="t" r="r" b="b"/>
              <a:pathLst>
                <a:path w="961" h="1826" extrusionOk="0">
                  <a:moveTo>
                    <a:pt x="318" y="0"/>
                  </a:moveTo>
                  <a:cubicBezTo>
                    <a:pt x="292" y="0"/>
                    <a:pt x="266" y="4"/>
                    <a:pt x="240" y="13"/>
                  </a:cubicBezTo>
                  <a:cubicBezTo>
                    <a:pt x="96" y="61"/>
                    <a:pt x="0" y="205"/>
                    <a:pt x="48" y="349"/>
                  </a:cubicBezTo>
                  <a:cubicBezTo>
                    <a:pt x="168" y="781"/>
                    <a:pt x="264" y="1189"/>
                    <a:pt x="384" y="1621"/>
                  </a:cubicBezTo>
                  <a:cubicBezTo>
                    <a:pt x="424" y="1740"/>
                    <a:pt x="528" y="1826"/>
                    <a:pt x="644" y="1826"/>
                  </a:cubicBezTo>
                  <a:cubicBezTo>
                    <a:pt x="669" y="1826"/>
                    <a:pt x="695" y="1822"/>
                    <a:pt x="720" y="1813"/>
                  </a:cubicBezTo>
                  <a:cubicBezTo>
                    <a:pt x="864" y="1765"/>
                    <a:pt x="960" y="1621"/>
                    <a:pt x="936" y="1477"/>
                  </a:cubicBezTo>
                  <a:lnTo>
                    <a:pt x="600" y="205"/>
                  </a:lnTo>
                  <a:cubicBezTo>
                    <a:pt x="561"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2"/>
            <p:cNvSpPr/>
            <p:nvPr/>
          </p:nvSpPr>
          <p:spPr>
            <a:xfrm>
              <a:off x="4322750" y="2771550"/>
              <a:ext cx="19825" cy="42450"/>
            </a:xfrm>
            <a:custGeom>
              <a:avLst/>
              <a:gdLst/>
              <a:ahLst/>
              <a:cxnLst/>
              <a:rect l="l" t="t" r="r" b="b"/>
              <a:pathLst>
                <a:path w="793" h="1698" extrusionOk="0">
                  <a:moveTo>
                    <a:pt x="272" y="1"/>
                  </a:moveTo>
                  <a:cubicBezTo>
                    <a:pt x="253" y="1"/>
                    <a:pt x="234" y="2"/>
                    <a:pt x="216" y="5"/>
                  </a:cubicBezTo>
                  <a:cubicBezTo>
                    <a:pt x="72" y="53"/>
                    <a:pt x="0" y="197"/>
                    <a:pt x="24" y="365"/>
                  </a:cubicBezTo>
                  <a:cubicBezTo>
                    <a:pt x="96" y="725"/>
                    <a:pt x="168" y="1109"/>
                    <a:pt x="240" y="1493"/>
                  </a:cubicBezTo>
                  <a:cubicBezTo>
                    <a:pt x="260" y="1612"/>
                    <a:pt x="377" y="1698"/>
                    <a:pt x="498" y="1698"/>
                  </a:cubicBezTo>
                  <a:cubicBezTo>
                    <a:pt x="524" y="1698"/>
                    <a:pt x="551" y="1694"/>
                    <a:pt x="576" y="1685"/>
                  </a:cubicBezTo>
                  <a:cubicBezTo>
                    <a:pt x="720" y="1637"/>
                    <a:pt x="792" y="1493"/>
                    <a:pt x="768" y="1349"/>
                  </a:cubicBezTo>
                  <a:cubicBezTo>
                    <a:pt x="696" y="965"/>
                    <a:pt x="624" y="581"/>
                    <a:pt x="576" y="197"/>
                  </a:cubicBezTo>
                  <a:cubicBezTo>
                    <a:pt x="534" y="71"/>
                    <a:pt x="4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2"/>
            <p:cNvSpPr/>
            <p:nvPr/>
          </p:nvSpPr>
          <p:spPr>
            <a:xfrm>
              <a:off x="4339550" y="2849675"/>
              <a:ext cx="24025" cy="36025"/>
            </a:xfrm>
            <a:custGeom>
              <a:avLst/>
              <a:gdLst/>
              <a:ahLst/>
              <a:cxnLst/>
              <a:rect l="l" t="t" r="r" b="b"/>
              <a:pathLst>
                <a:path w="961" h="1441" extrusionOk="0">
                  <a:moveTo>
                    <a:pt x="408" y="0"/>
                  </a:moveTo>
                  <a:cubicBezTo>
                    <a:pt x="336" y="0"/>
                    <a:pt x="264" y="0"/>
                    <a:pt x="192" y="48"/>
                  </a:cubicBezTo>
                  <a:cubicBezTo>
                    <a:pt x="72" y="120"/>
                    <a:pt x="0" y="289"/>
                    <a:pt x="96" y="433"/>
                  </a:cubicBezTo>
                  <a:cubicBezTo>
                    <a:pt x="168" y="529"/>
                    <a:pt x="216" y="625"/>
                    <a:pt x="264" y="721"/>
                  </a:cubicBezTo>
                  <a:cubicBezTo>
                    <a:pt x="312" y="841"/>
                    <a:pt x="360" y="961"/>
                    <a:pt x="360" y="1105"/>
                  </a:cubicBezTo>
                  <a:cubicBezTo>
                    <a:pt x="384" y="1129"/>
                    <a:pt x="384" y="1129"/>
                    <a:pt x="384" y="1153"/>
                  </a:cubicBezTo>
                  <a:cubicBezTo>
                    <a:pt x="384" y="1249"/>
                    <a:pt x="408" y="1297"/>
                    <a:pt x="456" y="1369"/>
                  </a:cubicBezTo>
                  <a:cubicBezTo>
                    <a:pt x="504" y="1417"/>
                    <a:pt x="576" y="1441"/>
                    <a:pt x="648" y="1441"/>
                  </a:cubicBezTo>
                  <a:cubicBezTo>
                    <a:pt x="792" y="1441"/>
                    <a:pt x="960" y="1321"/>
                    <a:pt x="936" y="1153"/>
                  </a:cubicBezTo>
                  <a:cubicBezTo>
                    <a:pt x="912" y="793"/>
                    <a:pt x="792" y="433"/>
                    <a:pt x="576" y="144"/>
                  </a:cubicBezTo>
                  <a:cubicBezTo>
                    <a:pt x="528" y="72"/>
                    <a:pt x="480" y="24"/>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2"/>
            <p:cNvSpPr/>
            <p:nvPr/>
          </p:nvSpPr>
          <p:spPr>
            <a:xfrm>
              <a:off x="4375550" y="2933675"/>
              <a:ext cx="18025" cy="23425"/>
            </a:xfrm>
            <a:custGeom>
              <a:avLst/>
              <a:gdLst/>
              <a:ahLst/>
              <a:cxnLst/>
              <a:rect l="l" t="t" r="r" b="b"/>
              <a:pathLst>
                <a:path w="721" h="937" extrusionOk="0">
                  <a:moveTo>
                    <a:pt x="336" y="1"/>
                  </a:moveTo>
                  <a:cubicBezTo>
                    <a:pt x="288" y="1"/>
                    <a:pt x="264" y="1"/>
                    <a:pt x="216" y="25"/>
                  </a:cubicBezTo>
                  <a:cubicBezTo>
                    <a:pt x="144" y="49"/>
                    <a:pt x="96" y="73"/>
                    <a:pt x="48" y="145"/>
                  </a:cubicBezTo>
                  <a:cubicBezTo>
                    <a:pt x="24" y="217"/>
                    <a:pt x="0" y="289"/>
                    <a:pt x="24" y="361"/>
                  </a:cubicBezTo>
                  <a:cubicBezTo>
                    <a:pt x="72" y="481"/>
                    <a:pt x="96" y="601"/>
                    <a:pt x="144" y="745"/>
                  </a:cubicBezTo>
                  <a:cubicBezTo>
                    <a:pt x="168" y="793"/>
                    <a:pt x="216" y="865"/>
                    <a:pt x="288" y="913"/>
                  </a:cubicBezTo>
                  <a:cubicBezTo>
                    <a:pt x="312" y="913"/>
                    <a:pt x="336" y="937"/>
                    <a:pt x="384" y="937"/>
                  </a:cubicBezTo>
                  <a:lnTo>
                    <a:pt x="504" y="937"/>
                  </a:lnTo>
                  <a:cubicBezTo>
                    <a:pt x="552" y="913"/>
                    <a:pt x="624" y="865"/>
                    <a:pt x="648" y="793"/>
                  </a:cubicBezTo>
                  <a:cubicBezTo>
                    <a:pt x="696" y="745"/>
                    <a:pt x="720" y="649"/>
                    <a:pt x="696" y="577"/>
                  </a:cubicBezTo>
                  <a:cubicBezTo>
                    <a:pt x="648" y="457"/>
                    <a:pt x="600" y="337"/>
                    <a:pt x="552" y="217"/>
                  </a:cubicBezTo>
                  <a:cubicBezTo>
                    <a:pt x="528" y="145"/>
                    <a:pt x="504" y="73"/>
                    <a:pt x="432" y="49"/>
                  </a:cubicBezTo>
                  <a:cubicBezTo>
                    <a:pt x="408" y="25"/>
                    <a:pt x="360"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2"/>
            <p:cNvSpPr/>
            <p:nvPr/>
          </p:nvSpPr>
          <p:spPr>
            <a:xfrm>
              <a:off x="4136725" y="2472450"/>
              <a:ext cx="25825" cy="38600"/>
            </a:xfrm>
            <a:custGeom>
              <a:avLst/>
              <a:gdLst/>
              <a:ahLst/>
              <a:cxnLst/>
              <a:rect l="l" t="t" r="r" b="b"/>
              <a:pathLst>
                <a:path w="1033" h="1544" extrusionOk="0">
                  <a:moveTo>
                    <a:pt x="344" y="0"/>
                  </a:moveTo>
                  <a:cubicBezTo>
                    <a:pt x="312" y="0"/>
                    <a:pt x="284" y="6"/>
                    <a:pt x="264" y="16"/>
                  </a:cubicBezTo>
                  <a:cubicBezTo>
                    <a:pt x="120" y="40"/>
                    <a:pt x="0" y="208"/>
                    <a:pt x="48" y="352"/>
                  </a:cubicBezTo>
                  <a:cubicBezTo>
                    <a:pt x="192" y="688"/>
                    <a:pt x="312" y="1000"/>
                    <a:pt x="456" y="1336"/>
                  </a:cubicBezTo>
                  <a:cubicBezTo>
                    <a:pt x="480" y="1408"/>
                    <a:pt x="504" y="1480"/>
                    <a:pt x="576" y="1504"/>
                  </a:cubicBezTo>
                  <a:cubicBezTo>
                    <a:pt x="605" y="1532"/>
                    <a:pt x="649" y="1544"/>
                    <a:pt x="696" y="1544"/>
                  </a:cubicBezTo>
                  <a:cubicBezTo>
                    <a:pt x="729" y="1544"/>
                    <a:pt x="763" y="1538"/>
                    <a:pt x="792" y="1528"/>
                  </a:cubicBezTo>
                  <a:cubicBezTo>
                    <a:pt x="912" y="1504"/>
                    <a:pt x="1032" y="1336"/>
                    <a:pt x="984" y="1192"/>
                  </a:cubicBezTo>
                  <a:cubicBezTo>
                    <a:pt x="864" y="856"/>
                    <a:pt x="720" y="520"/>
                    <a:pt x="600" y="208"/>
                  </a:cubicBezTo>
                  <a:cubicBezTo>
                    <a:pt x="576" y="136"/>
                    <a:pt x="528" y="64"/>
                    <a:pt x="480" y="40"/>
                  </a:cubicBezTo>
                  <a:cubicBezTo>
                    <a:pt x="438" y="12"/>
                    <a:pt x="388"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2"/>
            <p:cNvSpPr/>
            <p:nvPr/>
          </p:nvSpPr>
          <p:spPr>
            <a:xfrm>
              <a:off x="4175125" y="2562600"/>
              <a:ext cx="24025" cy="36075"/>
            </a:xfrm>
            <a:custGeom>
              <a:avLst/>
              <a:gdLst/>
              <a:ahLst/>
              <a:cxnLst/>
              <a:rect l="l" t="t" r="r" b="b"/>
              <a:pathLst>
                <a:path w="961" h="1443" extrusionOk="0">
                  <a:moveTo>
                    <a:pt x="308" y="0"/>
                  </a:moveTo>
                  <a:cubicBezTo>
                    <a:pt x="258" y="0"/>
                    <a:pt x="195" y="17"/>
                    <a:pt x="145" y="34"/>
                  </a:cubicBezTo>
                  <a:cubicBezTo>
                    <a:pt x="97" y="82"/>
                    <a:pt x="49" y="130"/>
                    <a:pt x="25" y="202"/>
                  </a:cubicBezTo>
                  <a:cubicBezTo>
                    <a:pt x="1" y="298"/>
                    <a:pt x="25" y="346"/>
                    <a:pt x="49" y="418"/>
                  </a:cubicBezTo>
                  <a:cubicBezTo>
                    <a:pt x="169" y="706"/>
                    <a:pt x="313" y="1018"/>
                    <a:pt x="433" y="1306"/>
                  </a:cubicBezTo>
                  <a:cubicBezTo>
                    <a:pt x="457" y="1354"/>
                    <a:pt x="529" y="1402"/>
                    <a:pt x="601" y="1426"/>
                  </a:cubicBezTo>
                  <a:cubicBezTo>
                    <a:pt x="630" y="1436"/>
                    <a:pt x="660" y="1442"/>
                    <a:pt x="690" y="1442"/>
                  </a:cubicBezTo>
                  <a:cubicBezTo>
                    <a:pt x="732" y="1442"/>
                    <a:pt x="774" y="1431"/>
                    <a:pt x="817" y="1402"/>
                  </a:cubicBezTo>
                  <a:cubicBezTo>
                    <a:pt x="865" y="1354"/>
                    <a:pt x="913" y="1306"/>
                    <a:pt x="937" y="1234"/>
                  </a:cubicBezTo>
                  <a:cubicBezTo>
                    <a:pt x="961" y="1162"/>
                    <a:pt x="937" y="1090"/>
                    <a:pt x="913" y="1018"/>
                  </a:cubicBezTo>
                  <a:cubicBezTo>
                    <a:pt x="793" y="730"/>
                    <a:pt x="673" y="442"/>
                    <a:pt x="529" y="154"/>
                  </a:cubicBezTo>
                  <a:cubicBezTo>
                    <a:pt x="505" y="82"/>
                    <a:pt x="433" y="34"/>
                    <a:pt x="361" y="10"/>
                  </a:cubicBezTo>
                  <a:cubicBezTo>
                    <a:pt x="347" y="3"/>
                    <a:pt x="32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2"/>
            <p:cNvSpPr/>
            <p:nvPr/>
          </p:nvSpPr>
          <p:spPr>
            <a:xfrm>
              <a:off x="4209325" y="2653200"/>
              <a:ext cx="27025" cy="42075"/>
            </a:xfrm>
            <a:custGeom>
              <a:avLst/>
              <a:gdLst/>
              <a:ahLst/>
              <a:cxnLst/>
              <a:rect l="l" t="t" r="r" b="b"/>
              <a:pathLst>
                <a:path w="1081" h="1683" extrusionOk="0">
                  <a:moveTo>
                    <a:pt x="308" y="1"/>
                  </a:moveTo>
                  <a:cubicBezTo>
                    <a:pt x="259" y="1"/>
                    <a:pt x="196" y="18"/>
                    <a:pt x="145" y="35"/>
                  </a:cubicBezTo>
                  <a:cubicBezTo>
                    <a:pt x="97" y="83"/>
                    <a:pt x="49" y="131"/>
                    <a:pt x="25" y="203"/>
                  </a:cubicBezTo>
                  <a:cubicBezTo>
                    <a:pt x="1" y="299"/>
                    <a:pt x="25" y="347"/>
                    <a:pt x="49" y="419"/>
                  </a:cubicBezTo>
                  <a:cubicBezTo>
                    <a:pt x="217" y="803"/>
                    <a:pt x="385" y="1163"/>
                    <a:pt x="553" y="1547"/>
                  </a:cubicBezTo>
                  <a:cubicBezTo>
                    <a:pt x="577" y="1619"/>
                    <a:pt x="649" y="1667"/>
                    <a:pt x="721" y="1667"/>
                  </a:cubicBezTo>
                  <a:cubicBezTo>
                    <a:pt x="751" y="1677"/>
                    <a:pt x="780" y="1683"/>
                    <a:pt x="810" y="1683"/>
                  </a:cubicBezTo>
                  <a:cubicBezTo>
                    <a:pt x="852" y="1683"/>
                    <a:pt x="895" y="1671"/>
                    <a:pt x="937" y="1643"/>
                  </a:cubicBezTo>
                  <a:cubicBezTo>
                    <a:pt x="985" y="1619"/>
                    <a:pt x="1033" y="1547"/>
                    <a:pt x="1057" y="1475"/>
                  </a:cubicBezTo>
                  <a:cubicBezTo>
                    <a:pt x="1081" y="1403"/>
                    <a:pt x="1057" y="1331"/>
                    <a:pt x="1033" y="1259"/>
                  </a:cubicBezTo>
                  <a:cubicBezTo>
                    <a:pt x="865" y="899"/>
                    <a:pt x="697" y="515"/>
                    <a:pt x="529" y="155"/>
                  </a:cubicBezTo>
                  <a:cubicBezTo>
                    <a:pt x="505" y="83"/>
                    <a:pt x="433" y="35"/>
                    <a:pt x="361" y="11"/>
                  </a:cubicBezTo>
                  <a:cubicBezTo>
                    <a:pt x="347" y="4"/>
                    <a:pt x="32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2"/>
            <p:cNvSpPr/>
            <p:nvPr/>
          </p:nvSpPr>
          <p:spPr>
            <a:xfrm>
              <a:off x="4237525" y="2746750"/>
              <a:ext cx="28225" cy="48050"/>
            </a:xfrm>
            <a:custGeom>
              <a:avLst/>
              <a:gdLst/>
              <a:ahLst/>
              <a:cxnLst/>
              <a:rect l="l" t="t" r="r" b="b"/>
              <a:pathLst>
                <a:path w="1129" h="1922" extrusionOk="0">
                  <a:moveTo>
                    <a:pt x="317" y="1"/>
                  </a:moveTo>
                  <a:cubicBezTo>
                    <a:pt x="292" y="1"/>
                    <a:pt x="266" y="5"/>
                    <a:pt x="241" y="13"/>
                  </a:cubicBezTo>
                  <a:cubicBezTo>
                    <a:pt x="97" y="61"/>
                    <a:pt x="1" y="205"/>
                    <a:pt x="49" y="349"/>
                  </a:cubicBezTo>
                  <a:cubicBezTo>
                    <a:pt x="217" y="805"/>
                    <a:pt x="385" y="1261"/>
                    <a:pt x="553" y="1717"/>
                  </a:cubicBezTo>
                  <a:cubicBezTo>
                    <a:pt x="592" y="1836"/>
                    <a:pt x="697" y="1922"/>
                    <a:pt x="813" y="1922"/>
                  </a:cubicBezTo>
                  <a:cubicBezTo>
                    <a:pt x="838" y="1922"/>
                    <a:pt x="863" y="1918"/>
                    <a:pt x="889" y="1909"/>
                  </a:cubicBezTo>
                  <a:cubicBezTo>
                    <a:pt x="1033" y="1885"/>
                    <a:pt x="1129" y="1717"/>
                    <a:pt x="1081" y="1573"/>
                  </a:cubicBezTo>
                  <a:lnTo>
                    <a:pt x="577" y="205"/>
                  </a:ln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2"/>
            <p:cNvSpPr/>
            <p:nvPr/>
          </p:nvSpPr>
          <p:spPr>
            <a:xfrm>
              <a:off x="4261525" y="2824750"/>
              <a:ext cx="25225" cy="42625"/>
            </a:xfrm>
            <a:custGeom>
              <a:avLst/>
              <a:gdLst/>
              <a:ahLst/>
              <a:cxnLst/>
              <a:rect l="l" t="t" r="r" b="b"/>
              <a:pathLst>
                <a:path w="1009" h="1705" extrusionOk="0">
                  <a:moveTo>
                    <a:pt x="328" y="1"/>
                  </a:moveTo>
                  <a:cubicBezTo>
                    <a:pt x="300" y="1"/>
                    <a:pt x="271" y="5"/>
                    <a:pt x="241" y="13"/>
                  </a:cubicBezTo>
                  <a:cubicBezTo>
                    <a:pt x="121" y="61"/>
                    <a:pt x="1" y="205"/>
                    <a:pt x="49" y="349"/>
                  </a:cubicBezTo>
                  <a:lnTo>
                    <a:pt x="409" y="1478"/>
                  </a:lnTo>
                  <a:cubicBezTo>
                    <a:pt x="450" y="1600"/>
                    <a:pt x="576" y="1704"/>
                    <a:pt x="702" y="1704"/>
                  </a:cubicBezTo>
                  <a:cubicBezTo>
                    <a:pt x="724" y="1704"/>
                    <a:pt x="747" y="1701"/>
                    <a:pt x="769" y="1694"/>
                  </a:cubicBezTo>
                  <a:cubicBezTo>
                    <a:pt x="913" y="1646"/>
                    <a:pt x="1009" y="1478"/>
                    <a:pt x="961" y="1334"/>
                  </a:cubicBezTo>
                  <a:cubicBezTo>
                    <a:pt x="841" y="973"/>
                    <a:pt x="721" y="589"/>
                    <a:pt x="601" y="205"/>
                  </a:cubicBezTo>
                  <a:cubicBezTo>
                    <a:pt x="561"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2"/>
            <p:cNvSpPr/>
            <p:nvPr/>
          </p:nvSpPr>
          <p:spPr>
            <a:xfrm>
              <a:off x="4287350" y="2918425"/>
              <a:ext cx="28225" cy="35600"/>
            </a:xfrm>
            <a:custGeom>
              <a:avLst/>
              <a:gdLst/>
              <a:ahLst/>
              <a:cxnLst/>
              <a:rect l="l" t="t" r="r" b="b"/>
              <a:pathLst>
                <a:path w="1129" h="1424" extrusionOk="0">
                  <a:moveTo>
                    <a:pt x="299" y="1"/>
                  </a:moveTo>
                  <a:cubicBezTo>
                    <a:pt x="252" y="1"/>
                    <a:pt x="207" y="12"/>
                    <a:pt x="168" y="35"/>
                  </a:cubicBezTo>
                  <a:cubicBezTo>
                    <a:pt x="48" y="107"/>
                    <a:pt x="0" y="275"/>
                    <a:pt x="72" y="419"/>
                  </a:cubicBezTo>
                  <a:cubicBezTo>
                    <a:pt x="240" y="707"/>
                    <a:pt x="408" y="995"/>
                    <a:pt x="576" y="1283"/>
                  </a:cubicBezTo>
                  <a:cubicBezTo>
                    <a:pt x="625" y="1364"/>
                    <a:pt x="729" y="1423"/>
                    <a:pt x="828" y="1423"/>
                  </a:cubicBezTo>
                  <a:cubicBezTo>
                    <a:pt x="875" y="1423"/>
                    <a:pt x="921" y="1410"/>
                    <a:pt x="960" y="1379"/>
                  </a:cubicBezTo>
                  <a:cubicBezTo>
                    <a:pt x="1080" y="1307"/>
                    <a:pt x="1128" y="1139"/>
                    <a:pt x="1056" y="995"/>
                  </a:cubicBezTo>
                  <a:cubicBezTo>
                    <a:pt x="888" y="707"/>
                    <a:pt x="720" y="419"/>
                    <a:pt x="552" y="131"/>
                  </a:cubicBezTo>
                  <a:cubicBezTo>
                    <a:pt x="503" y="49"/>
                    <a:pt x="399"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2"/>
            <p:cNvSpPr/>
            <p:nvPr/>
          </p:nvSpPr>
          <p:spPr>
            <a:xfrm>
              <a:off x="4313150" y="2996375"/>
              <a:ext cx="20425" cy="39050"/>
            </a:xfrm>
            <a:custGeom>
              <a:avLst/>
              <a:gdLst/>
              <a:ahLst/>
              <a:cxnLst/>
              <a:rect l="l" t="t" r="r" b="b"/>
              <a:pathLst>
                <a:path w="817" h="1562" extrusionOk="0">
                  <a:moveTo>
                    <a:pt x="294" y="1"/>
                  </a:moveTo>
                  <a:cubicBezTo>
                    <a:pt x="268" y="1"/>
                    <a:pt x="242" y="5"/>
                    <a:pt x="216" y="13"/>
                  </a:cubicBezTo>
                  <a:cubicBezTo>
                    <a:pt x="72" y="61"/>
                    <a:pt x="0" y="205"/>
                    <a:pt x="24" y="349"/>
                  </a:cubicBezTo>
                  <a:cubicBezTo>
                    <a:pt x="96" y="685"/>
                    <a:pt x="168" y="1021"/>
                    <a:pt x="240" y="1357"/>
                  </a:cubicBezTo>
                  <a:cubicBezTo>
                    <a:pt x="280" y="1476"/>
                    <a:pt x="400" y="1562"/>
                    <a:pt x="522" y="1562"/>
                  </a:cubicBezTo>
                  <a:cubicBezTo>
                    <a:pt x="548" y="1562"/>
                    <a:pt x="575" y="1558"/>
                    <a:pt x="600" y="1549"/>
                  </a:cubicBezTo>
                  <a:cubicBezTo>
                    <a:pt x="744" y="1501"/>
                    <a:pt x="816" y="1357"/>
                    <a:pt x="792" y="1213"/>
                  </a:cubicBezTo>
                  <a:cubicBezTo>
                    <a:pt x="720" y="877"/>
                    <a:pt x="648" y="541"/>
                    <a:pt x="576" y="205"/>
                  </a:cubicBezTo>
                  <a:cubicBezTo>
                    <a:pt x="537" y="87"/>
                    <a:pt x="416"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2"/>
            <p:cNvSpPr/>
            <p:nvPr/>
          </p:nvSpPr>
          <p:spPr>
            <a:xfrm>
              <a:off x="4327550" y="3099500"/>
              <a:ext cx="22225" cy="32625"/>
            </a:xfrm>
            <a:custGeom>
              <a:avLst/>
              <a:gdLst/>
              <a:ahLst/>
              <a:cxnLst/>
              <a:rect l="l" t="t" r="r" b="b"/>
              <a:pathLst>
                <a:path w="889" h="1305" extrusionOk="0">
                  <a:moveTo>
                    <a:pt x="337" y="1"/>
                  </a:moveTo>
                  <a:cubicBezTo>
                    <a:pt x="304" y="1"/>
                    <a:pt x="270" y="7"/>
                    <a:pt x="240" y="16"/>
                  </a:cubicBezTo>
                  <a:cubicBezTo>
                    <a:pt x="96" y="40"/>
                    <a:pt x="0" y="208"/>
                    <a:pt x="48" y="353"/>
                  </a:cubicBezTo>
                  <a:cubicBezTo>
                    <a:pt x="120" y="593"/>
                    <a:pt x="216" y="857"/>
                    <a:pt x="288" y="1097"/>
                  </a:cubicBezTo>
                  <a:cubicBezTo>
                    <a:pt x="312" y="1169"/>
                    <a:pt x="360" y="1241"/>
                    <a:pt x="432" y="1265"/>
                  </a:cubicBezTo>
                  <a:cubicBezTo>
                    <a:pt x="460" y="1293"/>
                    <a:pt x="505" y="1304"/>
                    <a:pt x="552" y="1304"/>
                  </a:cubicBezTo>
                  <a:cubicBezTo>
                    <a:pt x="584" y="1304"/>
                    <a:pt x="618" y="1299"/>
                    <a:pt x="648" y="1289"/>
                  </a:cubicBezTo>
                  <a:cubicBezTo>
                    <a:pt x="768" y="1241"/>
                    <a:pt x="888" y="1097"/>
                    <a:pt x="840" y="953"/>
                  </a:cubicBezTo>
                  <a:cubicBezTo>
                    <a:pt x="744" y="713"/>
                    <a:pt x="672" y="449"/>
                    <a:pt x="576" y="208"/>
                  </a:cubicBezTo>
                  <a:cubicBezTo>
                    <a:pt x="552" y="136"/>
                    <a:pt x="528" y="64"/>
                    <a:pt x="456" y="40"/>
                  </a:cubicBezTo>
                  <a:cubicBezTo>
                    <a:pt x="428" y="12"/>
                    <a:pt x="384"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2"/>
            <p:cNvSpPr/>
            <p:nvPr/>
          </p:nvSpPr>
          <p:spPr>
            <a:xfrm>
              <a:off x="4340150" y="3180650"/>
              <a:ext cx="17425" cy="32675"/>
            </a:xfrm>
            <a:custGeom>
              <a:avLst/>
              <a:gdLst/>
              <a:ahLst/>
              <a:cxnLst/>
              <a:rect l="l" t="t" r="r" b="b"/>
              <a:pathLst>
                <a:path w="697" h="1307" extrusionOk="0">
                  <a:moveTo>
                    <a:pt x="280" y="1"/>
                  </a:moveTo>
                  <a:cubicBezTo>
                    <a:pt x="258" y="1"/>
                    <a:pt x="237" y="4"/>
                    <a:pt x="216" y="11"/>
                  </a:cubicBezTo>
                  <a:cubicBezTo>
                    <a:pt x="144" y="35"/>
                    <a:pt x="72" y="83"/>
                    <a:pt x="48" y="131"/>
                  </a:cubicBezTo>
                  <a:cubicBezTo>
                    <a:pt x="0" y="203"/>
                    <a:pt x="0" y="275"/>
                    <a:pt x="24" y="347"/>
                  </a:cubicBezTo>
                  <a:lnTo>
                    <a:pt x="144" y="1091"/>
                  </a:lnTo>
                  <a:cubicBezTo>
                    <a:pt x="168" y="1163"/>
                    <a:pt x="216" y="1235"/>
                    <a:pt x="288" y="1259"/>
                  </a:cubicBezTo>
                  <a:cubicBezTo>
                    <a:pt x="336" y="1307"/>
                    <a:pt x="432" y="1307"/>
                    <a:pt x="504" y="1307"/>
                  </a:cubicBezTo>
                  <a:cubicBezTo>
                    <a:pt x="552" y="1283"/>
                    <a:pt x="624" y="1235"/>
                    <a:pt x="672" y="1163"/>
                  </a:cubicBezTo>
                  <a:cubicBezTo>
                    <a:pt x="696" y="1091"/>
                    <a:pt x="696" y="1019"/>
                    <a:pt x="696" y="947"/>
                  </a:cubicBezTo>
                  <a:lnTo>
                    <a:pt x="552" y="203"/>
                  </a:lnTo>
                  <a:cubicBezTo>
                    <a:pt x="552" y="131"/>
                    <a:pt x="480" y="59"/>
                    <a:pt x="432" y="35"/>
                  </a:cubicBezTo>
                  <a:cubicBezTo>
                    <a:pt x="381" y="18"/>
                    <a:pt x="330"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2"/>
            <p:cNvSpPr/>
            <p:nvPr/>
          </p:nvSpPr>
          <p:spPr>
            <a:xfrm>
              <a:off x="4343750" y="3233725"/>
              <a:ext cx="14425" cy="42025"/>
            </a:xfrm>
            <a:custGeom>
              <a:avLst/>
              <a:gdLst/>
              <a:ahLst/>
              <a:cxnLst/>
              <a:rect l="l" t="t" r="r" b="b"/>
              <a:pathLst>
                <a:path w="577" h="1681" extrusionOk="0">
                  <a:moveTo>
                    <a:pt x="288" y="0"/>
                  </a:moveTo>
                  <a:cubicBezTo>
                    <a:pt x="144" y="0"/>
                    <a:pt x="0" y="120"/>
                    <a:pt x="0" y="264"/>
                  </a:cubicBezTo>
                  <a:lnTo>
                    <a:pt x="0" y="1392"/>
                  </a:lnTo>
                  <a:cubicBezTo>
                    <a:pt x="0" y="1536"/>
                    <a:pt x="144" y="1680"/>
                    <a:pt x="288" y="1680"/>
                  </a:cubicBezTo>
                  <a:cubicBezTo>
                    <a:pt x="432" y="1680"/>
                    <a:pt x="576" y="1560"/>
                    <a:pt x="576" y="1392"/>
                  </a:cubicBezTo>
                  <a:lnTo>
                    <a:pt x="576" y="264"/>
                  </a:lnTo>
                  <a:cubicBezTo>
                    <a:pt x="576" y="120"/>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2"/>
            <p:cNvSpPr/>
            <p:nvPr/>
          </p:nvSpPr>
          <p:spPr>
            <a:xfrm>
              <a:off x="4346750" y="3296125"/>
              <a:ext cx="18025" cy="35675"/>
            </a:xfrm>
            <a:custGeom>
              <a:avLst/>
              <a:gdLst/>
              <a:ahLst/>
              <a:cxnLst/>
              <a:rect l="l" t="t" r="r" b="b"/>
              <a:pathLst>
                <a:path w="721" h="1427" extrusionOk="0">
                  <a:moveTo>
                    <a:pt x="288" y="0"/>
                  </a:moveTo>
                  <a:cubicBezTo>
                    <a:pt x="144" y="0"/>
                    <a:pt x="24" y="120"/>
                    <a:pt x="24" y="264"/>
                  </a:cubicBezTo>
                  <a:cubicBezTo>
                    <a:pt x="0" y="600"/>
                    <a:pt x="48" y="912"/>
                    <a:pt x="144" y="1224"/>
                  </a:cubicBezTo>
                  <a:cubicBezTo>
                    <a:pt x="168" y="1296"/>
                    <a:pt x="216" y="1344"/>
                    <a:pt x="288" y="1392"/>
                  </a:cubicBezTo>
                  <a:cubicBezTo>
                    <a:pt x="322" y="1409"/>
                    <a:pt x="380" y="1426"/>
                    <a:pt x="437" y="1426"/>
                  </a:cubicBezTo>
                  <a:cubicBezTo>
                    <a:pt x="460" y="1426"/>
                    <a:pt x="483" y="1423"/>
                    <a:pt x="504" y="1416"/>
                  </a:cubicBezTo>
                  <a:cubicBezTo>
                    <a:pt x="576" y="1392"/>
                    <a:pt x="624" y="1344"/>
                    <a:pt x="672" y="1296"/>
                  </a:cubicBezTo>
                  <a:cubicBezTo>
                    <a:pt x="696" y="1224"/>
                    <a:pt x="720" y="1152"/>
                    <a:pt x="696" y="1080"/>
                  </a:cubicBezTo>
                  <a:cubicBezTo>
                    <a:pt x="648" y="936"/>
                    <a:pt x="600" y="792"/>
                    <a:pt x="576" y="672"/>
                  </a:cubicBezTo>
                  <a:cubicBezTo>
                    <a:pt x="576" y="528"/>
                    <a:pt x="552" y="408"/>
                    <a:pt x="576" y="264"/>
                  </a:cubicBezTo>
                  <a:cubicBezTo>
                    <a:pt x="576" y="216"/>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2"/>
            <p:cNvSpPr/>
            <p:nvPr/>
          </p:nvSpPr>
          <p:spPr>
            <a:xfrm>
              <a:off x="4356950" y="3361275"/>
              <a:ext cx="19825" cy="29925"/>
            </a:xfrm>
            <a:custGeom>
              <a:avLst/>
              <a:gdLst/>
              <a:ahLst/>
              <a:cxnLst/>
              <a:rect l="l" t="t" r="r" b="b"/>
              <a:pathLst>
                <a:path w="793" h="1197" extrusionOk="0">
                  <a:moveTo>
                    <a:pt x="284" y="1"/>
                  </a:moveTo>
                  <a:cubicBezTo>
                    <a:pt x="261" y="1"/>
                    <a:pt x="237" y="3"/>
                    <a:pt x="216" y="11"/>
                  </a:cubicBezTo>
                  <a:cubicBezTo>
                    <a:pt x="168" y="35"/>
                    <a:pt x="96" y="83"/>
                    <a:pt x="48" y="131"/>
                  </a:cubicBezTo>
                  <a:cubicBezTo>
                    <a:pt x="24" y="203"/>
                    <a:pt x="0" y="275"/>
                    <a:pt x="24" y="347"/>
                  </a:cubicBezTo>
                  <a:cubicBezTo>
                    <a:pt x="96" y="563"/>
                    <a:pt x="168" y="779"/>
                    <a:pt x="216" y="995"/>
                  </a:cubicBezTo>
                  <a:cubicBezTo>
                    <a:pt x="240" y="1067"/>
                    <a:pt x="288" y="1115"/>
                    <a:pt x="360" y="1163"/>
                  </a:cubicBezTo>
                  <a:cubicBezTo>
                    <a:pt x="394" y="1180"/>
                    <a:pt x="452" y="1197"/>
                    <a:pt x="509" y="1197"/>
                  </a:cubicBezTo>
                  <a:cubicBezTo>
                    <a:pt x="532" y="1197"/>
                    <a:pt x="555" y="1194"/>
                    <a:pt x="576" y="1187"/>
                  </a:cubicBezTo>
                  <a:cubicBezTo>
                    <a:pt x="648" y="1163"/>
                    <a:pt x="696" y="1115"/>
                    <a:pt x="744" y="1067"/>
                  </a:cubicBezTo>
                  <a:cubicBezTo>
                    <a:pt x="768" y="995"/>
                    <a:pt x="792" y="923"/>
                    <a:pt x="768" y="851"/>
                  </a:cubicBezTo>
                  <a:cubicBezTo>
                    <a:pt x="696" y="635"/>
                    <a:pt x="624" y="419"/>
                    <a:pt x="576" y="203"/>
                  </a:cubicBezTo>
                  <a:cubicBezTo>
                    <a:pt x="552" y="131"/>
                    <a:pt x="504" y="83"/>
                    <a:pt x="432" y="35"/>
                  </a:cubicBezTo>
                  <a:cubicBezTo>
                    <a:pt x="398" y="18"/>
                    <a:pt x="340"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2"/>
            <p:cNvSpPr/>
            <p:nvPr/>
          </p:nvSpPr>
          <p:spPr>
            <a:xfrm>
              <a:off x="4364750" y="3402075"/>
              <a:ext cx="25825" cy="38925"/>
            </a:xfrm>
            <a:custGeom>
              <a:avLst/>
              <a:gdLst/>
              <a:ahLst/>
              <a:cxnLst/>
              <a:rect l="l" t="t" r="r" b="b"/>
              <a:pathLst>
                <a:path w="1033" h="1557" extrusionOk="0">
                  <a:moveTo>
                    <a:pt x="316" y="1"/>
                  </a:moveTo>
                  <a:cubicBezTo>
                    <a:pt x="297" y="1"/>
                    <a:pt x="278" y="4"/>
                    <a:pt x="264" y="11"/>
                  </a:cubicBezTo>
                  <a:cubicBezTo>
                    <a:pt x="120" y="59"/>
                    <a:pt x="0" y="203"/>
                    <a:pt x="48" y="347"/>
                  </a:cubicBezTo>
                  <a:lnTo>
                    <a:pt x="432" y="1355"/>
                  </a:lnTo>
                  <a:cubicBezTo>
                    <a:pt x="480" y="1427"/>
                    <a:pt x="504" y="1475"/>
                    <a:pt x="576" y="1523"/>
                  </a:cubicBezTo>
                  <a:cubicBezTo>
                    <a:pt x="610" y="1540"/>
                    <a:pt x="668" y="1557"/>
                    <a:pt x="725" y="1557"/>
                  </a:cubicBezTo>
                  <a:cubicBezTo>
                    <a:pt x="748" y="1557"/>
                    <a:pt x="771" y="1554"/>
                    <a:pt x="792" y="1547"/>
                  </a:cubicBezTo>
                  <a:cubicBezTo>
                    <a:pt x="912" y="1499"/>
                    <a:pt x="1032" y="1355"/>
                    <a:pt x="984" y="1211"/>
                  </a:cubicBezTo>
                  <a:lnTo>
                    <a:pt x="600" y="203"/>
                  </a:lnTo>
                  <a:cubicBezTo>
                    <a:pt x="576" y="131"/>
                    <a:pt x="528" y="83"/>
                    <a:pt x="456" y="35"/>
                  </a:cubicBezTo>
                  <a:cubicBezTo>
                    <a:pt x="422" y="18"/>
                    <a:pt x="364"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2"/>
            <p:cNvSpPr/>
            <p:nvPr/>
          </p:nvSpPr>
          <p:spPr>
            <a:xfrm>
              <a:off x="4390550" y="3470725"/>
              <a:ext cx="23425" cy="35825"/>
            </a:xfrm>
            <a:custGeom>
              <a:avLst/>
              <a:gdLst/>
              <a:ahLst/>
              <a:cxnLst/>
              <a:rect l="l" t="t" r="r" b="b"/>
              <a:pathLst>
                <a:path w="937" h="1433" extrusionOk="0">
                  <a:moveTo>
                    <a:pt x="360" y="1"/>
                  </a:moveTo>
                  <a:cubicBezTo>
                    <a:pt x="288" y="1"/>
                    <a:pt x="216" y="1"/>
                    <a:pt x="144" y="49"/>
                  </a:cubicBezTo>
                  <a:cubicBezTo>
                    <a:pt x="96" y="73"/>
                    <a:pt x="24" y="145"/>
                    <a:pt x="24" y="217"/>
                  </a:cubicBezTo>
                  <a:cubicBezTo>
                    <a:pt x="0" y="265"/>
                    <a:pt x="0" y="361"/>
                    <a:pt x="48" y="433"/>
                  </a:cubicBezTo>
                  <a:cubicBezTo>
                    <a:pt x="144" y="553"/>
                    <a:pt x="216" y="673"/>
                    <a:pt x="288" y="817"/>
                  </a:cubicBezTo>
                  <a:cubicBezTo>
                    <a:pt x="336" y="937"/>
                    <a:pt x="360" y="1081"/>
                    <a:pt x="384" y="1225"/>
                  </a:cubicBezTo>
                  <a:cubicBezTo>
                    <a:pt x="408" y="1297"/>
                    <a:pt x="480" y="1369"/>
                    <a:pt x="529" y="1393"/>
                  </a:cubicBezTo>
                  <a:cubicBezTo>
                    <a:pt x="557" y="1421"/>
                    <a:pt x="601" y="1433"/>
                    <a:pt x="648" y="1433"/>
                  </a:cubicBezTo>
                  <a:cubicBezTo>
                    <a:pt x="681" y="1433"/>
                    <a:pt x="715" y="1427"/>
                    <a:pt x="745" y="1417"/>
                  </a:cubicBezTo>
                  <a:cubicBezTo>
                    <a:pt x="817" y="1393"/>
                    <a:pt x="865" y="1369"/>
                    <a:pt x="913" y="1297"/>
                  </a:cubicBezTo>
                  <a:cubicBezTo>
                    <a:pt x="937" y="1225"/>
                    <a:pt x="937" y="1153"/>
                    <a:pt x="937" y="1081"/>
                  </a:cubicBezTo>
                  <a:cubicBezTo>
                    <a:pt x="889" y="745"/>
                    <a:pt x="745" y="409"/>
                    <a:pt x="529" y="145"/>
                  </a:cubicBezTo>
                  <a:cubicBezTo>
                    <a:pt x="480" y="73"/>
                    <a:pt x="432"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2"/>
            <p:cNvSpPr/>
            <p:nvPr/>
          </p:nvSpPr>
          <p:spPr>
            <a:xfrm>
              <a:off x="3933900" y="2768875"/>
              <a:ext cx="32425" cy="35625"/>
            </a:xfrm>
            <a:custGeom>
              <a:avLst/>
              <a:gdLst/>
              <a:ahLst/>
              <a:cxnLst/>
              <a:rect l="l" t="t" r="r" b="b"/>
              <a:pathLst>
                <a:path w="1297" h="1425" extrusionOk="0">
                  <a:moveTo>
                    <a:pt x="312" y="0"/>
                  </a:moveTo>
                  <a:cubicBezTo>
                    <a:pt x="265" y="0"/>
                    <a:pt x="221" y="12"/>
                    <a:pt x="193" y="40"/>
                  </a:cubicBezTo>
                  <a:cubicBezTo>
                    <a:pt x="73" y="112"/>
                    <a:pt x="1" y="280"/>
                    <a:pt x="97" y="424"/>
                  </a:cubicBezTo>
                  <a:cubicBezTo>
                    <a:pt x="289" y="712"/>
                    <a:pt x="505" y="1000"/>
                    <a:pt x="721" y="1288"/>
                  </a:cubicBezTo>
                  <a:cubicBezTo>
                    <a:pt x="745" y="1360"/>
                    <a:pt x="817" y="1408"/>
                    <a:pt x="889" y="1408"/>
                  </a:cubicBezTo>
                  <a:cubicBezTo>
                    <a:pt x="909" y="1418"/>
                    <a:pt x="937" y="1424"/>
                    <a:pt x="968" y="1424"/>
                  </a:cubicBezTo>
                  <a:cubicBezTo>
                    <a:pt x="1012" y="1424"/>
                    <a:pt x="1062" y="1412"/>
                    <a:pt x="1105" y="1384"/>
                  </a:cubicBezTo>
                  <a:cubicBezTo>
                    <a:pt x="1201" y="1312"/>
                    <a:pt x="1297" y="1144"/>
                    <a:pt x="1201" y="1000"/>
                  </a:cubicBezTo>
                  <a:cubicBezTo>
                    <a:pt x="985" y="712"/>
                    <a:pt x="769" y="424"/>
                    <a:pt x="577" y="136"/>
                  </a:cubicBezTo>
                  <a:cubicBezTo>
                    <a:pt x="529" y="64"/>
                    <a:pt x="481" y="16"/>
                    <a:pt x="409" y="16"/>
                  </a:cubicBezTo>
                  <a:cubicBezTo>
                    <a:pt x="379" y="6"/>
                    <a:pt x="345"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2"/>
            <p:cNvSpPr/>
            <p:nvPr/>
          </p:nvSpPr>
          <p:spPr>
            <a:xfrm>
              <a:off x="3977700" y="2824675"/>
              <a:ext cx="32425" cy="36075"/>
            </a:xfrm>
            <a:custGeom>
              <a:avLst/>
              <a:gdLst/>
              <a:ahLst/>
              <a:cxnLst/>
              <a:rect l="l" t="t" r="r" b="b"/>
              <a:pathLst>
                <a:path w="1297" h="1443" extrusionOk="0">
                  <a:moveTo>
                    <a:pt x="330" y="1"/>
                  </a:moveTo>
                  <a:cubicBezTo>
                    <a:pt x="285" y="1"/>
                    <a:pt x="235" y="12"/>
                    <a:pt x="193" y="40"/>
                  </a:cubicBezTo>
                  <a:cubicBezTo>
                    <a:pt x="73" y="112"/>
                    <a:pt x="1" y="280"/>
                    <a:pt x="97" y="424"/>
                  </a:cubicBezTo>
                  <a:cubicBezTo>
                    <a:pt x="313" y="712"/>
                    <a:pt x="505" y="1000"/>
                    <a:pt x="721" y="1289"/>
                  </a:cubicBezTo>
                  <a:cubicBezTo>
                    <a:pt x="769" y="1361"/>
                    <a:pt x="817" y="1409"/>
                    <a:pt x="889" y="1433"/>
                  </a:cubicBezTo>
                  <a:cubicBezTo>
                    <a:pt x="910" y="1440"/>
                    <a:pt x="931" y="1442"/>
                    <a:pt x="952" y="1442"/>
                  </a:cubicBezTo>
                  <a:cubicBezTo>
                    <a:pt x="1003" y="1442"/>
                    <a:pt x="1054" y="1425"/>
                    <a:pt x="1105" y="1409"/>
                  </a:cubicBezTo>
                  <a:cubicBezTo>
                    <a:pt x="1225" y="1313"/>
                    <a:pt x="1297" y="1144"/>
                    <a:pt x="1201" y="1024"/>
                  </a:cubicBezTo>
                  <a:lnTo>
                    <a:pt x="577" y="136"/>
                  </a:lnTo>
                  <a:cubicBezTo>
                    <a:pt x="553" y="64"/>
                    <a:pt x="481" y="16"/>
                    <a:pt x="409" y="16"/>
                  </a:cubicBezTo>
                  <a:cubicBezTo>
                    <a:pt x="389" y="6"/>
                    <a:pt x="361" y="1"/>
                    <a:pt x="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2"/>
            <p:cNvSpPr/>
            <p:nvPr/>
          </p:nvSpPr>
          <p:spPr>
            <a:xfrm>
              <a:off x="4018500" y="2877625"/>
              <a:ext cx="34850" cy="45200"/>
            </a:xfrm>
            <a:custGeom>
              <a:avLst/>
              <a:gdLst/>
              <a:ahLst/>
              <a:cxnLst/>
              <a:rect l="l" t="t" r="r" b="b"/>
              <a:pathLst>
                <a:path w="1394" h="1808" extrusionOk="0">
                  <a:moveTo>
                    <a:pt x="324" y="1"/>
                  </a:moveTo>
                  <a:cubicBezTo>
                    <a:pt x="277" y="1"/>
                    <a:pt x="231" y="12"/>
                    <a:pt x="193" y="35"/>
                  </a:cubicBezTo>
                  <a:cubicBezTo>
                    <a:pt x="73" y="131"/>
                    <a:pt x="1" y="299"/>
                    <a:pt x="97" y="419"/>
                  </a:cubicBezTo>
                  <a:cubicBezTo>
                    <a:pt x="337" y="851"/>
                    <a:pt x="577" y="1259"/>
                    <a:pt x="841" y="1667"/>
                  </a:cubicBezTo>
                  <a:cubicBezTo>
                    <a:pt x="890" y="1748"/>
                    <a:pt x="982" y="1807"/>
                    <a:pt x="1082" y="1807"/>
                  </a:cubicBezTo>
                  <a:cubicBezTo>
                    <a:pt x="1129" y="1807"/>
                    <a:pt x="1178" y="1794"/>
                    <a:pt x="1225" y="1763"/>
                  </a:cubicBezTo>
                  <a:cubicBezTo>
                    <a:pt x="1345" y="1691"/>
                    <a:pt x="1393" y="1523"/>
                    <a:pt x="1321" y="1403"/>
                  </a:cubicBezTo>
                  <a:lnTo>
                    <a:pt x="577" y="131"/>
                  </a:lnTo>
                  <a:cubicBezTo>
                    <a:pt x="528" y="49"/>
                    <a:pt x="424"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2"/>
            <p:cNvSpPr/>
            <p:nvPr/>
          </p:nvSpPr>
          <p:spPr>
            <a:xfrm>
              <a:off x="4056325" y="2952625"/>
              <a:ext cx="24625" cy="36300"/>
            </a:xfrm>
            <a:custGeom>
              <a:avLst/>
              <a:gdLst/>
              <a:ahLst/>
              <a:cxnLst/>
              <a:rect l="l" t="t" r="r" b="b"/>
              <a:pathLst>
                <a:path w="985" h="1452" extrusionOk="0">
                  <a:moveTo>
                    <a:pt x="303" y="1"/>
                  </a:moveTo>
                  <a:cubicBezTo>
                    <a:pt x="282" y="1"/>
                    <a:pt x="261" y="4"/>
                    <a:pt x="240" y="11"/>
                  </a:cubicBezTo>
                  <a:cubicBezTo>
                    <a:pt x="96" y="59"/>
                    <a:pt x="0" y="203"/>
                    <a:pt x="48" y="347"/>
                  </a:cubicBezTo>
                  <a:cubicBezTo>
                    <a:pt x="168" y="659"/>
                    <a:pt x="264" y="947"/>
                    <a:pt x="384" y="1235"/>
                  </a:cubicBezTo>
                  <a:cubicBezTo>
                    <a:pt x="408" y="1307"/>
                    <a:pt x="456" y="1379"/>
                    <a:pt x="504" y="1403"/>
                  </a:cubicBezTo>
                  <a:cubicBezTo>
                    <a:pt x="576" y="1451"/>
                    <a:pt x="648" y="1451"/>
                    <a:pt x="720" y="1451"/>
                  </a:cubicBezTo>
                  <a:cubicBezTo>
                    <a:pt x="864" y="1403"/>
                    <a:pt x="984" y="1235"/>
                    <a:pt x="912" y="1091"/>
                  </a:cubicBezTo>
                  <a:cubicBezTo>
                    <a:pt x="816" y="803"/>
                    <a:pt x="696" y="515"/>
                    <a:pt x="576" y="203"/>
                  </a:cubicBezTo>
                  <a:cubicBezTo>
                    <a:pt x="552" y="131"/>
                    <a:pt x="528" y="83"/>
                    <a:pt x="456" y="35"/>
                  </a:cubicBezTo>
                  <a:cubicBezTo>
                    <a:pt x="405" y="18"/>
                    <a:pt x="354"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2"/>
            <p:cNvSpPr/>
            <p:nvPr/>
          </p:nvSpPr>
          <p:spPr>
            <a:xfrm>
              <a:off x="4081525" y="3030650"/>
              <a:ext cx="27025" cy="48575"/>
            </a:xfrm>
            <a:custGeom>
              <a:avLst/>
              <a:gdLst/>
              <a:ahLst/>
              <a:cxnLst/>
              <a:rect l="l" t="t" r="r" b="b"/>
              <a:pathLst>
                <a:path w="1081" h="1943" extrusionOk="0">
                  <a:moveTo>
                    <a:pt x="304" y="0"/>
                  </a:moveTo>
                  <a:cubicBezTo>
                    <a:pt x="255" y="0"/>
                    <a:pt x="207" y="11"/>
                    <a:pt x="168" y="34"/>
                  </a:cubicBezTo>
                  <a:cubicBezTo>
                    <a:pt x="48" y="130"/>
                    <a:pt x="0" y="274"/>
                    <a:pt x="72" y="418"/>
                  </a:cubicBezTo>
                  <a:cubicBezTo>
                    <a:pt x="96" y="466"/>
                    <a:pt x="120" y="514"/>
                    <a:pt x="144" y="586"/>
                  </a:cubicBezTo>
                  <a:cubicBezTo>
                    <a:pt x="168" y="610"/>
                    <a:pt x="168" y="634"/>
                    <a:pt x="192" y="658"/>
                  </a:cubicBezTo>
                  <a:cubicBezTo>
                    <a:pt x="192" y="658"/>
                    <a:pt x="216" y="682"/>
                    <a:pt x="216" y="706"/>
                  </a:cubicBezTo>
                  <a:cubicBezTo>
                    <a:pt x="264" y="802"/>
                    <a:pt x="288" y="922"/>
                    <a:pt x="336" y="1042"/>
                  </a:cubicBezTo>
                  <a:cubicBezTo>
                    <a:pt x="408" y="1258"/>
                    <a:pt x="480" y="1498"/>
                    <a:pt x="504" y="1738"/>
                  </a:cubicBezTo>
                  <a:cubicBezTo>
                    <a:pt x="544" y="1857"/>
                    <a:pt x="664" y="1943"/>
                    <a:pt x="786" y="1943"/>
                  </a:cubicBezTo>
                  <a:cubicBezTo>
                    <a:pt x="812" y="1943"/>
                    <a:pt x="839" y="1939"/>
                    <a:pt x="864" y="1930"/>
                  </a:cubicBezTo>
                  <a:cubicBezTo>
                    <a:pt x="1008" y="1882"/>
                    <a:pt x="1080" y="1738"/>
                    <a:pt x="1056" y="1594"/>
                  </a:cubicBezTo>
                  <a:cubicBezTo>
                    <a:pt x="960" y="1090"/>
                    <a:pt x="792" y="586"/>
                    <a:pt x="552" y="130"/>
                  </a:cubicBezTo>
                  <a:cubicBezTo>
                    <a:pt x="520" y="49"/>
                    <a:pt x="409"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2"/>
            <p:cNvSpPr/>
            <p:nvPr/>
          </p:nvSpPr>
          <p:spPr>
            <a:xfrm>
              <a:off x="4106125" y="3111675"/>
              <a:ext cx="24025" cy="39250"/>
            </a:xfrm>
            <a:custGeom>
              <a:avLst/>
              <a:gdLst/>
              <a:ahLst/>
              <a:cxnLst/>
              <a:rect l="l" t="t" r="r" b="b"/>
              <a:pathLst>
                <a:path w="961" h="1570" extrusionOk="0">
                  <a:moveTo>
                    <a:pt x="305" y="0"/>
                  </a:moveTo>
                  <a:cubicBezTo>
                    <a:pt x="260" y="0"/>
                    <a:pt x="213" y="11"/>
                    <a:pt x="168" y="34"/>
                  </a:cubicBezTo>
                  <a:cubicBezTo>
                    <a:pt x="48" y="130"/>
                    <a:pt x="0" y="298"/>
                    <a:pt x="72" y="418"/>
                  </a:cubicBezTo>
                  <a:cubicBezTo>
                    <a:pt x="120" y="490"/>
                    <a:pt x="168" y="586"/>
                    <a:pt x="216" y="658"/>
                  </a:cubicBezTo>
                  <a:cubicBezTo>
                    <a:pt x="216" y="682"/>
                    <a:pt x="240" y="730"/>
                    <a:pt x="240" y="754"/>
                  </a:cubicBezTo>
                  <a:cubicBezTo>
                    <a:pt x="264" y="778"/>
                    <a:pt x="264" y="778"/>
                    <a:pt x="264" y="778"/>
                  </a:cubicBezTo>
                  <a:cubicBezTo>
                    <a:pt x="264" y="802"/>
                    <a:pt x="264" y="826"/>
                    <a:pt x="288" y="850"/>
                  </a:cubicBezTo>
                  <a:cubicBezTo>
                    <a:pt x="336" y="994"/>
                    <a:pt x="384" y="1162"/>
                    <a:pt x="408" y="1354"/>
                  </a:cubicBezTo>
                  <a:lnTo>
                    <a:pt x="408" y="1282"/>
                  </a:lnTo>
                  <a:cubicBezTo>
                    <a:pt x="408" y="1378"/>
                    <a:pt x="432" y="1426"/>
                    <a:pt x="480" y="1498"/>
                  </a:cubicBezTo>
                  <a:cubicBezTo>
                    <a:pt x="528" y="1546"/>
                    <a:pt x="600" y="1570"/>
                    <a:pt x="672" y="1570"/>
                  </a:cubicBezTo>
                  <a:cubicBezTo>
                    <a:pt x="744" y="1570"/>
                    <a:pt x="816" y="1546"/>
                    <a:pt x="864" y="1498"/>
                  </a:cubicBezTo>
                  <a:cubicBezTo>
                    <a:pt x="912" y="1426"/>
                    <a:pt x="960" y="1354"/>
                    <a:pt x="960" y="1282"/>
                  </a:cubicBezTo>
                  <a:cubicBezTo>
                    <a:pt x="912" y="874"/>
                    <a:pt x="768" y="490"/>
                    <a:pt x="552" y="154"/>
                  </a:cubicBezTo>
                  <a:cubicBezTo>
                    <a:pt x="503" y="54"/>
                    <a:pt x="407"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2"/>
            <p:cNvSpPr/>
            <p:nvPr/>
          </p:nvSpPr>
          <p:spPr>
            <a:xfrm>
              <a:off x="4131325" y="3186650"/>
              <a:ext cx="24625" cy="32675"/>
            </a:xfrm>
            <a:custGeom>
              <a:avLst/>
              <a:gdLst/>
              <a:ahLst/>
              <a:cxnLst/>
              <a:rect l="l" t="t" r="r" b="b"/>
              <a:pathLst>
                <a:path w="985" h="1307" extrusionOk="0">
                  <a:moveTo>
                    <a:pt x="317" y="1"/>
                  </a:moveTo>
                  <a:cubicBezTo>
                    <a:pt x="260" y="1"/>
                    <a:pt x="202" y="18"/>
                    <a:pt x="168" y="35"/>
                  </a:cubicBezTo>
                  <a:cubicBezTo>
                    <a:pt x="24" y="131"/>
                    <a:pt x="0" y="275"/>
                    <a:pt x="72" y="419"/>
                  </a:cubicBezTo>
                  <a:cubicBezTo>
                    <a:pt x="192" y="683"/>
                    <a:pt x="312" y="923"/>
                    <a:pt x="432" y="1163"/>
                  </a:cubicBezTo>
                  <a:cubicBezTo>
                    <a:pt x="480" y="1235"/>
                    <a:pt x="552" y="1283"/>
                    <a:pt x="600" y="1307"/>
                  </a:cubicBezTo>
                  <a:cubicBezTo>
                    <a:pt x="672" y="1307"/>
                    <a:pt x="768" y="1307"/>
                    <a:pt x="816" y="1259"/>
                  </a:cubicBezTo>
                  <a:cubicBezTo>
                    <a:pt x="960" y="1187"/>
                    <a:pt x="984" y="1019"/>
                    <a:pt x="936" y="899"/>
                  </a:cubicBezTo>
                  <a:cubicBezTo>
                    <a:pt x="792" y="635"/>
                    <a:pt x="672" y="395"/>
                    <a:pt x="552" y="131"/>
                  </a:cubicBezTo>
                  <a:cubicBezTo>
                    <a:pt x="528" y="83"/>
                    <a:pt x="456" y="35"/>
                    <a:pt x="384" y="11"/>
                  </a:cubicBezTo>
                  <a:cubicBezTo>
                    <a:pt x="363" y="4"/>
                    <a:pt x="340"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2"/>
            <p:cNvSpPr/>
            <p:nvPr/>
          </p:nvSpPr>
          <p:spPr>
            <a:xfrm>
              <a:off x="4164925" y="3261875"/>
              <a:ext cx="28225" cy="41850"/>
            </a:xfrm>
            <a:custGeom>
              <a:avLst/>
              <a:gdLst/>
              <a:ahLst/>
              <a:cxnLst/>
              <a:rect l="l" t="t" r="r" b="b"/>
              <a:pathLst>
                <a:path w="1129" h="1674" extrusionOk="0">
                  <a:moveTo>
                    <a:pt x="315" y="0"/>
                  </a:moveTo>
                  <a:cubicBezTo>
                    <a:pt x="263" y="0"/>
                    <a:pt x="211" y="16"/>
                    <a:pt x="169" y="50"/>
                  </a:cubicBezTo>
                  <a:cubicBezTo>
                    <a:pt x="25" y="122"/>
                    <a:pt x="0" y="290"/>
                    <a:pt x="73" y="434"/>
                  </a:cubicBezTo>
                  <a:lnTo>
                    <a:pt x="577" y="1538"/>
                  </a:lnTo>
                  <a:cubicBezTo>
                    <a:pt x="623" y="1631"/>
                    <a:pt x="718" y="1674"/>
                    <a:pt x="812" y="1674"/>
                  </a:cubicBezTo>
                  <a:cubicBezTo>
                    <a:pt x="865" y="1674"/>
                    <a:pt x="918" y="1660"/>
                    <a:pt x="961" y="1634"/>
                  </a:cubicBezTo>
                  <a:cubicBezTo>
                    <a:pt x="1105" y="1562"/>
                    <a:pt x="1129" y="1394"/>
                    <a:pt x="1057" y="1250"/>
                  </a:cubicBezTo>
                  <a:lnTo>
                    <a:pt x="553" y="146"/>
                  </a:lnTo>
                  <a:cubicBezTo>
                    <a:pt x="506" y="53"/>
                    <a:pt x="410" y="0"/>
                    <a:pt x="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2"/>
            <p:cNvSpPr/>
            <p:nvPr/>
          </p:nvSpPr>
          <p:spPr>
            <a:xfrm>
              <a:off x="4197325" y="3327325"/>
              <a:ext cx="23425" cy="29675"/>
            </a:xfrm>
            <a:custGeom>
              <a:avLst/>
              <a:gdLst/>
              <a:ahLst/>
              <a:cxnLst/>
              <a:rect l="l" t="t" r="r" b="b"/>
              <a:pathLst>
                <a:path w="937" h="1187" extrusionOk="0">
                  <a:moveTo>
                    <a:pt x="289" y="0"/>
                  </a:moveTo>
                  <a:cubicBezTo>
                    <a:pt x="217" y="0"/>
                    <a:pt x="145" y="24"/>
                    <a:pt x="97" y="72"/>
                  </a:cubicBezTo>
                  <a:cubicBezTo>
                    <a:pt x="49" y="120"/>
                    <a:pt x="1" y="192"/>
                    <a:pt x="1" y="264"/>
                  </a:cubicBezTo>
                  <a:cubicBezTo>
                    <a:pt x="25" y="456"/>
                    <a:pt x="73" y="624"/>
                    <a:pt x="145" y="768"/>
                  </a:cubicBezTo>
                  <a:cubicBezTo>
                    <a:pt x="241" y="912"/>
                    <a:pt x="361" y="1056"/>
                    <a:pt x="505" y="1152"/>
                  </a:cubicBezTo>
                  <a:cubicBezTo>
                    <a:pt x="556" y="1169"/>
                    <a:pt x="619" y="1186"/>
                    <a:pt x="668" y="1186"/>
                  </a:cubicBezTo>
                  <a:cubicBezTo>
                    <a:pt x="688" y="1186"/>
                    <a:pt x="707" y="1184"/>
                    <a:pt x="721" y="1176"/>
                  </a:cubicBezTo>
                  <a:cubicBezTo>
                    <a:pt x="793" y="1152"/>
                    <a:pt x="865" y="1104"/>
                    <a:pt x="889" y="1032"/>
                  </a:cubicBezTo>
                  <a:cubicBezTo>
                    <a:pt x="937" y="984"/>
                    <a:pt x="937" y="912"/>
                    <a:pt x="913" y="840"/>
                  </a:cubicBezTo>
                  <a:cubicBezTo>
                    <a:pt x="889" y="768"/>
                    <a:pt x="865" y="696"/>
                    <a:pt x="793" y="672"/>
                  </a:cubicBezTo>
                  <a:cubicBezTo>
                    <a:pt x="793" y="672"/>
                    <a:pt x="793" y="672"/>
                    <a:pt x="793" y="648"/>
                  </a:cubicBezTo>
                  <a:cubicBezTo>
                    <a:pt x="745" y="624"/>
                    <a:pt x="721" y="600"/>
                    <a:pt x="673" y="552"/>
                  </a:cubicBezTo>
                  <a:cubicBezTo>
                    <a:pt x="649" y="504"/>
                    <a:pt x="625" y="456"/>
                    <a:pt x="601" y="408"/>
                  </a:cubicBezTo>
                  <a:cubicBezTo>
                    <a:pt x="577" y="360"/>
                    <a:pt x="577" y="312"/>
                    <a:pt x="553" y="240"/>
                  </a:cubicBezTo>
                  <a:cubicBezTo>
                    <a:pt x="553" y="192"/>
                    <a:pt x="529" y="120"/>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2"/>
            <p:cNvSpPr/>
            <p:nvPr/>
          </p:nvSpPr>
          <p:spPr>
            <a:xfrm>
              <a:off x="4221925" y="3377325"/>
              <a:ext cx="24025" cy="26475"/>
            </a:xfrm>
            <a:custGeom>
              <a:avLst/>
              <a:gdLst/>
              <a:ahLst/>
              <a:cxnLst/>
              <a:rect l="l" t="t" r="r" b="b"/>
              <a:pathLst>
                <a:path w="961" h="1059" extrusionOk="0">
                  <a:moveTo>
                    <a:pt x="313" y="1"/>
                  </a:moveTo>
                  <a:cubicBezTo>
                    <a:pt x="281" y="1"/>
                    <a:pt x="247" y="7"/>
                    <a:pt x="217" y="17"/>
                  </a:cubicBezTo>
                  <a:cubicBezTo>
                    <a:pt x="145" y="17"/>
                    <a:pt x="73" y="65"/>
                    <a:pt x="49" y="137"/>
                  </a:cubicBezTo>
                  <a:cubicBezTo>
                    <a:pt x="25" y="209"/>
                    <a:pt x="1" y="281"/>
                    <a:pt x="25" y="353"/>
                  </a:cubicBezTo>
                  <a:cubicBezTo>
                    <a:pt x="25" y="377"/>
                    <a:pt x="49" y="401"/>
                    <a:pt x="49" y="425"/>
                  </a:cubicBezTo>
                  <a:cubicBezTo>
                    <a:pt x="73" y="449"/>
                    <a:pt x="121" y="497"/>
                    <a:pt x="145" y="521"/>
                  </a:cubicBezTo>
                  <a:lnTo>
                    <a:pt x="169" y="521"/>
                  </a:lnTo>
                  <a:cubicBezTo>
                    <a:pt x="217" y="569"/>
                    <a:pt x="265" y="617"/>
                    <a:pt x="289" y="665"/>
                  </a:cubicBezTo>
                  <a:cubicBezTo>
                    <a:pt x="337" y="713"/>
                    <a:pt x="361" y="761"/>
                    <a:pt x="409" y="833"/>
                  </a:cubicBezTo>
                  <a:cubicBezTo>
                    <a:pt x="433" y="905"/>
                    <a:pt x="457" y="977"/>
                    <a:pt x="529" y="1001"/>
                  </a:cubicBezTo>
                  <a:cubicBezTo>
                    <a:pt x="582" y="1036"/>
                    <a:pt x="634" y="1058"/>
                    <a:pt x="687" y="1058"/>
                  </a:cubicBezTo>
                  <a:cubicBezTo>
                    <a:pt x="706" y="1058"/>
                    <a:pt x="726" y="1055"/>
                    <a:pt x="745" y="1049"/>
                  </a:cubicBezTo>
                  <a:cubicBezTo>
                    <a:pt x="817" y="1025"/>
                    <a:pt x="889" y="977"/>
                    <a:pt x="913" y="905"/>
                  </a:cubicBezTo>
                  <a:cubicBezTo>
                    <a:pt x="937" y="857"/>
                    <a:pt x="961" y="761"/>
                    <a:pt x="937" y="689"/>
                  </a:cubicBezTo>
                  <a:cubicBezTo>
                    <a:pt x="889" y="569"/>
                    <a:pt x="841" y="449"/>
                    <a:pt x="769" y="353"/>
                  </a:cubicBezTo>
                  <a:cubicBezTo>
                    <a:pt x="721" y="281"/>
                    <a:pt x="673" y="233"/>
                    <a:pt x="625" y="185"/>
                  </a:cubicBezTo>
                  <a:cubicBezTo>
                    <a:pt x="553" y="137"/>
                    <a:pt x="505" y="89"/>
                    <a:pt x="433" y="41"/>
                  </a:cubicBezTo>
                  <a:cubicBezTo>
                    <a:pt x="405" y="12"/>
                    <a:pt x="360"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2"/>
            <p:cNvSpPr/>
            <p:nvPr/>
          </p:nvSpPr>
          <p:spPr>
            <a:xfrm>
              <a:off x="4255525" y="3433525"/>
              <a:ext cx="24625" cy="29675"/>
            </a:xfrm>
            <a:custGeom>
              <a:avLst/>
              <a:gdLst/>
              <a:ahLst/>
              <a:cxnLst/>
              <a:rect l="l" t="t" r="r" b="b"/>
              <a:pathLst>
                <a:path w="985" h="1187" extrusionOk="0">
                  <a:moveTo>
                    <a:pt x="385" y="1"/>
                  </a:moveTo>
                  <a:cubicBezTo>
                    <a:pt x="313" y="1"/>
                    <a:pt x="241" y="1"/>
                    <a:pt x="169" y="25"/>
                  </a:cubicBezTo>
                  <a:cubicBezTo>
                    <a:pt x="49" y="121"/>
                    <a:pt x="1" y="289"/>
                    <a:pt x="73" y="409"/>
                  </a:cubicBezTo>
                  <a:cubicBezTo>
                    <a:pt x="193" y="625"/>
                    <a:pt x="313" y="841"/>
                    <a:pt x="433" y="1057"/>
                  </a:cubicBezTo>
                  <a:cubicBezTo>
                    <a:pt x="481" y="1105"/>
                    <a:pt x="529" y="1153"/>
                    <a:pt x="601" y="1177"/>
                  </a:cubicBezTo>
                  <a:cubicBezTo>
                    <a:pt x="622" y="1184"/>
                    <a:pt x="645" y="1187"/>
                    <a:pt x="669" y="1187"/>
                  </a:cubicBezTo>
                  <a:cubicBezTo>
                    <a:pt x="725" y="1187"/>
                    <a:pt x="783" y="1170"/>
                    <a:pt x="817" y="1153"/>
                  </a:cubicBezTo>
                  <a:cubicBezTo>
                    <a:pt x="937" y="1057"/>
                    <a:pt x="985" y="913"/>
                    <a:pt x="913" y="769"/>
                  </a:cubicBezTo>
                  <a:cubicBezTo>
                    <a:pt x="793" y="553"/>
                    <a:pt x="673" y="337"/>
                    <a:pt x="553" y="145"/>
                  </a:cubicBezTo>
                  <a:cubicBezTo>
                    <a:pt x="529" y="73"/>
                    <a:pt x="457" y="25"/>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2"/>
            <p:cNvSpPr/>
            <p:nvPr/>
          </p:nvSpPr>
          <p:spPr>
            <a:xfrm>
              <a:off x="4290950" y="3486350"/>
              <a:ext cx="29425" cy="33025"/>
            </a:xfrm>
            <a:custGeom>
              <a:avLst/>
              <a:gdLst/>
              <a:ahLst/>
              <a:cxnLst/>
              <a:rect l="l" t="t" r="r" b="b"/>
              <a:pathLst>
                <a:path w="1177" h="1321" extrusionOk="0">
                  <a:moveTo>
                    <a:pt x="264" y="0"/>
                  </a:moveTo>
                  <a:cubicBezTo>
                    <a:pt x="216" y="0"/>
                    <a:pt x="120" y="24"/>
                    <a:pt x="72" y="96"/>
                  </a:cubicBezTo>
                  <a:cubicBezTo>
                    <a:pt x="24" y="144"/>
                    <a:pt x="0" y="216"/>
                    <a:pt x="0" y="288"/>
                  </a:cubicBezTo>
                  <a:cubicBezTo>
                    <a:pt x="0" y="360"/>
                    <a:pt x="24" y="432"/>
                    <a:pt x="72" y="480"/>
                  </a:cubicBezTo>
                  <a:lnTo>
                    <a:pt x="696" y="1224"/>
                  </a:lnTo>
                  <a:cubicBezTo>
                    <a:pt x="744" y="1296"/>
                    <a:pt x="840" y="1320"/>
                    <a:pt x="888" y="1320"/>
                  </a:cubicBezTo>
                  <a:cubicBezTo>
                    <a:pt x="960" y="1320"/>
                    <a:pt x="1056" y="1296"/>
                    <a:pt x="1080" y="1224"/>
                  </a:cubicBezTo>
                  <a:cubicBezTo>
                    <a:pt x="1152" y="1176"/>
                    <a:pt x="1176" y="1104"/>
                    <a:pt x="1176" y="1032"/>
                  </a:cubicBezTo>
                  <a:cubicBezTo>
                    <a:pt x="1176" y="960"/>
                    <a:pt x="1152" y="888"/>
                    <a:pt x="1080" y="840"/>
                  </a:cubicBezTo>
                  <a:lnTo>
                    <a:pt x="480" y="96"/>
                  </a:lnTo>
                  <a:cubicBezTo>
                    <a:pt x="432"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2"/>
            <p:cNvSpPr/>
            <p:nvPr/>
          </p:nvSpPr>
          <p:spPr>
            <a:xfrm>
              <a:off x="4325150" y="3529900"/>
              <a:ext cx="20425" cy="26475"/>
            </a:xfrm>
            <a:custGeom>
              <a:avLst/>
              <a:gdLst/>
              <a:ahLst/>
              <a:cxnLst/>
              <a:rect l="l" t="t" r="r" b="b"/>
              <a:pathLst>
                <a:path w="817" h="1059" extrusionOk="0">
                  <a:moveTo>
                    <a:pt x="293" y="0"/>
                  </a:moveTo>
                  <a:cubicBezTo>
                    <a:pt x="236" y="0"/>
                    <a:pt x="178" y="17"/>
                    <a:pt x="144" y="34"/>
                  </a:cubicBezTo>
                  <a:cubicBezTo>
                    <a:pt x="72" y="82"/>
                    <a:pt x="24" y="130"/>
                    <a:pt x="24" y="202"/>
                  </a:cubicBezTo>
                  <a:cubicBezTo>
                    <a:pt x="0" y="298"/>
                    <a:pt x="0" y="346"/>
                    <a:pt x="48" y="418"/>
                  </a:cubicBezTo>
                  <a:cubicBezTo>
                    <a:pt x="120" y="586"/>
                    <a:pt x="216" y="754"/>
                    <a:pt x="288" y="922"/>
                  </a:cubicBezTo>
                  <a:cubicBezTo>
                    <a:pt x="312" y="994"/>
                    <a:pt x="408" y="1042"/>
                    <a:pt x="456" y="1042"/>
                  </a:cubicBezTo>
                  <a:cubicBezTo>
                    <a:pt x="486" y="1052"/>
                    <a:pt x="520" y="1058"/>
                    <a:pt x="553" y="1058"/>
                  </a:cubicBezTo>
                  <a:cubicBezTo>
                    <a:pt x="600" y="1058"/>
                    <a:pt x="644" y="1046"/>
                    <a:pt x="672" y="1018"/>
                  </a:cubicBezTo>
                  <a:cubicBezTo>
                    <a:pt x="744" y="994"/>
                    <a:pt x="792" y="922"/>
                    <a:pt x="792" y="850"/>
                  </a:cubicBezTo>
                  <a:cubicBezTo>
                    <a:pt x="816" y="778"/>
                    <a:pt x="816" y="706"/>
                    <a:pt x="768" y="634"/>
                  </a:cubicBezTo>
                  <a:cubicBezTo>
                    <a:pt x="696" y="466"/>
                    <a:pt x="600" y="298"/>
                    <a:pt x="528" y="154"/>
                  </a:cubicBezTo>
                  <a:cubicBezTo>
                    <a:pt x="504" y="82"/>
                    <a:pt x="432"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2"/>
            <p:cNvSpPr/>
            <p:nvPr/>
          </p:nvSpPr>
          <p:spPr>
            <a:xfrm>
              <a:off x="4356350" y="3586150"/>
              <a:ext cx="24025" cy="26475"/>
            </a:xfrm>
            <a:custGeom>
              <a:avLst/>
              <a:gdLst/>
              <a:ahLst/>
              <a:cxnLst/>
              <a:rect l="l" t="t" r="r" b="b"/>
              <a:pathLst>
                <a:path w="961" h="1059" extrusionOk="0">
                  <a:moveTo>
                    <a:pt x="271" y="1"/>
                  </a:moveTo>
                  <a:cubicBezTo>
                    <a:pt x="229" y="1"/>
                    <a:pt x="186" y="12"/>
                    <a:pt x="144" y="40"/>
                  </a:cubicBezTo>
                  <a:cubicBezTo>
                    <a:pt x="96" y="64"/>
                    <a:pt x="48" y="136"/>
                    <a:pt x="24" y="208"/>
                  </a:cubicBezTo>
                  <a:cubicBezTo>
                    <a:pt x="0" y="280"/>
                    <a:pt x="0" y="352"/>
                    <a:pt x="48" y="424"/>
                  </a:cubicBezTo>
                  <a:lnTo>
                    <a:pt x="432" y="904"/>
                  </a:lnTo>
                  <a:cubicBezTo>
                    <a:pt x="432" y="953"/>
                    <a:pt x="456" y="977"/>
                    <a:pt x="504" y="1001"/>
                  </a:cubicBezTo>
                  <a:cubicBezTo>
                    <a:pt x="528" y="1025"/>
                    <a:pt x="552" y="1025"/>
                    <a:pt x="600" y="1049"/>
                  </a:cubicBezTo>
                  <a:cubicBezTo>
                    <a:pt x="614" y="1056"/>
                    <a:pt x="633" y="1058"/>
                    <a:pt x="653" y="1058"/>
                  </a:cubicBezTo>
                  <a:cubicBezTo>
                    <a:pt x="703" y="1058"/>
                    <a:pt x="765" y="1041"/>
                    <a:pt x="816" y="1025"/>
                  </a:cubicBezTo>
                  <a:cubicBezTo>
                    <a:pt x="864" y="977"/>
                    <a:pt x="912" y="928"/>
                    <a:pt x="936" y="856"/>
                  </a:cubicBezTo>
                  <a:cubicBezTo>
                    <a:pt x="960" y="784"/>
                    <a:pt x="960" y="688"/>
                    <a:pt x="912" y="640"/>
                  </a:cubicBezTo>
                  <a:cubicBezTo>
                    <a:pt x="792" y="472"/>
                    <a:pt x="648" y="304"/>
                    <a:pt x="528" y="136"/>
                  </a:cubicBezTo>
                  <a:cubicBezTo>
                    <a:pt x="504" y="112"/>
                    <a:pt x="480" y="64"/>
                    <a:pt x="456" y="64"/>
                  </a:cubicBezTo>
                  <a:cubicBezTo>
                    <a:pt x="432" y="40"/>
                    <a:pt x="408" y="16"/>
                    <a:pt x="360" y="16"/>
                  </a:cubicBezTo>
                  <a:cubicBezTo>
                    <a:pt x="331" y="6"/>
                    <a:pt x="301"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2"/>
            <p:cNvSpPr/>
            <p:nvPr/>
          </p:nvSpPr>
          <p:spPr>
            <a:xfrm>
              <a:off x="4275925" y="3568025"/>
              <a:ext cx="33050" cy="38475"/>
            </a:xfrm>
            <a:custGeom>
              <a:avLst/>
              <a:gdLst/>
              <a:ahLst/>
              <a:cxnLst/>
              <a:rect l="l" t="t" r="r" b="b"/>
              <a:pathLst>
                <a:path w="1322" h="1539" extrusionOk="0">
                  <a:moveTo>
                    <a:pt x="336" y="1"/>
                  </a:moveTo>
                  <a:cubicBezTo>
                    <a:pt x="289" y="1"/>
                    <a:pt x="239" y="14"/>
                    <a:pt x="193" y="45"/>
                  </a:cubicBezTo>
                  <a:cubicBezTo>
                    <a:pt x="73" y="117"/>
                    <a:pt x="1" y="309"/>
                    <a:pt x="97" y="429"/>
                  </a:cubicBezTo>
                  <a:cubicBezTo>
                    <a:pt x="313" y="741"/>
                    <a:pt x="529" y="1077"/>
                    <a:pt x="769" y="1389"/>
                  </a:cubicBezTo>
                  <a:cubicBezTo>
                    <a:pt x="821" y="1476"/>
                    <a:pt x="924" y="1538"/>
                    <a:pt x="1031" y="1538"/>
                  </a:cubicBezTo>
                  <a:cubicBezTo>
                    <a:pt x="1072" y="1538"/>
                    <a:pt x="1113" y="1529"/>
                    <a:pt x="1153" y="1509"/>
                  </a:cubicBezTo>
                  <a:cubicBezTo>
                    <a:pt x="1273" y="1413"/>
                    <a:pt x="1321" y="1245"/>
                    <a:pt x="1249" y="1125"/>
                  </a:cubicBezTo>
                  <a:cubicBezTo>
                    <a:pt x="1033" y="789"/>
                    <a:pt x="793" y="477"/>
                    <a:pt x="577" y="141"/>
                  </a:cubicBezTo>
                  <a:cubicBezTo>
                    <a:pt x="528" y="60"/>
                    <a:pt x="436"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2"/>
            <p:cNvSpPr/>
            <p:nvPr/>
          </p:nvSpPr>
          <p:spPr>
            <a:xfrm>
              <a:off x="4214725" y="3461725"/>
              <a:ext cx="18025" cy="23275"/>
            </a:xfrm>
            <a:custGeom>
              <a:avLst/>
              <a:gdLst/>
              <a:ahLst/>
              <a:cxnLst/>
              <a:rect l="l" t="t" r="r" b="b"/>
              <a:pathLst>
                <a:path w="721" h="931" extrusionOk="0">
                  <a:moveTo>
                    <a:pt x="241" y="1"/>
                  </a:moveTo>
                  <a:cubicBezTo>
                    <a:pt x="169" y="25"/>
                    <a:pt x="97" y="73"/>
                    <a:pt x="73" y="145"/>
                  </a:cubicBezTo>
                  <a:cubicBezTo>
                    <a:pt x="25" y="193"/>
                    <a:pt x="1" y="289"/>
                    <a:pt x="25" y="361"/>
                  </a:cubicBezTo>
                  <a:cubicBezTo>
                    <a:pt x="73" y="481"/>
                    <a:pt x="121" y="601"/>
                    <a:pt x="169" y="721"/>
                  </a:cubicBezTo>
                  <a:cubicBezTo>
                    <a:pt x="193" y="793"/>
                    <a:pt x="217" y="865"/>
                    <a:pt x="289" y="889"/>
                  </a:cubicBezTo>
                  <a:cubicBezTo>
                    <a:pt x="313" y="913"/>
                    <a:pt x="361" y="913"/>
                    <a:pt x="385" y="913"/>
                  </a:cubicBezTo>
                  <a:cubicBezTo>
                    <a:pt x="409" y="925"/>
                    <a:pt x="427" y="931"/>
                    <a:pt x="445" y="931"/>
                  </a:cubicBezTo>
                  <a:cubicBezTo>
                    <a:pt x="463" y="931"/>
                    <a:pt x="481" y="925"/>
                    <a:pt x="505" y="913"/>
                  </a:cubicBezTo>
                  <a:cubicBezTo>
                    <a:pt x="577" y="889"/>
                    <a:pt x="649" y="865"/>
                    <a:pt x="673" y="793"/>
                  </a:cubicBezTo>
                  <a:cubicBezTo>
                    <a:pt x="697" y="721"/>
                    <a:pt x="721" y="649"/>
                    <a:pt x="697" y="577"/>
                  </a:cubicBezTo>
                  <a:cubicBezTo>
                    <a:pt x="649" y="457"/>
                    <a:pt x="625" y="337"/>
                    <a:pt x="577" y="193"/>
                  </a:cubicBezTo>
                  <a:cubicBezTo>
                    <a:pt x="553" y="121"/>
                    <a:pt x="505" y="73"/>
                    <a:pt x="457" y="25"/>
                  </a:cubicBezTo>
                  <a:cubicBezTo>
                    <a:pt x="409" y="25"/>
                    <a:pt x="385"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2"/>
            <p:cNvSpPr/>
            <p:nvPr/>
          </p:nvSpPr>
          <p:spPr>
            <a:xfrm>
              <a:off x="4187725" y="3411525"/>
              <a:ext cx="23425" cy="35825"/>
            </a:xfrm>
            <a:custGeom>
              <a:avLst/>
              <a:gdLst/>
              <a:ahLst/>
              <a:cxnLst/>
              <a:rect l="l" t="t" r="r" b="b"/>
              <a:pathLst>
                <a:path w="937" h="1433" extrusionOk="0">
                  <a:moveTo>
                    <a:pt x="264" y="1"/>
                  </a:moveTo>
                  <a:cubicBezTo>
                    <a:pt x="217" y="1"/>
                    <a:pt x="173" y="13"/>
                    <a:pt x="145" y="41"/>
                  </a:cubicBezTo>
                  <a:cubicBezTo>
                    <a:pt x="97" y="65"/>
                    <a:pt x="25" y="137"/>
                    <a:pt x="25" y="209"/>
                  </a:cubicBezTo>
                  <a:cubicBezTo>
                    <a:pt x="1" y="281"/>
                    <a:pt x="25" y="353"/>
                    <a:pt x="49" y="425"/>
                  </a:cubicBezTo>
                  <a:cubicBezTo>
                    <a:pt x="169" y="713"/>
                    <a:pt x="289" y="1001"/>
                    <a:pt x="409" y="1289"/>
                  </a:cubicBezTo>
                  <a:cubicBezTo>
                    <a:pt x="433" y="1361"/>
                    <a:pt x="529" y="1409"/>
                    <a:pt x="577" y="1433"/>
                  </a:cubicBezTo>
                  <a:cubicBezTo>
                    <a:pt x="649" y="1433"/>
                    <a:pt x="745" y="1433"/>
                    <a:pt x="793" y="1385"/>
                  </a:cubicBezTo>
                  <a:cubicBezTo>
                    <a:pt x="865" y="1361"/>
                    <a:pt x="913" y="1289"/>
                    <a:pt x="937" y="1217"/>
                  </a:cubicBezTo>
                  <a:cubicBezTo>
                    <a:pt x="937" y="1145"/>
                    <a:pt x="937" y="1073"/>
                    <a:pt x="913" y="1001"/>
                  </a:cubicBezTo>
                  <a:cubicBezTo>
                    <a:pt x="769" y="713"/>
                    <a:pt x="649" y="425"/>
                    <a:pt x="529" y="137"/>
                  </a:cubicBezTo>
                  <a:cubicBezTo>
                    <a:pt x="505" y="89"/>
                    <a:pt x="409" y="17"/>
                    <a:pt x="361" y="17"/>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2"/>
            <p:cNvSpPr/>
            <p:nvPr/>
          </p:nvSpPr>
          <p:spPr>
            <a:xfrm>
              <a:off x="4143925" y="3336325"/>
              <a:ext cx="27025" cy="30025"/>
            </a:xfrm>
            <a:custGeom>
              <a:avLst/>
              <a:gdLst/>
              <a:ahLst/>
              <a:cxnLst/>
              <a:rect l="l" t="t" r="r" b="b"/>
              <a:pathLst>
                <a:path w="1081" h="1201" extrusionOk="0">
                  <a:moveTo>
                    <a:pt x="288" y="0"/>
                  </a:moveTo>
                  <a:cubicBezTo>
                    <a:pt x="216" y="0"/>
                    <a:pt x="144" y="48"/>
                    <a:pt x="96" y="96"/>
                  </a:cubicBezTo>
                  <a:cubicBezTo>
                    <a:pt x="48" y="144"/>
                    <a:pt x="0" y="216"/>
                    <a:pt x="0" y="288"/>
                  </a:cubicBezTo>
                  <a:cubicBezTo>
                    <a:pt x="24" y="312"/>
                    <a:pt x="24" y="336"/>
                    <a:pt x="24" y="360"/>
                  </a:cubicBezTo>
                  <a:cubicBezTo>
                    <a:pt x="24" y="408"/>
                    <a:pt x="48" y="456"/>
                    <a:pt x="96" y="480"/>
                  </a:cubicBezTo>
                  <a:cubicBezTo>
                    <a:pt x="264" y="696"/>
                    <a:pt x="432" y="913"/>
                    <a:pt x="600" y="1105"/>
                  </a:cubicBezTo>
                  <a:cubicBezTo>
                    <a:pt x="624" y="1177"/>
                    <a:pt x="720" y="1201"/>
                    <a:pt x="792" y="1201"/>
                  </a:cubicBezTo>
                  <a:cubicBezTo>
                    <a:pt x="865" y="1201"/>
                    <a:pt x="937" y="1177"/>
                    <a:pt x="985" y="1105"/>
                  </a:cubicBezTo>
                  <a:cubicBezTo>
                    <a:pt x="1033" y="1057"/>
                    <a:pt x="1081" y="985"/>
                    <a:pt x="1081" y="913"/>
                  </a:cubicBezTo>
                  <a:cubicBezTo>
                    <a:pt x="1057" y="889"/>
                    <a:pt x="1057" y="864"/>
                    <a:pt x="1057" y="840"/>
                  </a:cubicBezTo>
                  <a:cubicBezTo>
                    <a:pt x="1057" y="792"/>
                    <a:pt x="1033" y="744"/>
                    <a:pt x="985" y="720"/>
                  </a:cubicBezTo>
                  <a:cubicBezTo>
                    <a:pt x="816" y="504"/>
                    <a:pt x="648" y="312"/>
                    <a:pt x="480" y="96"/>
                  </a:cubicBezTo>
                  <a:cubicBezTo>
                    <a:pt x="456" y="48"/>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2"/>
            <p:cNvSpPr/>
            <p:nvPr/>
          </p:nvSpPr>
          <p:spPr>
            <a:xfrm>
              <a:off x="4114525" y="3280725"/>
              <a:ext cx="28825" cy="32625"/>
            </a:xfrm>
            <a:custGeom>
              <a:avLst/>
              <a:gdLst/>
              <a:ahLst/>
              <a:cxnLst/>
              <a:rect l="l" t="t" r="r" b="b"/>
              <a:pathLst>
                <a:path w="1153" h="1305" extrusionOk="0">
                  <a:moveTo>
                    <a:pt x="319" y="0"/>
                  </a:moveTo>
                  <a:cubicBezTo>
                    <a:pt x="277" y="0"/>
                    <a:pt x="234" y="12"/>
                    <a:pt x="192" y="40"/>
                  </a:cubicBezTo>
                  <a:cubicBezTo>
                    <a:pt x="72" y="112"/>
                    <a:pt x="0" y="280"/>
                    <a:pt x="96" y="424"/>
                  </a:cubicBezTo>
                  <a:cubicBezTo>
                    <a:pt x="264" y="664"/>
                    <a:pt x="432" y="904"/>
                    <a:pt x="600" y="1168"/>
                  </a:cubicBezTo>
                  <a:cubicBezTo>
                    <a:pt x="624" y="1216"/>
                    <a:pt x="696" y="1264"/>
                    <a:pt x="768" y="1288"/>
                  </a:cubicBezTo>
                  <a:cubicBezTo>
                    <a:pt x="788" y="1298"/>
                    <a:pt x="816" y="1304"/>
                    <a:pt x="848" y="1304"/>
                  </a:cubicBezTo>
                  <a:cubicBezTo>
                    <a:pt x="892" y="1304"/>
                    <a:pt x="942" y="1292"/>
                    <a:pt x="984" y="1264"/>
                  </a:cubicBezTo>
                  <a:cubicBezTo>
                    <a:pt x="1104" y="1192"/>
                    <a:pt x="1152" y="1000"/>
                    <a:pt x="1080" y="880"/>
                  </a:cubicBezTo>
                  <a:cubicBezTo>
                    <a:pt x="912" y="640"/>
                    <a:pt x="744" y="376"/>
                    <a:pt x="576" y="136"/>
                  </a:cubicBezTo>
                  <a:cubicBezTo>
                    <a:pt x="528" y="64"/>
                    <a:pt x="480" y="16"/>
                    <a:pt x="408" y="16"/>
                  </a:cubicBezTo>
                  <a:cubicBezTo>
                    <a:pt x="379" y="6"/>
                    <a:pt x="34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2"/>
            <p:cNvSpPr/>
            <p:nvPr/>
          </p:nvSpPr>
          <p:spPr>
            <a:xfrm>
              <a:off x="4091125" y="3230475"/>
              <a:ext cx="23425" cy="26675"/>
            </a:xfrm>
            <a:custGeom>
              <a:avLst/>
              <a:gdLst/>
              <a:ahLst/>
              <a:cxnLst/>
              <a:rect l="l" t="t" r="r" b="b"/>
              <a:pathLst>
                <a:path w="937" h="1067" extrusionOk="0">
                  <a:moveTo>
                    <a:pt x="293" y="0"/>
                  </a:moveTo>
                  <a:cubicBezTo>
                    <a:pt x="236" y="0"/>
                    <a:pt x="178" y="17"/>
                    <a:pt x="144" y="34"/>
                  </a:cubicBezTo>
                  <a:cubicBezTo>
                    <a:pt x="72" y="82"/>
                    <a:pt x="24" y="130"/>
                    <a:pt x="0" y="202"/>
                  </a:cubicBezTo>
                  <a:cubicBezTo>
                    <a:pt x="0" y="274"/>
                    <a:pt x="0" y="370"/>
                    <a:pt x="48" y="418"/>
                  </a:cubicBezTo>
                  <a:cubicBezTo>
                    <a:pt x="168" y="586"/>
                    <a:pt x="288" y="754"/>
                    <a:pt x="408" y="922"/>
                  </a:cubicBezTo>
                  <a:cubicBezTo>
                    <a:pt x="432" y="970"/>
                    <a:pt x="456" y="994"/>
                    <a:pt x="480" y="994"/>
                  </a:cubicBezTo>
                  <a:cubicBezTo>
                    <a:pt x="504" y="1018"/>
                    <a:pt x="552" y="1042"/>
                    <a:pt x="576" y="1066"/>
                  </a:cubicBezTo>
                  <a:cubicBezTo>
                    <a:pt x="648" y="1066"/>
                    <a:pt x="744" y="1066"/>
                    <a:pt x="792" y="1018"/>
                  </a:cubicBezTo>
                  <a:cubicBezTo>
                    <a:pt x="840" y="994"/>
                    <a:pt x="912" y="922"/>
                    <a:pt x="912" y="850"/>
                  </a:cubicBezTo>
                  <a:cubicBezTo>
                    <a:pt x="936" y="802"/>
                    <a:pt x="936" y="706"/>
                    <a:pt x="888" y="634"/>
                  </a:cubicBezTo>
                  <a:cubicBezTo>
                    <a:pt x="768" y="466"/>
                    <a:pt x="648" y="322"/>
                    <a:pt x="528" y="154"/>
                  </a:cubicBezTo>
                  <a:cubicBezTo>
                    <a:pt x="504" y="106"/>
                    <a:pt x="480" y="82"/>
                    <a:pt x="456" y="58"/>
                  </a:cubicBezTo>
                  <a:cubicBezTo>
                    <a:pt x="408" y="34"/>
                    <a:pt x="384"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2"/>
            <p:cNvSpPr/>
            <p:nvPr/>
          </p:nvSpPr>
          <p:spPr>
            <a:xfrm>
              <a:off x="4069525" y="3183525"/>
              <a:ext cx="23425" cy="26450"/>
            </a:xfrm>
            <a:custGeom>
              <a:avLst/>
              <a:gdLst/>
              <a:ahLst/>
              <a:cxnLst/>
              <a:rect l="l" t="t" r="r" b="b"/>
              <a:pathLst>
                <a:path w="937" h="1058" extrusionOk="0">
                  <a:moveTo>
                    <a:pt x="263" y="0"/>
                  </a:moveTo>
                  <a:cubicBezTo>
                    <a:pt x="217" y="0"/>
                    <a:pt x="172" y="12"/>
                    <a:pt x="144" y="40"/>
                  </a:cubicBezTo>
                  <a:cubicBezTo>
                    <a:pt x="72" y="88"/>
                    <a:pt x="24" y="136"/>
                    <a:pt x="24" y="208"/>
                  </a:cubicBezTo>
                  <a:cubicBezTo>
                    <a:pt x="0" y="280"/>
                    <a:pt x="0" y="352"/>
                    <a:pt x="48" y="424"/>
                  </a:cubicBezTo>
                  <a:cubicBezTo>
                    <a:pt x="168" y="592"/>
                    <a:pt x="288" y="760"/>
                    <a:pt x="408" y="928"/>
                  </a:cubicBezTo>
                  <a:cubicBezTo>
                    <a:pt x="432" y="952"/>
                    <a:pt x="456" y="976"/>
                    <a:pt x="480" y="1000"/>
                  </a:cubicBezTo>
                  <a:cubicBezTo>
                    <a:pt x="504" y="1024"/>
                    <a:pt x="552" y="1048"/>
                    <a:pt x="576" y="1048"/>
                  </a:cubicBezTo>
                  <a:cubicBezTo>
                    <a:pt x="597" y="1055"/>
                    <a:pt x="620" y="1058"/>
                    <a:pt x="644" y="1058"/>
                  </a:cubicBezTo>
                  <a:cubicBezTo>
                    <a:pt x="700" y="1058"/>
                    <a:pt x="758" y="1041"/>
                    <a:pt x="792" y="1024"/>
                  </a:cubicBezTo>
                  <a:cubicBezTo>
                    <a:pt x="864" y="976"/>
                    <a:pt x="912" y="928"/>
                    <a:pt x="936" y="856"/>
                  </a:cubicBezTo>
                  <a:cubicBezTo>
                    <a:pt x="936" y="784"/>
                    <a:pt x="936" y="688"/>
                    <a:pt x="888" y="640"/>
                  </a:cubicBezTo>
                  <a:cubicBezTo>
                    <a:pt x="768" y="472"/>
                    <a:pt x="648" y="304"/>
                    <a:pt x="528" y="136"/>
                  </a:cubicBezTo>
                  <a:cubicBezTo>
                    <a:pt x="504" y="112"/>
                    <a:pt x="480" y="88"/>
                    <a:pt x="456" y="64"/>
                  </a:cubicBezTo>
                  <a:cubicBezTo>
                    <a:pt x="432" y="40"/>
                    <a:pt x="384" y="16"/>
                    <a:pt x="360" y="16"/>
                  </a:cubicBezTo>
                  <a:cubicBezTo>
                    <a:pt x="330" y="6"/>
                    <a:pt x="296"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2"/>
            <p:cNvSpPr/>
            <p:nvPr/>
          </p:nvSpPr>
          <p:spPr>
            <a:xfrm>
              <a:off x="4043700" y="3112100"/>
              <a:ext cx="24050" cy="35825"/>
            </a:xfrm>
            <a:custGeom>
              <a:avLst/>
              <a:gdLst/>
              <a:ahLst/>
              <a:cxnLst/>
              <a:rect l="l" t="t" r="r" b="b"/>
              <a:pathLst>
                <a:path w="962" h="1433" extrusionOk="0">
                  <a:moveTo>
                    <a:pt x="319" y="1"/>
                  </a:moveTo>
                  <a:cubicBezTo>
                    <a:pt x="289" y="1"/>
                    <a:pt x="261" y="7"/>
                    <a:pt x="241" y="17"/>
                  </a:cubicBezTo>
                  <a:cubicBezTo>
                    <a:pt x="169" y="17"/>
                    <a:pt x="97" y="65"/>
                    <a:pt x="73" y="137"/>
                  </a:cubicBezTo>
                  <a:cubicBezTo>
                    <a:pt x="25" y="185"/>
                    <a:pt x="1" y="281"/>
                    <a:pt x="25" y="353"/>
                  </a:cubicBezTo>
                  <a:lnTo>
                    <a:pt x="385" y="1217"/>
                  </a:lnTo>
                  <a:cubicBezTo>
                    <a:pt x="433" y="1289"/>
                    <a:pt x="457" y="1361"/>
                    <a:pt x="529" y="1385"/>
                  </a:cubicBezTo>
                  <a:cubicBezTo>
                    <a:pt x="577" y="1433"/>
                    <a:pt x="673" y="1433"/>
                    <a:pt x="745" y="1433"/>
                  </a:cubicBezTo>
                  <a:cubicBezTo>
                    <a:pt x="817" y="1409"/>
                    <a:pt x="865" y="1361"/>
                    <a:pt x="913" y="1289"/>
                  </a:cubicBezTo>
                  <a:cubicBezTo>
                    <a:pt x="937" y="1241"/>
                    <a:pt x="961" y="1145"/>
                    <a:pt x="937" y="1073"/>
                  </a:cubicBezTo>
                  <a:lnTo>
                    <a:pt x="577" y="209"/>
                  </a:lnTo>
                  <a:cubicBezTo>
                    <a:pt x="553" y="137"/>
                    <a:pt x="505" y="65"/>
                    <a:pt x="433" y="41"/>
                  </a:cubicBezTo>
                  <a:cubicBezTo>
                    <a:pt x="405" y="12"/>
                    <a:pt x="360"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2"/>
            <p:cNvSpPr/>
            <p:nvPr/>
          </p:nvSpPr>
          <p:spPr>
            <a:xfrm>
              <a:off x="4025700" y="3071100"/>
              <a:ext cx="17425" cy="17425"/>
            </a:xfrm>
            <a:custGeom>
              <a:avLst/>
              <a:gdLst/>
              <a:ahLst/>
              <a:cxnLst/>
              <a:rect l="l" t="t" r="r" b="b"/>
              <a:pathLst>
                <a:path w="697" h="697" extrusionOk="0">
                  <a:moveTo>
                    <a:pt x="289" y="0"/>
                  </a:moveTo>
                  <a:cubicBezTo>
                    <a:pt x="241" y="0"/>
                    <a:pt x="217" y="24"/>
                    <a:pt x="169" y="24"/>
                  </a:cubicBezTo>
                  <a:cubicBezTo>
                    <a:pt x="145" y="48"/>
                    <a:pt x="97" y="72"/>
                    <a:pt x="73" y="96"/>
                  </a:cubicBezTo>
                  <a:cubicBezTo>
                    <a:pt x="73" y="120"/>
                    <a:pt x="49" y="120"/>
                    <a:pt x="49" y="144"/>
                  </a:cubicBezTo>
                  <a:cubicBezTo>
                    <a:pt x="25" y="192"/>
                    <a:pt x="1" y="240"/>
                    <a:pt x="1" y="288"/>
                  </a:cubicBezTo>
                  <a:cubicBezTo>
                    <a:pt x="1" y="312"/>
                    <a:pt x="1" y="336"/>
                    <a:pt x="1" y="360"/>
                  </a:cubicBezTo>
                  <a:cubicBezTo>
                    <a:pt x="25" y="408"/>
                    <a:pt x="49" y="456"/>
                    <a:pt x="73" y="480"/>
                  </a:cubicBezTo>
                  <a:lnTo>
                    <a:pt x="217" y="600"/>
                  </a:lnTo>
                  <a:cubicBezTo>
                    <a:pt x="241" y="648"/>
                    <a:pt x="265" y="648"/>
                    <a:pt x="289" y="672"/>
                  </a:cubicBezTo>
                  <a:cubicBezTo>
                    <a:pt x="337" y="696"/>
                    <a:pt x="361" y="696"/>
                    <a:pt x="409" y="696"/>
                  </a:cubicBezTo>
                  <a:cubicBezTo>
                    <a:pt x="433" y="696"/>
                    <a:pt x="481" y="696"/>
                    <a:pt x="505" y="672"/>
                  </a:cubicBezTo>
                  <a:cubicBezTo>
                    <a:pt x="553" y="648"/>
                    <a:pt x="577" y="648"/>
                    <a:pt x="601" y="600"/>
                  </a:cubicBezTo>
                  <a:cubicBezTo>
                    <a:pt x="625" y="600"/>
                    <a:pt x="625" y="576"/>
                    <a:pt x="649" y="552"/>
                  </a:cubicBezTo>
                  <a:cubicBezTo>
                    <a:pt x="673" y="504"/>
                    <a:pt x="697" y="456"/>
                    <a:pt x="697" y="408"/>
                  </a:cubicBezTo>
                  <a:cubicBezTo>
                    <a:pt x="673" y="384"/>
                    <a:pt x="673" y="360"/>
                    <a:pt x="673" y="336"/>
                  </a:cubicBezTo>
                  <a:cubicBezTo>
                    <a:pt x="673" y="288"/>
                    <a:pt x="649" y="240"/>
                    <a:pt x="601" y="216"/>
                  </a:cubicBezTo>
                  <a:lnTo>
                    <a:pt x="481" y="96"/>
                  </a:lnTo>
                  <a:cubicBezTo>
                    <a:pt x="457" y="72"/>
                    <a:pt x="433" y="48"/>
                    <a:pt x="385" y="24"/>
                  </a:cubicBezTo>
                  <a:cubicBezTo>
                    <a:pt x="361" y="24"/>
                    <a:pt x="31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2"/>
            <p:cNvSpPr/>
            <p:nvPr/>
          </p:nvSpPr>
          <p:spPr>
            <a:xfrm>
              <a:off x="4004700" y="3027900"/>
              <a:ext cx="18025" cy="13825"/>
            </a:xfrm>
            <a:custGeom>
              <a:avLst/>
              <a:gdLst/>
              <a:ahLst/>
              <a:cxnLst/>
              <a:rect l="l" t="t" r="r" b="b"/>
              <a:pathLst>
                <a:path w="721" h="553" extrusionOk="0">
                  <a:moveTo>
                    <a:pt x="361" y="0"/>
                  </a:moveTo>
                  <a:cubicBezTo>
                    <a:pt x="1" y="0"/>
                    <a:pt x="1" y="552"/>
                    <a:pt x="361" y="552"/>
                  </a:cubicBezTo>
                  <a:cubicBezTo>
                    <a:pt x="721" y="552"/>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2"/>
            <p:cNvSpPr/>
            <p:nvPr/>
          </p:nvSpPr>
          <p:spPr>
            <a:xfrm>
              <a:off x="3984900" y="2968475"/>
              <a:ext cx="16825" cy="20450"/>
            </a:xfrm>
            <a:custGeom>
              <a:avLst/>
              <a:gdLst/>
              <a:ahLst/>
              <a:cxnLst/>
              <a:rect l="l" t="t" r="r" b="b"/>
              <a:pathLst>
                <a:path w="673" h="818" extrusionOk="0">
                  <a:moveTo>
                    <a:pt x="241" y="1"/>
                  </a:moveTo>
                  <a:cubicBezTo>
                    <a:pt x="193" y="1"/>
                    <a:pt x="169" y="25"/>
                    <a:pt x="145" y="49"/>
                  </a:cubicBezTo>
                  <a:cubicBezTo>
                    <a:pt x="121" y="49"/>
                    <a:pt x="97" y="73"/>
                    <a:pt x="73" y="73"/>
                  </a:cubicBezTo>
                  <a:cubicBezTo>
                    <a:pt x="49" y="121"/>
                    <a:pt x="25" y="169"/>
                    <a:pt x="1" y="217"/>
                  </a:cubicBezTo>
                  <a:cubicBezTo>
                    <a:pt x="1" y="241"/>
                    <a:pt x="1" y="265"/>
                    <a:pt x="1" y="289"/>
                  </a:cubicBezTo>
                  <a:cubicBezTo>
                    <a:pt x="1" y="337"/>
                    <a:pt x="1" y="385"/>
                    <a:pt x="25" y="433"/>
                  </a:cubicBezTo>
                  <a:cubicBezTo>
                    <a:pt x="73" y="505"/>
                    <a:pt x="121" y="601"/>
                    <a:pt x="169" y="673"/>
                  </a:cubicBezTo>
                  <a:cubicBezTo>
                    <a:pt x="169" y="697"/>
                    <a:pt x="193" y="721"/>
                    <a:pt x="241" y="745"/>
                  </a:cubicBezTo>
                  <a:cubicBezTo>
                    <a:pt x="265" y="769"/>
                    <a:pt x="289" y="793"/>
                    <a:pt x="337" y="793"/>
                  </a:cubicBezTo>
                  <a:cubicBezTo>
                    <a:pt x="361" y="817"/>
                    <a:pt x="409" y="817"/>
                    <a:pt x="433" y="817"/>
                  </a:cubicBezTo>
                  <a:cubicBezTo>
                    <a:pt x="481" y="793"/>
                    <a:pt x="505" y="793"/>
                    <a:pt x="553" y="769"/>
                  </a:cubicBezTo>
                  <a:cubicBezTo>
                    <a:pt x="553" y="769"/>
                    <a:pt x="577" y="745"/>
                    <a:pt x="601" y="721"/>
                  </a:cubicBezTo>
                  <a:cubicBezTo>
                    <a:pt x="625" y="697"/>
                    <a:pt x="649" y="649"/>
                    <a:pt x="673" y="601"/>
                  </a:cubicBezTo>
                  <a:cubicBezTo>
                    <a:pt x="673" y="577"/>
                    <a:pt x="673" y="553"/>
                    <a:pt x="673" y="529"/>
                  </a:cubicBezTo>
                  <a:cubicBezTo>
                    <a:pt x="673" y="481"/>
                    <a:pt x="673" y="433"/>
                    <a:pt x="649" y="385"/>
                  </a:cubicBezTo>
                  <a:cubicBezTo>
                    <a:pt x="601" y="313"/>
                    <a:pt x="553" y="217"/>
                    <a:pt x="529" y="145"/>
                  </a:cubicBezTo>
                  <a:cubicBezTo>
                    <a:pt x="505" y="97"/>
                    <a:pt x="481" y="73"/>
                    <a:pt x="457" y="73"/>
                  </a:cubicBezTo>
                  <a:cubicBezTo>
                    <a:pt x="409" y="49"/>
                    <a:pt x="385" y="25"/>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2"/>
            <p:cNvSpPr/>
            <p:nvPr/>
          </p:nvSpPr>
          <p:spPr>
            <a:xfrm>
              <a:off x="3967500" y="2918675"/>
              <a:ext cx="18025" cy="13825"/>
            </a:xfrm>
            <a:custGeom>
              <a:avLst/>
              <a:gdLst/>
              <a:ahLst/>
              <a:cxnLst/>
              <a:rect l="l" t="t" r="r" b="b"/>
              <a:pathLst>
                <a:path w="721" h="553" extrusionOk="0">
                  <a:moveTo>
                    <a:pt x="361" y="1"/>
                  </a:moveTo>
                  <a:cubicBezTo>
                    <a:pt x="1" y="1"/>
                    <a:pt x="1" y="553"/>
                    <a:pt x="361" y="553"/>
                  </a:cubicBezTo>
                  <a:cubicBezTo>
                    <a:pt x="721" y="553"/>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2"/>
            <p:cNvSpPr/>
            <p:nvPr/>
          </p:nvSpPr>
          <p:spPr>
            <a:xfrm>
              <a:off x="3947700" y="2849875"/>
              <a:ext cx="23425" cy="29475"/>
            </a:xfrm>
            <a:custGeom>
              <a:avLst/>
              <a:gdLst/>
              <a:ahLst/>
              <a:cxnLst/>
              <a:rect l="l" t="t" r="r" b="b"/>
              <a:pathLst>
                <a:path w="937" h="1179" extrusionOk="0">
                  <a:moveTo>
                    <a:pt x="264" y="1"/>
                  </a:moveTo>
                  <a:cubicBezTo>
                    <a:pt x="217" y="1"/>
                    <a:pt x="173" y="12"/>
                    <a:pt x="145" y="40"/>
                  </a:cubicBezTo>
                  <a:cubicBezTo>
                    <a:pt x="73" y="64"/>
                    <a:pt x="25" y="136"/>
                    <a:pt x="1" y="208"/>
                  </a:cubicBezTo>
                  <a:cubicBezTo>
                    <a:pt x="1" y="281"/>
                    <a:pt x="1" y="353"/>
                    <a:pt x="49" y="425"/>
                  </a:cubicBezTo>
                  <a:cubicBezTo>
                    <a:pt x="169" y="617"/>
                    <a:pt x="289" y="833"/>
                    <a:pt x="409" y="1049"/>
                  </a:cubicBezTo>
                  <a:cubicBezTo>
                    <a:pt x="457" y="1097"/>
                    <a:pt x="505" y="1145"/>
                    <a:pt x="577" y="1169"/>
                  </a:cubicBezTo>
                  <a:cubicBezTo>
                    <a:pt x="598" y="1176"/>
                    <a:pt x="621" y="1179"/>
                    <a:pt x="644" y="1179"/>
                  </a:cubicBezTo>
                  <a:cubicBezTo>
                    <a:pt x="701" y="1179"/>
                    <a:pt x="759" y="1162"/>
                    <a:pt x="793" y="1145"/>
                  </a:cubicBezTo>
                  <a:cubicBezTo>
                    <a:pt x="865" y="1097"/>
                    <a:pt x="913" y="1049"/>
                    <a:pt x="937" y="977"/>
                  </a:cubicBezTo>
                  <a:cubicBezTo>
                    <a:pt x="937" y="905"/>
                    <a:pt x="937" y="833"/>
                    <a:pt x="889" y="761"/>
                  </a:cubicBezTo>
                  <a:cubicBezTo>
                    <a:pt x="769" y="545"/>
                    <a:pt x="649" y="353"/>
                    <a:pt x="529" y="136"/>
                  </a:cubicBezTo>
                  <a:cubicBezTo>
                    <a:pt x="481" y="64"/>
                    <a:pt x="433" y="16"/>
                    <a:pt x="361" y="16"/>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2"/>
            <p:cNvSpPr/>
            <p:nvPr/>
          </p:nvSpPr>
          <p:spPr>
            <a:xfrm>
              <a:off x="4521350" y="3592225"/>
              <a:ext cx="19250" cy="42125"/>
            </a:xfrm>
            <a:custGeom>
              <a:avLst/>
              <a:gdLst/>
              <a:ahLst/>
              <a:cxnLst/>
              <a:rect l="l" t="t" r="r" b="b"/>
              <a:pathLst>
                <a:path w="770" h="1685" extrusionOk="0">
                  <a:moveTo>
                    <a:pt x="328" y="1"/>
                  </a:moveTo>
                  <a:cubicBezTo>
                    <a:pt x="300" y="1"/>
                    <a:pt x="271" y="5"/>
                    <a:pt x="241" y="13"/>
                  </a:cubicBezTo>
                  <a:cubicBezTo>
                    <a:pt x="121" y="61"/>
                    <a:pt x="1" y="205"/>
                    <a:pt x="49" y="349"/>
                  </a:cubicBezTo>
                  <a:cubicBezTo>
                    <a:pt x="73" y="445"/>
                    <a:pt x="121" y="517"/>
                    <a:pt x="121" y="613"/>
                  </a:cubicBezTo>
                  <a:cubicBezTo>
                    <a:pt x="145" y="661"/>
                    <a:pt x="145" y="710"/>
                    <a:pt x="145" y="758"/>
                  </a:cubicBezTo>
                  <a:cubicBezTo>
                    <a:pt x="169" y="782"/>
                    <a:pt x="169" y="806"/>
                    <a:pt x="169" y="830"/>
                  </a:cubicBezTo>
                  <a:cubicBezTo>
                    <a:pt x="169" y="926"/>
                    <a:pt x="169" y="1022"/>
                    <a:pt x="169" y="1118"/>
                  </a:cubicBezTo>
                  <a:cubicBezTo>
                    <a:pt x="169" y="1166"/>
                    <a:pt x="169" y="1190"/>
                    <a:pt x="169" y="1238"/>
                  </a:cubicBezTo>
                  <a:cubicBezTo>
                    <a:pt x="145" y="1262"/>
                    <a:pt x="145" y="1262"/>
                    <a:pt x="145" y="1286"/>
                  </a:cubicBezTo>
                  <a:cubicBezTo>
                    <a:pt x="145" y="1286"/>
                    <a:pt x="145" y="1262"/>
                    <a:pt x="169" y="1262"/>
                  </a:cubicBezTo>
                  <a:cubicBezTo>
                    <a:pt x="169" y="1286"/>
                    <a:pt x="145" y="1310"/>
                    <a:pt x="145" y="1334"/>
                  </a:cubicBezTo>
                  <a:cubicBezTo>
                    <a:pt x="121" y="1406"/>
                    <a:pt x="121" y="1478"/>
                    <a:pt x="169" y="1550"/>
                  </a:cubicBezTo>
                  <a:cubicBezTo>
                    <a:pt x="217" y="1598"/>
                    <a:pt x="265" y="1670"/>
                    <a:pt x="337" y="1670"/>
                  </a:cubicBezTo>
                  <a:cubicBezTo>
                    <a:pt x="366" y="1679"/>
                    <a:pt x="397" y="1684"/>
                    <a:pt x="427" y="1684"/>
                  </a:cubicBezTo>
                  <a:cubicBezTo>
                    <a:pt x="544" y="1684"/>
                    <a:pt x="654" y="1611"/>
                    <a:pt x="673" y="1478"/>
                  </a:cubicBezTo>
                  <a:cubicBezTo>
                    <a:pt x="769" y="1046"/>
                    <a:pt x="745" y="613"/>
                    <a:pt x="601" y="205"/>
                  </a:cubicBezTo>
                  <a:cubicBezTo>
                    <a:pt x="562"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2"/>
            <p:cNvSpPr/>
            <p:nvPr/>
          </p:nvSpPr>
          <p:spPr>
            <a:xfrm>
              <a:off x="4518350" y="3504950"/>
              <a:ext cx="17450" cy="39025"/>
            </a:xfrm>
            <a:custGeom>
              <a:avLst/>
              <a:gdLst/>
              <a:ahLst/>
              <a:cxnLst/>
              <a:rect l="l" t="t" r="r" b="b"/>
              <a:pathLst>
                <a:path w="698" h="1561" extrusionOk="0">
                  <a:moveTo>
                    <a:pt x="289" y="0"/>
                  </a:moveTo>
                  <a:cubicBezTo>
                    <a:pt x="217" y="0"/>
                    <a:pt x="145" y="24"/>
                    <a:pt x="97" y="96"/>
                  </a:cubicBezTo>
                  <a:cubicBezTo>
                    <a:pt x="49" y="144"/>
                    <a:pt x="1" y="216"/>
                    <a:pt x="1" y="288"/>
                  </a:cubicBezTo>
                  <a:cubicBezTo>
                    <a:pt x="49" y="624"/>
                    <a:pt x="97" y="960"/>
                    <a:pt x="121" y="1272"/>
                  </a:cubicBezTo>
                  <a:cubicBezTo>
                    <a:pt x="145" y="1368"/>
                    <a:pt x="145" y="1416"/>
                    <a:pt x="217" y="1488"/>
                  </a:cubicBezTo>
                  <a:cubicBezTo>
                    <a:pt x="265" y="1536"/>
                    <a:pt x="337" y="1560"/>
                    <a:pt x="409" y="1560"/>
                  </a:cubicBezTo>
                  <a:cubicBezTo>
                    <a:pt x="481" y="1560"/>
                    <a:pt x="553" y="1536"/>
                    <a:pt x="601" y="1488"/>
                  </a:cubicBezTo>
                  <a:cubicBezTo>
                    <a:pt x="649" y="1440"/>
                    <a:pt x="697" y="1344"/>
                    <a:pt x="697" y="1272"/>
                  </a:cubicBezTo>
                  <a:cubicBezTo>
                    <a:pt x="649" y="960"/>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2"/>
            <p:cNvSpPr/>
            <p:nvPr/>
          </p:nvSpPr>
          <p:spPr>
            <a:xfrm>
              <a:off x="4511750" y="3408575"/>
              <a:ext cx="18650" cy="66975"/>
            </a:xfrm>
            <a:custGeom>
              <a:avLst/>
              <a:gdLst/>
              <a:ahLst/>
              <a:cxnLst/>
              <a:rect l="l" t="t" r="r" b="b"/>
              <a:pathLst>
                <a:path w="746" h="2679" extrusionOk="0">
                  <a:moveTo>
                    <a:pt x="307" y="0"/>
                  </a:moveTo>
                  <a:cubicBezTo>
                    <a:pt x="277" y="0"/>
                    <a:pt x="246" y="5"/>
                    <a:pt x="217" y="15"/>
                  </a:cubicBezTo>
                  <a:cubicBezTo>
                    <a:pt x="73" y="39"/>
                    <a:pt x="1" y="207"/>
                    <a:pt x="25" y="351"/>
                  </a:cubicBezTo>
                  <a:cubicBezTo>
                    <a:pt x="145" y="1023"/>
                    <a:pt x="193" y="1719"/>
                    <a:pt x="145" y="2391"/>
                  </a:cubicBezTo>
                  <a:cubicBezTo>
                    <a:pt x="145" y="2535"/>
                    <a:pt x="289" y="2679"/>
                    <a:pt x="433" y="2679"/>
                  </a:cubicBezTo>
                  <a:cubicBezTo>
                    <a:pt x="601" y="2679"/>
                    <a:pt x="697" y="2535"/>
                    <a:pt x="721" y="2391"/>
                  </a:cubicBezTo>
                  <a:cubicBezTo>
                    <a:pt x="745" y="1647"/>
                    <a:pt x="697" y="927"/>
                    <a:pt x="553" y="207"/>
                  </a:cubicBezTo>
                  <a:cubicBezTo>
                    <a:pt x="534" y="73"/>
                    <a:pt x="424"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2"/>
            <p:cNvSpPr/>
            <p:nvPr/>
          </p:nvSpPr>
          <p:spPr>
            <a:xfrm>
              <a:off x="4506950" y="3339325"/>
              <a:ext cx="17425" cy="39025"/>
            </a:xfrm>
            <a:custGeom>
              <a:avLst/>
              <a:gdLst/>
              <a:ahLst/>
              <a:cxnLst/>
              <a:rect l="l" t="t" r="r" b="b"/>
              <a:pathLst>
                <a:path w="697" h="1561" extrusionOk="0">
                  <a:moveTo>
                    <a:pt x="289" y="0"/>
                  </a:moveTo>
                  <a:cubicBezTo>
                    <a:pt x="217" y="24"/>
                    <a:pt x="145" y="48"/>
                    <a:pt x="97" y="96"/>
                  </a:cubicBezTo>
                  <a:cubicBezTo>
                    <a:pt x="49" y="144"/>
                    <a:pt x="1" y="216"/>
                    <a:pt x="1" y="288"/>
                  </a:cubicBezTo>
                  <a:cubicBezTo>
                    <a:pt x="49" y="624"/>
                    <a:pt x="73" y="961"/>
                    <a:pt x="121" y="1297"/>
                  </a:cubicBezTo>
                  <a:cubicBezTo>
                    <a:pt x="121" y="1369"/>
                    <a:pt x="145" y="1441"/>
                    <a:pt x="193" y="1489"/>
                  </a:cubicBezTo>
                  <a:cubicBezTo>
                    <a:pt x="241" y="1537"/>
                    <a:pt x="337" y="1561"/>
                    <a:pt x="409" y="1561"/>
                  </a:cubicBezTo>
                  <a:cubicBezTo>
                    <a:pt x="481" y="1561"/>
                    <a:pt x="553" y="1537"/>
                    <a:pt x="601" y="1489"/>
                  </a:cubicBezTo>
                  <a:cubicBezTo>
                    <a:pt x="649" y="1441"/>
                    <a:pt x="697" y="1369"/>
                    <a:pt x="673" y="1297"/>
                  </a:cubicBezTo>
                  <a:cubicBezTo>
                    <a:pt x="649" y="961"/>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2"/>
            <p:cNvSpPr/>
            <p:nvPr/>
          </p:nvSpPr>
          <p:spPr>
            <a:xfrm>
              <a:off x="4500350" y="3252075"/>
              <a:ext cx="17425" cy="39050"/>
            </a:xfrm>
            <a:custGeom>
              <a:avLst/>
              <a:gdLst/>
              <a:ahLst/>
              <a:cxnLst/>
              <a:rect l="l" t="t" r="r" b="b"/>
              <a:pathLst>
                <a:path w="697" h="1562" extrusionOk="0">
                  <a:moveTo>
                    <a:pt x="255" y="1"/>
                  </a:moveTo>
                  <a:cubicBezTo>
                    <a:pt x="233" y="1"/>
                    <a:pt x="212" y="4"/>
                    <a:pt x="193" y="10"/>
                  </a:cubicBezTo>
                  <a:cubicBezTo>
                    <a:pt x="121" y="34"/>
                    <a:pt x="73" y="82"/>
                    <a:pt x="25" y="154"/>
                  </a:cubicBezTo>
                  <a:cubicBezTo>
                    <a:pt x="1" y="226"/>
                    <a:pt x="1" y="274"/>
                    <a:pt x="1" y="370"/>
                  </a:cubicBezTo>
                  <a:cubicBezTo>
                    <a:pt x="49" y="706"/>
                    <a:pt x="97" y="1018"/>
                    <a:pt x="145" y="1354"/>
                  </a:cubicBezTo>
                  <a:cubicBezTo>
                    <a:pt x="145" y="1426"/>
                    <a:pt x="217" y="1498"/>
                    <a:pt x="265" y="1522"/>
                  </a:cubicBezTo>
                  <a:cubicBezTo>
                    <a:pt x="307" y="1550"/>
                    <a:pt x="349" y="1562"/>
                    <a:pt x="391" y="1562"/>
                  </a:cubicBezTo>
                  <a:cubicBezTo>
                    <a:pt x="421" y="1562"/>
                    <a:pt x="451" y="1556"/>
                    <a:pt x="481" y="1546"/>
                  </a:cubicBezTo>
                  <a:cubicBezTo>
                    <a:pt x="553" y="1522"/>
                    <a:pt x="625" y="1498"/>
                    <a:pt x="649" y="1426"/>
                  </a:cubicBezTo>
                  <a:cubicBezTo>
                    <a:pt x="697" y="1354"/>
                    <a:pt x="697" y="1282"/>
                    <a:pt x="673" y="1210"/>
                  </a:cubicBezTo>
                  <a:cubicBezTo>
                    <a:pt x="625" y="874"/>
                    <a:pt x="577" y="538"/>
                    <a:pt x="529" y="226"/>
                  </a:cubicBezTo>
                  <a:cubicBezTo>
                    <a:pt x="529" y="154"/>
                    <a:pt x="457" y="82"/>
                    <a:pt x="409" y="58"/>
                  </a:cubicBezTo>
                  <a:cubicBezTo>
                    <a:pt x="374" y="23"/>
                    <a:pt x="31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2"/>
            <p:cNvSpPr/>
            <p:nvPr/>
          </p:nvSpPr>
          <p:spPr>
            <a:xfrm>
              <a:off x="4492550" y="3174300"/>
              <a:ext cx="19225" cy="32675"/>
            </a:xfrm>
            <a:custGeom>
              <a:avLst/>
              <a:gdLst/>
              <a:ahLst/>
              <a:cxnLst/>
              <a:rect l="l" t="t" r="r" b="b"/>
              <a:pathLst>
                <a:path w="769" h="1307" extrusionOk="0">
                  <a:moveTo>
                    <a:pt x="409" y="1"/>
                  </a:moveTo>
                  <a:cubicBezTo>
                    <a:pt x="337" y="1"/>
                    <a:pt x="265" y="1"/>
                    <a:pt x="193" y="49"/>
                  </a:cubicBezTo>
                  <a:cubicBezTo>
                    <a:pt x="145" y="73"/>
                    <a:pt x="73" y="145"/>
                    <a:pt x="73" y="217"/>
                  </a:cubicBezTo>
                  <a:cubicBezTo>
                    <a:pt x="1" y="529"/>
                    <a:pt x="49" y="889"/>
                    <a:pt x="193" y="1177"/>
                  </a:cubicBezTo>
                  <a:cubicBezTo>
                    <a:pt x="242" y="1258"/>
                    <a:pt x="346" y="1307"/>
                    <a:pt x="446" y="1307"/>
                  </a:cubicBezTo>
                  <a:cubicBezTo>
                    <a:pt x="493" y="1307"/>
                    <a:pt x="538" y="1296"/>
                    <a:pt x="577" y="1273"/>
                  </a:cubicBezTo>
                  <a:cubicBezTo>
                    <a:pt x="721" y="1201"/>
                    <a:pt x="769" y="1033"/>
                    <a:pt x="697" y="889"/>
                  </a:cubicBezTo>
                  <a:cubicBezTo>
                    <a:pt x="673" y="865"/>
                    <a:pt x="673" y="841"/>
                    <a:pt x="649" y="817"/>
                  </a:cubicBezTo>
                  <a:cubicBezTo>
                    <a:pt x="625" y="769"/>
                    <a:pt x="601" y="697"/>
                    <a:pt x="601" y="625"/>
                  </a:cubicBezTo>
                  <a:cubicBezTo>
                    <a:pt x="601" y="529"/>
                    <a:pt x="601" y="457"/>
                    <a:pt x="601" y="385"/>
                  </a:cubicBezTo>
                  <a:cubicBezTo>
                    <a:pt x="601" y="385"/>
                    <a:pt x="601" y="361"/>
                    <a:pt x="601" y="361"/>
                  </a:cubicBezTo>
                  <a:cubicBezTo>
                    <a:pt x="625" y="289"/>
                    <a:pt x="625" y="217"/>
                    <a:pt x="577" y="145"/>
                  </a:cubicBezTo>
                  <a:cubicBezTo>
                    <a:pt x="529" y="73"/>
                    <a:pt x="481"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2"/>
            <p:cNvSpPr/>
            <p:nvPr/>
          </p:nvSpPr>
          <p:spPr>
            <a:xfrm>
              <a:off x="4490750" y="3121350"/>
              <a:ext cx="13825" cy="29575"/>
            </a:xfrm>
            <a:custGeom>
              <a:avLst/>
              <a:gdLst/>
              <a:ahLst/>
              <a:cxnLst/>
              <a:rect l="l" t="t" r="r" b="b"/>
              <a:pathLst>
                <a:path w="553" h="1183" extrusionOk="0">
                  <a:moveTo>
                    <a:pt x="307" y="0"/>
                  </a:moveTo>
                  <a:cubicBezTo>
                    <a:pt x="292" y="0"/>
                    <a:pt x="278" y="2"/>
                    <a:pt x="265" y="7"/>
                  </a:cubicBezTo>
                  <a:cubicBezTo>
                    <a:pt x="121" y="7"/>
                    <a:pt x="1" y="127"/>
                    <a:pt x="1" y="271"/>
                  </a:cubicBezTo>
                  <a:lnTo>
                    <a:pt x="1" y="895"/>
                  </a:lnTo>
                  <a:cubicBezTo>
                    <a:pt x="1" y="967"/>
                    <a:pt x="25" y="1039"/>
                    <a:pt x="73" y="1087"/>
                  </a:cubicBezTo>
                  <a:cubicBezTo>
                    <a:pt x="121" y="1159"/>
                    <a:pt x="217" y="1183"/>
                    <a:pt x="265" y="1183"/>
                  </a:cubicBezTo>
                  <a:cubicBezTo>
                    <a:pt x="433" y="1183"/>
                    <a:pt x="553" y="1063"/>
                    <a:pt x="553" y="895"/>
                  </a:cubicBezTo>
                  <a:lnTo>
                    <a:pt x="553" y="271"/>
                  </a:lnTo>
                  <a:cubicBezTo>
                    <a:pt x="553" y="199"/>
                    <a:pt x="529" y="127"/>
                    <a:pt x="481" y="79"/>
                  </a:cubicBezTo>
                  <a:cubicBezTo>
                    <a:pt x="442" y="39"/>
                    <a:pt x="371"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2"/>
            <p:cNvSpPr/>
            <p:nvPr/>
          </p:nvSpPr>
          <p:spPr>
            <a:xfrm>
              <a:off x="4488350" y="3083700"/>
              <a:ext cx="18025" cy="14425"/>
            </a:xfrm>
            <a:custGeom>
              <a:avLst/>
              <a:gdLst/>
              <a:ahLst/>
              <a:cxnLst/>
              <a:rect l="l" t="t" r="r" b="b"/>
              <a:pathLst>
                <a:path w="721" h="577" extrusionOk="0">
                  <a:moveTo>
                    <a:pt x="361" y="0"/>
                  </a:moveTo>
                  <a:cubicBezTo>
                    <a:pt x="1" y="0"/>
                    <a:pt x="1" y="576"/>
                    <a:pt x="361" y="576"/>
                  </a:cubicBezTo>
                  <a:cubicBezTo>
                    <a:pt x="721" y="576"/>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2"/>
            <p:cNvSpPr/>
            <p:nvPr/>
          </p:nvSpPr>
          <p:spPr>
            <a:xfrm>
              <a:off x="4490150" y="3027900"/>
              <a:ext cx="17425" cy="20275"/>
            </a:xfrm>
            <a:custGeom>
              <a:avLst/>
              <a:gdLst/>
              <a:ahLst/>
              <a:cxnLst/>
              <a:rect l="l" t="t" r="r" b="b"/>
              <a:pathLst>
                <a:path w="697" h="811" extrusionOk="0">
                  <a:moveTo>
                    <a:pt x="241" y="0"/>
                  </a:moveTo>
                  <a:cubicBezTo>
                    <a:pt x="217" y="0"/>
                    <a:pt x="169" y="24"/>
                    <a:pt x="145" y="24"/>
                  </a:cubicBezTo>
                  <a:cubicBezTo>
                    <a:pt x="121" y="48"/>
                    <a:pt x="97" y="72"/>
                    <a:pt x="97" y="72"/>
                  </a:cubicBezTo>
                  <a:cubicBezTo>
                    <a:pt x="49" y="120"/>
                    <a:pt x="25" y="144"/>
                    <a:pt x="25" y="192"/>
                  </a:cubicBezTo>
                  <a:cubicBezTo>
                    <a:pt x="25" y="216"/>
                    <a:pt x="1" y="240"/>
                    <a:pt x="1" y="288"/>
                  </a:cubicBezTo>
                  <a:cubicBezTo>
                    <a:pt x="1" y="336"/>
                    <a:pt x="25" y="384"/>
                    <a:pt x="49" y="408"/>
                  </a:cubicBezTo>
                  <a:cubicBezTo>
                    <a:pt x="97" y="504"/>
                    <a:pt x="121" y="576"/>
                    <a:pt x="169" y="672"/>
                  </a:cubicBezTo>
                  <a:cubicBezTo>
                    <a:pt x="193" y="696"/>
                    <a:pt x="217" y="720"/>
                    <a:pt x="241" y="744"/>
                  </a:cubicBezTo>
                  <a:cubicBezTo>
                    <a:pt x="265" y="768"/>
                    <a:pt x="313" y="792"/>
                    <a:pt x="337" y="792"/>
                  </a:cubicBezTo>
                  <a:cubicBezTo>
                    <a:pt x="361" y="804"/>
                    <a:pt x="379" y="810"/>
                    <a:pt x="397" y="810"/>
                  </a:cubicBezTo>
                  <a:cubicBezTo>
                    <a:pt x="415" y="810"/>
                    <a:pt x="433" y="804"/>
                    <a:pt x="457" y="792"/>
                  </a:cubicBezTo>
                  <a:cubicBezTo>
                    <a:pt x="481" y="792"/>
                    <a:pt x="529" y="792"/>
                    <a:pt x="553" y="768"/>
                  </a:cubicBezTo>
                  <a:cubicBezTo>
                    <a:pt x="577" y="744"/>
                    <a:pt x="601" y="744"/>
                    <a:pt x="601" y="720"/>
                  </a:cubicBezTo>
                  <a:cubicBezTo>
                    <a:pt x="649" y="696"/>
                    <a:pt x="673" y="648"/>
                    <a:pt x="673" y="600"/>
                  </a:cubicBezTo>
                  <a:cubicBezTo>
                    <a:pt x="697" y="576"/>
                    <a:pt x="697" y="552"/>
                    <a:pt x="697" y="528"/>
                  </a:cubicBezTo>
                  <a:cubicBezTo>
                    <a:pt x="697" y="480"/>
                    <a:pt x="673" y="432"/>
                    <a:pt x="649" y="384"/>
                  </a:cubicBezTo>
                  <a:cubicBezTo>
                    <a:pt x="601" y="312"/>
                    <a:pt x="577" y="216"/>
                    <a:pt x="529" y="144"/>
                  </a:cubicBezTo>
                  <a:cubicBezTo>
                    <a:pt x="505" y="96"/>
                    <a:pt x="481" y="72"/>
                    <a:pt x="457" y="48"/>
                  </a:cubicBezTo>
                  <a:cubicBezTo>
                    <a:pt x="433" y="24"/>
                    <a:pt x="409"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2"/>
            <p:cNvSpPr/>
            <p:nvPr/>
          </p:nvSpPr>
          <p:spPr>
            <a:xfrm>
              <a:off x="4472150" y="2930900"/>
              <a:ext cx="17425" cy="35800"/>
            </a:xfrm>
            <a:custGeom>
              <a:avLst/>
              <a:gdLst/>
              <a:ahLst/>
              <a:cxnLst/>
              <a:rect l="l" t="t" r="r" b="b"/>
              <a:pathLst>
                <a:path w="697" h="1432" extrusionOk="0">
                  <a:moveTo>
                    <a:pt x="306" y="0"/>
                  </a:moveTo>
                  <a:cubicBezTo>
                    <a:pt x="276" y="0"/>
                    <a:pt x="247" y="6"/>
                    <a:pt x="217" y="16"/>
                  </a:cubicBezTo>
                  <a:cubicBezTo>
                    <a:pt x="145" y="40"/>
                    <a:pt x="73" y="64"/>
                    <a:pt x="49" y="136"/>
                  </a:cubicBezTo>
                  <a:cubicBezTo>
                    <a:pt x="1" y="208"/>
                    <a:pt x="1" y="280"/>
                    <a:pt x="25" y="352"/>
                  </a:cubicBezTo>
                  <a:lnTo>
                    <a:pt x="145" y="1216"/>
                  </a:lnTo>
                  <a:cubicBezTo>
                    <a:pt x="169" y="1288"/>
                    <a:pt x="217" y="1360"/>
                    <a:pt x="289" y="1384"/>
                  </a:cubicBezTo>
                  <a:cubicBezTo>
                    <a:pt x="337" y="1432"/>
                    <a:pt x="433" y="1432"/>
                    <a:pt x="481" y="1432"/>
                  </a:cubicBezTo>
                  <a:cubicBezTo>
                    <a:pt x="553" y="1408"/>
                    <a:pt x="625" y="1360"/>
                    <a:pt x="649" y="1288"/>
                  </a:cubicBezTo>
                  <a:cubicBezTo>
                    <a:pt x="697" y="1216"/>
                    <a:pt x="697" y="1144"/>
                    <a:pt x="697" y="1072"/>
                  </a:cubicBezTo>
                  <a:cubicBezTo>
                    <a:pt x="649" y="784"/>
                    <a:pt x="601" y="496"/>
                    <a:pt x="553" y="208"/>
                  </a:cubicBezTo>
                  <a:cubicBezTo>
                    <a:pt x="553" y="136"/>
                    <a:pt x="481" y="64"/>
                    <a:pt x="433" y="40"/>
                  </a:cubicBezTo>
                  <a:cubicBezTo>
                    <a:pt x="391" y="12"/>
                    <a:pt x="348"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2"/>
            <p:cNvSpPr/>
            <p:nvPr/>
          </p:nvSpPr>
          <p:spPr>
            <a:xfrm>
              <a:off x="4468550" y="2849675"/>
              <a:ext cx="14425" cy="26425"/>
            </a:xfrm>
            <a:custGeom>
              <a:avLst/>
              <a:gdLst/>
              <a:ahLst/>
              <a:cxnLst/>
              <a:rect l="l" t="t" r="r" b="b"/>
              <a:pathLst>
                <a:path w="577" h="1057" extrusionOk="0">
                  <a:moveTo>
                    <a:pt x="289" y="0"/>
                  </a:moveTo>
                  <a:cubicBezTo>
                    <a:pt x="217" y="0"/>
                    <a:pt x="145" y="24"/>
                    <a:pt x="97" y="96"/>
                  </a:cubicBezTo>
                  <a:cubicBezTo>
                    <a:pt x="49" y="144"/>
                    <a:pt x="1" y="216"/>
                    <a:pt x="1" y="289"/>
                  </a:cubicBezTo>
                  <a:lnTo>
                    <a:pt x="1" y="793"/>
                  </a:lnTo>
                  <a:cubicBezTo>
                    <a:pt x="1" y="865"/>
                    <a:pt x="49" y="937"/>
                    <a:pt x="97" y="985"/>
                  </a:cubicBezTo>
                  <a:cubicBezTo>
                    <a:pt x="145" y="1033"/>
                    <a:pt x="217" y="1057"/>
                    <a:pt x="289" y="1057"/>
                  </a:cubicBezTo>
                  <a:cubicBezTo>
                    <a:pt x="361" y="1057"/>
                    <a:pt x="433" y="1033"/>
                    <a:pt x="481" y="985"/>
                  </a:cubicBezTo>
                  <a:cubicBezTo>
                    <a:pt x="529" y="937"/>
                    <a:pt x="577" y="865"/>
                    <a:pt x="577" y="793"/>
                  </a:cubicBezTo>
                  <a:lnTo>
                    <a:pt x="577" y="289"/>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2"/>
            <p:cNvSpPr/>
            <p:nvPr/>
          </p:nvSpPr>
          <p:spPr>
            <a:xfrm>
              <a:off x="4468550" y="2802875"/>
              <a:ext cx="14425" cy="30025"/>
            </a:xfrm>
            <a:custGeom>
              <a:avLst/>
              <a:gdLst/>
              <a:ahLst/>
              <a:cxnLst/>
              <a:rect l="l" t="t" r="r" b="b"/>
              <a:pathLst>
                <a:path w="577" h="1201" extrusionOk="0">
                  <a:moveTo>
                    <a:pt x="289" y="0"/>
                  </a:moveTo>
                  <a:cubicBezTo>
                    <a:pt x="145" y="24"/>
                    <a:pt x="1" y="120"/>
                    <a:pt x="1" y="288"/>
                  </a:cubicBezTo>
                  <a:lnTo>
                    <a:pt x="1" y="912"/>
                  </a:lnTo>
                  <a:cubicBezTo>
                    <a:pt x="1" y="984"/>
                    <a:pt x="49" y="1056"/>
                    <a:pt x="97" y="1104"/>
                  </a:cubicBezTo>
                  <a:cubicBezTo>
                    <a:pt x="145" y="1152"/>
                    <a:pt x="217" y="1200"/>
                    <a:pt x="289" y="1200"/>
                  </a:cubicBezTo>
                  <a:cubicBezTo>
                    <a:pt x="433" y="1176"/>
                    <a:pt x="577" y="1056"/>
                    <a:pt x="577" y="912"/>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2"/>
            <p:cNvSpPr/>
            <p:nvPr/>
          </p:nvSpPr>
          <p:spPr>
            <a:xfrm>
              <a:off x="4443350" y="2834075"/>
              <a:ext cx="18025" cy="45175"/>
            </a:xfrm>
            <a:custGeom>
              <a:avLst/>
              <a:gdLst/>
              <a:ahLst/>
              <a:cxnLst/>
              <a:rect l="l" t="t" r="r" b="b"/>
              <a:pathLst>
                <a:path w="721" h="1807" extrusionOk="0">
                  <a:moveTo>
                    <a:pt x="457" y="0"/>
                  </a:moveTo>
                  <a:cubicBezTo>
                    <a:pt x="361" y="0"/>
                    <a:pt x="289" y="24"/>
                    <a:pt x="241" y="96"/>
                  </a:cubicBezTo>
                  <a:cubicBezTo>
                    <a:pt x="193" y="144"/>
                    <a:pt x="169" y="216"/>
                    <a:pt x="169" y="288"/>
                  </a:cubicBezTo>
                  <a:cubicBezTo>
                    <a:pt x="121" y="696"/>
                    <a:pt x="73" y="1129"/>
                    <a:pt x="1" y="1537"/>
                  </a:cubicBezTo>
                  <a:cubicBezTo>
                    <a:pt x="1" y="1609"/>
                    <a:pt x="49" y="1681"/>
                    <a:pt x="97" y="1729"/>
                  </a:cubicBezTo>
                  <a:cubicBezTo>
                    <a:pt x="136" y="1768"/>
                    <a:pt x="191" y="1807"/>
                    <a:pt x="249" y="1807"/>
                  </a:cubicBezTo>
                  <a:cubicBezTo>
                    <a:pt x="262" y="1807"/>
                    <a:pt x="275" y="1805"/>
                    <a:pt x="289" y="1801"/>
                  </a:cubicBezTo>
                  <a:cubicBezTo>
                    <a:pt x="361" y="1801"/>
                    <a:pt x="433" y="1777"/>
                    <a:pt x="481" y="1729"/>
                  </a:cubicBezTo>
                  <a:cubicBezTo>
                    <a:pt x="553" y="1681"/>
                    <a:pt x="553" y="1609"/>
                    <a:pt x="577" y="1537"/>
                  </a:cubicBezTo>
                  <a:cubicBezTo>
                    <a:pt x="625" y="1129"/>
                    <a:pt x="673" y="696"/>
                    <a:pt x="721" y="288"/>
                  </a:cubicBezTo>
                  <a:cubicBezTo>
                    <a:pt x="721" y="216"/>
                    <a:pt x="697" y="144"/>
                    <a:pt x="649" y="96"/>
                  </a:cubicBezTo>
                  <a:cubicBezTo>
                    <a:pt x="601" y="48"/>
                    <a:pt x="505"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2"/>
            <p:cNvSpPr/>
            <p:nvPr/>
          </p:nvSpPr>
          <p:spPr>
            <a:xfrm>
              <a:off x="4440950" y="2924675"/>
              <a:ext cx="13825" cy="29425"/>
            </a:xfrm>
            <a:custGeom>
              <a:avLst/>
              <a:gdLst/>
              <a:ahLst/>
              <a:cxnLst/>
              <a:rect l="l" t="t" r="r" b="b"/>
              <a:pathLst>
                <a:path w="553" h="1177" extrusionOk="0">
                  <a:moveTo>
                    <a:pt x="265" y="1"/>
                  </a:moveTo>
                  <a:cubicBezTo>
                    <a:pt x="121" y="1"/>
                    <a:pt x="1" y="121"/>
                    <a:pt x="1" y="289"/>
                  </a:cubicBezTo>
                  <a:lnTo>
                    <a:pt x="1" y="913"/>
                  </a:lnTo>
                  <a:cubicBezTo>
                    <a:pt x="1" y="985"/>
                    <a:pt x="25" y="1057"/>
                    <a:pt x="73" y="1105"/>
                  </a:cubicBezTo>
                  <a:cubicBezTo>
                    <a:pt x="121" y="1153"/>
                    <a:pt x="193" y="1177"/>
                    <a:pt x="265" y="1177"/>
                  </a:cubicBezTo>
                  <a:cubicBezTo>
                    <a:pt x="433" y="1177"/>
                    <a:pt x="553" y="1057"/>
                    <a:pt x="553" y="913"/>
                  </a:cubicBezTo>
                  <a:lnTo>
                    <a:pt x="553" y="289"/>
                  </a:lnTo>
                  <a:cubicBezTo>
                    <a:pt x="553" y="217"/>
                    <a:pt x="529" y="145"/>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2"/>
            <p:cNvSpPr/>
            <p:nvPr/>
          </p:nvSpPr>
          <p:spPr>
            <a:xfrm>
              <a:off x="4440950" y="2987100"/>
              <a:ext cx="13825" cy="23425"/>
            </a:xfrm>
            <a:custGeom>
              <a:avLst/>
              <a:gdLst/>
              <a:ahLst/>
              <a:cxnLst/>
              <a:rect l="l" t="t" r="r" b="b"/>
              <a:pathLst>
                <a:path w="553" h="937" extrusionOk="0">
                  <a:moveTo>
                    <a:pt x="265" y="0"/>
                  </a:moveTo>
                  <a:cubicBezTo>
                    <a:pt x="193" y="0"/>
                    <a:pt x="121" y="24"/>
                    <a:pt x="73" y="72"/>
                  </a:cubicBezTo>
                  <a:cubicBezTo>
                    <a:pt x="25" y="144"/>
                    <a:pt x="1" y="192"/>
                    <a:pt x="1" y="288"/>
                  </a:cubicBezTo>
                  <a:lnTo>
                    <a:pt x="1" y="648"/>
                  </a:lnTo>
                  <a:cubicBezTo>
                    <a:pt x="1" y="720"/>
                    <a:pt x="25" y="792"/>
                    <a:pt x="73" y="840"/>
                  </a:cubicBezTo>
                  <a:cubicBezTo>
                    <a:pt x="97" y="888"/>
                    <a:pt x="121" y="888"/>
                    <a:pt x="169" y="912"/>
                  </a:cubicBezTo>
                  <a:cubicBezTo>
                    <a:pt x="193" y="936"/>
                    <a:pt x="241" y="936"/>
                    <a:pt x="265" y="936"/>
                  </a:cubicBezTo>
                  <a:cubicBezTo>
                    <a:pt x="337" y="936"/>
                    <a:pt x="409" y="912"/>
                    <a:pt x="457" y="840"/>
                  </a:cubicBezTo>
                  <a:cubicBezTo>
                    <a:pt x="529" y="792"/>
                    <a:pt x="553" y="720"/>
                    <a:pt x="553" y="648"/>
                  </a:cubicBezTo>
                  <a:lnTo>
                    <a:pt x="553" y="288"/>
                  </a:lnTo>
                  <a:cubicBezTo>
                    <a:pt x="553" y="216"/>
                    <a:pt x="529" y="144"/>
                    <a:pt x="457" y="72"/>
                  </a:cubicBezTo>
                  <a:cubicBezTo>
                    <a:pt x="433" y="48"/>
                    <a:pt x="409" y="24"/>
                    <a:pt x="385" y="24"/>
                  </a:cubicBezTo>
                  <a:cubicBezTo>
                    <a:pt x="337" y="0"/>
                    <a:pt x="31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2"/>
            <p:cNvSpPr/>
            <p:nvPr/>
          </p:nvSpPr>
          <p:spPr>
            <a:xfrm>
              <a:off x="4437950" y="3071100"/>
              <a:ext cx="18025" cy="23425"/>
            </a:xfrm>
            <a:custGeom>
              <a:avLst/>
              <a:gdLst/>
              <a:ahLst/>
              <a:cxnLst/>
              <a:rect l="l" t="t" r="r" b="b"/>
              <a:pathLst>
                <a:path w="721" h="937" extrusionOk="0">
                  <a:moveTo>
                    <a:pt x="217" y="0"/>
                  </a:moveTo>
                  <a:cubicBezTo>
                    <a:pt x="145" y="24"/>
                    <a:pt x="97" y="72"/>
                    <a:pt x="49" y="144"/>
                  </a:cubicBezTo>
                  <a:cubicBezTo>
                    <a:pt x="25" y="192"/>
                    <a:pt x="1" y="288"/>
                    <a:pt x="25" y="360"/>
                  </a:cubicBezTo>
                  <a:cubicBezTo>
                    <a:pt x="73" y="480"/>
                    <a:pt x="97" y="600"/>
                    <a:pt x="145" y="720"/>
                  </a:cubicBezTo>
                  <a:cubicBezTo>
                    <a:pt x="169" y="792"/>
                    <a:pt x="217" y="864"/>
                    <a:pt x="289" y="888"/>
                  </a:cubicBezTo>
                  <a:cubicBezTo>
                    <a:pt x="313" y="912"/>
                    <a:pt x="337" y="936"/>
                    <a:pt x="385" y="936"/>
                  </a:cubicBezTo>
                  <a:cubicBezTo>
                    <a:pt x="409" y="936"/>
                    <a:pt x="457" y="936"/>
                    <a:pt x="505" y="912"/>
                  </a:cubicBezTo>
                  <a:cubicBezTo>
                    <a:pt x="553" y="912"/>
                    <a:pt x="625" y="864"/>
                    <a:pt x="649" y="792"/>
                  </a:cubicBezTo>
                  <a:cubicBezTo>
                    <a:pt x="697" y="720"/>
                    <a:pt x="721" y="648"/>
                    <a:pt x="697" y="576"/>
                  </a:cubicBezTo>
                  <a:cubicBezTo>
                    <a:pt x="649" y="456"/>
                    <a:pt x="601" y="336"/>
                    <a:pt x="553" y="216"/>
                  </a:cubicBezTo>
                  <a:cubicBezTo>
                    <a:pt x="529" y="144"/>
                    <a:pt x="505" y="72"/>
                    <a:pt x="433" y="48"/>
                  </a:cubicBezTo>
                  <a:cubicBezTo>
                    <a:pt x="409" y="24"/>
                    <a:pt x="361"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2"/>
            <p:cNvSpPr/>
            <p:nvPr/>
          </p:nvSpPr>
          <p:spPr>
            <a:xfrm>
              <a:off x="4440950" y="3152450"/>
              <a:ext cx="17425" cy="26325"/>
            </a:xfrm>
            <a:custGeom>
              <a:avLst/>
              <a:gdLst/>
              <a:ahLst/>
              <a:cxnLst/>
              <a:rect l="l" t="t" r="r" b="b"/>
              <a:pathLst>
                <a:path w="697" h="1053" extrusionOk="0">
                  <a:moveTo>
                    <a:pt x="280" y="1"/>
                  </a:moveTo>
                  <a:cubicBezTo>
                    <a:pt x="259" y="1"/>
                    <a:pt x="238" y="4"/>
                    <a:pt x="217" y="11"/>
                  </a:cubicBezTo>
                  <a:cubicBezTo>
                    <a:pt x="145" y="35"/>
                    <a:pt x="73" y="83"/>
                    <a:pt x="49" y="131"/>
                  </a:cubicBezTo>
                  <a:cubicBezTo>
                    <a:pt x="1" y="203"/>
                    <a:pt x="1" y="275"/>
                    <a:pt x="25" y="347"/>
                  </a:cubicBezTo>
                  <a:lnTo>
                    <a:pt x="145" y="851"/>
                  </a:lnTo>
                  <a:cubicBezTo>
                    <a:pt x="169" y="923"/>
                    <a:pt x="217" y="971"/>
                    <a:pt x="265" y="1019"/>
                  </a:cubicBezTo>
                  <a:cubicBezTo>
                    <a:pt x="316" y="1036"/>
                    <a:pt x="379" y="1053"/>
                    <a:pt x="428" y="1053"/>
                  </a:cubicBezTo>
                  <a:cubicBezTo>
                    <a:pt x="448" y="1053"/>
                    <a:pt x="467" y="1050"/>
                    <a:pt x="481" y="1043"/>
                  </a:cubicBezTo>
                  <a:cubicBezTo>
                    <a:pt x="553" y="1019"/>
                    <a:pt x="625" y="971"/>
                    <a:pt x="649" y="923"/>
                  </a:cubicBezTo>
                  <a:cubicBezTo>
                    <a:pt x="697" y="851"/>
                    <a:pt x="697" y="779"/>
                    <a:pt x="673" y="707"/>
                  </a:cubicBezTo>
                  <a:lnTo>
                    <a:pt x="553" y="203"/>
                  </a:lnTo>
                  <a:cubicBezTo>
                    <a:pt x="529" y="131"/>
                    <a:pt x="481" y="59"/>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2"/>
            <p:cNvSpPr/>
            <p:nvPr/>
          </p:nvSpPr>
          <p:spPr>
            <a:xfrm>
              <a:off x="4443950" y="3208500"/>
              <a:ext cx="13825" cy="39050"/>
            </a:xfrm>
            <a:custGeom>
              <a:avLst/>
              <a:gdLst/>
              <a:ahLst/>
              <a:cxnLst/>
              <a:rect l="l" t="t" r="r" b="b"/>
              <a:pathLst>
                <a:path w="553" h="1562"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2"/>
            <p:cNvSpPr/>
            <p:nvPr/>
          </p:nvSpPr>
          <p:spPr>
            <a:xfrm>
              <a:off x="4443950" y="3267675"/>
              <a:ext cx="18625" cy="39025"/>
            </a:xfrm>
            <a:custGeom>
              <a:avLst/>
              <a:gdLst/>
              <a:ahLst/>
              <a:cxnLst/>
              <a:rect l="l" t="t" r="r" b="b"/>
              <a:pathLst>
                <a:path w="745" h="1561" extrusionOk="0">
                  <a:moveTo>
                    <a:pt x="280" y="0"/>
                  </a:moveTo>
                  <a:cubicBezTo>
                    <a:pt x="259" y="0"/>
                    <a:pt x="238" y="3"/>
                    <a:pt x="217" y="10"/>
                  </a:cubicBezTo>
                  <a:cubicBezTo>
                    <a:pt x="145" y="34"/>
                    <a:pt x="73" y="82"/>
                    <a:pt x="49" y="154"/>
                  </a:cubicBezTo>
                  <a:cubicBezTo>
                    <a:pt x="25" y="202"/>
                    <a:pt x="1" y="298"/>
                    <a:pt x="25" y="346"/>
                  </a:cubicBezTo>
                  <a:cubicBezTo>
                    <a:pt x="73" y="490"/>
                    <a:pt x="121" y="634"/>
                    <a:pt x="145" y="754"/>
                  </a:cubicBezTo>
                  <a:cubicBezTo>
                    <a:pt x="145" y="898"/>
                    <a:pt x="145" y="1018"/>
                    <a:pt x="145" y="1162"/>
                  </a:cubicBezTo>
                  <a:cubicBezTo>
                    <a:pt x="121" y="1162"/>
                    <a:pt x="121" y="1186"/>
                    <a:pt x="121" y="1210"/>
                  </a:cubicBezTo>
                  <a:cubicBezTo>
                    <a:pt x="121" y="1282"/>
                    <a:pt x="121" y="1354"/>
                    <a:pt x="145" y="1426"/>
                  </a:cubicBezTo>
                  <a:cubicBezTo>
                    <a:pt x="193" y="1474"/>
                    <a:pt x="265" y="1546"/>
                    <a:pt x="313" y="1546"/>
                  </a:cubicBezTo>
                  <a:cubicBezTo>
                    <a:pt x="342" y="1556"/>
                    <a:pt x="373" y="1561"/>
                    <a:pt x="403" y="1561"/>
                  </a:cubicBezTo>
                  <a:cubicBezTo>
                    <a:pt x="520" y="1561"/>
                    <a:pt x="635" y="1488"/>
                    <a:pt x="673" y="1354"/>
                  </a:cubicBezTo>
                  <a:cubicBezTo>
                    <a:pt x="745" y="970"/>
                    <a:pt x="721" y="562"/>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2"/>
            <p:cNvSpPr/>
            <p:nvPr/>
          </p:nvSpPr>
          <p:spPr>
            <a:xfrm>
              <a:off x="4452350" y="3345875"/>
              <a:ext cx="18025" cy="32875"/>
            </a:xfrm>
            <a:custGeom>
              <a:avLst/>
              <a:gdLst/>
              <a:ahLst/>
              <a:cxnLst/>
              <a:rect l="l" t="t" r="r" b="b"/>
              <a:pathLst>
                <a:path w="721" h="1315" extrusionOk="0">
                  <a:moveTo>
                    <a:pt x="315" y="1"/>
                  </a:moveTo>
                  <a:cubicBezTo>
                    <a:pt x="263" y="1"/>
                    <a:pt x="211" y="16"/>
                    <a:pt x="169" y="50"/>
                  </a:cubicBezTo>
                  <a:cubicBezTo>
                    <a:pt x="49" y="122"/>
                    <a:pt x="1" y="290"/>
                    <a:pt x="73" y="410"/>
                  </a:cubicBezTo>
                  <a:cubicBezTo>
                    <a:pt x="73" y="434"/>
                    <a:pt x="97" y="458"/>
                    <a:pt x="97" y="458"/>
                  </a:cubicBezTo>
                  <a:cubicBezTo>
                    <a:pt x="121" y="555"/>
                    <a:pt x="145" y="627"/>
                    <a:pt x="169" y="723"/>
                  </a:cubicBezTo>
                  <a:cubicBezTo>
                    <a:pt x="169" y="819"/>
                    <a:pt x="169" y="891"/>
                    <a:pt x="169" y="987"/>
                  </a:cubicBezTo>
                  <a:cubicBezTo>
                    <a:pt x="145" y="1059"/>
                    <a:pt x="169" y="1107"/>
                    <a:pt x="193" y="1179"/>
                  </a:cubicBezTo>
                  <a:cubicBezTo>
                    <a:pt x="217" y="1227"/>
                    <a:pt x="289" y="1275"/>
                    <a:pt x="361" y="1299"/>
                  </a:cubicBezTo>
                  <a:cubicBezTo>
                    <a:pt x="391" y="1309"/>
                    <a:pt x="420" y="1314"/>
                    <a:pt x="450" y="1314"/>
                  </a:cubicBezTo>
                  <a:cubicBezTo>
                    <a:pt x="492" y="1314"/>
                    <a:pt x="535" y="1303"/>
                    <a:pt x="577" y="1275"/>
                  </a:cubicBezTo>
                  <a:cubicBezTo>
                    <a:pt x="625" y="1227"/>
                    <a:pt x="697" y="1179"/>
                    <a:pt x="697" y="1107"/>
                  </a:cubicBezTo>
                  <a:cubicBezTo>
                    <a:pt x="721" y="1011"/>
                    <a:pt x="721" y="915"/>
                    <a:pt x="721" y="843"/>
                  </a:cubicBezTo>
                  <a:cubicBezTo>
                    <a:pt x="721" y="747"/>
                    <a:pt x="721" y="675"/>
                    <a:pt x="697" y="579"/>
                  </a:cubicBezTo>
                  <a:cubicBezTo>
                    <a:pt x="673" y="434"/>
                    <a:pt x="625" y="266"/>
                    <a:pt x="553" y="146"/>
                  </a:cubicBezTo>
                  <a:cubicBezTo>
                    <a:pt x="506" y="53"/>
                    <a:pt x="410"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2"/>
            <p:cNvSpPr/>
            <p:nvPr/>
          </p:nvSpPr>
          <p:spPr>
            <a:xfrm>
              <a:off x="4461350" y="3395725"/>
              <a:ext cx="18025" cy="42200"/>
            </a:xfrm>
            <a:custGeom>
              <a:avLst/>
              <a:gdLst/>
              <a:ahLst/>
              <a:cxnLst/>
              <a:rect l="l" t="t" r="r" b="b"/>
              <a:pathLst>
                <a:path w="721" h="1688" extrusionOk="0">
                  <a:moveTo>
                    <a:pt x="313" y="1"/>
                  </a:moveTo>
                  <a:cubicBezTo>
                    <a:pt x="169" y="25"/>
                    <a:pt x="1" y="121"/>
                    <a:pt x="25" y="289"/>
                  </a:cubicBezTo>
                  <a:cubicBezTo>
                    <a:pt x="73" y="673"/>
                    <a:pt x="97" y="1033"/>
                    <a:pt x="145" y="1417"/>
                  </a:cubicBezTo>
                  <a:cubicBezTo>
                    <a:pt x="145" y="1489"/>
                    <a:pt x="169" y="1561"/>
                    <a:pt x="217" y="1609"/>
                  </a:cubicBezTo>
                  <a:cubicBezTo>
                    <a:pt x="256" y="1648"/>
                    <a:pt x="327" y="1687"/>
                    <a:pt x="391" y="1687"/>
                  </a:cubicBezTo>
                  <a:cubicBezTo>
                    <a:pt x="406" y="1687"/>
                    <a:pt x="420" y="1685"/>
                    <a:pt x="433" y="1681"/>
                  </a:cubicBezTo>
                  <a:cubicBezTo>
                    <a:pt x="553" y="1681"/>
                    <a:pt x="721" y="1561"/>
                    <a:pt x="697" y="1417"/>
                  </a:cubicBezTo>
                  <a:cubicBezTo>
                    <a:pt x="673" y="1033"/>
                    <a:pt x="625" y="673"/>
                    <a:pt x="577" y="289"/>
                  </a:cubicBezTo>
                  <a:cubicBezTo>
                    <a:pt x="577" y="217"/>
                    <a:pt x="553" y="145"/>
                    <a:pt x="505" y="97"/>
                  </a:cubicBezTo>
                  <a:cubicBezTo>
                    <a:pt x="457" y="49"/>
                    <a:pt x="385"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2"/>
            <p:cNvSpPr/>
            <p:nvPr/>
          </p:nvSpPr>
          <p:spPr>
            <a:xfrm>
              <a:off x="4475750" y="3479950"/>
              <a:ext cx="17425" cy="26475"/>
            </a:xfrm>
            <a:custGeom>
              <a:avLst/>
              <a:gdLst/>
              <a:ahLst/>
              <a:cxnLst/>
              <a:rect l="l" t="t" r="r" b="b"/>
              <a:pathLst>
                <a:path w="697" h="1059" extrusionOk="0">
                  <a:moveTo>
                    <a:pt x="296" y="0"/>
                  </a:moveTo>
                  <a:cubicBezTo>
                    <a:pt x="265" y="0"/>
                    <a:pt x="237" y="6"/>
                    <a:pt x="217" y="16"/>
                  </a:cubicBezTo>
                  <a:cubicBezTo>
                    <a:pt x="145" y="40"/>
                    <a:pt x="73" y="64"/>
                    <a:pt x="49" y="136"/>
                  </a:cubicBezTo>
                  <a:cubicBezTo>
                    <a:pt x="1" y="208"/>
                    <a:pt x="1" y="280"/>
                    <a:pt x="25" y="352"/>
                  </a:cubicBezTo>
                  <a:cubicBezTo>
                    <a:pt x="49" y="520"/>
                    <a:pt x="97" y="688"/>
                    <a:pt x="145" y="856"/>
                  </a:cubicBezTo>
                  <a:cubicBezTo>
                    <a:pt x="145" y="928"/>
                    <a:pt x="193" y="976"/>
                    <a:pt x="265" y="1024"/>
                  </a:cubicBezTo>
                  <a:cubicBezTo>
                    <a:pt x="299" y="1041"/>
                    <a:pt x="357" y="1058"/>
                    <a:pt x="413" y="1058"/>
                  </a:cubicBezTo>
                  <a:cubicBezTo>
                    <a:pt x="437" y="1058"/>
                    <a:pt x="460" y="1055"/>
                    <a:pt x="481" y="1048"/>
                  </a:cubicBezTo>
                  <a:cubicBezTo>
                    <a:pt x="553" y="1024"/>
                    <a:pt x="601" y="976"/>
                    <a:pt x="649" y="928"/>
                  </a:cubicBezTo>
                  <a:cubicBezTo>
                    <a:pt x="673" y="856"/>
                    <a:pt x="697" y="784"/>
                    <a:pt x="673" y="712"/>
                  </a:cubicBezTo>
                  <a:cubicBezTo>
                    <a:pt x="625" y="544"/>
                    <a:pt x="601" y="376"/>
                    <a:pt x="553" y="208"/>
                  </a:cubicBezTo>
                  <a:cubicBezTo>
                    <a:pt x="529" y="136"/>
                    <a:pt x="481" y="64"/>
                    <a:pt x="433" y="40"/>
                  </a:cubicBezTo>
                  <a:cubicBezTo>
                    <a:pt x="391" y="12"/>
                    <a:pt x="340"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2"/>
            <p:cNvSpPr/>
            <p:nvPr/>
          </p:nvSpPr>
          <p:spPr>
            <a:xfrm>
              <a:off x="4589775" y="3579825"/>
              <a:ext cx="21025" cy="38925"/>
            </a:xfrm>
            <a:custGeom>
              <a:avLst/>
              <a:gdLst/>
              <a:ahLst/>
              <a:cxnLst/>
              <a:rect l="l" t="t" r="r" b="b"/>
              <a:pathLst>
                <a:path w="841" h="1557" extrusionOk="0">
                  <a:moveTo>
                    <a:pt x="569" y="1"/>
                  </a:moveTo>
                  <a:cubicBezTo>
                    <a:pt x="440" y="1"/>
                    <a:pt x="306" y="72"/>
                    <a:pt x="264" y="197"/>
                  </a:cubicBezTo>
                  <a:cubicBezTo>
                    <a:pt x="192" y="533"/>
                    <a:pt x="120" y="869"/>
                    <a:pt x="24" y="1206"/>
                  </a:cubicBezTo>
                  <a:cubicBezTo>
                    <a:pt x="0" y="1350"/>
                    <a:pt x="72" y="1518"/>
                    <a:pt x="240" y="1542"/>
                  </a:cubicBezTo>
                  <a:cubicBezTo>
                    <a:pt x="270" y="1551"/>
                    <a:pt x="299" y="1556"/>
                    <a:pt x="328" y="1556"/>
                  </a:cubicBezTo>
                  <a:cubicBezTo>
                    <a:pt x="439" y="1556"/>
                    <a:pt x="538" y="1483"/>
                    <a:pt x="576" y="1350"/>
                  </a:cubicBezTo>
                  <a:cubicBezTo>
                    <a:pt x="648" y="1013"/>
                    <a:pt x="720" y="677"/>
                    <a:pt x="816" y="365"/>
                  </a:cubicBezTo>
                  <a:cubicBezTo>
                    <a:pt x="840" y="221"/>
                    <a:pt x="768" y="53"/>
                    <a:pt x="624" y="5"/>
                  </a:cubicBezTo>
                  <a:cubicBezTo>
                    <a:pt x="606" y="2"/>
                    <a:pt x="587" y="1"/>
                    <a:pt x="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2"/>
            <p:cNvSpPr/>
            <p:nvPr/>
          </p:nvSpPr>
          <p:spPr>
            <a:xfrm>
              <a:off x="4611975" y="3517300"/>
              <a:ext cx="20425" cy="23450"/>
            </a:xfrm>
            <a:custGeom>
              <a:avLst/>
              <a:gdLst/>
              <a:ahLst/>
              <a:cxnLst/>
              <a:rect l="l" t="t" r="r" b="b"/>
              <a:pathLst>
                <a:path w="817" h="938" extrusionOk="0">
                  <a:moveTo>
                    <a:pt x="518" y="1"/>
                  </a:moveTo>
                  <a:cubicBezTo>
                    <a:pt x="497" y="1"/>
                    <a:pt x="476" y="4"/>
                    <a:pt x="456" y="10"/>
                  </a:cubicBezTo>
                  <a:cubicBezTo>
                    <a:pt x="456" y="34"/>
                    <a:pt x="432" y="34"/>
                    <a:pt x="408" y="58"/>
                  </a:cubicBezTo>
                  <a:cubicBezTo>
                    <a:pt x="360" y="82"/>
                    <a:pt x="336" y="106"/>
                    <a:pt x="288" y="154"/>
                  </a:cubicBezTo>
                  <a:cubicBezTo>
                    <a:pt x="216" y="274"/>
                    <a:pt x="144" y="394"/>
                    <a:pt x="48" y="514"/>
                  </a:cubicBezTo>
                  <a:cubicBezTo>
                    <a:pt x="24" y="562"/>
                    <a:pt x="24" y="586"/>
                    <a:pt x="24" y="634"/>
                  </a:cubicBezTo>
                  <a:cubicBezTo>
                    <a:pt x="0" y="658"/>
                    <a:pt x="0" y="706"/>
                    <a:pt x="24" y="730"/>
                  </a:cubicBezTo>
                  <a:cubicBezTo>
                    <a:pt x="24" y="778"/>
                    <a:pt x="48" y="802"/>
                    <a:pt x="72" y="826"/>
                  </a:cubicBezTo>
                  <a:cubicBezTo>
                    <a:pt x="96" y="850"/>
                    <a:pt x="120" y="874"/>
                    <a:pt x="144" y="898"/>
                  </a:cubicBezTo>
                  <a:cubicBezTo>
                    <a:pt x="187" y="926"/>
                    <a:pt x="229" y="938"/>
                    <a:pt x="271" y="938"/>
                  </a:cubicBezTo>
                  <a:cubicBezTo>
                    <a:pt x="301" y="938"/>
                    <a:pt x="331" y="932"/>
                    <a:pt x="360" y="922"/>
                  </a:cubicBezTo>
                  <a:cubicBezTo>
                    <a:pt x="384" y="922"/>
                    <a:pt x="408" y="922"/>
                    <a:pt x="432" y="898"/>
                  </a:cubicBezTo>
                  <a:cubicBezTo>
                    <a:pt x="480" y="874"/>
                    <a:pt x="504" y="850"/>
                    <a:pt x="528" y="802"/>
                  </a:cubicBezTo>
                  <a:lnTo>
                    <a:pt x="792" y="418"/>
                  </a:lnTo>
                  <a:cubicBezTo>
                    <a:pt x="792" y="394"/>
                    <a:pt x="816" y="370"/>
                    <a:pt x="816" y="322"/>
                  </a:cubicBezTo>
                  <a:cubicBezTo>
                    <a:pt x="816" y="298"/>
                    <a:pt x="816" y="250"/>
                    <a:pt x="816" y="202"/>
                  </a:cubicBezTo>
                  <a:cubicBezTo>
                    <a:pt x="792" y="178"/>
                    <a:pt x="792" y="154"/>
                    <a:pt x="768" y="130"/>
                  </a:cubicBezTo>
                  <a:cubicBezTo>
                    <a:pt x="744" y="82"/>
                    <a:pt x="720" y="58"/>
                    <a:pt x="672" y="58"/>
                  </a:cubicBezTo>
                  <a:cubicBezTo>
                    <a:pt x="637" y="23"/>
                    <a:pt x="576" y="1"/>
                    <a:pt x="5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2"/>
            <p:cNvSpPr/>
            <p:nvPr/>
          </p:nvSpPr>
          <p:spPr>
            <a:xfrm>
              <a:off x="4631175" y="3445825"/>
              <a:ext cx="27025" cy="38725"/>
            </a:xfrm>
            <a:custGeom>
              <a:avLst/>
              <a:gdLst/>
              <a:ahLst/>
              <a:cxnLst/>
              <a:rect l="l" t="t" r="r" b="b"/>
              <a:pathLst>
                <a:path w="1081" h="1549" extrusionOk="0">
                  <a:moveTo>
                    <a:pt x="763" y="0"/>
                  </a:moveTo>
                  <a:cubicBezTo>
                    <a:pt x="642" y="0"/>
                    <a:pt x="524" y="86"/>
                    <a:pt x="505" y="205"/>
                  </a:cubicBezTo>
                  <a:cubicBezTo>
                    <a:pt x="481" y="301"/>
                    <a:pt x="433" y="373"/>
                    <a:pt x="408" y="469"/>
                  </a:cubicBezTo>
                  <a:cubicBezTo>
                    <a:pt x="408" y="493"/>
                    <a:pt x="408" y="517"/>
                    <a:pt x="384" y="541"/>
                  </a:cubicBezTo>
                  <a:cubicBezTo>
                    <a:pt x="360" y="589"/>
                    <a:pt x="336" y="613"/>
                    <a:pt x="336" y="661"/>
                  </a:cubicBezTo>
                  <a:cubicBezTo>
                    <a:pt x="288" y="733"/>
                    <a:pt x="240" y="829"/>
                    <a:pt x="192" y="901"/>
                  </a:cubicBezTo>
                  <a:cubicBezTo>
                    <a:pt x="168" y="925"/>
                    <a:pt x="144" y="973"/>
                    <a:pt x="120" y="1021"/>
                  </a:cubicBezTo>
                  <a:cubicBezTo>
                    <a:pt x="120" y="1021"/>
                    <a:pt x="96" y="1045"/>
                    <a:pt x="72" y="1069"/>
                  </a:cubicBezTo>
                  <a:cubicBezTo>
                    <a:pt x="24" y="1141"/>
                    <a:pt x="0" y="1189"/>
                    <a:pt x="0" y="1285"/>
                  </a:cubicBezTo>
                  <a:cubicBezTo>
                    <a:pt x="0" y="1333"/>
                    <a:pt x="24" y="1429"/>
                    <a:pt x="72" y="1477"/>
                  </a:cubicBezTo>
                  <a:cubicBezTo>
                    <a:pt x="120" y="1525"/>
                    <a:pt x="192" y="1549"/>
                    <a:pt x="264" y="1549"/>
                  </a:cubicBezTo>
                  <a:cubicBezTo>
                    <a:pt x="336" y="1549"/>
                    <a:pt x="433" y="1525"/>
                    <a:pt x="481" y="1477"/>
                  </a:cubicBezTo>
                  <a:cubicBezTo>
                    <a:pt x="721" y="1141"/>
                    <a:pt x="937" y="757"/>
                    <a:pt x="1033" y="349"/>
                  </a:cubicBezTo>
                  <a:cubicBezTo>
                    <a:pt x="1081" y="205"/>
                    <a:pt x="985" y="37"/>
                    <a:pt x="841" y="13"/>
                  </a:cubicBezTo>
                  <a:cubicBezTo>
                    <a:pt x="815" y="4"/>
                    <a:pt x="789"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2"/>
            <p:cNvSpPr/>
            <p:nvPr/>
          </p:nvSpPr>
          <p:spPr>
            <a:xfrm>
              <a:off x="4655775" y="3358225"/>
              <a:ext cx="27025" cy="48650"/>
            </a:xfrm>
            <a:custGeom>
              <a:avLst/>
              <a:gdLst/>
              <a:ahLst/>
              <a:cxnLst/>
              <a:rect l="l" t="t" r="r" b="b"/>
              <a:pathLst>
                <a:path w="1081" h="1946" extrusionOk="0">
                  <a:moveTo>
                    <a:pt x="765" y="0"/>
                  </a:moveTo>
                  <a:cubicBezTo>
                    <a:pt x="649" y="0"/>
                    <a:pt x="544" y="86"/>
                    <a:pt x="505" y="205"/>
                  </a:cubicBezTo>
                  <a:cubicBezTo>
                    <a:pt x="337" y="661"/>
                    <a:pt x="193" y="1141"/>
                    <a:pt x="49" y="1597"/>
                  </a:cubicBezTo>
                  <a:cubicBezTo>
                    <a:pt x="1" y="1741"/>
                    <a:pt x="97" y="1909"/>
                    <a:pt x="241" y="1933"/>
                  </a:cubicBezTo>
                  <a:cubicBezTo>
                    <a:pt x="266" y="1941"/>
                    <a:pt x="292" y="1945"/>
                    <a:pt x="317" y="1945"/>
                  </a:cubicBezTo>
                  <a:cubicBezTo>
                    <a:pt x="433" y="1945"/>
                    <a:pt x="537" y="1859"/>
                    <a:pt x="577" y="1741"/>
                  </a:cubicBezTo>
                  <a:lnTo>
                    <a:pt x="1033" y="349"/>
                  </a:lnTo>
                  <a:cubicBezTo>
                    <a:pt x="1081" y="205"/>
                    <a:pt x="985" y="37"/>
                    <a:pt x="841" y="13"/>
                  </a:cubicBezTo>
                  <a:cubicBezTo>
                    <a:pt x="815" y="4"/>
                    <a:pt x="790" y="0"/>
                    <a:pt x="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2"/>
            <p:cNvSpPr/>
            <p:nvPr/>
          </p:nvSpPr>
          <p:spPr>
            <a:xfrm>
              <a:off x="4675575" y="3273800"/>
              <a:ext cx="18025" cy="39250"/>
            </a:xfrm>
            <a:custGeom>
              <a:avLst/>
              <a:gdLst/>
              <a:ahLst/>
              <a:cxnLst/>
              <a:rect l="l" t="t" r="r" b="b"/>
              <a:pathLst>
                <a:path w="721" h="1570" extrusionOk="0">
                  <a:moveTo>
                    <a:pt x="473" y="1"/>
                  </a:moveTo>
                  <a:cubicBezTo>
                    <a:pt x="339" y="1"/>
                    <a:pt x="190" y="74"/>
                    <a:pt x="169" y="221"/>
                  </a:cubicBezTo>
                  <a:cubicBezTo>
                    <a:pt x="121" y="557"/>
                    <a:pt x="73" y="893"/>
                    <a:pt x="25" y="1229"/>
                  </a:cubicBezTo>
                  <a:cubicBezTo>
                    <a:pt x="1" y="1301"/>
                    <a:pt x="1" y="1373"/>
                    <a:pt x="49" y="1445"/>
                  </a:cubicBezTo>
                  <a:cubicBezTo>
                    <a:pt x="73" y="1493"/>
                    <a:pt x="145" y="1565"/>
                    <a:pt x="217" y="1565"/>
                  </a:cubicBezTo>
                  <a:cubicBezTo>
                    <a:pt x="232" y="1568"/>
                    <a:pt x="248" y="1570"/>
                    <a:pt x="265" y="1570"/>
                  </a:cubicBezTo>
                  <a:cubicBezTo>
                    <a:pt x="383" y="1570"/>
                    <a:pt x="532" y="1499"/>
                    <a:pt x="553" y="1373"/>
                  </a:cubicBezTo>
                  <a:cubicBezTo>
                    <a:pt x="601" y="1037"/>
                    <a:pt x="673" y="701"/>
                    <a:pt x="721" y="365"/>
                  </a:cubicBezTo>
                  <a:cubicBezTo>
                    <a:pt x="721" y="293"/>
                    <a:pt x="721" y="221"/>
                    <a:pt x="697" y="149"/>
                  </a:cubicBezTo>
                  <a:cubicBezTo>
                    <a:pt x="649" y="77"/>
                    <a:pt x="577" y="29"/>
                    <a:pt x="529" y="5"/>
                  </a:cubicBezTo>
                  <a:cubicBezTo>
                    <a:pt x="511" y="2"/>
                    <a:pt x="492" y="1"/>
                    <a:pt x="4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2"/>
            <p:cNvSpPr/>
            <p:nvPr/>
          </p:nvSpPr>
          <p:spPr>
            <a:xfrm>
              <a:off x="4683975" y="3180300"/>
              <a:ext cx="13825" cy="36025"/>
            </a:xfrm>
            <a:custGeom>
              <a:avLst/>
              <a:gdLst/>
              <a:ahLst/>
              <a:cxnLst/>
              <a:rect l="l" t="t" r="r" b="b"/>
              <a:pathLst>
                <a:path w="553" h="1441" extrusionOk="0">
                  <a:moveTo>
                    <a:pt x="289" y="1"/>
                  </a:moveTo>
                  <a:cubicBezTo>
                    <a:pt x="145" y="25"/>
                    <a:pt x="1" y="145"/>
                    <a:pt x="1" y="289"/>
                  </a:cubicBezTo>
                  <a:lnTo>
                    <a:pt x="1" y="1153"/>
                  </a:lnTo>
                  <a:cubicBezTo>
                    <a:pt x="1" y="1321"/>
                    <a:pt x="145" y="1441"/>
                    <a:pt x="289" y="1441"/>
                  </a:cubicBezTo>
                  <a:cubicBezTo>
                    <a:pt x="433" y="1441"/>
                    <a:pt x="553" y="1321"/>
                    <a:pt x="553" y="1153"/>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2"/>
            <p:cNvSpPr/>
            <p:nvPr/>
          </p:nvSpPr>
          <p:spPr>
            <a:xfrm>
              <a:off x="4680975" y="3108650"/>
              <a:ext cx="17425" cy="32925"/>
            </a:xfrm>
            <a:custGeom>
              <a:avLst/>
              <a:gdLst/>
              <a:ahLst/>
              <a:cxnLst/>
              <a:rect l="l" t="t" r="r" b="b"/>
              <a:pathLst>
                <a:path w="697" h="1317" extrusionOk="0">
                  <a:moveTo>
                    <a:pt x="280" y="1"/>
                  </a:moveTo>
                  <a:cubicBezTo>
                    <a:pt x="259" y="1"/>
                    <a:pt x="238" y="3"/>
                    <a:pt x="217" y="11"/>
                  </a:cubicBezTo>
                  <a:cubicBezTo>
                    <a:pt x="145" y="35"/>
                    <a:pt x="73" y="83"/>
                    <a:pt x="49" y="131"/>
                  </a:cubicBezTo>
                  <a:cubicBezTo>
                    <a:pt x="1" y="203"/>
                    <a:pt x="1" y="275"/>
                    <a:pt x="25" y="347"/>
                  </a:cubicBezTo>
                  <a:lnTo>
                    <a:pt x="145" y="1115"/>
                  </a:lnTo>
                  <a:cubicBezTo>
                    <a:pt x="169" y="1163"/>
                    <a:pt x="217" y="1235"/>
                    <a:pt x="289" y="1283"/>
                  </a:cubicBezTo>
                  <a:cubicBezTo>
                    <a:pt x="323" y="1300"/>
                    <a:pt x="381" y="1317"/>
                    <a:pt x="437" y="1317"/>
                  </a:cubicBezTo>
                  <a:cubicBezTo>
                    <a:pt x="460" y="1317"/>
                    <a:pt x="484" y="1314"/>
                    <a:pt x="505" y="1307"/>
                  </a:cubicBezTo>
                  <a:cubicBezTo>
                    <a:pt x="553" y="1283"/>
                    <a:pt x="625" y="1235"/>
                    <a:pt x="673" y="1163"/>
                  </a:cubicBezTo>
                  <a:cubicBezTo>
                    <a:pt x="697" y="1091"/>
                    <a:pt x="697" y="1043"/>
                    <a:pt x="697" y="947"/>
                  </a:cubicBezTo>
                  <a:lnTo>
                    <a:pt x="553" y="203"/>
                  </a:lnTo>
                  <a:cubicBezTo>
                    <a:pt x="553" y="155"/>
                    <a:pt x="481" y="83"/>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2"/>
            <p:cNvSpPr/>
            <p:nvPr/>
          </p:nvSpPr>
          <p:spPr>
            <a:xfrm>
              <a:off x="4668375" y="3043250"/>
              <a:ext cx="17425" cy="38925"/>
            </a:xfrm>
            <a:custGeom>
              <a:avLst/>
              <a:gdLst/>
              <a:ahLst/>
              <a:cxnLst/>
              <a:rect l="l" t="t" r="r" b="b"/>
              <a:pathLst>
                <a:path w="697" h="1557" extrusionOk="0">
                  <a:moveTo>
                    <a:pt x="260" y="0"/>
                  </a:moveTo>
                  <a:cubicBezTo>
                    <a:pt x="237" y="0"/>
                    <a:pt x="214" y="3"/>
                    <a:pt x="193" y="10"/>
                  </a:cubicBezTo>
                  <a:cubicBezTo>
                    <a:pt x="121" y="34"/>
                    <a:pt x="73" y="82"/>
                    <a:pt x="25" y="130"/>
                  </a:cubicBezTo>
                  <a:cubicBezTo>
                    <a:pt x="1" y="202"/>
                    <a:pt x="1" y="274"/>
                    <a:pt x="1" y="346"/>
                  </a:cubicBezTo>
                  <a:cubicBezTo>
                    <a:pt x="49" y="682"/>
                    <a:pt x="97" y="1018"/>
                    <a:pt x="145" y="1354"/>
                  </a:cubicBezTo>
                  <a:cubicBezTo>
                    <a:pt x="169" y="1426"/>
                    <a:pt x="217" y="1498"/>
                    <a:pt x="289" y="1522"/>
                  </a:cubicBezTo>
                  <a:cubicBezTo>
                    <a:pt x="323" y="1539"/>
                    <a:pt x="381" y="1556"/>
                    <a:pt x="437" y="1556"/>
                  </a:cubicBezTo>
                  <a:cubicBezTo>
                    <a:pt x="460" y="1556"/>
                    <a:pt x="484" y="1553"/>
                    <a:pt x="505" y="1546"/>
                  </a:cubicBezTo>
                  <a:cubicBezTo>
                    <a:pt x="553" y="1522"/>
                    <a:pt x="625" y="1474"/>
                    <a:pt x="673" y="1426"/>
                  </a:cubicBezTo>
                  <a:cubicBezTo>
                    <a:pt x="697" y="1354"/>
                    <a:pt x="697" y="1282"/>
                    <a:pt x="697" y="1210"/>
                  </a:cubicBezTo>
                  <a:cubicBezTo>
                    <a:pt x="649" y="874"/>
                    <a:pt x="601" y="538"/>
                    <a:pt x="553" y="202"/>
                  </a:cubicBezTo>
                  <a:cubicBezTo>
                    <a:pt x="529" y="154"/>
                    <a:pt x="457" y="82"/>
                    <a:pt x="409" y="34"/>
                  </a:cubicBezTo>
                  <a:cubicBezTo>
                    <a:pt x="375" y="17"/>
                    <a:pt x="317"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2"/>
            <p:cNvSpPr/>
            <p:nvPr/>
          </p:nvSpPr>
          <p:spPr>
            <a:xfrm>
              <a:off x="4655775" y="2980775"/>
              <a:ext cx="21625" cy="39050"/>
            </a:xfrm>
            <a:custGeom>
              <a:avLst/>
              <a:gdLst/>
              <a:ahLst/>
              <a:cxnLst/>
              <a:rect l="l" t="t" r="r" b="b"/>
              <a:pathLst>
                <a:path w="865" h="1562" extrusionOk="0">
                  <a:moveTo>
                    <a:pt x="295" y="1"/>
                  </a:moveTo>
                  <a:cubicBezTo>
                    <a:pt x="268" y="1"/>
                    <a:pt x="242" y="4"/>
                    <a:pt x="217" y="13"/>
                  </a:cubicBezTo>
                  <a:cubicBezTo>
                    <a:pt x="73" y="61"/>
                    <a:pt x="1" y="205"/>
                    <a:pt x="25" y="349"/>
                  </a:cubicBezTo>
                  <a:cubicBezTo>
                    <a:pt x="121" y="685"/>
                    <a:pt x="217" y="1021"/>
                    <a:pt x="289" y="1357"/>
                  </a:cubicBezTo>
                  <a:cubicBezTo>
                    <a:pt x="328" y="1476"/>
                    <a:pt x="449" y="1562"/>
                    <a:pt x="571" y="1562"/>
                  </a:cubicBezTo>
                  <a:cubicBezTo>
                    <a:pt x="597" y="1562"/>
                    <a:pt x="623" y="1558"/>
                    <a:pt x="649" y="1549"/>
                  </a:cubicBezTo>
                  <a:cubicBezTo>
                    <a:pt x="793" y="1501"/>
                    <a:pt x="865" y="1357"/>
                    <a:pt x="841" y="1189"/>
                  </a:cubicBezTo>
                  <a:cubicBezTo>
                    <a:pt x="745" y="877"/>
                    <a:pt x="649" y="541"/>
                    <a:pt x="577" y="205"/>
                  </a:cubicBezTo>
                  <a:cubicBezTo>
                    <a:pt x="537" y="87"/>
                    <a:pt x="416"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2"/>
            <p:cNvSpPr/>
            <p:nvPr/>
          </p:nvSpPr>
          <p:spPr>
            <a:xfrm>
              <a:off x="4644975" y="2905975"/>
              <a:ext cx="19825" cy="32775"/>
            </a:xfrm>
            <a:custGeom>
              <a:avLst/>
              <a:gdLst/>
              <a:ahLst/>
              <a:cxnLst/>
              <a:rect l="l" t="t" r="r" b="b"/>
              <a:pathLst>
                <a:path w="793" h="1311" extrusionOk="0">
                  <a:moveTo>
                    <a:pt x="377" y="0"/>
                  </a:moveTo>
                  <a:cubicBezTo>
                    <a:pt x="248" y="0"/>
                    <a:pt x="114" y="71"/>
                    <a:pt x="73" y="197"/>
                  </a:cubicBezTo>
                  <a:cubicBezTo>
                    <a:pt x="1" y="533"/>
                    <a:pt x="49" y="893"/>
                    <a:pt x="217" y="1181"/>
                  </a:cubicBezTo>
                  <a:cubicBezTo>
                    <a:pt x="265" y="1262"/>
                    <a:pt x="370" y="1311"/>
                    <a:pt x="469" y="1311"/>
                  </a:cubicBezTo>
                  <a:cubicBezTo>
                    <a:pt x="516" y="1311"/>
                    <a:pt x="562" y="1300"/>
                    <a:pt x="601" y="1277"/>
                  </a:cubicBezTo>
                  <a:cubicBezTo>
                    <a:pt x="721" y="1205"/>
                    <a:pt x="793" y="1037"/>
                    <a:pt x="697" y="893"/>
                  </a:cubicBezTo>
                  <a:cubicBezTo>
                    <a:pt x="697" y="869"/>
                    <a:pt x="673" y="845"/>
                    <a:pt x="673" y="821"/>
                  </a:cubicBezTo>
                  <a:cubicBezTo>
                    <a:pt x="649" y="749"/>
                    <a:pt x="625" y="677"/>
                    <a:pt x="601" y="629"/>
                  </a:cubicBezTo>
                  <a:cubicBezTo>
                    <a:pt x="601" y="557"/>
                    <a:pt x="601" y="485"/>
                    <a:pt x="601" y="437"/>
                  </a:cubicBezTo>
                  <a:cubicBezTo>
                    <a:pt x="625" y="413"/>
                    <a:pt x="625" y="389"/>
                    <a:pt x="625" y="365"/>
                  </a:cubicBezTo>
                  <a:cubicBezTo>
                    <a:pt x="649" y="293"/>
                    <a:pt x="625" y="197"/>
                    <a:pt x="601" y="149"/>
                  </a:cubicBezTo>
                  <a:cubicBezTo>
                    <a:pt x="553" y="77"/>
                    <a:pt x="505" y="29"/>
                    <a:pt x="433" y="5"/>
                  </a:cubicBezTo>
                  <a:cubicBezTo>
                    <a:pt x="414" y="2"/>
                    <a:pt x="396"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2"/>
            <p:cNvSpPr/>
            <p:nvPr/>
          </p:nvSpPr>
          <p:spPr>
            <a:xfrm>
              <a:off x="4637175" y="2855825"/>
              <a:ext cx="18025" cy="23275"/>
            </a:xfrm>
            <a:custGeom>
              <a:avLst/>
              <a:gdLst/>
              <a:ahLst/>
              <a:cxnLst/>
              <a:rect l="l" t="t" r="r" b="b"/>
              <a:pathLst>
                <a:path w="721" h="931" extrusionOk="0">
                  <a:moveTo>
                    <a:pt x="277" y="0"/>
                  </a:moveTo>
                  <a:cubicBezTo>
                    <a:pt x="259" y="0"/>
                    <a:pt x="241" y="6"/>
                    <a:pt x="217" y="18"/>
                  </a:cubicBezTo>
                  <a:cubicBezTo>
                    <a:pt x="168" y="43"/>
                    <a:pt x="96" y="67"/>
                    <a:pt x="48" y="139"/>
                  </a:cubicBezTo>
                  <a:cubicBezTo>
                    <a:pt x="24" y="211"/>
                    <a:pt x="0" y="283"/>
                    <a:pt x="24" y="355"/>
                  </a:cubicBezTo>
                  <a:cubicBezTo>
                    <a:pt x="72" y="475"/>
                    <a:pt x="120" y="595"/>
                    <a:pt x="168" y="739"/>
                  </a:cubicBezTo>
                  <a:cubicBezTo>
                    <a:pt x="168" y="763"/>
                    <a:pt x="193" y="787"/>
                    <a:pt x="217" y="835"/>
                  </a:cubicBezTo>
                  <a:cubicBezTo>
                    <a:pt x="241" y="859"/>
                    <a:pt x="265" y="883"/>
                    <a:pt x="289" y="907"/>
                  </a:cubicBezTo>
                  <a:cubicBezTo>
                    <a:pt x="313" y="907"/>
                    <a:pt x="361" y="931"/>
                    <a:pt x="385" y="931"/>
                  </a:cubicBezTo>
                  <a:lnTo>
                    <a:pt x="505" y="931"/>
                  </a:lnTo>
                  <a:cubicBezTo>
                    <a:pt x="577" y="907"/>
                    <a:pt x="649" y="859"/>
                    <a:pt x="673" y="787"/>
                  </a:cubicBezTo>
                  <a:cubicBezTo>
                    <a:pt x="697" y="739"/>
                    <a:pt x="721" y="643"/>
                    <a:pt x="697" y="571"/>
                  </a:cubicBezTo>
                  <a:cubicBezTo>
                    <a:pt x="649" y="451"/>
                    <a:pt x="601" y="331"/>
                    <a:pt x="577" y="211"/>
                  </a:cubicBezTo>
                  <a:cubicBezTo>
                    <a:pt x="553" y="163"/>
                    <a:pt x="553" y="139"/>
                    <a:pt x="529" y="115"/>
                  </a:cubicBezTo>
                  <a:cubicBezTo>
                    <a:pt x="505" y="91"/>
                    <a:pt x="481" y="67"/>
                    <a:pt x="433" y="43"/>
                  </a:cubicBezTo>
                  <a:cubicBezTo>
                    <a:pt x="409" y="18"/>
                    <a:pt x="385"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2"/>
            <p:cNvSpPr/>
            <p:nvPr/>
          </p:nvSpPr>
          <p:spPr>
            <a:xfrm>
              <a:off x="4629375" y="2784500"/>
              <a:ext cx="19825" cy="32700"/>
            </a:xfrm>
            <a:custGeom>
              <a:avLst/>
              <a:gdLst/>
              <a:ahLst/>
              <a:cxnLst/>
              <a:rect l="l" t="t" r="r" b="b"/>
              <a:pathLst>
                <a:path w="793" h="1308" extrusionOk="0">
                  <a:moveTo>
                    <a:pt x="343" y="1"/>
                  </a:moveTo>
                  <a:cubicBezTo>
                    <a:pt x="225" y="1"/>
                    <a:pt x="111" y="74"/>
                    <a:pt x="72" y="207"/>
                  </a:cubicBezTo>
                  <a:cubicBezTo>
                    <a:pt x="0" y="519"/>
                    <a:pt x="48" y="879"/>
                    <a:pt x="216" y="1167"/>
                  </a:cubicBezTo>
                  <a:cubicBezTo>
                    <a:pt x="265" y="1249"/>
                    <a:pt x="369" y="1308"/>
                    <a:pt x="468" y="1308"/>
                  </a:cubicBezTo>
                  <a:cubicBezTo>
                    <a:pt x="515" y="1308"/>
                    <a:pt x="562" y="1294"/>
                    <a:pt x="601" y="1263"/>
                  </a:cubicBezTo>
                  <a:cubicBezTo>
                    <a:pt x="721" y="1191"/>
                    <a:pt x="793" y="1023"/>
                    <a:pt x="697" y="879"/>
                  </a:cubicBezTo>
                  <a:cubicBezTo>
                    <a:pt x="697" y="855"/>
                    <a:pt x="673" y="831"/>
                    <a:pt x="673" y="807"/>
                  </a:cubicBezTo>
                  <a:cubicBezTo>
                    <a:pt x="649" y="735"/>
                    <a:pt x="625" y="687"/>
                    <a:pt x="601" y="615"/>
                  </a:cubicBezTo>
                  <a:cubicBezTo>
                    <a:pt x="601" y="543"/>
                    <a:pt x="601" y="495"/>
                    <a:pt x="601" y="423"/>
                  </a:cubicBezTo>
                  <a:cubicBezTo>
                    <a:pt x="625" y="399"/>
                    <a:pt x="625" y="375"/>
                    <a:pt x="625" y="351"/>
                  </a:cubicBezTo>
                  <a:cubicBezTo>
                    <a:pt x="649" y="279"/>
                    <a:pt x="625" y="207"/>
                    <a:pt x="601" y="135"/>
                  </a:cubicBezTo>
                  <a:cubicBezTo>
                    <a:pt x="553" y="63"/>
                    <a:pt x="505" y="15"/>
                    <a:pt x="432" y="15"/>
                  </a:cubicBezTo>
                  <a:cubicBezTo>
                    <a:pt x="403" y="5"/>
                    <a:pt x="373" y="1"/>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2"/>
            <p:cNvSpPr/>
            <p:nvPr/>
          </p:nvSpPr>
          <p:spPr>
            <a:xfrm>
              <a:off x="4638375" y="2727850"/>
              <a:ext cx="18025" cy="14450"/>
            </a:xfrm>
            <a:custGeom>
              <a:avLst/>
              <a:gdLst/>
              <a:ahLst/>
              <a:cxnLst/>
              <a:rect l="l" t="t" r="r" b="b"/>
              <a:pathLst>
                <a:path w="721" h="578" extrusionOk="0">
                  <a:moveTo>
                    <a:pt x="361" y="1"/>
                  </a:moveTo>
                  <a:cubicBezTo>
                    <a:pt x="0" y="1"/>
                    <a:pt x="0" y="577"/>
                    <a:pt x="361" y="577"/>
                  </a:cubicBezTo>
                  <a:cubicBezTo>
                    <a:pt x="721" y="577"/>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2"/>
            <p:cNvSpPr/>
            <p:nvPr/>
          </p:nvSpPr>
          <p:spPr>
            <a:xfrm>
              <a:off x="4657575" y="2762350"/>
              <a:ext cx="24625" cy="55050"/>
            </a:xfrm>
            <a:custGeom>
              <a:avLst/>
              <a:gdLst/>
              <a:ahLst/>
              <a:cxnLst/>
              <a:rect l="l" t="t" r="r" b="b"/>
              <a:pathLst>
                <a:path w="985" h="2202" extrusionOk="0">
                  <a:moveTo>
                    <a:pt x="318" y="1"/>
                  </a:moveTo>
                  <a:cubicBezTo>
                    <a:pt x="292" y="1"/>
                    <a:pt x="266" y="5"/>
                    <a:pt x="241" y="13"/>
                  </a:cubicBezTo>
                  <a:cubicBezTo>
                    <a:pt x="97" y="61"/>
                    <a:pt x="1" y="205"/>
                    <a:pt x="49" y="373"/>
                  </a:cubicBezTo>
                  <a:cubicBezTo>
                    <a:pt x="169" y="901"/>
                    <a:pt x="289" y="1453"/>
                    <a:pt x="409" y="1981"/>
                  </a:cubicBezTo>
                  <a:cubicBezTo>
                    <a:pt x="430" y="2110"/>
                    <a:pt x="567" y="2201"/>
                    <a:pt x="699" y="2201"/>
                  </a:cubicBezTo>
                  <a:cubicBezTo>
                    <a:pt x="715" y="2201"/>
                    <a:pt x="730" y="2200"/>
                    <a:pt x="745" y="2197"/>
                  </a:cubicBezTo>
                  <a:cubicBezTo>
                    <a:pt x="889" y="2125"/>
                    <a:pt x="985" y="2005"/>
                    <a:pt x="937" y="1837"/>
                  </a:cubicBezTo>
                  <a:lnTo>
                    <a:pt x="577" y="205"/>
                  </a:ln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2"/>
            <p:cNvSpPr/>
            <p:nvPr/>
          </p:nvSpPr>
          <p:spPr>
            <a:xfrm>
              <a:off x="4674975" y="2846425"/>
              <a:ext cx="21025" cy="29900"/>
            </a:xfrm>
            <a:custGeom>
              <a:avLst/>
              <a:gdLst/>
              <a:ahLst/>
              <a:cxnLst/>
              <a:rect l="l" t="t" r="r" b="b"/>
              <a:pathLst>
                <a:path w="841" h="1196" extrusionOk="0">
                  <a:moveTo>
                    <a:pt x="284" y="1"/>
                  </a:moveTo>
                  <a:cubicBezTo>
                    <a:pt x="261" y="1"/>
                    <a:pt x="238" y="3"/>
                    <a:pt x="217" y="10"/>
                  </a:cubicBezTo>
                  <a:cubicBezTo>
                    <a:pt x="145" y="34"/>
                    <a:pt x="97" y="82"/>
                    <a:pt x="49" y="130"/>
                  </a:cubicBezTo>
                  <a:cubicBezTo>
                    <a:pt x="25" y="202"/>
                    <a:pt x="1" y="298"/>
                    <a:pt x="25" y="346"/>
                  </a:cubicBezTo>
                  <a:cubicBezTo>
                    <a:pt x="97" y="563"/>
                    <a:pt x="193" y="779"/>
                    <a:pt x="265" y="971"/>
                  </a:cubicBezTo>
                  <a:cubicBezTo>
                    <a:pt x="289" y="1043"/>
                    <a:pt x="337" y="1115"/>
                    <a:pt x="385" y="1139"/>
                  </a:cubicBezTo>
                  <a:cubicBezTo>
                    <a:pt x="437" y="1174"/>
                    <a:pt x="503" y="1196"/>
                    <a:pt x="553" y="1196"/>
                  </a:cubicBezTo>
                  <a:cubicBezTo>
                    <a:pt x="572" y="1196"/>
                    <a:pt x="588" y="1193"/>
                    <a:pt x="601" y="1187"/>
                  </a:cubicBezTo>
                  <a:cubicBezTo>
                    <a:pt x="673" y="1163"/>
                    <a:pt x="745" y="1115"/>
                    <a:pt x="769" y="1043"/>
                  </a:cubicBezTo>
                  <a:cubicBezTo>
                    <a:pt x="817" y="995"/>
                    <a:pt x="841" y="899"/>
                    <a:pt x="817" y="827"/>
                  </a:cubicBezTo>
                  <a:cubicBezTo>
                    <a:pt x="721" y="635"/>
                    <a:pt x="649" y="419"/>
                    <a:pt x="553" y="202"/>
                  </a:cubicBezTo>
                  <a:cubicBezTo>
                    <a:pt x="529" y="130"/>
                    <a:pt x="505" y="82"/>
                    <a:pt x="433" y="34"/>
                  </a:cubicBezTo>
                  <a:cubicBezTo>
                    <a:pt x="399" y="17"/>
                    <a:pt x="341"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2"/>
            <p:cNvSpPr/>
            <p:nvPr/>
          </p:nvSpPr>
          <p:spPr>
            <a:xfrm>
              <a:off x="4689375" y="2902775"/>
              <a:ext cx="22225" cy="36050"/>
            </a:xfrm>
            <a:custGeom>
              <a:avLst/>
              <a:gdLst/>
              <a:ahLst/>
              <a:cxnLst/>
              <a:rect l="l" t="t" r="r" b="b"/>
              <a:pathLst>
                <a:path w="889" h="1442" extrusionOk="0">
                  <a:moveTo>
                    <a:pt x="319" y="0"/>
                  </a:moveTo>
                  <a:cubicBezTo>
                    <a:pt x="292" y="0"/>
                    <a:pt x="266" y="4"/>
                    <a:pt x="241" y="13"/>
                  </a:cubicBezTo>
                  <a:cubicBezTo>
                    <a:pt x="97" y="61"/>
                    <a:pt x="1" y="205"/>
                    <a:pt x="49" y="349"/>
                  </a:cubicBezTo>
                  <a:lnTo>
                    <a:pt x="313" y="1237"/>
                  </a:lnTo>
                  <a:cubicBezTo>
                    <a:pt x="332" y="1355"/>
                    <a:pt x="450" y="1441"/>
                    <a:pt x="571" y="1441"/>
                  </a:cubicBezTo>
                  <a:cubicBezTo>
                    <a:pt x="597" y="1441"/>
                    <a:pt x="623" y="1437"/>
                    <a:pt x="649" y="1429"/>
                  </a:cubicBezTo>
                  <a:cubicBezTo>
                    <a:pt x="793" y="1381"/>
                    <a:pt x="889" y="1237"/>
                    <a:pt x="841" y="1093"/>
                  </a:cubicBezTo>
                  <a:lnTo>
                    <a:pt x="601" y="205"/>
                  </a:lnTo>
                  <a:cubicBezTo>
                    <a:pt x="561"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2"/>
            <p:cNvSpPr/>
            <p:nvPr/>
          </p:nvSpPr>
          <p:spPr>
            <a:xfrm>
              <a:off x="4705575" y="2968175"/>
              <a:ext cx="24025" cy="48650"/>
            </a:xfrm>
            <a:custGeom>
              <a:avLst/>
              <a:gdLst/>
              <a:ahLst/>
              <a:cxnLst/>
              <a:rect l="l" t="t" r="r" b="b"/>
              <a:pathLst>
                <a:path w="961" h="1946" extrusionOk="0">
                  <a:moveTo>
                    <a:pt x="319" y="0"/>
                  </a:moveTo>
                  <a:cubicBezTo>
                    <a:pt x="293" y="0"/>
                    <a:pt x="266" y="4"/>
                    <a:pt x="241" y="13"/>
                  </a:cubicBezTo>
                  <a:cubicBezTo>
                    <a:pt x="97" y="61"/>
                    <a:pt x="1" y="205"/>
                    <a:pt x="49" y="349"/>
                  </a:cubicBezTo>
                  <a:cubicBezTo>
                    <a:pt x="145" y="829"/>
                    <a:pt x="265" y="1285"/>
                    <a:pt x="385" y="1741"/>
                  </a:cubicBezTo>
                  <a:cubicBezTo>
                    <a:pt x="405" y="1860"/>
                    <a:pt x="522" y="1946"/>
                    <a:pt x="643" y="1946"/>
                  </a:cubicBezTo>
                  <a:cubicBezTo>
                    <a:pt x="669" y="1946"/>
                    <a:pt x="695" y="1942"/>
                    <a:pt x="721" y="1933"/>
                  </a:cubicBezTo>
                  <a:cubicBezTo>
                    <a:pt x="865" y="1885"/>
                    <a:pt x="961" y="1741"/>
                    <a:pt x="913" y="1597"/>
                  </a:cubicBezTo>
                  <a:cubicBezTo>
                    <a:pt x="793" y="1141"/>
                    <a:pt x="697" y="661"/>
                    <a:pt x="577" y="205"/>
                  </a:cubicBezTo>
                  <a:cubicBezTo>
                    <a:pt x="557"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2"/>
            <p:cNvSpPr/>
            <p:nvPr/>
          </p:nvSpPr>
          <p:spPr>
            <a:xfrm>
              <a:off x="4715175" y="3068100"/>
              <a:ext cx="18025" cy="26425"/>
            </a:xfrm>
            <a:custGeom>
              <a:avLst/>
              <a:gdLst/>
              <a:ahLst/>
              <a:cxnLst/>
              <a:rect l="l" t="t" r="r" b="b"/>
              <a:pathLst>
                <a:path w="721" h="1057" extrusionOk="0">
                  <a:moveTo>
                    <a:pt x="289" y="0"/>
                  </a:moveTo>
                  <a:cubicBezTo>
                    <a:pt x="217" y="0"/>
                    <a:pt x="145" y="24"/>
                    <a:pt x="97" y="96"/>
                  </a:cubicBezTo>
                  <a:cubicBezTo>
                    <a:pt x="49" y="144"/>
                    <a:pt x="1" y="216"/>
                    <a:pt x="1" y="288"/>
                  </a:cubicBezTo>
                  <a:cubicBezTo>
                    <a:pt x="1" y="360"/>
                    <a:pt x="25" y="408"/>
                    <a:pt x="73" y="480"/>
                  </a:cubicBezTo>
                  <a:cubicBezTo>
                    <a:pt x="97" y="504"/>
                    <a:pt x="121" y="504"/>
                    <a:pt x="121" y="528"/>
                  </a:cubicBezTo>
                  <a:cubicBezTo>
                    <a:pt x="121" y="552"/>
                    <a:pt x="145" y="576"/>
                    <a:pt x="145" y="600"/>
                  </a:cubicBezTo>
                  <a:cubicBezTo>
                    <a:pt x="145" y="624"/>
                    <a:pt x="145" y="648"/>
                    <a:pt x="145" y="672"/>
                  </a:cubicBezTo>
                  <a:cubicBezTo>
                    <a:pt x="145" y="672"/>
                    <a:pt x="145" y="696"/>
                    <a:pt x="145" y="696"/>
                  </a:cubicBezTo>
                  <a:cubicBezTo>
                    <a:pt x="121" y="768"/>
                    <a:pt x="121" y="864"/>
                    <a:pt x="169" y="912"/>
                  </a:cubicBezTo>
                  <a:cubicBezTo>
                    <a:pt x="193" y="984"/>
                    <a:pt x="265" y="1032"/>
                    <a:pt x="337" y="1056"/>
                  </a:cubicBezTo>
                  <a:cubicBezTo>
                    <a:pt x="409" y="1056"/>
                    <a:pt x="481" y="1056"/>
                    <a:pt x="553" y="1032"/>
                  </a:cubicBezTo>
                  <a:cubicBezTo>
                    <a:pt x="601" y="984"/>
                    <a:pt x="649" y="936"/>
                    <a:pt x="673" y="864"/>
                  </a:cubicBezTo>
                  <a:cubicBezTo>
                    <a:pt x="721" y="720"/>
                    <a:pt x="721" y="576"/>
                    <a:pt x="673" y="432"/>
                  </a:cubicBezTo>
                  <a:cubicBezTo>
                    <a:pt x="649" y="312"/>
                    <a:pt x="577" y="192"/>
                    <a:pt x="481" y="96"/>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2"/>
            <p:cNvSpPr/>
            <p:nvPr/>
          </p:nvSpPr>
          <p:spPr>
            <a:xfrm>
              <a:off x="4727775" y="3133500"/>
              <a:ext cx="13825" cy="30025"/>
            </a:xfrm>
            <a:custGeom>
              <a:avLst/>
              <a:gdLst/>
              <a:ahLst/>
              <a:cxnLst/>
              <a:rect l="l" t="t" r="r" b="b"/>
              <a:pathLst>
                <a:path w="553" h="1201" extrusionOk="0">
                  <a:moveTo>
                    <a:pt x="289" y="1"/>
                  </a:moveTo>
                  <a:cubicBezTo>
                    <a:pt x="121" y="25"/>
                    <a:pt x="1" y="145"/>
                    <a:pt x="1" y="289"/>
                  </a:cubicBezTo>
                  <a:lnTo>
                    <a:pt x="1" y="913"/>
                  </a:lnTo>
                  <a:cubicBezTo>
                    <a:pt x="1" y="985"/>
                    <a:pt x="25" y="1057"/>
                    <a:pt x="73" y="1105"/>
                  </a:cubicBezTo>
                  <a:cubicBezTo>
                    <a:pt x="121" y="1153"/>
                    <a:pt x="217" y="1201"/>
                    <a:pt x="289" y="1201"/>
                  </a:cubicBezTo>
                  <a:cubicBezTo>
                    <a:pt x="433" y="1177"/>
                    <a:pt x="553" y="1081"/>
                    <a:pt x="553" y="913"/>
                  </a:cubicBezTo>
                  <a:lnTo>
                    <a:pt x="553" y="289"/>
                  </a:lnTo>
                  <a:cubicBezTo>
                    <a:pt x="553" y="217"/>
                    <a:pt x="529" y="145"/>
                    <a:pt x="481" y="97"/>
                  </a:cubicBez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2"/>
            <p:cNvSpPr/>
            <p:nvPr/>
          </p:nvSpPr>
          <p:spPr>
            <a:xfrm>
              <a:off x="4730775" y="3195900"/>
              <a:ext cx="13825" cy="45650"/>
            </a:xfrm>
            <a:custGeom>
              <a:avLst/>
              <a:gdLst/>
              <a:ahLst/>
              <a:cxnLst/>
              <a:rect l="l" t="t" r="r" b="b"/>
              <a:pathLst>
                <a:path w="553" h="1826" extrusionOk="0">
                  <a:moveTo>
                    <a:pt x="289" y="1"/>
                  </a:moveTo>
                  <a:cubicBezTo>
                    <a:pt x="145" y="25"/>
                    <a:pt x="1" y="145"/>
                    <a:pt x="1" y="289"/>
                  </a:cubicBezTo>
                  <a:lnTo>
                    <a:pt x="1" y="1537"/>
                  </a:lnTo>
                  <a:cubicBezTo>
                    <a:pt x="1" y="1681"/>
                    <a:pt x="145" y="1825"/>
                    <a:pt x="289" y="1825"/>
                  </a:cubicBezTo>
                  <a:cubicBezTo>
                    <a:pt x="433" y="1801"/>
                    <a:pt x="553" y="1705"/>
                    <a:pt x="553" y="1537"/>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2"/>
            <p:cNvSpPr/>
            <p:nvPr/>
          </p:nvSpPr>
          <p:spPr>
            <a:xfrm>
              <a:off x="4727175" y="3267925"/>
              <a:ext cx="17425" cy="29425"/>
            </a:xfrm>
            <a:custGeom>
              <a:avLst/>
              <a:gdLst/>
              <a:ahLst/>
              <a:cxnLst/>
              <a:rect l="l" t="t" r="r" b="b"/>
              <a:pathLst>
                <a:path w="697" h="1177" extrusionOk="0">
                  <a:moveTo>
                    <a:pt x="481" y="0"/>
                  </a:moveTo>
                  <a:cubicBezTo>
                    <a:pt x="409" y="0"/>
                    <a:pt x="337" y="0"/>
                    <a:pt x="265" y="24"/>
                  </a:cubicBezTo>
                  <a:cubicBezTo>
                    <a:pt x="217" y="72"/>
                    <a:pt x="145" y="120"/>
                    <a:pt x="145" y="192"/>
                  </a:cubicBezTo>
                  <a:cubicBezTo>
                    <a:pt x="97" y="408"/>
                    <a:pt x="49" y="624"/>
                    <a:pt x="25" y="816"/>
                  </a:cubicBezTo>
                  <a:cubicBezTo>
                    <a:pt x="1" y="888"/>
                    <a:pt x="1" y="984"/>
                    <a:pt x="49" y="1032"/>
                  </a:cubicBezTo>
                  <a:cubicBezTo>
                    <a:pt x="73" y="1104"/>
                    <a:pt x="145" y="1152"/>
                    <a:pt x="217" y="1176"/>
                  </a:cubicBezTo>
                  <a:cubicBezTo>
                    <a:pt x="289" y="1176"/>
                    <a:pt x="361" y="1176"/>
                    <a:pt x="433" y="1152"/>
                  </a:cubicBezTo>
                  <a:cubicBezTo>
                    <a:pt x="481" y="1104"/>
                    <a:pt x="529" y="1056"/>
                    <a:pt x="553" y="984"/>
                  </a:cubicBezTo>
                  <a:cubicBezTo>
                    <a:pt x="601" y="768"/>
                    <a:pt x="625" y="552"/>
                    <a:pt x="673" y="360"/>
                  </a:cubicBezTo>
                  <a:cubicBezTo>
                    <a:pt x="697" y="264"/>
                    <a:pt x="697" y="192"/>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2"/>
            <p:cNvSpPr/>
            <p:nvPr/>
          </p:nvSpPr>
          <p:spPr>
            <a:xfrm>
              <a:off x="4704975" y="3358525"/>
              <a:ext cx="21625" cy="41800"/>
            </a:xfrm>
            <a:custGeom>
              <a:avLst/>
              <a:gdLst/>
              <a:ahLst/>
              <a:cxnLst/>
              <a:rect l="l" t="t" r="r" b="b"/>
              <a:pathLst>
                <a:path w="865" h="1672" extrusionOk="0">
                  <a:moveTo>
                    <a:pt x="577" y="1"/>
                  </a:moveTo>
                  <a:cubicBezTo>
                    <a:pt x="433" y="1"/>
                    <a:pt x="289" y="121"/>
                    <a:pt x="289" y="265"/>
                  </a:cubicBezTo>
                  <a:cubicBezTo>
                    <a:pt x="289" y="361"/>
                    <a:pt x="289" y="457"/>
                    <a:pt x="289" y="553"/>
                  </a:cubicBezTo>
                  <a:cubicBezTo>
                    <a:pt x="289" y="558"/>
                    <a:pt x="289" y="567"/>
                    <a:pt x="289" y="577"/>
                  </a:cubicBezTo>
                  <a:cubicBezTo>
                    <a:pt x="289" y="601"/>
                    <a:pt x="265" y="625"/>
                    <a:pt x="265" y="649"/>
                  </a:cubicBezTo>
                  <a:cubicBezTo>
                    <a:pt x="265" y="697"/>
                    <a:pt x="265" y="721"/>
                    <a:pt x="241" y="769"/>
                  </a:cubicBezTo>
                  <a:cubicBezTo>
                    <a:pt x="217" y="865"/>
                    <a:pt x="193" y="961"/>
                    <a:pt x="169" y="1057"/>
                  </a:cubicBezTo>
                  <a:cubicBezTo>
                    <a:pt x="169" y="1057"/>
                    <a:pt x="145" y="1081"/>
                    <a:pt x="145" y="1105"/>
                  </a:cubicBezTo>
                  <a:cubicBezTo>
                    <a:pt x="145" y="1113"/>
                    <a:pt x="142" y="1129"/>
                    <a:pt x="139" y="1141"/>
                  </a:cubicBezTo>
                  <a:lnTo>
                    <a:pt x="139" y="1141"/>
                  </a:lnTo>
                  <a:cubicBezTo>
                    <a:pt x="117" y="1185"/>
                    <a:pt x="95" y="1227"/>
                    <a:pt x="73" y="1249"/>
                  </a:cubicBezTo>
                  <a:cubicBezTo>
                    <a:pt x="1" y="1393"/>
                    <a:pt x="49" y="1561"/>
                    <a:pt x="169" y="1633"/>
                  </a:cubicBezTo>
                  <a:cubicBezTo>
                    <a:pt x="220" y="1659"/>
                    <a:pt x="275" y="1672"/>
                    <a:pt x="328" y="1672"/>
                  </a:cubicBezTo>
                  <a:cubicBezTo>
                    <a:pt x="421" y="1672"/>
                    <a:pt x="507" y="1629"/>
                    <a:pt x="553" y="1537"/>
                  </a:cubicBezTo>
                  <a:cubicBezTo>
                    <a:pt x="745" y="1153"/>
                    <a:pt x="865" y="721"/>
                    <a:pt x="841" y="265"/>
                  </a:cubicBezTo>
                  <a:cubicBezTo>
                    <a:pt x="841" y="121"/>
                    <a:pt x="721"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2"/>
            <p:cNvSpPr/>
            <p:nvPr/>
          </p:nvSpPr>
          <p:spPr>
            <a:xfrm>
              <a:off x="4686975" y="3458350"/>
              <a:ext cx="17425" cy="23200"/>
            </a:xfrm>
            <a:custGeom>
              <a:avLst/>
              <a:gdLst/>
              <a:ahLst/>
              <a:cxnLst/>
              <a:rect l="l" t="t" r="r" b="b"/>
              <a:pathLst>
                <a:path w="697" h="928" extrusionOk="0">
                  <a:moveTo>
                    <a:pt x="391" y="0"/>
                  </a:moveTo>
                  <a:cubicBezTo>
                    <a:pt x="349" y="0"/>
                    <a:pt x="307" y="12"/>
                    <a:pt x="265" y="40"/>
                  </a:cubicBezTo>
                  <a:cubicBezTo>
                    <a:pt x="265" y="40"/>
                    <a:pt x="241" y="64"/>
                    <a:pt x="217" y="88"/>
                  </a:cubicBezTo>
                  <a:cubicBezTo>
                    <a:pt x="193" y="112"/>
                    <a:pt x="169" y="160"/>
                    <a:pt x="145" y="208"/>
                  </a:cubicBezTo>
                  <a:cubicBezTo>
                    <a:pt x="97" y="328"/>
                    <a:pt x="73" y="448"/>
                    <a:pt x="25" y="568"/>
                  </a:cubicBezTo>
                  <a:cubicBezTo>
                    <a:pt x="1" y="616"/>
                    <a:pt x="1" y="640"/>
                    <a:pt x="25" y="688"/>
                  </a:cubicBezTo>
                  <a:cubicBezTo>
                    <a:pt x="25" y="736"/>
                    <a:pt x="25" y="760"/>
                    <a:pt x="49" y="784"/>
                  </a:cubicBezTo>
                  <a:cubicBezTo>
                    <a:pt x="73" y="832"/>
                    <a:pt x="97" y="856"/>
                    <a:pt x="121" y="880"/>
                  </a:cubicBezTo>
                  <a:cubicBezTo>
                    <a:pt x="145" y="904"/>
                    <a:pt x="169" y="904"/>
                    <a:pt x="217" y="928"/>
                  </a:cubicBezTo>
                  <a:cubicBezTo>
                    <a:pt x="289" y="928"/>
                    <a:pt x="361" y="928"/>
                    <a:pt x="433" y="904"/>
                  </a:cubicBezTo>
                  <a:cubicBezTo>
                    <a:pt x="457" y="880"/>
                    <a:pt x="457" y="856"/>
                    <a:pt x="481" y="856"/>
                  </a:cubicBezTo>
                  <a:cubicBezTo>
                    <a:pt x="529" y="808"/>
                    <a:pt x="553" y="784"/>
                    <a:pt x="553" y="736"/>
                  </a:cubicBezTo>
                  <a:cubicBezTo>
                    <a:pt x="601" y="592"/>
                    <a:pt x="649" y="472"/>
                    <a:pt x="673" y="352"/>
                  </a:cubicBezTo>
                  <a:cubicBezTo>
                    <a:pt x="697" y="304"/>
                    <a:pt x="697" y="280"/>
                    <a:pt x="697" y="232"/>
                  </a:cubicBezTo>
                  <a:cubicBezTo>
                    <a:pt x="697" y="208"/>
                    <a:pt x="673" y="160"/>
                    <a:pt x="649" y="136"/>
                  </a:cubicBezTo>
                  <a:cubicBezTo>
                    <a:pt x="649" y="112"/>
                    <a:pt x="625" y="88"/>
                    <a:pt x="577" y="64"/>
                  </a:cubicBezTo>
                  <a:cubicBezTo>
                    <a:pt x="553" y="40"/>
                    <a:pt x="529" y="16"/>
                    <a:pt x="481" y="16"/>
                  </a:cubicBezTo>
                  <a:cubicBezTo>
                    <a:pt x="451" y="6"/>
                    <a:pt x="421"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2"/>
            <p:cNvSpPr/>
            <p:nvPr/>
          </p:nvSpPr>
          <p:spPr>
            <a:xfrm>
              <a:off x="4670775" y="3507825"/>
              <a:ext cx="21025" cy="32900"/>
            </a:xfrm>
            <a:custGeom>
              <a:avLst/>
              <a:gdLst/>
              <a:ahLst/>
              <a:cxnLst/>
              <a:rect l="l" t="t" r="r" b="b"/>
              <a:pathLst>
                <a:path w="841" h="1316" extrusionOk="0">
                  <a:moveTo>
                    <a:pt x="547" y="1"/>
                  </a:moveTo>
                  <a:cubicBezTo>
                    <a:pt x="422" y="1"/>
                    <a:pt x="307" y="74"/>
                    <a:pt x="265" y="221"/>
                  </a:cubicBezTo>
                  <a:cubicBezTo>
                    <a:pt x="193" y="461"/>
                    <a:pt x="121" y="725"/>
                    <a:pt x="49" y="965"/>
                  </a:cubicBezTo>
                  <a:cubicBezTo>
                    <a:pt x="1" y="1109"/>
                    <a:pt x="97" y="1277"/>
                    <a:pt x="241" y="1301"/>
                  </a:cubicBezTo>
                  <a:cubicBezTo>
                    <a:pt x="270" y="1311"/>
                    <a:pt x="299" y="1316"/>
                    <a:pt x="328" y="1316"/>
                  </a:cubicBezTo>
                  <a:cubicBezTo>
                    <a:pt x="439" y="1316"/>
                    <a:pt x="538" y="1243"/>
                    <a:pt x="577" y="1109"/>
                  </a:cubicBezTo>
                  <a:cubicBezTo>
                    <a:pt x="649" y="869"/>
                    <a:pt x="721" y="605"/>
                    <a:pt x="817" y="365"/>
                  </a:cubicBezTo>
                  <a:cubicBezTo>
                    <a:pt x="841" y="221"/>
                    <a:pt x="745" y="53"/>
                    <a:pt x="601" y="5"/>
                  </a:cubicBezTo>
                  <a:cubicBezTo>
                    <a:pt x="583" y="2"/>
                    <a:pt x="565"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2"/>
            <p:cNvSpPr/>
            <p:nvPr/>
          </p:nvSpPr>
          <p:spPr>
            <a:xfrm>
              <a:off x="4649175" y="3564350"/>
              <a:ext cx="21025" cy="29675"/>
            </a:xfrm>
            <a:custGeom>
              <a:avLst/>
              <a:gdLst/>
              <a:ahLst/>
              <a:cxnLst/>
              <a:rect l="l" t="t" r="r" b="b"/>
              <a:pathLst>
                <a:path w="841" h="1187" extrusionOk="0">
                  <a:moveTo>
                    <a:pt x="625" y="0"/>
                  </a:moveTo>
                  <a:cubicBezTo>
                    <a:pt x="553" y="0"/>
                    <a:pt x="481" y="0"/>
                    <a:pt x="409" y="48"/>
                  </a:cubicBezTo>
                  <a:cubicBezTo>
                    <a:pt x="337" y="96"/>
                    <a:pt x="289" y="144"/>
                    <a:pt x="217" y="216"/>
                  </a:cubicBezTo>
                  <a:cubicBezTo>
                    <a:pt x="193" y="240"/>
                    <a:pt x="169" y="288"/>
                    <a:pt x="145" y="336"/>
                  </a:cubicBezTo>
                  <a:cubicBezTo>
                    <a:pt x="121" y="384"/>
                    <a:pt x="97" y="432"/>
                    <a:pt x="73" y="480"/>
                  </a:cubicBezTo>
                  <a:cubicBezTo>
                    <a:pt x="1" y="624"/>
                    <a:pt x="1" y="816"/>
                    <a:pt x="49" y="984"/>
                  </a:cubicBezTo>
                  <a:cubicBezTo>
                    <a:pt x="49" y="1032"/>
                    <a:pt x="97" y="1104"/>
                    <a:pt x="169" y="1152"/>
                  </a:cubicBezTo>
                  <a:cubicBezTo>
                    <a:pt x="202" y="1169"/>
                    <a:pt x="260" y="1186"/>
                    <a:pt x="317" y="1186"/>
                  </a:cubicBezTo>
                  <a:cubicBezTo>
                    <a:pt x="340" y="1186"/>
                    <a:pt x="363" y="1183"/>
                    <a:pt x="385" y="1176"/>
                  </a:cubicBezTo>
                  <a:cubicBezTo>
                    <a:pt x="457" y="1152"/>
                    <a:pt x="505" y="1104"/>
                    <a:pt x="553" y="1056"/>
                  </a:cubicBezTo>
                  <a:cubicBezTo>
                    <a:pt x="577" y="984"/>
                    <a:pt x="601" y="912"/>
                    <a:pt x="577" y="840"/>
                  </a:cubicBezTo>
                  <a:cubicBezTo>
                    <a:pt x="577" y="792"/>
                    <a:pt x="577" y="768"/>
                    <a:pt x="577" y="744"/>
                  </a:cubicBezTo>
                  <a:cubicBezTo>
                    <a:pt x="577" y="720"/>
                    <a:pt x="601" y="672"/>
                    <a:pt x="601" y="648"/>
                  </a:cubicBezTo>
                  <a:cubicBezTo>
                    <a:pt x="601" y="624"/>
                    <a:pt x="625" y="600"/>
                    <a:pt x="649" y="576"/>
                  </a:cubicBezTo>
                  <a:cubicBezTo>
                    <a:pt x="673" y="552"/>
                    <a:pt x="697" y="528"/>
                    <a:pt x="721" y="504"/>
                  </a:cubicBezTo>
                  <a:cubicBezTo>
                    <a:pt x="769" y="456"/>
                    <a:pt x="817" y="408"/>
                    <a:pt x="817" y="360"/>
                  </a:cubicBezTo>
                  <a:cubicBezTo>
                    <a:pt x="841" y="288"/>
                    <a:pt x="841" y="192"/>
                    <a:pt x="793" y="144"/>
                  </a:cubicBezTo>
                  <a:cubicBezTo>
                    <a:pt x="745" y="72"/>
                    <a:pt x="697" y="24"/>
                    <a:pt x="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2"/>
            <p:cNvSpPr/>
            <p:nvPr/>
          </p:nvSpPr>
          <p:spPr>
            <a:xfrm>
              <a:off x="4624575" y="3620750"/>
              <a:ext cx="21025" cy="26425"/>
            </a:xfrm>
            <a:custGeom>
              <a:avLst/>
              <a:gdLst/>
              <a:ahLst/>
              <a:cxnLst/>
              <a:rect l="l" t="t" r="r" b="b"/>
              <a:pathLst>
                <a:path w="841" h="1057" extrusionOk="0">
                  <a:moveTo>
                    <a:pt x="624" y="1"/>
                  </a:moveTo>
                  <a:cubicBezTo>
                    <a:pt x="552" y="1"/>
                    <a:pt x="480" y="1"/>
                    <a:pt x="408" y="25"/>
                  </a:cubicBezTo>
                  <a:cubicBezTo>
                    <a:pt x="384" y="49"/>
                    <a:pt x="360" y="73"/>
                    <a:pt x="336" y="73"/>
                  </a:cubicBezTo>
                  <a:cubicBezTo>
                    <a:pt x="288" y="97"/>
                    <a:pt x="264" y="145"/>
                    <a:pt x="216" y="169"/>
                  </a:cubicBezTo>
                  <a:cubicBezTo>
                    <a:pt x="168" y="217"/>
                    <a:pt x="120" y="289"/>
                    <a:pt x="96" y="337"/>
                  </a:cubicBezTo>
                  <a:cubicBezTo>
                    <a:pt x="72" y="409"/>
                    <a:pt x="24" y="481"/>
                    <a:pt x="24" y="553"/>
                  </a:cubicBezTo>
                  <a:cubicBezTo>
                    <a:pt x="0" y="625"/>
                    <a:pt x="0" y="697"/>
                    <a:pt x="0" y="769"/>
                  </a:cubicBezTo>
                  <a:cubicBezTo>
                    <a:pt x="0" y="817"/>
                    <a:pt x="0" y="841"/>
                    <a:pt x="24" y="889"/>
                  </a:cubicBezTo>
                  <a:cubicBezTo>
                    <a:pt x="48" y="913"/>
                    <a:pt x="48" y="937"/>
                    <a:pt x="96" y="961"/>
                  </a:cubicBezTo>
                  <a:cubicBezTo>
                    <a:pt x="144" y="1009"/>
                    <a:pt x="216" y="1057"/>
                    <a:pt x="288" y="1057"/>
                  </a:cubicBezTo>
                  <a:cubicBezTo>
                    <a:pt x="360" y="1057"/>
                    <a:pt x="432" y="1033"/>
                    <a:pt x="480" y="961"/>
                  </a:cubicBezTo>
                  <a:cubicBezTo>
                    <a:pt x="528" y="913"/>
                    <a:pt x="576" y="841"/>
                    <a:pt x="552" y="769"/>
                  </a:cubicBezTo>
                  <a:cubicBezTo>
                    <a:pt x="552" y="745"/>
                    <a:pt x="552" y="721"/>
                    <a:pt x="552" y="697"/>
                  </a:cubicBezTo>
                  <a:cubicBezTo>
                    <a:pt x="576" y="673"/>
                    <a:pt x="576" y="649"/>
                    <a:pt x="576" y="625"/>
                  </a:cubicBezTo>
                  <a:cubicBezTo>
                    <a:pt x="576" y="625"/>
                    <a:pt x="600" y="601"/>
                    <a:pt x="600" y="577"/>
                  </a:cubicBezTo>
                  <a:cubicBezTo>
                    <a:pt x="624" y="577"/>
                    <a:pt x="648" y="553"/>
                    <a:pt x="648" y="529"/>
                  </a:cubicBezTo>
                  <a:lnTo>
                    <a:pt x="672" y="529"/>
                  </a:lnTo>
                  <a:cubicBezTo>
                    <a:pt x="745" y="481"/>
                    <a:pt x="793" y="409"/>
                    <a:pt x="817" y="361"/>
                  </a:cubicBezTo>
                  <a:cubicBezTo>
                    <a:pt x="841" y="289"/>
                    <a:pt x="817" y="193"/>
                    <a:pt x="793" y="145"/>
                  </a:cubicBezTo>
                  <a:cubicBezTo>
                    <a:pt x="745" y="73"/>
                    <a:pt x="697" y="25"/>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2"/>
            <p:cNvSpPr/>
            <p:nvPr/>
          </p:nvSpPr>
          <p:spPr>
            <a:xfrm>
              <a:off x="4752975" y="3617150"/>
              <a:ext cx="19850" cy="33025"/>
            </a:xfrm>
            <a:custGeom>
              <a:avLst/>
              <a:gdLst/>
              <a:ahLst/>
              <a:cxnLst/>
              <a:rect l="l" t="t" r="r" b="b"/>
              <a:pathLst>
                <a:path w="794" h="1321" extrusionOk="0">
                  <a:moveTo>
                    <a:pt x="73" y="841"/>
                  </a:moveTo>
                  <a:lnTo>
                    <a:pt x="73" y="841"/>
                  </a:lnTo>
                  <a:cubicBezTo>
                    <a:pt x="53" y="860"/>
                    <a:pt x="50" y="864"/>
                    <a:pt x="49" y="878"/>
                  </a:cubicBezTo>
                  <a:lnTo>
                    <a:pt x="49" y="878"/>
                  </a:lnTo>
                  <a:cubicBezTo>
                    <a:pt x="56" y="866"/>
                    <a:pt x="64" y="854"/>
                    <a:pt x="73" y="841"/>
                  </a:cubicBezTo>
                  <a:close/>
                  <a:moveTo>
                    <a:pt x="529" y="1"/>
                  </a:moveTo>
                  <a:cubicBezTo>
                    <a:pt x="361" y="25"/>
                    <a:pt x="241" y="145"/>
                    <a:pt x="241" y="289"/>
                  </a:cubicBezTo>
                  <a:cubicBezTo>
                    <a:pt x="241" y="337"/>
                    <a:pt x="241" y="385"/>
                    <a:pt x="241" y="433"/>
                  </a:cubicBezTo>
                  <a:cubicBezTo>
                    <a:pt x="217" y="505"/>
                    <a:pt x="193" y="577"/>
                    <a:pt x="169" y="673"/>
                  </a:cubicBezTo>
                  <a:cubicBezTo>
                    <a:pt x="145" y="745"/>
                    <a:pt x="97" y="817"/>
                    <a:pt x="49" y="889"/>
                  </a:cubicBezTo>
                  <a:cubicBezTo>
                    <a:pt x="49" y="884"/>
                    <a:pt x="49" y="881"/>
                    <a:pt x="49" y="878"/>
                  </a:cubicBezTo>
                  <a:lnTo>
                    <a:pt x="49" y="878"/>
                  </a:lnTo>
                  <a:cubicBezTo>
                    <a:pt x="17" y="931"/>
                    <a:pt x="1" y="974"/>
                    <a:pt x="1" y="1033"/>
                  </a:cubicBezTo>
                  <a:cubicBezTo>
                    <a:pt x="1" y="1105"/>
                    <a:pt x="25" y="1201"/>
                    <a:pt x="73" y="1225"/>
                  </a:cubicBezTo>
                  <a:cubicBezTo>
                    <a:pt x="121" y="1297"/>
                    <a:pt x="193" y="1321"/>
                    <a:pt x="265" y="1321"/>
                  </a:cubicBezTo>
                  <a:cubicBezTo>
                    <a:pt x="337" y="1321"/>
                    <a:pt x="433" y="1297"/>
                    <a:pt x="481" y="1225"/>
                  </a:cubicBezTo>
                  <a:cubicBezTo>
                    <a:pt x="529" y="1177"/>
                    <a:pt x="577" y="1105"/>
                    <a:pt x="625" y="1009"/>
                  </a:cubicBezTo>
                  <a:cubicBezTo>
                    <a:pt x="673" y="937"/>
                    <a:pt x="697" y="841"/>
                    <a:pt x="721" y="769"/>
                  </a:cubicBezTo>
                  <a:cubicBezTo>
                    <a:pt x="769" y="625"/>
                    <a:pt x="793" y="457"/>
                    <a:pt x="793" y="289"/>
                  </a:cubicBezTo>
                  <a:cubicBezTo>
                    <a:pt x="793" y="145"/>
                    <a:pt x="673" y="1"/>
                    <a:pt x="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2"/>
            <p:cNvSpPr/>
            <p:nvPr/>
          </p:nvSpPr>
          <p:spPr>
            <a:xfrm>
              <a:off x="4799200" y="3517300"/>
              <a:ext cx="21025" cy="26900"/>
            </a:xfrm>
            <a:custGeom>
              <a:avLst/>
              <a:gdLst/>
              <a:ahLst/>
              <a:cxnLst/>
              <a:rect l="l" t="t" r="r" b="b"/>
              <a:pathLst>
                <a:path w="841" h="1076" extrusionOk="0">
                  <a:moveTo>
                    <a:pt x="538" y="1"/>
                  </a:moveTo>
                  <a:cubicBezTo>
                    <a:pt x="519" y="1"/>
                    <a:pt x="500" y="4"/>
                    <a:pt x="480" y="10"/>
                  </a:cubicBezTo>
                  <a:cubicBezTo>
                    <a:pt x="408" y="34"/>
                    <a:pt x="336" y="82"/>
                    <a:pt x="312" y="154"/>
                  </a:cubicBezTo>
                  <a:cubicBezTo>
                    <a:pt x="216" y="322"/>
                    <a:pt x="144" y="490"/>
                    <a:pt x="48" y="658"/>
                  </a:cubicBezTo>
                  <a:cubicBezTo>
                    <a:pt x="24" y="706"/>
                    <a:pt x="0" y="778"/>
                    <a:pt x="24" y="874"/>
                  </a:cubicBezTo>
                  <a:cubicBezTo>
                    <a:pt x="48" y="922"/>
                    <a:pt x="96" y="994"/>
                    <a:pt x="144" y="1018"/>
                  </a:cubicBezTo>
                  <a:cubicBezTo>
                    <a:pt x="197" y="1053"/>
                    <a:pt x="250" y="1076"/>
                    <a:pt x="302" y="1076"/>
                  </a:cubicBezTo>
                  <a:cubicBezTo>
                    <a:pt x="322" y="1076"/>
                    <a:pt x="341" y="1073"/>
                    <a:pt x="360" y="1066"/>
                  </a:cubicBezTo>
                  <a:cubicBezTo>
                    <a:pt x="432" y="1042"/>
                    <a:pt x="504" y="994"/>
                    <a:pt x="528" y="922"/>
                  </a:cubicBezTo>
                  <a:cubicBezTo>
                    <a:pt x="624" y="754"/>
                    <a:pt x="696" y="586"/>
                    <a:pt x="792" y="442"/>
                  </a:cubicBezTo>
                  <a:cubicBezTo>
                    <a:pt x="816" y="370"/>
                    <a:pt x="840" y="298"/>
                    <a:pt x="816" y="226"/>
                  </a:cubicBezTo>
                  <a:cubicBezTo>
                    <a:pt x="792" y="154"/>
                    <a:pt x="744" y="82"/>
                    <a:pt x="696" y="58"/>
                  </a:cubicBezTo>
                  <a:cubicBezTo>
                    <a:pt x="644" y="23"/>
                    <a:pt x="591"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52"/>
            <p:cNvSpPr/>
            <p:nvPr/>
          </p:nvSpPr>
          <p:spPr>
            <a:xfrm>
              <a:off x="4814800" y="3458425"/>
              <a:ext cx="21625" cy="35850"/>
            </a:xfrm>
            <a:custGeom>
              <a:avLst/>
              <a:gdLst/>
              <a:ahLst/>
              <a:cxnLst/>
              <a:rect l="l" t="t" r="r" b="b"/>
              <a:pathLst>
                <a:path w="865" h="1434" extrusionOk="0">
                  <a:moveTo>
                    <a:pt x="546" y="0"/>
                  </a:moveTo>
                  <a:cubicBezTo>
                    <a:pt x="425" y="0"/>
                    <a:pt x="308" y="86"/>
                    <a:pt x="288" y="205"/>
                  </a:cubicBezTo>
                  <a:cubicBezTo>
                    <a:pt x="192" y="493"/>
                    <a:pt x="120" y="781"/>
                    <a:pt x="48" y="1069"/>
                  </a:cubicBezTo>
                  <a:cubicBezTo>
                    <a:pt x="0" y="1213"/>
                    <a:pt x="96" y="1381"/>
                    <a:pt x="240" y="1429"/>
                  </a:cubicBezTo>
                  <a:cubicBezTo>
                    <a:pt x="259" y="1432"/>
                    <a:pt x="277" y="1434"/>
                    <a:pt x="296" y="1434"/>
                  </a:cubicBezTo>
                  <a:cubicBezTo>
                    <a:pt x="425" y="1434"/>
                    <a:pt x="555" y="1363"/>
                    <a:pt x="576" y="1237"/>
                  </a:cubicBezTo>
                  <a:cubicBezTo>
                    <a:pt x="672" y="925"/>
                    <a:pt x="744" y="637"/>
                    <a:pt x="816" y="349"/>
                  </a:cubicBezTo>
                  <a:cubicBezTo>
                    <a:pt x="864" y="205"/>
                    <a:pt x="768" y="37"/>
                    <a:pt x="624" y="13"/>
                  </a:cubicBezTo>
                  <a:cubicBezTo>
                    <a:pt x="599" y="4"/>
                    <a:pt x="573"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52"/>
            <p:cNvSpPr/>
            <p:nvPr/>
          </p:nvSpPr>
          <p:spPr>
            <a:xfrm>
              <a:off x="4828600" y="3380025"/>
              <a:ext cx="18625" cy="39250"/>
            </a:xfrm>
            <a:custGeom>
              <a:avLst/>
              <a:gdLst/>
              <a:ahLst/>
              <a:cxnLst/>
              <a:rect l="l" t="t" r="r" b="b"/>
              <a:pathLst>
                <a:path w="745" h="1570" extrusionOk="0">
                  <a:moveTo>
                    <a:pt x="480" y="0"/>
                  </a:moveTo>
                  <a:cubicBezTo>
                    <a:pt x="363" y="0"/>
                    <a:pt x="213" y="74"/>
                    <a:pt x="192" y="221"/>
                  </a:cubicBezTo>
                  <a:cubicBezTo>
                    <a:pt x="120" y="557"/>
                    <a:pt x="72" y="893"/>
                    <a:pt x="0" y="1229"/>
                  </a:cubicBezTo>
                  <a:cubicBezTo>
                    <a:pt x="0" y="1301"/>
                    <a:pt x="0" y="1373"/>
                    <a:pt x="48" y="1445"/>
                  </a:cubicBezTo>
                  <a:cubicBezTo>
                    <a:pt x="72" y="1493"/>
                    <a:pt x="144" y="1541"/>
                    <a:pt x="216" y="1565"/>
                  </a:cubicBezTo>
                  <a:cubicBezTo>
                    <a:pt x="232" y="1568"/>
                    <a:pt x="248" y="1569"/>
                    <a:pt x="265" y="1569"/>
                  </a:cubicBezTo>
                  <a:cubicBezTo>
                    <a:pt x="382" y="1569"/>
                    <a:pt x="531" y="1498"/>
                    <a:pt x="552" y="1373"/>
                  </a:cubicBezTo>
                  <a:cubicBezTo>
                    <a:pt x="600" y="1037"/>
                    <a:pt x="672" y="701"/>
                    <a:pt x="720" y="365"/>
                  </a:cubicBezTo>
                  <a:cubicBezTo>
                    <a:pt x="744" y="293"/>
                    <a:pt x="744" y="221"/>
                    <a:pt x="696" y="149"/>
                  </a:cubicBezTo>
                  <a:cubicBezTo>
                    <a:pt x="672" y="77"/>
                    <a:pt x="600" y="29"/>
                    <a:pt x="528" y="5"/>
                  </a:cubicBezTo>
                  <a:cubicBezTo>
                    <a:pt x="513" y="2"/>
                    <a:pt x="497" y="0"/>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2"/>
            <p:cNvSpPr/>
            <p:nvPr/>
          </p:nvSpPr>
          <p:spPr>
            <a:xfrm>
              <a:off x="4837000" y="3330525"/>
              <a:ext cx="18025" cy="26225"/>
            </a:xfrm>
            <a:custGeom>
              <a:avLst/>
              <a:gdLst/>
              <a:ahLst/>
              <a:cxnLst/>
              <a:rect l="l" t="t" r="r" b="b"/>
              <a:pathLst>
                <a:path w="721" h="1049" extrusionOk="0">
                  <a:moveTo>
                    <a:pt x="408" y="1"/>
                  </a:moveTo>
                  <a:cubicBezTo>
                    <a:pt x="361" y="1"/>
                    <a:pt x="316" y="12"/>
                    <a:pt x="288" y="40"/>
                  </a:cubicBezTo>
                  <a:cubicBezTo>
                    <a:pt x="216" y="64"/>
                    <a:pt x="168" y="136"/>
                    <a:pt x="144" y="208"/>
                  </a:cubicBezTo>
                  <a:lnTo>
                    <a:pt x="24" y="688"/>
                  </a:lnTo>
                  <a:cubicBezTo>
                    <a:pt x="0" y="760"/>
                    <a:pt x="0" y="856"/>
                    <a:pt x="48" y="904"/>
                  </a:cubicBezTo>
                  <a:cubicBezTo>
                    <a:pt x="72" y="976"/>
                    <a:pt x="144" y="1024"/>
                    <a:pt x="216" y="1048"/>
                  </a:cubicBezTo>
                  <a:cubicBezTo>
                    <a:pt x="288" y="1048"/>
                    <a:pt x="360" y="1048"/>
                    <a:pt x="432" y="1024"/>
                  </a:cubicBezTo>
                  <a:cubicBezTo>
                    <a:pt x="480" y="976"/>
                    <a:pt x="528" y="928"/>
                    <a:pt x="552" y="856"/>
                  </a:cubicBezTo>
                  <a:cubicBezTo>
                    <a:pt x="600" y="688"/>
                    <a:pt x="648" y="520"/>
                    <a:pt x="696" y="352"/>
                  </a:cubicBezTo>
                  <a:cubicBezTo>
                    <a:pt x="720" y="280"/>
                    <a:pt x="696" y="208"/>
                    <a:pt x="672" y="136"/>
                  </a:cubicBezTo>
                  <a:cubicBezTo>
                    <a:pt x="624" y="88"/>
                    <a:pt x="552" y="16"/>
                    <a:pt x="504" y="16"/>
                  </a:cubicBezTo>
                  <a:cubicBezTo>
                    <a:pt x="475" y="6"/>
                    <a:pt x="441"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2"/>
            <p:cNvSpPr/>
            <p:nvPr/>
          </p:nvSpPr>
          <p:spPr>
            <a:xfrm>
              <a:off x="4842400" y="3255600"/>
              <a:ext cx="18625" cy="38750"/>
            </a:xfrm>
            <a:custGeom>
              <a:avLst/>
              <a:gdLst/>
              <a:ahLst/>
              <a:cxnLst/>
              <a:rect l="l" t="t" r="r" b="b"/>
              <a:pathLst>
                <a:path w="745" h="1550" extrusionOk="0">
                  <a:moveTo>
                    <a:pt x="428" y="1"/>
                  </a:moveTo>
                  <a:cubicBezTo>
                    <a:pt x="312" y="1"/>
                    <a:pt x="208" y="87"/>
                    <a:pt x="168" y="205"/>
                  </a:cubicBezTo>
                  <a:cubicBezTo>
                    <a:pt x="48" y="541"/>
                    <a:pt x="0" y="901"/>
                    <a:pt x="48" y="1261"/>
                  </a:cubicBezTo>
                  <a:cubicBezTo>
                    <a:pt x="48" y="1357"/>
                    <a:pt x="72" y="1405"/>
                    <a:pt x="120" y="1477"/>
                  </a:cubicBezTo>
                  <a:cubicBezTo>
                    <a:pt x="168" y="1525"/>
                    <a:pt x="240" y="1549"/>
                    <a:pt x="312" y="1549"/>
                  </a:cubicBezTo>
                  <a:cubicBezTo>
                    <a:pt x="456" y="1549"/>
                    <a:pt x="624" y="1429"/>
                    <a:pt x="600" y="1261"/>
                  </a:cubicBezTo>
                  <a:cubicBezTo>
                    <a:pt x="576" y="1117"/>
                    <a:pt x="576" y="949"/>
                    <a:pt x="600" y="781"/>
                  </a:cubicBezTo>
                  <a:cubicBezTo>
                    <a:pt x="624" y="637"/>
                    <a:pt x="648" y="493"/>
                    <a:pt x="696" y="349"/>
                  </a:cubicBezTo>
                  <a:cubicBezTo>
                    <a:pt x="744" y="205"/>
                    <a:pt x="648" y="37"/>
                    <a:pt x="504" y="13"/>
                  </a:cubicBezTo>
                  <a:cubicBezTo>
                    <a:pt x="479" y="5"/>
                    <a:pt x="453" y="1"/>
                    <a:pt x="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2"/>
            <p:cNvSpPr/>
            <p:nvPr/>
          </p:nvSpPr>
          <p:spPr>
            <a:xfrm>
              <a:off x="4853200" y="3161950"/>
              <a:ext cx="20425" cy="48150"/>
            </a:xfrm>
            <a:custGeom>
              <a:avLst/>
              <a:gdLst/>
              <a:ahLst/>
              <a:cxnLst/>
              <a:rect l="l" t="t" r="r" b="b"/>
              <a:pathLst>
                <a:path w="817" h="1926" extrusionOk="0">
                  <a:moveTo>
                    <a:pt x="511" y="0"/>
                  </a:moveTo>
                  <a:cubicBezTo>
                    <a:pt x="394" y="0"/>
                    <a:pt x="284" y="73"/>
                    <a:pt x="264" y="207"/>
                  </a:cubicBezTo>
                  <a:cubicBezTo>
                    <a:pt x="168" y="663"/>
                    <a:pt x="96" y="1119"/>
                    <a:pt x="24" y="1575"/>
                  </a:cubicBezTo>
                  <a:cubicBezTo>
                    <a:pt x="0" y="1719"/>
                    <a:pt x="48" y="1887"/>
                    <a:pt x="216" y="1911"/>
                  </a:cubicBezTo>
                  <a:cubicBezTo>
                    <a:pt x="241" y="1921"/>
                    <a:pt x="268" y="1926"/>
                    <a:pt x="297" y="1926"/>
                  </a:cubicBezTo>
                  <a:cubicBezTo>
                    <a:pt x="408" y="1926"/>
                    <a:pt x="533" y="1853"/>
                    <a:pt x="552" y="1719"/>
                  </a:cubicBezTo>
                  <a:lnTo>
                    <a:pt x="792" y="351"/>
                  </a:lnTo>
                  <a:cubicBezTo>
                    <a:pt x="816" y="207"/>
                    <a:pt x="744" y="39"/>
                    <a:pt x="600" y="15"/>
                  </a:cubicBezTo>
                  <a:cubicBezTo>
                    <a:pt x="571" y="5"/>
                    <a:pt x="541" y="0"/>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2"/>
            <p:cNvSpPr/>
            <p:nvPr/>
          </p:nvSpPr>
          <p:spPr>
            <a:xfrm>
              <a:off x="4874200" y="3049375"/>
              <a:ext cx="21025" cy="35925"/>
            </a:xfrm>
            <a:custGeom>
              <a:avLst/>
              <a:gdLst/>
              <a:ahLst/>
              <a:cxnLst/>
              <a:rect l="l" t="t" r="r" b="b"/>
              <a:pathLst>
                <a:path w="841" h="1437" extrusionOk="0">
                  <a:moveTo>
                    <a:pt x="563" y="1"/>
                  </a:moveTo>
                  <a:cubicBezTo>
                    <a:pt x="422" y="1"/>
                    <a:pt x="307" y="74"/>
                    <a:pt x="265" y="221"/>
                  </a:cubicBezTo>
                  <a:cubicBezTo>
                    <a:pt x="192" y="509"/>
                    <a:pt x="120" y="797"/>
                    <a:pt x="24" y="1085"/>
                  </a:cubicBezTo>
                  <a:cubicBezTo>
                    <a:pt x="0" y="1229"/>
                    <a:pt x="72" y="1397"/>
                    <a:pt x="216" y="1421"/>
                  </a:cubicBezTo>
                  <a:cubicBezTo>
                    <a:pt x="251" y="1431"/>
                    <a:pt x="284" y="1436"/>
                    <a:pt x="316" y="1436"/>
                  </a:cubicBezTo>
                  <a:cubicBezTo>
                    <a:pt x="439" y="1436"/>
                    <a:pt x="538" y="1363"/>
                    <a:pt x="577" y="1229"/>
                  </a:cubicBezTo>
                  <a:cubicBezTo>
                    <a:pt x="649" y="941"/>
                    <a:pt x="721" y="653"/>
                    <a:pt x="817" y="365"/>
                  </a:cubicBezTo>
                  <a:cubicBezTo>
                    <a:pt x="841" y="221"/>
                    <a:pt x="769" y="53"/>
                    <a:pt x="625" y="5"/>
                  </a:cubicBezTo>
                  <a:cubicBezTo>
                    <a:pt x="604" y="2"/>
                    <a:pt x="583"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2"/>
            <p:cNvSpPr/>
            <p:nvPr/>
          </p:nvSpPr>
          <p:spPr>
            <a:xfrm>
              <a:off x="4894000" y="2977375"/>
              <a:ext cx="18625" cy="33250"/>
            </a:xfrm>
            <a:custGeom>
              <a:avLst/>
              <a:gdLst/>
              <a:ahLst/>
              <a:cxnLst/>
              <a:rect l="l" t="t" r="r" b="b"/>
              <a:pathLst>
                <a:path w="745" h="1330" extrusionOk="0">
                  <a:moveTo>
                    <a:pt x="474" y="0"/>
                  </a:moveTo>
                  <a:cubicBezTo>
                    <a:pt x="345" y="0"/>
                    <a:pt x="214" y="74"/>
                    <a:pt x="193" y="221"/>
                  </a:cubicBezTo>
                  <a:cubicBezTo>
                    <a:pt x="121" y="461"/>
                    <a:pt x="73" y="725"/>
                    <a:pt x="1" y="965"/>
                  </a:cubicBezTo>
                  <a:cubicBezTo>
                    <a:pt x="1" y="1037"/>
                    <a:pt x="1" y="1133"/>
                    <a:pt x="25" y="1181"/>
                  </a:cubicBezTo>
                  <a:cubicBezTo>
                    <a:pt x="73" y="1253"/>
                    <a:pt x="145" y="1301"/>
                    <a:pt x="193" y="1325"/>
                  </a:cubicBezTo>
                  <a:cubicBezTo>
                    <a:pt x="211" y="1328"/>
                    <a:pt x="230" y="1330"/>
                    <a:pt x="248" y="1330"/>
                  </a:cubicBezTo>
                  <a:cubicBezTo>
                    <a:pt x="377" y="1330"/>
                    <a:pt x="511" y="1259"/>
                    <a:pt x="553" y="1133"/>
                  </a:cubicBezTo>
                  <a:cubicBezTo>
                    <a:pt x="601" y="869"/>
                    <a:pt x="673" y="605"/>
                    <a:pt x="721" y="365"/>
                  </a:cubicBezTo>
                  <a:cubicBezTo>
                    <a:pt x="745" y="293"/>
                    <a:pt x="745" y="197"/>
                    <a:pt x="697" y="149"/>
                  </a:cubicBezTo>
                  <a:cubicBezTo>
                    <a:pt x="673" y="77"/>
                    <a:pt x="601" y="29"/>
                    <a:pt x="529" y="5"/>
                  </a:cubicBezTo>
                  <a:cubicBezTo>
                    <a:pt x="511" y="2"/>
                    <a:pt x="492"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2"/>
            <p:cNvSpPr/>
            <p:nvPr/>
          </p:nvSpPr>
          <p:spPr>
            <a:xfrm>
              <a:off x="4916200" y="2883775"/>
              <a:ext cx="25225" cy="38850"/>
            </a:xfrm>
            <a:custGeom>
              <a:avLst/>
              <a:gdLst/>
              <a:ahLst/>
              <a:cxnLst/>
              <a:rect l="l" t="t" r="r" b="b"/>
              <a:pathLst>
                <a:path w="1009" h="1554" extrusionOk="0">
                  <a:moveTo>
                    <a:pt x="707" y="0"/>
                  </a:moveTo>
                  <a:cubicBezTo>
                    <a:pt x="571" y="0"/>
                    <a:pt x="475" y="71"/>
                    <a:pt x="433" y="197"/>
                  </a:cubicBezTo>
                  <a:cubicBezTo>
                    <a:pt x="313" y="533"/>
                    <a:pt x="169" y="869"/>
                    <a:pt x="49" y="1205"/>
                  </a:cubicBezTo>
                  <a:cubicBezTo>
                    <a:pt x="1" y="1349"/>
                    <a:pt x="121" y="1517"/>
                    <a:pt x="265" y="1541"/>
                  </a:cubicBezTo>
                  <a:cubicBezTo>
                    <a:pt x="290" y="1549"/>
                    <a:pt x="316" y="1553"/>
                    <a:pt x="341" y="1553"/>
                  </a:cubicBezTo>
                  <a:cubicBezTo>
                    <a:pt x="457" y="1553"/>
                    <a:pt x="561" y="1467"/>
                    <a:pt x="601" y="1349"/>
                  </a:cubicBezTo>
                  <a:cubicBezTo>
                    <a:pt x="721" y="1013"/>
                    <a:pt x="841" y="701"/>
                    <a:pt x="961" y="365"/>
                  </a:cubicBezTo>
                  <a:cubicBezTo>
                    <a:pt x="1009" y="221"/>
                    <a:pt x="913" y="53"/>
                    <a:pt x="769" y="5"/>
                  </a:cubicBezTo>
                  <a:cubicBezTo>
                    <a:pt x="747" y="2"/>
                    <a:pt x="727"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2"/>
            <p:cNvSpPr/>
            <p:nvPr/>
          </p:nvSpPr>
          <p:spPr>
            <a:xfrm>
              <a:off x="4936600" y="2809225"/>
              <a:ext cx="24025" cy="35675"/>
            </a:xfrm>
            <a:custGeom>
              <a:avLst/>
              <a:gdLst/>
              <a:ahLst/>
              <a:cxnLst/>
              <a:rect l="l" t="t" r="r" b="b"/>
              <a:pathLst>
                <a:path w="961" h="1427" extrusionOk="0">
                  <a:moveTo>
                    <a:pt x="682" y="0"/>
                  </a:moveTo>
                  <a:cubicBezTo>
                    <a:pt x="631" y="0"/>
                    <a:pt x="580" y="17"/>
                    <a:pt x="529" y="34"/>
                  </a:cubicBezTo>
                  <a:cubicBezTo>
                    <a:pt x="481" y="82"/>
                    <a:pt x="409" y="130"/>
                    <a:pt x="409" y="202"/>
                  </a:cubicBezTo>
                  <a:cubicBezTo>
                    <a:pt x="385" y="346"/>
                    <a:pt x="337" y="466"/>
                    <a:pt x="289" y="610"/>
                  </a:cubicBezTo>
                  <a:cubicBezTo>
                    <a:pt x="241" y="730"/>
                    <a:pt x="169" y="850"/>
                    <a:pt x="73" y="970"/>
                  </a:cubicBezTo>
                  <a:cubicBezTo>
                    <a:pt x="25" y="1018"/>
                    <a:pt x="1" y="1090"/>
                    <a:pt x="1" y="1162"/>
                  </a:cubicBezTo>
                  <a:cubicBezTo>
                    <a:pt x="1" y="1210"/>
                    <a:pt x="49" y="1306"/>
                    <a:pt x="97" y="1354"/>
                  </a:cubicBezTo>
                  <a:cubicBezTo>
                    <a:pt x="145" y="1402"/>
                    <a:pt x="217" y="1426"/>
                    <a:pt x="289" y="1426"/>
                  </a:cubicBezTo>
                  <a:cubicBezTo>
                    <a:pt x="361" y="1426"/>
                    <a:pt x="433" y="1402"/>
                    <a:pt x="481" y="1354"/>
                  </a:cubicBezTo>
                  <a:cubicBezTo>
                    <a:pt x="721" y="1066"/>
                    <a:pt x="889" y="730"/>
                    <a:pt x="937" y="346"/>
                  </a:cubicBezTo>
                  <a:cubicBezTo>
                    <a:pt x="961" y="274"/>
                    <a:pt x="961" y="202"/>
                    <a:pt x="913" y="130"/>
                  </a:cubicBezTo>
                  <a:cubicBezTo>
                    <a:pt x="865" y="82"/>
                    <a:pt x="817" y="34"/>
                    <a:pt x="745" y="10"/>
                  </a:cubicBezTo>
                  <a:cubicBezTo>
                    <a:pt x="724" y="3"/>
                    <a:pt x="703" y="0"/>
                    <a:pt x="6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2"/>
            <p:cNvSpPr/>
            <p:nvPr/>
          </p:nvSpPr>
          <p:spPr>
            <a:xfrm>
              <a:off x="4951600" y="2759425"/>
              <a:ext cx="28225" cy="35625"/>
            </a:xfrm>
            <a:custGeom>
              <a:avLst/>
              <a:gdLst/>
              <a:ahLst/>
              <a:cxnLst/>
              <a:rect l="l" t="t" r="r" b="b"/>
              <a:pathLst>
                <a:path w="1129" h="1425" extrusionOk="0">
                  <a:moveTo>
                    <a:pt x="819" y="0"/>
                  </a:moveTo>
                  <a:cubicBezTo>
                    <a:pt x="719" y="0"/>
                    <a:pt x="626" y="49"/>
                    <a:pt x="577" y="130"/>
                  </a:cubicBezTo>
                  <a:cubicBezTo>
                    <a:pt x="409" y="418"/>
                    <a:pt x="241" y="706"/>
                    <a:pt x="73" y="1018"/>
                  </a:cubicBezTo>
                  <a:cubicBezTo>
                    <a:pt x="1" y="1138"/>
                    <a:pt x="25" y="1330"/>
                    <a:pt x="169" y="1402"/>
                  </a:cubicBezTo>
                  <a:cubicBezTo>
                    <a:pt x="212" y="1417"/>
                    <a:pt x="258" y="1425"/>
                    <a:pt x="303" y="1425"/>
                  </a:cubicBezTo>
                  <a:cubicBezTo>
                    <a:pt x="406" y="1425"/>
                    <a:pt x="503" y="1383"/>
                    <a:pt x="553" y="1282"/>
                  </a:cubicBezTo>
                  <a:cubicBezTo>
                    <a:pt x="721" y="994"/>
                    <a:pt x="889" y="706"/>
                    <a:pt x="1057" y="418"/>
                  </a:cubicBezTo>
                  <a:cubicBezTo>
                    <a:pt x="1129" y="298"/>
                    <a:pt x="1081" y="106"/>
                    <a:pt x="961" y="34"/>
                  </a:cubicBezTo>
                  <a:cubicBezTo>
                    <a:pt x="915" y="11"/>
                    <a:pt x="866" y="0"/>
                    <a:pt x="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2"/>
            <p:cNvSpPr/>
            <p:nvPr/>
          </p:nvSpPr>
          <p:spPr>
            <a:xfrm>
              <a:off x="4974400" y="2697025"/>
              <a:ext cx="23425" cy="32450"/>
            </a:xfrm>
            <a:custGeom>
              <a:avLst/>
              <a:gdLst/>
              <a:ahLst/>
              <a:cxnLst/>
              <a:rect l="l" t="t" r="r" b="b"/>
              <a:pathLst>
                <a:path w="937" h="1298" extrusionOk="0">
                  <a:moveTo>
                    <a:pt x="662" y="0"/>
                  </a:moveTo>
                  <a:cubicBezTo>
                    <a:pt x="562" y="0"/>
                    <a:pt x="458" y="48"/>
                    <a:pt x="409" y="130"/>
                  </a:cubicBezTo>
                  <a:lnTo>
                    <a:pt x="49" y="898"/>
                  </a:lnTo>
                  <a:cubicBezTo>
                    <a:pt x="1" y="946"/>
                    <a:pt x="1" y="1018"/>
                    <a:pt x="25" y="1114"/>
                  </a:cubicBezTo>
                  <a:cubicBezTo>
                    <a:pt x="25" y="1162"/>
                    <a:pt x="73" y="1234"/>
                    <a:pt x="145" y="1258"/>
                  </a:cubicBezTo>
                  <a:cubicBezTo>
                    <a:pt x="188" y="1284"/>
                    <a:pt x="240" y="1297"/>
                    <a:pt x="293" y="1297"/>
                  </a:cubicBezTo>
                  <a:cubicBezTo>
                    <a:pt x="387" y="1297"/>
                    <a:pt x="483" y="1254"/>
                    <a:pt x="529" y="1162"/>
                  </a:cubicBezTo>
                  <a:lnTo>
                    <a:pt x="889" y="418"/>
                  </a:lnTo>
                  <a:cubicBezTo>
                    <a:pt x="937" y="346"/>
                    <a:pt x="937" y="274"/>
                    <a:pt x="937" y="202"/>
                  </a:cubicBezTo>
                  <a:cubicBezTo>
                    <a:pt x="913" y="130"/>
                    <a:pt x="865" y="82"/>
                    <a:pt x="793" y="34"/>
                  </a:cubicBezTo>
                  <a:cubicBezTo>
                    <a:pt x="755" y="11"/>
                    <a:pt x="709"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2"/>
            <p:cNvSpPr/>
            <p:nvPr/>
          </p:nvSpPr>
          <p:spPr>
            <a:xfrm>
              <a:off x="4996000" y="2643625"/>
              <a:ext cx="20450" cy="26900"/>
            </a:xfrm>
            <a:custGeom>
              <a:avLst/>
              <a:gdLst/>
              <a:ahLst/>
              <a:cxnLst/>
              <a:rect l="l" t="t" r="r" b="b"/>
              <a:pathLst>
                <a:path w="818" h="1076" extrusionOk="0">
                  <a:moveTo>
                    <a:pt x="515" y="0"/>
                  </a:moveTo>
                  <a:cubicBezTo>
                    <a:pt x="496" y="0"/>
                    <a:pt x="476" y="3"/>
                    <a:pt x="457" y="10"/>
                  </a:cubicBezTo>
                  <a:cubicBezTo>
                    <a:pt x="385" y="34"/>
                    <a:pt x="337" y="82"/>
                    <a:pt x="289" y="154"/>
                  </a:cubicBezTo>
                  <a:cubicBezTo>
                    <a:pt x="217" y="322"/>
                    <a:pt x="121" y="490"/>
                    <a:pt x="49" y="658"/>
                  </a:cubicBezTo>
                  <a:cubicBezTo>
                    <a:pt x="1" y="706"/>
                    <a:pt x="1" y="778"/>
                    <a:pt x="25" y="874"/>
                  </a:cubicBezTo>
                  <a:cubicBezTo>
                    <a:pt x="25" y="922"/>
                    <a:pt x="73" y="994"/>
                    <a:pt x="145" y="1042"/>
                  </a:cubicBezTo>
                  <a:cubicBezTo>
                    <a:pt x="196" y="1059"/>
                    <a:pt x="247" y="1076"/>
                    <a:pt x="298" y="1076"/>
                  </a:cubicBezTo>
                  <a:cubicBezTo>
                    <a:pt x="319" y="1076"/>
                    <a:pt x="340" y="1073"/>
                    <a:pt x="361" y="1066"/>
                  </a:cubicBezTo>
                  <a:cubicBezTo>
                    <a:pt x="433" y="1042"/>
                    <a:pt x="505" y="994"/>
                    <a:pt x="529" y="922"/>
                  </a:cubicBezTo>
                  <a:cubicBezTo>
                    <a:pt x="601" y="754"/>
                    <a:pt x="697" y="586"/>
                    <a:pt x="769" y="442"/>
                  </a:cubicBezTo>
                  <a:cubicBezTo>
                    <a:pt x="817" y="370"/>
                    <a:pt x="817" y="298"/>
                    <a:pt x="793" y="226"/>
                  </a:cubicBezTo>
                  <a:cubicBezTo>
                    <a:pt x="793" y="154"/>
                    <a:pt x="745" y="82"/>
                    <a:pt x="673" y="58"/>
                  </a:cubicBezTo>
                  <a:cubicBezTo>
                    <a:pt x="620" y="23"/>
                    <a:pt x="568" y="0"/>
                    <a:pt x="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2"/>
            <p:cNvSpPr/>
            <p:nvPr/>
          </p:nvSpPr>
          <p:spPr>
            <a:xfrm>
              <a:off x="4827400" y="3545150"/>
              <a:ext cx="22825" cy="33275"/>
            </a:xfrm>
            <a:custGeom>
              <a:avLst/>
              <a:gdLst/>
              <a:ahLst/>
              <a:cxnLst/>
              <a:rect l="l" t="t" r="r" b="b"/>
              <a:pathLst>
                <a:path w="913" h="1331" extrusionOk="0">
                  <a:moveTo>
                    <a:pt x="552" y="0"/>
                  </a:moveTo>
                  <a:cubicBezTo>
                    <a:pt x="480" y="24"/>
                    <a:pt x="408" y="72"/>
                    <a:pt x="384" y="144"/>
                  </a:cubicBezTo>
                  <a:lnTo>
                    <a:pt x="48" y="912"/>
                  </a:lnTo>
                  <a:cubicBezTo>
                    <a:pt x="24" y="984"/>
                    <a:pt x="0" y="1032"/>
                    <a:pt x="24" y="1128"/>
                  </a:cubicBezTo>
                  <a:cubicBezTo>
                    <a:pt x="48" y="1176"/>
                    <a:pt x="96" y="1248"/>
                    <a:pt x="144" y="1296"/>
                  </a:cubicBezTo>
                  <a:cubicBezTo>
                    <a:pt x="195" y="1313"/>
                    <a:pt x="246" y="1330"/>
                    <a:pt x="297" y="1330"/>
                  </a:cubicBezTo>
                  <a:cubicBezTo>
                    <a:pt x="318" y="1330"/>
                    <a:pt x="339" y="1327"/>
                    <a:pt x="360" y="1320"/>
                  </a:cubicBezTo>
                  <a:cubicBezTo>
                    <a:pt x="432" y="1296"/>
                    <a:pt x="504" y="1248"/>
                    <a:pt x="528" y="1200"/>
                  </a:cubicBezTo>
                  <a:lnTo>
                    <a:pt x="864" y="432"/>
                  </a:lnTo>
                  <a:cubicBezTo>
                    <a:pt x="888" y="360"/>
                    <a:pt x="912" y="288"/>
                    <a:pt x="888" y="216"/>
                  </a:cubicBezTo>
                  <a:cubicBezTo>
                    <a:pt x="864" y="144"/>
                    <a:pt x="816" y="72"/>
                    <a:pt x="768" y="48"/>
                  </a:cubicBezTo>
                  <a:cubicBezTo>
                    <a:pt x="696" y="0"/>
                    <a:pt x="624"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2"/>
            <p:cNvSpPr/>
            <p:nvPr/>
          </p:nvSpPr>
          <p:spPr>
            <a:xfrm>
              <a:off x="4849000" y="3486225"/>
              <a:ext cx="21625" cy="32850"/>
            </a:xfrm>
            <a:custGeom>
              <a:avLst/>
              <a:gdLst/>
              <a:ahLst/>
              <a:cxnLst/>
              <a:rect l="l" t="t" r="r" b="b"/>
              <a:pathLst>
                <a:path w="865" h="1314" extrusionOk="0">
                  <a:moveTo>
                    <a:pt x="571" y="1"/>
                  </a:moveTo>
                  <a:cubicBezTo>
                    <a:pt x="446" y="1"/>
                    <a:pt x="330" y="74"/>
                    <a:pt x="288" y="221"/>
                  </a:cubicBezTo>
                  <a:cubicBezTo>
                    <a:pt x="216" y="461"/>
                    <a:pt x="120" y="725"/>
                    <a:pt x="48" y="965"/>
                  </a:cubicBezTo>
                  <a:cubicBezTo>
                    <a:pt x="0" y="1109"/>
                    <a:pt x="96" y="1277"/>
                    <a:pt x="240" y="1301"/>
                  </a:cubicBezTo>
                  <a:cubicBezTo>
                    <a:pt x="270" y="1310"/>
                    <a:pt x="299" y="1314"/>
                    <a:pt x="327" y="1314"/>
                  </a:cubicBezTo>
                  <a:cubicBezTo>
                    <a:pt x="456" y="1314"/>
                    <a:pt x="561" y="1228"/>
                    <a:pt x="600" y="1109"/>
                  </a:cubicBezTo>
                  <a:cubicBezTo>
                    <a:pt x="672" y="869"/>
                    <a:pt x="744" y="605"/>
                    <a:pt x="816" y="365"/>
                  </a:cubicBezTo>
                  <a:cubicBezTo>
                    <a:pt x="864" y="221"/>
                    <a:pt x="768" y="53"/>
                    <a:pt x="624" y="5"/>
                  </a:cubicBezTo>
                  <a:cubicBezTo>
                    <a:pt x="606" y="2"/>
                    <a:pt x="588" y="1"/>
                    <a:pt x="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2"/>
            <p:cNvSpPr/>
            <p:nvPr/>
          </p:nvSpPr>
          <p:spPr>
            <a:xfrm>
              <a:off x="4868200" y="3411525"/>
              <a:ext cx="23425" cy="35625"/>
            </a:xfrm>
            <a:custGeom>
              <a:avLst/>
              <a:gdLst/>
              <a:ahLst/>
              <a:cxnLst/>
              <a:rect l="l" t="t" r="r" b="b"/>
              <a:pathLst>
                <a:path w="937" h="1425" extrusionOk="0">
                  <a:moveTo>
                    <a:pt x="631" y="1"/>
                  </a:moveTo>
                  <a:cubicBezTo>
                    <a:pt x="589" y="1"/>
                    <a:pt x="547" y="13"/>
                    <a:pt x="505" y="41"/>
                  </a:cubicBezTo>
                  <a:cubicBezTo>
                    <a:pt x="456" y="65"/>
                    <a:pt x="384" y="137"/>
                    <a:pt x="384" y="209"/>
                  </a:cubicBezTo>
                  <a:cubicBezTo>
                    <a:pt x="360" y="353"/>
                    <a:pt x="312" y="473"/>
                    <a:pt x="264" y="617"/>
                  </a:cubicBezTo>
                  <a:cubicBezTo>
                    <a:pt x="216" y="761"/>
                    <a:pt x="120" y="881"/>
                    <a:pt x="48" y="1001"/>
                  </a:cubicBezTo>
                  <a:cubicBezTo>
                    <a:pt x="0" y="1073"/>
                    <a:pt x="0" y="1169"/>
                    <a:pt x="0" y="1217"/>
                  </a:cubicBezTo>
                  <a:cubicBezTo>
                    <a:pt x="24" y="1289"/>
                    <a:pt x="72" y="1361"/>
                    <a:pt x="144" y="1385"/>
                  </a:cubicBezTo>
                  <a:cubicBezTo>
                    <a:pt x="173" y="1413"/>
                    <a:pt x="217" y="1425"/>
                    <a:pt x="264" y="1425"/>
                  </a:cubicBezTo>
                  <a:cubicBezTo>
                    <a:pt x="297" y="1425"/>
                    <a:pt x="331" y="1419"/>
                    <a:pt x="360" y="1409"/>
                  </a:cubicBezTo>
                  <a:cubicBezTo>
                    <a:pt x="432" y="1385"/>
                    <a:pt x="481" y="1361"/>
                    <a:pt x="529" y="1289"/>
                  </a:cubicBezTo>
                  <a:cubicBezTo>
                    <a:pt x="721" y="1025"/>
                    <a:pt x="865" y="689"/>
                    <a:pt x="913" y="353"/>
                  </a:cubicBezTo>
                  <a:cubicBezTo>
                    <a:pt x="937" y="281"/>
                    <a:pt x="937" y="209"/>
                    <a:pt x="889" y="137"/>
                  </a:cubicBezTo>
                  <a:cubicBezTo>
                    <a:pt x="865" y="89"/>
                    <a:pt x="793" y="17"/>
                    <a:pt x="721" y="17"/>
                  </a:cubicBezTo>
                  <a:cubicBezTo>
                    <a:pt x="691" y="7"/>
                    <a:pt x="661" y="1"/>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2"/>
            <p:cNvSpPr/>
            <p:nvPr/>
          </p:nvSpPr>
          <p:spPr>
            <a:xfrm>
              <a:off x="4889800" y="3317925"/>
              <a:ext cx="17425" cy="29625"/>
            </a:xfrm>
            <a:custGeom>
              <a:avLst/>
              <a:gdLst/>
              <a:ahLst/>
              <a:cxnLst/>
              <a:rect l="l" t="t" r="r" b="b"/>
              <a:pathLst>
                <a:path w="697" h="1185" extrusionOk="0">
                  <a:moveTo>
                    <a:pt x="391" y="1"/>
                  </a:moveTo>
                  <a:cubicBezTo>
                    <a:pt x="349" y="1"/>
                    <a:pt x="307" y="12"/>
                    <a:pt x="265" y="40"/>
                  </a:cubicBezTo>
                  <a:cubicBezTo>
                    <a:pt x="217" y="64"/>
                    <a:pt x="145" y="136"/>
                    <a:pt x="145" y="208"/>
                  </a:cubicBezTo>
                  <a:cubicBezTo>
                    <a:pt x="97" y="400"/>
                    <a:pt x="49" y="616"/>
                    <a:pt x="25" y="832"/>
                  </a:cubicBezTo>
                  <a:cubicBezTo>
                    <a:pt x="1" y="904"/>
                    <a:pt x="1" y="976"/>
                    <a:pt x="49" y="1048"/>
                  </a:cubicBezTo>
                  <a:cubicBezTo>
                    <a:pt x="73" y="1096"/>
                    <a:pt x="145" y="1144"/>
                    <a:pt x="217" y="1168"/>
                  </a:cubicBezTo>
                  <a:cubicBezTo>
                    <a:pt x="246" y="1178"/>
                    <a:pt x="276" y="1184"/>
                    <a:pt x="306" y="1184"/>
                  </a:cubicBezTo>
                  <a:cubicBezTo>
                    <a:pt x="348" y="1184"/>
                    <a:pt x="390" y="1173"/>
                    <a:pt x="433" y="1144"/>
                  </a:cubicBezTo>
                  <a:cubicBezTo>
                    <a:pt x="481" y="1096"/>
                    <a:pt x="529" y="1048"/>
                    <a:pt x="553" y="976"/>
                  </a:cubicBezTo>
                  <a:cubicBezTo>
                    <a:pt x="601" y="760"/>
                    <a:pt x="649" y="568"/>
                    <a:pt x="673" y="352"/>
                  </a:cubicBezTo>
                  <a:cubicBezTo>
                    <a:pt x="697" y="280"/>
                    <a:pt x="697" y="208"/>
                    <a:pt x="649" y="136"/>
                  </a:cubicBezTo>
                  <a:cubicBezTo>
                    <a:pt x="625" y="88"/>
                    <a:pt x="553" y="16"/>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2"/>
            <p:cNvSpPr/>
            <p:nvPr/>
          </p:nvSpPr>
          <p:spPr>
            <a:xfrm>
              <a:off x="4896400" y="3249325"/>
              <a:ext cx="17425" cy="38800"/>
            </a:xfrm>
            <a:custGeom>
              <a:avLst/>
              <a:gdLst/>
              <a:ahLst/>
              <a:cxnLst/>
              <a:rect l="l" t="t" r="r" b="b"/>
              <a:pathLst>
                <a:path w="697" h="1552" extrusionOk="0">
                  <a:moveTo>
                    <a:pt x="481" y="0"/>
                  </a:moveTo>
                  <a:cubicBezTo>
                    <a:pt x="409" y="0"/>
                    <a:pt x="337" y="0"/>
                    <a:pt x="265" y="24"/>
                  </a:cubicBezTo>
                  <a:cubicBezTo>
                    <a:pt x="217" y="72"/>
                    <a:pt x="145" y="144"/>
                    <a:pt x="145" y="192"/>
                  </a:cubicBezTo>
                  <a:cubicBezTo>
                    <a:pt x="97" y="528"/>
                    <a:pt x="49" y="864"/>
                    <a:pt x="1" y="1200"/>
                  </a:cubicBezTo>
                  <a:cubicBezTo>
                    <a:pt x="1" y="1272"/>
                    <a:pt x="1" y="1344"/>
                    <a:pt x="49" y="1416"/>
                  </a:cubicBezTo>
                  <a:cubicBezTo>
                    <a:pt x="73" y="1464"/>
                    <a:pt x="145" y="1536"/>
                    <a:pt x="217" y="1536"/>
                  </a:cubicBezTo>
                  <a:cubicBezTo>
                    <a:pt x="246" y="1546"/>
                    <a:pt x="276" y="1552"/>
                    <a:pt x="304" y="1552"/>
                  </a:cubicBezTo>
                  <a:cubicBezTo>
                    <a:pt x="344" y="1552"/>
                    <a:pt x="380" y="1540"/>
                    <a:pt x="409" y="1512"/>
                  </a:cubicBezTo>
                  <a:cubicBezTo>
                    <a:pt x="481" y="1488"/>
                    <a:pt x="529" y="1416"/>
                    <a:pt x="553" y="1344"/>
                  </a:cubicBezTo>
                  <a:cubicBezTo>
                    <a:pt x="601" y="1008"/>
                    <a:pt x="649" y="672"/>
                    <a:pt x="697" y="360"/>
                  </a:cubicBezTo>
                  <a:cubicBezTo>
                    <a:pt x="697" y="264"/>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2"/>
            <p:cNvSpPr/>
            <p:nvPr/>
          </p:nvSpPr>
          <p:spPr>
            <a:xfrm>
              <a:off x="4911400" y="3139850"/>
              <a:ext cx="18025" cy="35925"/>
            </a:xfrm>
            <a:custGeom>
              <a:avLst/>
              <a:gdLst/>
              <a:ahLst/>
              <a:cxnLst/>
              <a:rect l="l" t="t" r="r" b="b"/>
              <a:pathLst>
                <a:path w="721" h="1437" extrusionOk="0">
                  <a:moveTo>
                    <a:pt x="404" y="1"/>
                  </a:moveTo>
                  <a:cubicBezTo>
                    <a:pt x="381" y="1"/>
                    <a:pt x="358" y="4"/>
                    <a:pt x="337" y="11"/>
                  </a:cubicBezTo>
                  <a:cubicBezTo>
                    <a:pt x="289" y="35"/>
                    <a:pt x="217" y="83"/>
                    <a:pt x="169" y="155"/>
                  </a:cubicBezTo>
                  <a:cubicBezTo>
                    <a:pt x="150" y="210"/>
                    <a:pt x="146" y="251"/>
                    <a:pt x="145" y="300"/>
                  </a:cubicBezTo>
                  <a:lnTo>
                    <a:pt x="145" y="300"/>
                  </a:lnTo>
                  <a:cubicBezTo>
                    <a:pt x="145" y="300"/>
                    <a:pt x="145" y="299"/>
                    <a:pt x="145" y="299"/>
                  </a:cubicBezTo>
                  <a:cubicBezTo>
                    <a:pt x="145" y="323"/>
                    <a:pt x="145" y="347"/>
                    <a:pt x="145" y="347"/>
                  </a:cubicBezTo>
                  <a:cubicBezTo>
                    <a:pt x="145" y="330"/>
                    <a:pt x="145" y="315"/>
                    <a:pt x="145" y="300"/>
                  </a:cubicBezTo>
                  <a:lnTo>
                    <a:pt x="145" y="300"/>
                  </a:lnTo>
                  <a:cubicBezTo>
                    <a:pt x="169" y="420"/>
                    <a:pt x="169" y="563"/>
                    <a:pt x="145" y="683"/>
                  </a:cubicBezTo>
                  <a:cubicBezTo>
                    <a:pt x="121" y="803"/>
                    <a:pt x="97" y="947"/>
                    <a:pt x="49" y="1067"/>
                  </a:cubicBezTo>
                  <a:cubicBezTo>
                    <a:pt x="49" y="1043"/>
                    <a:pt x="49" y="1043"/>
                    <a:pt x="49" y="1043"/>
                  </a:cubicBezTo>
                  <a:cubicBezTo>
                    <a:pt x="25" y="1091"/>
                    <a:pt x="1" y="1163"/>
                    <a:pt x="25" y="1235"/>
                  </a:cubicBezTo>
                  <a:cubicBezTo>
                    <a:pt x="49" y="1307"/>
                    <a:pt x="97" y="1379"/>
                    <a:pt x="169" y="1403"/>
                  </a:cubicBezTo>
                  <a:cubicBezTo>
                    <a:pt x="203" y="1420"/>
                    <a:pt x="261" y="1437"/>
                    <a:pt x="317" y="1437"/>
                  </a:cubicBezTo>
                  <a:cubicBezTo>
                    <a:pt x="340" y="1437"/>
                    <a:pt x="364" y="1434"/>
                    <a:pt x="385" y="1427"/>
                  </a:cubicBezTo>
                  <a:cubicBezTo>
                    <a:pt x="433" y="1403"/>
                    <a:pt x="505" y="1355"/>
                    <a:pt x="529" y="1307"/>
                  </a:cubicBezTo>
                  <a:cubicBezTo>
                    <a:pt x="601" y="1139"/>
                    <a:pt x="673" y="971"/>
                    <a:pt x="697" y="803"/>
                  </a:cubicBezTo>
                  <a:cubicBezTo>
                    <a:pt x="697" y="707"/>
                    <a:pt x="721" y="611"/>
                    <a:pt x="721" y="515"/>
                  </a:cubicBezTo>
                  <a:cubicBezTo>
                    <a:pt x="721" y="395"/>
                    <a:pt x="697" y="299"/>
                    <a:pt x="697" y="203"/>
                  </a:cubicBezTo>
                  <a:cubicBezTo>
                    <a:pt x="673" y="155"/>
                    <a:pt x="625" y="83"/>
                    <a:pt x="553" y="35"/>
                  </a:cubicBezTo>
                  <a:cubicBezTo>
                    <a:pt x="519" y="18"/>
                    <a:pt x="461"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2"/>
            <p:cNvSpPr/>
            <p:nvPr/>
          </p:nvSpPr>
          <p:spPr>
            <a:xfrm>
              <a:off x="4927600" y="3062450"/>
              <a:ext cx="21025" cy="23325"/>
            </a:xfrm>
            <a:custGeom>
              <a:avLst/>
              <a:gdLst/>
              <a:ahLst/>
              <a:cxnLst/>
              <a:rect l="l" t="t" r="r" b="b"/>
              <a:pathLst>
                <a:path w="841" h="933" extrusionOk="0">
                  <a:moveTo>
                    <a:pt x="544" y="0"/>
                  </a:moveTo>
                  <a:cubicBezTo>
                    <a:pt x="523" y="0"/>
                    <a:pt x="502" y="3"/>
                    <a:pt x="481" y="10"/>
                  </a:cubicBezTo>
                  <a:cubicBezTo>
                    <a:pt x="457" y="10"/>
                    <a:pt x="433" y="34"/>
                    <a:pt x="409" y="34"/>
                  </a:cubicBezTo>
                  <a:cubicBezTo>
                    <a:pt x="361" y="58"/>
                    <a:pt x="337" y="82"/>
                    <a:pt x="313" y="130"/>
                  </a:cubicBezTo>
                  <a:lnTo>
                    <a:pt x="49" y="514"/>
                  </a:lnTo>
                  <a:cubicBezTo>
                    <a:pt x="25" y="538"/>
                    <a:pt x="25" y="562"/>
                    <a:pt x="25" y="610"/>
                  </a:cubicBezTo>
                  <a:cubicBezTo>
                    <a:pt x="1" y="658"/>
                    <a:pt x="1" y="682"/>
                    <a:pt x="25" y="730"/>
                  </a:cubicBezTo>
                  <a:cubicBezTo>
                    <a:pt x="25" y="754"/>
                    <a:pt x="49" y="778"/>
                    <a:pt x="73" y="826"/>
                  </a:cubicBezTo>
                  <a:cubicBezTo>
                    <a:pt x="97" y="850"/>
                    <a:pt x="121" y="874"/>
                    <a:pt x="145" y="898"/>
                  </a:cubicBezTo>
                  <a:cubicBezTo>
                    <a:pt x="196" y="915"/>
                    <a:pt x="247" y="932"/>
                    <a:pt x="297" y="932"/>
                  </a:cubicBezTo>
                  <a:cubicBezTo>
                    <a:pt x="319" y="932"/>
                    <a:pt x="340" y="929"/>
                    <a:pt x="361" y="922"/>
                  </a:cubicBezTo>
                  <a:cubicBezTo>
                    <a:pt x="385" y="898"/>
                    <a:pt x="409" y="898"/>
                    <a:pt x="433" y="898"/>
                  </a:cubicBezTo>
                  <a:cubicBezTo>
                    <a:pt x="481" y="874"/>
                    <a:pt x="505" y="826"/>
                    <a:pt x="529" y="778"/>
                  </a:cubicBezTo>
                  <a:cubicBezTo>
                    <a:pt x="625" y="658"/>
                    <a:pt x="697" y="538"/>
                    <a:pt x="793" y="418"/>
                  </a:cubicBezTo>
                  <a:cubicBezTo>
                    <a:pt x="817" y="394"/>
                    <a:pt x="817" y="346"/>
                    <a:pt x="817" y="322"/>
                  </a:cubicBezTo>
                  <a:cubicBezTo>
                    <a:pt x="841" y="274"/>
                    <a:pt x="817" y="250"/>
                    <a:pt x="817" y="202"/>
                  </a:cubicBezTo>
                  <a:cubicBezTo>
                    <a:pt x="817" y="154"/>
                    <a:pt x="793" y="130"/>
                    <a:pt x="769" y="106"/>
                  </a:cubicBezTo>
                  <a:cubicBezTo>
                    <a:pt x="745" y="82"/>
                    <a:pt x="721" y="58"/>
                    <a:pt x="697" y="34"/>
                  </a:cubicBezTo>
                  <a:cubicBezTo>
                    <a:pt x="646" y="17"/>
                    <a:pt x="595" y="0"/>
                    <a:pt x="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2"/>
            <p:cNvSpPr/>
            <p:nvPr/>
          </p:nvSpPr>
          <p:spPr>
            <a:xfrm>
              <a:off x="4942600" y="2990375"/>
              <a:ext cx="19225" cy="32525"/>
            </a:xfrm>
            <a:custGeom>
              <a:avLst/>
              <a:gdLst/>
              <a:ahLst/>
              <a:cxnLst/>
              <a:rect l="l" t="t" r="r" b="b"/>
              <a:pathLst>
                <a:path w="769" h="1301" extrusionOk="0">
                  <a:moveTo>
                    <a:pt x="415" y="1"/>
                  </a:moveTo>
                  <a:cubicBezTo>
                    <a:pt x="389" y="1"/>
                    <a:pt x="362" y="5"/>
                    <a:pt x="337" y="13"/>
                  </a:cubicBezTo>
                  <a:cubicBezTo>
                    <a:pt x="193" y="61"/>
                    <a:pt x="97" y="205"/>
                    <a:pt x="145" y="349"/>
                  </a:cubicBezTo>
                  <a:cubicBezTo>
                    <a:pt x="145" y="373"/>
                    <a:pt x="145" y="397"/>
                    <a:pt x="169" y="421"/>
                  </a:cubicBezTo>
                  <a:cubicBezTo>
                    <a:pt x="169" y="493"/>
                    <a:pt x="169" y="565"/>
                    <a:pt x="169" y="613"/>
                  </a:cubicBezTo>
                  <a:cubicBezTo>
                    <a:pt x="145" y="685"/>
                    <a:pt x="121" y="757"/>
                    <a:pt x="97" y="829"/>
                  </a:cubicBezTo>
                  <a:cubicBezTo>
                    <a:pt x="97" y="853"/>
                    <a:pt x="73" y="877"/>
                    <a:pt x="73" y="877"/>
                  </a:cubicBezTo>
                  <a:cubicBezTo>
                    <a:pt x="1" y="1021"/>
                    <a:pt x="25" y="1189"/>
                    <a:pt x="169" y="1261"/>
                  </a:cubicBezTo>
                  <a:cubicBezTo>
                    <a:pt x="220" y="1287"/>
                    <a:pt x="275" y="1300"/>
                    <a:pt x="328" y="1300"/>
                  </a:cubicBezTo>
                  <a:cubicBezTo>
                    <a:pt x="421" y="1300"/>
                    <a:pt x="507" y="1257"/>
                    <a:pt x="553" y="1165"/>
                  </a:cubicBezTo>
                  <a:cubicBezTo>
                    <a:pt x="721" y="877"/>
                    <a:pt x="769" y="541"/>
                    <a:pt x="673" y="205"/>
                  </a:cubicBezTo>
                  <a:cubicBezTo>
                    <a:pt x="653" y="87"/>
                    <a:pt x="536"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2"/>
            <p:cNvSpPr/>
            <p:nvPr/>
          </p:nvSpPr>
          <p:spPr>
            <a:xfrm>
              <a:off x="4967800" y="2893475"/>
              <a:ext cx="17425" cy="32825"/>
            </a:xfrm>
            <a:custGeom>
              <a:avLst/>
              <a:gdLst/>
              <a:ahLst/>
              <a:cxnLst/>
              <a:rect l="l" t="t" r="r" b="b"/>
              <a:pathLst>
                <a:path w="697" h="1313" extrusionOk="0">
                  <a:moveTo>
                    <a:pt x="481" y="1"/>
                  </a:moveTo>
                  <a:cubicBezTo>
                    <a:pt x="409" y="1"/>
                    <a:pt x="337" y="1"/>
                    <a:pt x="265" y="49"/>
                  </a:cubicBezTo>
                  <a:cubicBezTo>
                    <a:pt x="217" y="73"/>
                    <a:pt x="145" y="145"/>
                    <a:pt x="145" y="217"/>
                  </a:cubicBezTo>
                  <a:cubicBezTo>
                    <a:pt x="97" y="457"/>
                    <a:pt x="49" y="697"/>
                    <a:pt x="1" y="961"/>
                  </a:cubicBezTo>
                  <a:cubicBezTo>
                    <a:pt x="1" y="1033"/>
                    <a:pt x="1" y="1105"/>
                    <a:pt x="49" y="1177"/>
                  </a:cubicBezTo>
                  <a:cubicBezTo>
                    <a:pt x="73" y="1225"/>
                    <a:pt x="145" y="1273"/>
                    <a:pt x="217" y="1297"/>
                  </a:cubicBezTo>
                  <a:cubicBezTo>
                    <a:pt x="247" y="1307"/>
                    <a:pt x="277" y="1313"/>
                    <a:pt x="306" y="1313"/>
                  </a:cubicBezTo>
                  <a:cubicBezTo>
                    <a:pt x="349" y="1313"/>
                    <a:pt x="391" y="1301"/>
                    <a:pt x="433" y="1273"/>
                  </a:cubicBezTo>
                  <a:cubicBezTo>
                    <a:pt x="481" y="1225"/>
                    <a:pt x="529" y="1177"/>
                    <a:pt x="553" y="1105"/>
                  </a:cubicBezTo>
                  <a:cubicBezTo>
                    <a:pt x="601" y="865"/>
                    <a:pt x="625" y="601"/>
                    <a:pt x="673" y="361"/>
                  </a:cubicBezTo>
                  <a:cubicBezTo>
                    <a:pt x="697" y="289"/>
                    <a:pt x="697" y="217"/>
                    <a:pt x="649" y="145"/>
                  </a:cubicBezTo>
                  <a:cubicBezTo>
                    <a:pt x="625"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2"/>
            <p:cNvSpPr/>
            <p:nvPr/>
          </p:nvSpPr>
          <p:spPr>
            <a:xfrm>
              <a:off x="4981000" y="2840675"/>
              <a:ext cx="16825" cy="20275"/>
            </a:xfrm>
            <a:custGeom>
              <a:avLst/>
              <a:gdLst/>
              <a:ahLst/>
              <a:cxnLst/>
              <a:rect l="l" t="t" r="r" b="b"/>
              <a:pathLst>
                <a:path w="673" h="811" extrusionOk="0">
                  <a:moveTo>
                    <a:pt x="313" y="0"/>
                  </a:moveTo>
                  <a:cubicBezTo>
                    <a:pt x="313" y="24"/>
                    <a:pt x="289" y="24"/>
                    <a:pt x="265" y="24"/>
                  </a:cubicBezTo>
                  <a:cubicBezTo>
                    <a:pt x="217" y="48"/>
                    <a:pt x="193" y="96"/>
                    <a:pt x="145" y="144"/>
                  </a:cubicBezTo>
                  <a:cubicBezTo>
                    <a:pt x="121" y="216"/>
                    <a:pt x="73" y="312"/>
                    <a:pt x="25" y="384"/>
                  </a:cubicBezTo>
                  <a:cubicBezTo>
                    <a:pt x="1" y="408"/>
                    <a:pt x="1" y="456"/>
                    <a:pt x="1" y="480"/>
                  </a:cubicBezTo>
                  <a:cubicBezTo>
                    <a:pt x="1" y="528"/>
                    <a:pt x="1" y="552"/>
                    <a:pt x="1" y="600"/>
                  </a:cubicBezTo>
                  <a:cubicBezTo>
                    <a:pt x="1" y="649"/>
                    <a:pt x="25" y="673"/>
                    <a:pt x="49" y="697"/>
                  </a:cubicBezTo>
                  <a:cubicBezTo>
                    <a:pt x="73" y="721"/>
                    <a:pt x="97" y="745"/>
                    <a:pt x="121" y="769"/>
                  </a:cubicBezTo>
                  <a:cubicBezTo>
                    <a:pt x="145" y="769"/>
                    <a:pt x="169" y="793"/>
                    <a:pt x="193" y="793"/>
                  </a:cubicBezTo>
                  <a:cubicBezTo>
                    <a:pt x="217" y="805"/>
                    <a:pt x="241" y="811"/>
                    <a:pt x="265" y="811"/>
                  </a:cubicBezTo>
                  <a:cubicBezTo>
                    <a:pt x="289" y="811"/>
                    <a:pt x="313" y="805"/>
                    <a:pt x="337" y="793"/>
                  </a:cubicBezTo>
                  <a:cubicBezTo>
                    <a:pt x="361" y="793"/>
                    <a:pt x="385" y="769"/>
                    <a:pt x="409" y="769"/>
                  </a:cubicBezTo>
                  <a:cubicBezTo>
                    <a:pt x="457" y="745"/>
                    <a:pt x="481" y="721"/>
                    <a:pt x="505" y="673"/>
                  </a:cubicBezTo>
                  <a:lnTo>
                    <a:pt x="649" y="408"/>
                  </a:lnTo>
                  <a:cubicBezTo>
                    <a:pt x="649" y="384"/>
                    <a:pt x="673" y="360"/>
                    <a:pt x="673" y="312"/>
                  </a:cubicBezTo>
                  <a:cubicBezTo>
                    <a:pt x="673" y="288"/>
                    <a:pt x="673" y="240"/>
                    <a:pt x="673" y="192"/>
                  </a:cubicBezTo>
                  <a:cubicBezTo>
                    <a:pt x="649" y="168"/>
                    <a:pt x="649" y="144"/>
                    <a:pt x="625" y="96"/>
                  </a:cubicBezTo>
                  <a:cubicBezTo>
                    <a:pt x="601" y="72"/>
                    <a:pt x="577" y="48"/>
                    <a:pt x="529" y="24"/>
                  </a:cubicBezTo>
                  <a:cubicBezTo>
                    <a:pt x="505" y="24"/>
                    <a:pt x="505"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2"/>
            <p:cNvSpPr/>
            <p:nvPr/>
          </p:nvSpPr>
          <p:spPr>
            <a:xfrm>
              <a:off x="4993000" y="2765550"/>
              <a:ext cx="23450" cy="42250"/>
            </a:xfrm>
            <a:custGeom>
              <a:avLst/>
              <a:gdLst/>
              <a:ahLst/>
              <a:cxnLst/>
              <a:rect l="l" t="t" r="r" b="b"/>
              <a:pathLst>
                <a:path w="938" h="1690" extrusionOk="0">
                  <a:moveTo>
                    <a:pt x="658" y="1"/>
                  </a:moveTo>
                  <a:cubicBezTo>
                    <a:pt x="518" y="1"/>
                    <a:pt x="403" y="71"/>
                    <a:pt x="361" y="197"/>
                  </a:cubicBezTo>
                  <a:lnTo>
                    <a:pt x="49" y="1325"/>
                  </a:lnTo>
                  <a:cubicBezTo>
                    <a:pt x="1" y="1469"/>
                    <a:pt x="97" y="1637"/>
                    <a:pt x="241" y="1685"/>
                  </a:cubicBezTo>
                  <a:cubicBezTo>
                    <a:pt x="259" y="1688"/>
                    <a:pt x="278" y="1690"/>
                    <a:pt x="296" y="1690"/>
                  </a:cubicBezTo>
                  <a:cubicBezTo>
                    <a:pt x="420" y="1690"/>
                    <a:pt x="535" y="1619"/>
                    <a:pt x="577" y="1493"/>
                  </a:cubicBezTo>
                  <a:lnTo>
                    <a:pt x="913" y="341"/>
                  </a:lnTo>
                  <a:cubicBezTo>
                    <a:pt x="937" y="221"/>
                    <a:pt x="865" y="29"/>
                    <a:pt x="721" y="5"/>
                  </a:cubicBezTo>
                  <a:cubicBezTo>
                    <a:pt x="700" y="2"/>
                    <a:pt x="679"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2"/>
            <p:cNvSpPr/>
            <p:nvPr/>
          </p:nvSpPr>
          <p:spPr>
            <a:xfrm>
              <a:off x="5008625" y="2731475"/>
              <a:ext cx="13825" cy="16825"/>
            </a:xfrm>
            <a:custGeom>
              <a:avLst/>
              <a:gdLst/>
              <a:ahLst/>
              <a:cxnLst/>
              <a:rect l="l" t="t" r="r" b="b"/>
              <a:pathLst>
                <a:path w="553" h="673" extrusionOk="0">
                  <a:moveTo>
                    <a:pt x="216" y="0"/>
                  </a:moveTo>
                  <a:cubicBezTo>
                    <a:pt x="168" y="24"/>
                    <a:pt x="120" y="48"/>
                    <a:pt x="72" y="72"/>
                  </a:cubicBezTo>
                  <a:cubicBezTo>
                    <a:pt x="72" y="96"/>
                    <a:pt x="48" y="120"/>
                    <a:pt x="48" y="120"/>
                  </a:cubicBezTo>
                  <a:cubicBezTo>
                    <a:pt x="24" y="168"/>
                    <a:pt x="0" y="216"/>
                    <a:pt x="0" y="264"/>
                  </a:cubicBezTo>
                  <a:lnTo>
                    <a:pt x="0" y="384"/>
                  </a:lnTo>
                  <a:cubicBezTo>
                    <a:pt x="0" y="432"/>
                    <a:pt x="0" y="480"/>
                    <a:pt x="24" y="504"/>
                  </a:cubicBezTo>
                  <a:cubicBezTo>
                    <a:pt x="24" y="528"/>
                    <a:pt x="48" y="576"/>
                    <a:pt x="72" y="600"/>
                  </a:cubicBezTo>
                  <a:cubicBezTo>
                    <a:pt x="96" y="624"/>
                    <a:pt x="144" y="648"/>
                    <a:pt x="168" y="648"/>
                  </a:cubicBezTo>
                  <a:cubicBezTo>
                    <a:pt x="216" y="672"/>
                    <a:pt x="240" y="672"/>
                    <a:pt x="288" y="672"/>
                  </a:cubicBezTo>
                  <a:lnTo>
                    <a:pt x="360" y="672"/>
                  </a:lnTo>
                  <a:cubicBezTo>
                    <a:pt x="408" y="648"/>
                    <a:pt x="432" y="624"/>
                    <a:pt x="480" y="600"/>
                  </a:cubicBezTo>
                  <a:cubicBezTo>
                    <a:pt x="480" y="576"/>
                    <a:pt x="504" y="552"/>
                    <a:pt x="528" y="528"/>
                  </a:cubicBezTo>
                  <a:cubicBezTo>
                    <a:pt x="552" y="504"/>
                    <a:pt x="552" y="456"/>
                    <a:pt x="552" y="384"/>
                  </a:cubicBezTo>
                  <a:lnTo>
                    <a:pt x="552" y="264"/>
                  </a:lnTo>
                  <a:cubicBezTo>
                    <a:pt x="552" y="240"/>
                    <a:pt x="552" y="192"/>
                    <a:pt x="528" y="168"/>
                  </a:cubicBezTo>
                  <a:cubicBezTo>
                    <a:pt x="528" y="120"/>
                    <a:pt x="504" y="96"/>
                    <a:pt x="480" y="72"/>
                  </a:cubicBezTo>
                  <a:cubicBezTo>
                    <a:pt x="456" y="48"/>
                    <a:pt x="432" y="24"/>
                    <a:pt x="384" y="24"/>
                  </a:cubicBezTo>
                  <a:cubicBezTo>
                    <a:pt x="360" y="0"/>
                    <a:pt x="31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2"/>
            <p:cNvSpPr/>
            <p:nvPr/>
          </p:nvSpPr>
          <p:spPr>
            <a:xfrm>
              <a:off x="5015225" y="2675275"/>
              <a:ext cx="17425" cy="32600"/>
            </a:xfrm>
            <a:custGeom>
              <a:avLst/>
              <a:gdLst/>
              <a:ahLst/>
              <a:cxnLst/>
              <a:rect l="l" t="t" r="r" b="b"/>
              <a:pathLst>
                <a:path w="697" h="1304" extrusionOk="0">
                  <a:moveTo>
                    <a:pt x="391" y="0"/>
                  </a:moveTo>
                  <a:cubicBezTo>
                    <a:pt x="348" y="0"/>
                    <a:pt x="306" y="12"/>
                    <a:pt x="264" y="40"/>
                  </a:cubicBezTo>
                  <a:cubicBezTo>
                    <a:pt x="216" y="64"/>
                    <a:pt x="144" y="136"/>
                    <a:pt x="144" y="208"/>
                  </a:cubicBezTo>
                  <a:cubicBezTo>
                    <a:pt x="96" y="448"/>
                    <a:pt x="48" y="688"/>
                    <a:pt x="0" y="952"/>
                  </a:cubicBezTo>
                  <a:cubicBezTo>
                    <a:pt x="0" y="1024"/>
                    <a:pt x="0" y="1096"/>
                    <a:pt x="24" y="1168"/>
                  </a:cubicBezTo>
                  <a:cubicBezTo>
                    <a:pt x="72" y="1216"/>
                    <a:pt x="120" y="1288"/>
                    <a:pt x="192" y="1288"/>
                  </a:cubicBezTo>
                  <a:cubicBezTo>
                    <a:pt x="222" y="1298"/>
                    <a:pt x="256" y="1304"/>
                    <a:pt x="289" y="1304"/>
                  </a:cubicBezTo>
                  <a:cubicBezTo>
                    <a:pt x="335" y="1304"/>
                    <a:pt x="380" y="1292"/>
                    <a:pt x="408" y="1264"/>
                  </a:cubicBezTo>
                  <a:cubicBezTo>
                    <a:pt x="480" y="1216"/>
                    <a:pt x="528" y="1168"/>
                    <a:pt x="552" y="1096"/>
                  </a:cubicBezTo>
                  <a:cubicBezTo>
                    <a:pt x="576" y="856"/>
                    <a:pt x="624" y="592"/>
                    <a:pt x="672" y="352"/>
                  </a:cubicBezTo>
                  <a:cubicBezTo>
                    <a:pt x="696" y="280"/>
                    <a:pt x="696" y="208"/>
                    <a:pt x="648" y="136"/>
                  </a:cubicBezTo>
                  <a:cubicBezTo>
                    <a:pt x="624" y="64"/>
                    <a:pt x="552" y="16"/>
                    <a:pt x="480" y="16"/>
                  </a:cubicBezTo>
                  <a:cubicBezTo>
                    <a:pt x="450" y="6"/>
                    <a:pt x="420"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2"/>
            <p:cNvSpPr/>
            <p:nvPr/>
          </p:nvSpPr>
          <p:spPr>
            <a:xfrm>
              <a:off x="4139125" y="3546950"/>
              <a:ext cx="846100" cy="766300"/>
            </a:xfrm>
            <a:custGeom>
              <a:avLst/>
              <a:gdLst/>
              <a:ahLst/>
              <a:cxnLst/>
              <a:rect l="l" t="t" r="r" b="b"/>
              <a:pathLst>
                <a:path w="33844" h="30652" extrusionOk="0">
                  <a:moveTo>
                    <a:pt x="168" y="0"/>
                  </a:moveTo>
                  <a:cubicBezTo>
                    <a:pt x="144" y="24"/>
                    <a:pt x="96" y="48"/>
                    <a:pt x="72" y="72"/>
                  </a:cubicBezTo>
                  <a:cubicBezTo>
                    <a:pt x="24" y="120"/>
                    <a:pt x="0" y="168"/>
                    <a:pt x="0" y="264"/>
                  </a:cubicBezTo>
                  <a:cubicBezTo>
                    <a:pt x="0" y="648"/>
                    <a:pt x="0" y="1032"/>
                    <a:pt x="0" y="1416"/>
                  </a:cubicBezTo>
                  <a:cubicBezTo>
                    <a:pt x="0" y="1464"/>
                    <a:pt x="0" y="1512"/>
                    <a:pt x="0" y="1584"/>
                  </a:cubicBezTo>
                  <a:cubicBezTo>
                    <a:pt x="24" y="1920"/>
                    <a:pt x="24" y="2256"/>
                    <a:pt x="24" y="2617"/>
                  </a:cubicBezTo>
                  <a:lnTo>
                    <a:pt x="24" y="2713"/>
                  </a:lnTo>
                  <a:cubicBezTo>
                    <a:pt x="48" y="3073"/>
                    <a:pt x="48" y="3457"/>
                    <a:pt x="72" y="3817"/>
                  </a:cubicBezTo>
                  <a:lnTo>
                    <a:pt x="72" y="3865"/>
                  </a:lnTo>
                  <a:cubicBezTo>
                    <a:pt x="72" y="4249"/>
                    <a:pt x="96" y="4633"/>
                    <a:pt x="120" y="5041"/>
                  </a:cubicBezTo>
                  <a:cubicBezTo>
                    <a:pt x="168" y="5857"/>
                    <a:pt x="216" y="6673"/>
                    <a:pt x="288" y="7489"/>
                  </a:cubicBezTo>
                  <a:cubicBezTo>
                    <a:pt x="288" y="7705"/>
                    <a:pt x="312" y="7897"/>
                    <a:pt x="336" y="8089"/>
                  </a:cubicBezTo>
                  <a:cubicBezTo>
                    <a:pt x="360" y="8281"/>
                    <a:pt x="360" y="8473"/>
                    <a:pt x="384" y="8665"/>
                  </a:cubicBezTo>
                  <a:cubicBezTo>
                    <a:pt x="408" y="8905"/>
                    <a:pt x="432" y="9145"/>
                    <a:pt x="480" y="9409"/>
                  </a:cubicBezTo>
                  <a:cubicBezTo>
                    <a:pt x="480" y="9433"/>
                    <a:pt x="480" y="9481"/>
                    <a:pt x="480" y="9529"/>
                  </a:cubicBezTo>
                  <a:cubicBezTo>
                    <a:pt x="504" y="9793"/>
                    <a:pt x="552" y="10033"/>
                    <a:pt x="576" y="10297"/>
                  </a:cubicBezTo>
                  <a:cubicBezTo>
                    <a:pt x="576" y="10297"/>
                    <a:pt x="576" y="10297"/>
                    <a:pt x="576" y="10321"/>
                  </a:cubicBezTo>
                  <a:cubicBezTo>
                    <a:pt x="720" y="11377"/>
                    <a:pt x="888" y="12457"/>
                    <a:pt x="1105" y="13514"/>
                  </a:cubicBezTo>
                  <a:cubicBezTo>
                    <a:pt x="1105" y="13514"/>
                    <a:pt x="1105" y="13514"/>
                    <a:pt x="1105" y="13538"/>
                  </a:cubicBezTo>
                  <a:cubicBezTo>
                    <a:pt x="1177" y="13850"/>
                    <a:pt x="1249" y="14186"/>
                    <a:pt x="1321" y="14498"/>
                  </a:cubicBezTo>
                  <a:cubicBezTo>
                    <a:pt x="1369" y="14714"/>
                    <a:pt x="1393" y="14906"/>
                    <a:pt x="1441" y="15122"/>
                  </a:cubicBezTo>
                  <a:cubicBezTo>
                    <a:pt x="1513" y="15410"/>
                    <a:pt x="1585" y="15698"/>
                    <a:pt x="1657" y="15986"/>
                  </a:cubicBezTo>
                  <a:cubicBezTo>
                    <a:pt x="1681" y="15986"/>
                    <a:pt x="1681" y="16010"/>
                    <a:pt x="1681" y="16034"/>
                  </a:cubicBezTo>
                  <a:cubicBezTo>
                    <a:pt x="1753" y="16322"/>
                    <a:pt x="1825" y="16586"/>
                    <a:pt x="1921" y="16874"/>
                  </a:cubicBezTo>
                  <a:cubicBezTo>
                    <a:pt x="1969" y="17066"/>
                    <a:pt x="2017" y="17258"/>
                    <a:pt x="2065" y="17426"/>
                  </a:cubicBezTo>
                  <a:cubicBezTo>
                    <a:pt x="2089" y="17450"/>
                    <a:pt x="2089" y="17474"/>
                    <a:pt x="2089" y="17498"/>
                  </a:cubicBezTo>
                  <a:cubicBezTo>
                    <a:pt x="2209" y="17882"/>
                    <a:pt x="2329" y="18290"/>
                    <a:pt x="2449" y="18674"/>
                  </a:cubicBezTo>
                  <a:lnTo>
                    <a:pt x="2473" y="18674"/>
                  </a:lnTo>
                  <a:cubicBezTo>
                    <a:pt x="2521" y="18842"/>
                    <a:pt x="2569" y="18986"/>
                    <a:pt x="2641" y="19154"/>
                  </a:cubicBezTo>
                  <a:cubicBezTo>
                    <a:pt x="2641" y="19178"/>
                    <a:pt x="2641" y="19226"/>
                    <a:pt x="2665" y="19250"/>
                  </a:cubicBezTo>
                  <a:cubicBezTo>
                    <a:pt x="2713" y="19370"/>
                    <a:pt x="2761" y="19514"/>
                    <a:pt x="2809" y="19658"/>
                  </a:cubicBezTo>
                  <a:lnTo>
                    <a:pt x="2833" y="19730"/>
                  </a:lnTo>
                  <a:cubicBezTo>
                    <a:pt x="2905" y="19874"/>
                    <a:pt x="2953" y="20018"/>
                    <a:pt x="3001" y="20162"/>
                  </a:cubicBezTo>
                  <a:cubicBezTo>
                    <a:pt x="3025" y="20186"/>
                    <a:pt x="3025" y="20186"/>
                    <a:pt x="3025" y="20210"/>
                  </a:cubicBezTo>
                  <a:cubicBezTo>
                    <a:pt x="3097" y="20378"/>
                    <a:pt x="3145" y="20522"/>
                    <a:pt x="3217" y="20690"/>
                  </a:cubicBezTo>
                  <a:cubicBezTo>
                    <a:pt x="3385" y="21098"/>
                    <a:pt x="3577" y="21506"/>
                    <a:pt x="3769" y="21890"/>
                  </a:cubicBezTo>
                  <a:cubicBezTo>
                    <a:pt x="3769" y="21914"/>
                    <a:pt x="3793" y="21938"/>
                    <a:pt x="3793" y="21962"/>
                  </a:cubicBezTo>
                  <a:cubicBezTo>
                    <a:pt x="3889" y="22154"/>
                    <a:pt x="3985" y="22346"/>
                    <a:pt x="4081" y="22538"/>
                  </a:cubicBezTo>
                  <a:cubicBezTo>
                    <a:pt x="4081" y="22538"/>
                    <a:pt x="4105" y="22538"/>
                    <a:pt x="4105" y="22562"/>
                  </a:cubicBezTo>
                  <a:cubicBezTo>
                    <a:pt x="4177" y="22731"/>
                    <a:pt x="4273" y="22899"/>
                    <a:pt x="4369" y="23067"/>
                  </a:cubicBezTo>
                  <a:cubicBezTo>
                    <a:pt x="4393" y="23115"/>
                    <a:pt x="4417" y="23163"/>
                    <a:pt x="4441" y="23211"/>
                  </a:cubicBezTo>
                  <a:cubicBezTo>
                    <a:pt x="4561" y="23379"/>
                    <a:pt x="4657" y="23547"/>
                    <a:pt x="4753" y="23739"/>
                  </a:cubicBezTo>
                  <a:cubicBezTo>
                    <a:pt x="4897" y="23979"/>
                    <a:pt x="5065" y="24195"/>
                    <a:pt x="5209" y="24435"/>
                  </a:cubicBezTo>
                  <a:lnTo>
                    <a:pt x="5233" y="24435"/>
                  </a:lnTo>
                  <a:cubicBezTo>
                    <a:pt x="5305" y="24555"/>
                    <a:pt x="5377" y="24651"/>
                    <a:pt x="5449" y="24771"/>
                  </a:cubicBezTo>
                  <a:cubicBezTo>
                    <a:pt x="5665" y="25059"/>
                    <a:pt x="5881" y="25347"/>
                    <a:pt x="6097" y="25635"/>
                  </a:cubicBezTo>
                  <a:lnTo>
                    <a:pt x="6145" y="25683"/>
                  </a:lnTo>
                  <a:cubicBezTo>
                    <a:pt x="6409" y="26019"/>
                    <a:pt x="6697" y="26331"/>
                    <a:pt x="6985" y="26643"/>
                  </a:cubicBezTo>
                  <a:cubicBezTo>
                    <a:pt x="7009" y="26667"/>
                    <a:pt x="7033" y="26691"/>
                    <a:pt x="7057" y="26691"/>
                  </a:cubicBezTo>
                  <a:cubicBezTo>
                    <a:pt x="7297" y="26979"/>
                    <a:pt x="7585" y="27243"/>
                    <a:pt x="7873" y="27483"/>
                  </a:cubicBezTo>
                  <a:cubicBezTo>
                    <a:pt x="7993" y="27603"/>
                    <a:pt x="8113" y="27699"/>
                    <a:pt x="8257" y="27795"/>
                  </a:cubicBezTo>
                  <a:cubicBezTo>
                    <a:pt x="8353" y="27891"/>
                    <a:pt x="8449" y="27963"/>
                    <a:pt x="8569" y="28035"/>
                  </a:cubicBezTo>
                  <a:cubicBezTo>
                    <a:pt x="8569" y="28035"/>
                    <a:pt x="8569" y="28059"/>
                    <a:pt x="8569" y="28059"/>
                  </a:cubicBezTo>
                  <a:cubicBezTo>
                    <a:pt x="8665" y="28131"/>
                    <a:pt x="8761" y="28203"/>
                    <a:pt x="8857" y="28275"/>
                  </a:cubicBezTo>
                  <a:cubicBezTo>
                    <a:pt x="8905" y="28299"/>
                    <a:pt x="8929" y="28299"/>
                    <a:pt x="8953" y="28323"/>
                  </a:cubicBezTo>
                  <a:cubicBezTo>
                    <a:pt x="9025" y="28395"/>
                    <a:pt x="9121" y="28443"/>
                    <a:pt x="9193" y="28491"/>
                  </a:cubicBezTo>
                  <a:cubicBezTo>
                    <a:pt x="9313" y="28563"/>
                    <a:pt x="9409" y="28635"/>
                    <a:pt x="9529" y="28707"/>
                  </a:cubicBezTo>
                  <a:cubicBezTo>
                    <a:pt x="9865" y="28923"/>
                    <a:pt x="10225" y="29115"/>
                    <a:pt x="10561" y="29283"/>
                  </a:cubicBezTo>
                  <a:cubicBezTo>
                    <a:pt x="10922" y="29451"/>
                    <a:pt x="11282" y="29595"/>
                    <a:pt x="11642" y="29739"/>
                  </a:cubicBezTo>
                  <a:cubicBezTo>
                    <a:pt x="12842" y="30219"/>
                    <a:pt x="14138" y="30507"/>
                    <a:pt x="15434" y="30603"/>
                  </a:cubicBezTo>
                  <a:cubicBezTo>
                    <a:pt x="15818" y="30651"/>
                    <a:pt x="16226" y="30651"/>
                    <a:pt x="16610" y="30651"/>
                  </a:cubicBezTo>
                  <a:lnTo>
                    <a:pt x="16994" y="30651"/>
                  </a:lnTo>
                  <a:cubicBezTo>
                    <a:pt x="17642" y="30651"/>
                    <a:pt x="18314" y="30579"/>
                    <a:pt x="18938" y="30483"/>
                  </a:cubicBezTo>
                  <a:cubicBezTo>
                    <a:pt x="19202" y="30435"/>
                    <a:pt x="19466" y="30387"/>
                    <a:pt x="19706" y="30339"/>
                  </a:cubicBezTo>
                  <a:cubicBezTo>
                    <a:pt x="20355" y="30195"/>
                    <a:pt x="20979" y="30027"/>
                    <a:pt x="21603" y="29787"/>
                  </a:cubicBezTo>
                  <a:cubicBezTo>
                    <a:pt x="21723" y="29763"/>
                    <a:pt x="21843" y="29715"/>
                    <a:pt x="21963" y="29667"/>
                  </a:cubicBezTo>
                  <a:cubicBezTo>
                    <a:pt x="22011" y="29643"/>
                    <a:pt x="22059" y="29619"/>
                    <a:pt x="22107" y="29595"/>
                  </a:cubicBezTo>
                  <a:cubicBezTo>
                    <a:pt x="22179" y="29571"/>
                    <a:pt x="22251" y="29547"/>
                    <a:pt x="22323" y="29523"/>
                  </a:cubicBezTo>
                  <a:cubicBezTo>
                    <a:pt x="22371" y="29475"/>
                    <a:pt x="22443" y="29451"/>
                    <a:pt x="22515" y="29427"/>
                  </a:cubicBezTo>
                  <a:cubicBezTo>
                    <a:pt x="22563" y="29403"/>
                    <a:pt x="22611" y="29379"/>
                    <a:pt x="22659" y="29355"/>
                  </a:cubicBezTo>
                  <a:cubicBezTo>
                    <a:pt x="22731" y="29331"/>
                    <a:pt x="22803" y="29283"/>
                    <a:pt x="22875" y="29259"/>
                  </a:cubicBezTo>
                  <a:cubicBezTo>
                    <a:pt x="22923" y="29235"/>
                    <a:pt x="22947" y="29211"/>
                    <a:pt x="22995" y="29187"/>
                  </a:cubicBezTo>
                  <a:cubicBezTo>
                    <a:pt x="23067" y="29163"/>
                    <a:pt x="23163" y="29115"/>
                    <a:pt x="23235" y="29067"/>
                  </a:cubicBezTo>
                  <a:cubicBezTo>
                    <a:pt x="23259" y="29043"/>
                    <a:pt x="23307" y="29043"/>
                    <a:pt x="23331" y="29019"/>
                  </a:cubicBezTo>
                  <a:cubicBezTo>
                    <a:pt x="23403" y="28971"/>
                    <a:pt x="23499" y="28923"/>
                    <a:pt x="23595" y="28875"/>
                  </a:cubicBezTo>
                  <a:cubicBezTo>
                    <a:pt x="23595" y="28875"/>
                    <a:pt x="23619" y="28851"/>
                    <a:pt x="23643" y="28851"/>
                  </a:cubicBezTo>
                  <a:cubicBezTo>
                    <a:pt x="23739" y="28803"/>
                    <a:pt x="23835" y="28731"/>
                    <a:pt x="23931" y="28683"/>
                  </a:cubicBezTo>
                  <a:cubicBezTo>
                    <a:pt x="23931" y="28683"/>
                    <a:pt x="23931" y="28659"/>
                    <a:pt x="23955" y="28659"/>
                  </a:cubicBezTo>
                  <a:cubicBezTo>
                    <a:pt x="24171" y="28515"/>
                    <a:pt x="24411" y="28371"/>
                    <a:pt x="24627" y="28203"/>
                  </a:cubicBezTo>
                  <a:cubicBezTo>
                    <a:pt x="24651" y="28203"/>
                    <a:pt x="24651" y="28203"/>
                    <a:pt x="24651" y="28179"/>
                  </a:cubicBezTo>
                  <a:cubicBezTo>
                    <a:pt x="25443" y="27627"/>
                    <a:pt x="26163" y="26979"/>
                    <a:pt x="26811" y="26259"/>
                  </a:cubicBezTo>
                  <a:cubicBezTo>
                    <a:pt x="26835" y="26235"/>
                    <a:pt x="26859" y="26211"/>
                    <a:pt x="26883" y="26187"/>
                  </a:cubicBezTo>
                  <a:cubicBezTo>
                    <a:pt x="26955" y="26091"/>
                    <a:pt x="27051" y="25995"/>
                    <a:pt x="27123" y="25899"/>
                  </a:cubicBezTo>
                  <a:cubicBezTo>
                    <a:pt x="27987" y="24867"/>
                    <a:pt x="28731" y="23739"/>
                    <a:pt x="29379" y="22562"/>
                  </a:cubicBezTo>
                  <a:cubicBezTo>
                    <a:pt x="29379" y="22538"/>
                    <a:pt x="29379" y="22538"/>
                    <a:pt x="29379" y="22538"/>
                  </a:cubicBezTo>
                  <a:cubicBezTo>
                    <a:pt x="29571" y="22202"/>
                    <a:pt x="29764" y="21842"/>
                    <a:pt x="29932" y="21506"/>
                  </a:cubicBezTo>
                  <a:cubicBezTo>
                    <a:pt x="30004" y="21338"/>
                    <a:pt x="30076" y="21194"/>
                    <a:pt x="30148" y="21050"/>
                  </a:cubicBezTo>
                  <a:cubicBezTo>
                    <a:pt x="30148" y="21050"/>
                    <a:pt x="30148" y="21050"/>
                    <a:pt x="30148" y="21026"/>
                  </a:cubicBezTo>
                  <a:cubicBezTo>
                    <a:pt x="30220" y="20882"/>
                    <a:pt x="30292" y="20738"/>
                    <a:pt x="30364" y="20570"/>
                  </a:cubicBezTo>
                  <a:cubicBezTo>
                    <a:pt x="30532" y="20234"/>
                    <a:pt x="30700" y="19874"/>
                    <a:pt x="30844" y="19514"/>
                  </a:cubicBezTo>
                  <a:cubicBezTo>
                    <a:pt x="30868" y="19466"/>
                    <a:pt x="30868" y="19442"/>
                    <a:pt x="30892" y="19394"/>
                  </a:cubicBezTo>
                  <a:cubicBezTo>
                    <a:pt x="30988" y="19178"/>
                    <a:pt x="31084" y="18962"/>
                    <a:pt x="31156" y="18770"/>
                  </a:cubicBezTo>
                  <a:cubicBezTo>
                    <a:pt x="31180" y="18698"/>
                    <a:pt x="31204" y="18650"/>
                    <a:pt x="31228" y="18602"/>
                  </a:cubicBezTo>
                  <a:cubicBezTo>
                    <a:pt x="31300" y="18386"/>
                    <a:pt x="31396" y="18170"/>
                    <a:pt x="31468" y="17978"/>
                  </a:cubicBezTo>
                  <a:cubicBezTo>
                    <a:pt x="31468" y="17978"/>
                    <a:pt x="31468" y="17954"/>
                    <a:pt x="31468" y="17954"/>
                  </a:cubicBezTo>
                  <a:cubicBezTo>
                    <a:pt x="31540" y="17738"/>
                    <a:pt x="31636" y="17522"/>
                    <a:pt x="31708" y="17306"/>
                  </a:cubicBezTo>
                  <a:cubicBezTo>
                    <a:pt x="31732" y="17282"/>
                    <a:pt x="31732" y="17234"/>
                    <a:pt x="31756" y="17186"/>
                  </a:cubicBezTo>
                  <a:cubicBezTo>
                    <a:pt x="31828" y="16970"/>
                    <a:pt x="31900" y="16730"/>
                    <a:pt x="31972" y="16514"/>
                  </a:cubicBezTo>
                  <a:cubicBezTo>
                    <a:pt x="32044" y="16322"/>
                    <a:pt x="32116" y="16130"/>
                    <a:pt x="32164" y="15914"/>
                  </a:cubicBezTo>
                  <a:cubicBezTo>
                    <a:pt x="32260" y="15626"/>
                    <a:pt x="32356" y="15314"/>
                    <a:pt x="32452" y="15002"/>
                  </a:cubicBezTo>
                  <a:cubicBezTo>
                    <a:pt x="32524" y="14690"/>
                    <a:pt x="32620" y="14378"/>
                    <a:pt x="32692" y="14066"/>
                  </a:cubicBezTo>
                  <a:cubicBezTo>
                    <a:pt x="32740" y="13874"/>
                    <a:pt x="32788" y="13682"/>
                    <a:pt x="32836" y="13490"/>
                  </a:cubicBezTo>
                  <a:cubicBezTo>
                    <a:pt x="32908" y="13178"/>
                    <a:pt x="32980" y="12866"/>
                    <a:pt x="33052" y="12554"/>
                  </a:cubicBezTo>
                  <a:cubicBezTo>
                    <a:pt x="33100" y="12241"/>
                    <a:pt x="33172" y="11929"/>
                    <a:pt x="33220" y="11617"/>
                  </a:cubicBezTo>
                  <a:cubicBezTo>
                    <a:pt x="33268" y="11449"/>
                    <a:pt x="33292" y="11281"/>
                    <a:pt x="33316" y="11113"/>
                  </a:cubicBezTo>
                  <a:cubicBezTo>
                    <a:pt x="33316" y="11089"/>
                    <a:pt x="33316" y="11065"/>
                    <a:pt x="33340" y="11041"/>
                  </a:cubicBezTo>
                  <a:cubicBezTo>
                    <a:pt x="33364" y="10897"/>
                    <a:pt x="33388" y="10729"/>
                    <a:pt x="33412" y="10585"/>
                  </a:cubicBezTo>
                  <a:cubicBezTo>
                    <a:pt x="33412" y="10585"/>
                    <a:pt x="33412" y="10561"/>
                    <a:pt x="33412" y="10561"/>
                  </a:cubicBezTo>
                  <a:cubicBezTo>
                    <a:pt x="33484" y="10033"/>
                    <a:pt x="33556" y="9505"/>
                    <a:pt x="33628" y="8953"/>
                  </a:cubicBezTo>
                  <a:cubicBezTo>
                    <a:pt x="33700" y="8161"/>
                    <a:pt x="33772" y="7393"/>
                    <a:pt x="33820" y="6601"/>
                  </a:cubicBezTo>
                  <a:cubicBezTo>
                    <a:pt x="33820" y="6385"/>
                    <a:pt x="33820" y="6145"/>
                    <a:pt x="33844" y="5929"/>
                  </a:cubicBezTo>
                  <a:cubicBezTo>
                    <a:pt x="33844" y="5857"/>
                    <a:pt x="33844" y="5809"/>
                    <a:pt x="33844" y="5761"/>
                  </a:cubicBezTo>
                  <a:cubicBezTo>
                    <a:pt x="33844" y="5545"/>
                    <a:pt x="33844" y="5305"/>
                    <a:pt x="33844" y="5089"/>
                  </a:cubicBezTo>
                  <a:cubicBezTo>
                    <a:pt x="33844" y="4849"/>
                    <a:pt x="33844" y="4633"/>
                    <a:pt x="33844" y="4393"/>
                  </a:cubicBezTo>
                  <a:cubicBezTo>
                    <a:pt x="33844" y="4345"/>
                    <a:pt x="33844" y="4297"/>
                    <a:pt x="33844" y="4225"/>
                  </a:cubicBezTo>
                  <a:cubicBezTo>
                    <a:pt x="33844" y="4009"/>
                    <a:pt x="33844" y="3793"/>
                    <a:pt x="33820" y="3553"/>
                  </a:cubicBezTo>
                  <a:cubicBezTo>
                    <a:pt x="33796" y="3025"/>
                    <a:pt x="33772" y="2496"/>
                    <a:pt x="33724" y="1968"/>
                  </a:cubicBezTo>
                  <a:cubicBezTo>
                    <a:pt x="33772" y="1944"/>
                    <a:pt x="33772" y="1896"/>
                    <a:pt x="33772" y="1824"/>
                  </a:cubicBezTo>
                  <a:cubicBezTo>
                    <a:pt x="33772" y="1800"/>
                    <a:pt x="33772" y="1776"/>
                    <a:pt x="33772" y="1776"/>
                  </a:cubicBezTo>
                  <a:cubicBezTo>
                    <a:pt x="33772" y="1728"/>
                    <a:pt x="33748" y="1704"/>
                    <a:pt x="33724" y="1680"/>
                  </a:cubicBezTo>
                  <a:cubicBezTo>
                    <a:pt x="33724" y="1656"/>
                    <a:pt x="33724" y="1656"/>
                    <a:pt x="33700" y="1632"/>
                  </a:cubicBezTo>
                  <a:cubicBezTo>
                    <a:pt x="33700" y="1632"/>
                    <a:pt x="33700" y="1608"/>
                    <a:pt x="33700" y="1608"/>
                  </a:cubicBezTo>
                  <a:lnTo>
                    <a:pt x="33700" y="1560"/>
                  </a:lnTo>
                  <a:cubicBezTo>
                    <a:pt x="33700" y="1560"/>
                    <a:pt x="33700" y="1536"/>
                    <a:pt x="33676" y="1512"/>
                  </a:cubicBezTo>
                  <a:cubicBezTo>
                    <a:pt x="33676" y="1488"/>
                    <a:pt x="33676" y="1488"/>
                    <a:pt x="33652" y="1464"/>
                  </a:cubicBezTo>
                  <a:cubicBezTo>
                    <a:pt x="33604" y="1392"/>
                    <a:pt x="33508" y="1344"/>
                    <a:pt x="33412" y="1344"/>
                  </a:cubicBezTo>
                  <a:lnTo>
                    <a:pt x="33364" y="1344"/>
                  </a:lnTo>
                  <a:cubicBezTo>
                    <a:pt x="33220" y="1368"/>
                    <a:pt x="33172" y="1488"/>
                    <a:pt x="33148" y="1608"/>
                  </a:cubicBezTo>
                  <a:lnTo>
                    <a:pt x="33004" y="1608"/>
                  </a:lnTo>
                  <a:cubicBezTo>
                    <a:pt x="32668" y="1704"/>
                    <a:pt x="32332" y="1800"/>
                    <a:pt x="31996" y="1896"/>
                  </a:cubicBezTo>
                  <a:lnTo>
                    <a:pt x="31276" y="2064"/>
                  </a:lnTo>
                  <a:cubicBezTo>
                    <a:pt x="31252" y="2088"/>
                    <a:pt x="31204" y="2088"/>
                    <a:pt x="31180" y="2112"/>
                  </a:cubicBezTo>
                  <a:cubicBezTo>
                    <a:pt x="31180" y="2112"/>
                    <a:pt x="31156" y="2136"/>
                    <a:pt x="31156" y="2136"/>
                  </a:cubicBezTo>
                  <a:lnTo>
                    <a:pt x="30844" y="2232"/>
                  </a:lnTo>
                  <a:cubicBezTo>
                    <a:pt x="30532" y="2304"/>
                    <a:pt x="30220" y="2400"/>
                    <a:pt x="29908" y="2496"/>
                  </a:cubicBezTo>
                  <a:cubicBezTo>
                    <a:pt x="29860" y="2496"/>
                    <a:pt x="29812" y="2521"/>
                    <a:pt x="29764" y="2521"/>
                  </a:cubicBezTo>
                  <a:cubicBezTo>
                    <a:pt x="29692" y="2545"/>
                    <a:pt x="29619" y="2569"/>
                    <a:pt x="29547" y="2593"/>
                  </a:cubicBezTo>
                  <a:cubicBezTo>
                    <a:pt x="29379" y="2617"/>
                    <a:pt x="29211" y="2641"/>
                    <a:pt x="29019" y="2641"/>
                  </a:cubicBezTo>
                  <a:cubicBezTo>
                    <a:pt x="28803" y="2665"/>
                    <a:pt x="28587" y="2689"/>
                    <a:pt x="28371" y="2713"/>
                  </a:cubicBezTo>
                  <a:cubicBezTo>
                    <a:pt x="28179" y="2737"/>
                    <a:pt x="27963" y="2737"/>
                    <a:pt x="27771" y="2761"/>
                  </a:cubicBezTo>
                  <a:cubicBezTo>
                    <a:pt x="27579" y="2785"/>
                    <a:pt x="27363" y="2785"/>
                    <a:pt x="27171" y="2785"/>
                  </a:cubicBezTo>
                  <a:cubicBezTo>
                    <a:pt x="26379" y="2833"/>
                    <a:pt x="25587" y="2857"/>
                    <a:pt x="24771" y="2857"/>
                  </a:cubicBezTo>
                  <a:lnTo>
                    <a:pt x="23979" y="2857"/>
                  </a:lnTo>
                  <a:cubicBezTo>
                    <a:pt x="22899" y="2833"/>
                    <a:pt x="21843" y="2809"/>
                    <a:pt x="20787" y="2785"/>
                  </a:cubicBezTo>
                  <a:cubicBezTo>
                    <a:pt x="20042" y="2761"/>
                    <a:pt x="19298" y="2737"/>
                    <a:pt x="18554" y="2713"/>
                  </a:cubicBezTo>
                  <a:cubicBezTo>
                    <a:pt x="18170" y="2713"/>
                    <a:pt x="17810" y="2689"/>
                    <a:pt x="17426" y="2665"/>
                  </a:cubicBezTo>
                  <a:cubicBezTo>
                    <a:pt x="17066" y="2665"/>
                    <a:pt x="16682" y="2641"/>
                    <a:pt x="16322" y="2641"/>
                  </a:cubicBezTo>
                  <a:cubicBezTo>
                    <a:pt x="15602" y="2569"/>
                    <a:pt x="14882" y="2521"/>
                    <a:pt x="14138" y="2448"/>
                  </a:cubicBezTo>
                  <a:cubicBezTo>
                    <a:pt x="14114" y="2448"/>
                    <a:pt x="14090" y="2448"/>
                    <a:pt x="14066" y="2424"/>
                  </a:cubicBezTo>
                  <a:cubicBezTo>
                    <a:pt x="12986" y="2328"/>
                    <a:pt x="11930" y="2208"/>
                    <a:pt x="10850" y="2088"/>
                  </a:cubicBezTo>
                  <a:cubicBezTo>
                    <a:pt x="10586" y="2040"/>
                    <a:pt x="10321" y="2016"/>
                    <a:pt x="10057" y="1968"/>
                  </a:cubicBezTo>
                  <a:cubicBezTo>
                    <a:pt x="9265" y="1872"/>
                    <a:pt x="8473" y="1752"/>
                    <a:pt x="7681" y="1632"/>
                  </a:cubicBezTo>
                  <a:cubicBezTo>
                    <a:pt x="6361" y="1416"/>
                    <a:pt x="5041" y="1176"/>
                    <a:pt x="3745" y="912"/>
                  </a:cubicBezTo>
                  <a:cubicBezTo>
                    <a:pt x="2977" y="744"/>
                    <a:pt x="2185" y="552"/>
                    <a:pt x="1417" y="360"/>
                  </a:cubicBezTo>
                  <a:cubicBezTo>
                    <a:pt x="1153" y="312"/>
                    <a:pt x="912" y="240"/>
                    <a:pt x="648" y="168"/>
                  </a:cubicBezTo>
                  <a:lnTo>
                    <a:pt x="528" y="168"/>
                  </a:lnTo>
                  <a:cubicBezTo>
                    <a:pt x="528" y="144"/>
                    <a:pt x="504" y="144"/>
                    <a:pt x="504" y="120"/>
                  </a:cubicBezTo>
                  <a:cubicBezTo>
                    <a:pt x="480" y="96"/>
                    <a:pt x="456" y="72"/>
                    <a:pt x="432" y="48"/>
                  </a:cubicBezTo>
                  <a:cubicBezTo>
                    <a:pt x="432" y="48"/>
                    <a:pt x="408" y="48"/>
                    <a:pt x="408" y="24"/>
                  </a:cubicBezTo>
                  <a:cubicBezTo>
                    <a:pt x="360" y="24"/>
                    <a:pt x="312" y="0"/>
                    <a:pt x="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0" name="Google Shape;3720;p52"/>
          <p:cNvSpPr txBox="1">
            <a:spLocks noGrp="1"/>
          </p:cNvSpPr>
          <p:nvPr>
            <p:ph type="subTitle" idx="3"/>
          </p:nvPr>
        </p:nvSpPr>
        <p:spPr>
          <a:xfrm>
            <a:off x="1371754" y="1549280"/>
            <a:ext cx="6425525" cy="2393017"/>
          </a:xfrm>
          <a:prstGeom prst="rect">
            <a:avLst/>
          </a:prstGeom>
        </p:spPr>
        <p:txBody>
          <a:bodyPr spcFirstLastPara="1" wrap="square" lIns="91425" tIns="91425" rIns="91425" bIns="91425" anchor="ctr" anchorCtr="0">
            <a:noAutofit/>
          </a:bodyPr>
          <a:lstStyle/>
          <a:p>
            <a:pPr lvl="0" indent="-457200" algn="just" rtl="0">
              <a:lnSpc>
                <a:spcPts val="3400"/>
              </a:lnSpc>
              <a:spcBef>
                <a:spcPts val="0"/>
              </a:spcBef>
              <a:spcAft>
                <a:spcPts val="1200"/>
              </a:spcAft>
              <a:buFont typeface="Arial" panose="020B0604020202020204" pitchFamily="34" charset="0"/>
              <a:buChar char="•"/>
            </a:pPr>
            <a:r>
              <a:rPr lang="en" sz="2600" dirty="0" smtClean="0">
                <a:latin typeface="+mj-lt"/>
              </a:rPr>
              <a:t>Năng lượng có thể chuyển hóa từ dạng này sang dạng khác.</a:t>
            </a:r>
          </a:p>
          <a:p>
            <a:pPr lvl="0" indent="-457200" algn="just" rtl="0">
              <a:lnSpc>
                <a:spcPts val="3400"/>
              </a:lnSpc>
              <a:spcBef>
                <a:spcPts val="0"/>
              </a:spcBef>
              <a:spcAft>
                <a:spcPts val="1200"/>
              </a:spcAft>
              <a:buFont typeface="Arial" panose="020B0604020202020204" pitchFamily="34" charset="0"/>
              <a:buChar char="•"/>
            </a:pPr>
            <a:r>
              <a:rPr lang="en" sz="2600" dirty="0" smtClean="0">
                <a:latin typeface="+mj-lt"/>
              </a:rPr>
              <a:t>Ứng dụng trong chế tạo động cơ nhiệt, động cơ điện, đèn thắp sáng</a:t>
            </a:r>
            <a:endParaRPr sz="2600" dirty="0">
              <a:latin typeface="+mj-lt"/>
            </a:endParaRPr>
          </a:p>
        </p:txBody>
      </p:sp>
    </p:spTree>
    <p:extLst>
      <p:ext uri="{BB962C8B-B14F-4D97-AF65-F5344CB8AC3E}">
        <p14:creationId xmlns:p14="http://schemas.microsoft.com/office/powerpoint/2010/main" val="339068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20">
                                            <p:txEl>
                                              <p:pRg st="0" end="0"/>
                                            </p:txEl>
                                          </p:spTgt>
                                        </p:tgtEl>
                                        <p:attrNameLst>
                                          <p:attrName>style.visibility</p:attrName>
                                        </p:attrNameLst>
                                      </p:cBhvr>
                                      <p:to>
                                        <p:strVal val="visible"/>
                                      </p:to>
                                    </p:set>
                                    <p:animEffect transition="in" filter="barn(inVertical)">
                                      <p:cBhvr>
                                        <p:cTn id="7" dur="500"/>
                                        <p:tgtEl>
                                          <p:spTgt spid="37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20">
                                            <p:txEl>
                                              <p:pRg st="1" end="1"/>
                                            </p:txEl>
                                          </p:spTgt>
                                        </p:tgtEl>
                                        <p:attrNameLst>
                                          <p:attrName>style.visibility</p:attrName>
                                        </p:attrNameLst>
                                      </p:cBhvr>
                                      <p:to>
                                        <p:strVal val="visible"/>
                                      </p:to>
                                    </p:set>
                                    <p:animEffect transition="in" filter="barn(inVertical)">
                                      <p:cBhvr>
                                        <p:cTn id="12" dur="500"/>
                                        <p:tgtEl>
                                          <p:spTgt spid="37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14"/>
        <p:cNvGrpSpPr/>
        <p:nvPr/>
      </p:nvGrpSpPr>
      <p:grpSpPr>
        <a:xfrm>
          <a:off x="0" y="0"/>
          <a:ext cx="0" cy="0"/>
          <a:chOff x="0" y="0"/>
          <a:chExt cx="0" cy="0"/>
        </a:xfrm>
      </p:grpSpPr>
      <p:sp>
        <p:nvSpPr>
          <p:cNvPr id="4519" name="Google Shape;4519;p75"/>
          <p:cNvSpPr/>
          <p:nvPr/>
        </p:nvSpPr>
        <p:spPr>
          <a:xfrm>
            <a:off x="341214" y="1181687"/>
            <a:ext cx="4999018" cy="1484141"/>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algn="just">
              <a:lnSpc>
                <a:spcPts val="3200"/>
              </a:lnSpc>
            </a:pPr>
            <a:r>
              <a:rPr lang="vi-VN" sz="2400" dirty="0"/>
              <a:t>Khi bình nóng lạnh hoạt động, đã có sự chuyển hoá năng lượng từ dạng nào sang dạng nào?</a:t>
            </a:r>
            <a:endParaRPr lang="en-US" sz="2400" dirty="0"/>
          </a:p>
        </p:txBody>
      </p:sp>
      <p:sp>
        <p:nvSpPr>
          <p:cNvPr id="18" name="Google Shape;4519;p75"/>
          <p:cNvSpPr/>
          <p:nvPr/>
        </p:nvSpPr>
        <p:spPr>
          <a:xfrm>
            <a:off x="3038622" y="3179298"/>
            <a:ext cx="5913119" cy="1547447"/>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algn="just">
              <a:lnSpc>
                <a:spcPts val="3200"/>
              </a:lnSpc>
            </a:pPr>
            <a:r>
              <a:rPr lang="vi-VN" sz="2400" dirty="0"/>
              <a:t>Hãy phân tích sự chuyển hoá năng lượng trong hoạt động của đèn tín hiệu giao thông dùng năng lượng mắt trời.</a:t>
            </a:r>
            <a:endParaRPr lang="en-US" sz="2400" dirty="0"/>
          </a:p>
        </p:txBody>
      </p:sp>
      <p:pic>
        <p:nvPicPr>
          <p:cNvPr id="4" name="Picture 3"/>
          <p:cNvPicPr>
            <a:picLocks noChangeAspect="1"/>
          </p:cNvPicPr>
          <p:nvPr/>
        </p:nvPicPr>
        <p:blipFill>
          <a:blip r:embed="rId3"/>
          <a:stretch>
            <a:fillRect/>
          </a:stretch>
        </p:blipFill>
        <p:spPr>
          <a:xfrm>
            <a:off x="5368901" y="491635"/>
            <a:ext cx="2342980" cy="2174193"/>
          </a:xfrm>
          <a:prstGeom prst="ellipse">
            <a:avLst/>
          </a:prstGeom>
          <a:ln>
            <a:noFill/>
          </a:ln>
          <a:effectLst>
            <a:softEdge rad="112500"/>
          </a:effectLst>
        </p:spPr>
      </p:pic>
      <p:pic>
        <p:nvPicPr>
          <p:cNvPr id="5" name="Picture 4"/>
          <p:cNvPicPr>
            <a:picLocks noChangeAspect="1"/>
          </p:cNvPicPr>
          <p:nvPr/>
        </p:nvPicPr>
        <p:blipFill>
          <a:blip r:embed="rId4"/>
          <a:stretch>
            <a:fillRect/>
          </a:stretch>
        </p:blipFill>
        <p:spPr>
          <a:xfrm>
            <a:off x="341214" y="2816395"/>
            <a:ext cx="2141734" cy="202882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19"/>
                                        </p:tgtEl>
                                        <p:attrNameLst>
                                          <p:attrName>style.visibility</p:attrName>
                                        </p:attrNameLst>
                                      </p:cBhvr>
                                      <p:to>
                                        <p:strVal val="visible"/>
                                      </p:to>
                                    </p:set>
                                    <p:animEffect transition="in" filter="barn(inVertical)">
                                      <p:cBhvr>
                                        <p:cTn id="7" dur="500"/>
                                        <p:tgtEl>
                                          <p:spTgt spid="4519"/>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9"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14"/>
        <p:cNvGrpSpPr/>
        <p:nvPr/>
      </p:nvGrpSpPr>
      <p:grpSpPr>
        <a:xfrm>
          <a:off x="0" y="0"/>
          <a:ext cx="0" cy="0"/>
          <a:chOff x="0" y="0"/>
          <a:chExt cx="0" cy="0"/>
        </a:xfrm>
      </p:grpSpPr>
      <p:sp>
        <p:nvSpPr>
          <p:cNvPr id="4519" name="Google Shape;4519;p75"/>
          <p:cNvSpPr/>
          <p:nvPr/>
        </p:nvSpPr>
        <p:spPr>
          <a:xfrm>
            <a:off x="341214" y="1181687"/>
            <a:ext cx="4999018" cy="1484141"/>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algn="just">
              <a:lnSpc>
                <a:spcPts val="3200"/>
              </a:lnSpc>
            </a:pPr>
            <a:r>
              <a:rPr lang="vi-VN" sz="2400" dirty="0"/>
              <a:t>Khi bình nóng lạnh hoạt động, đã có sự chuyển hoá năng lượng từ điện năng thành nhiệt năng.</a:t>
            </a:r>
            <a:endParaRPr lang="en-US" sz="2400" dirty="0"/>
          </a:p>
        </p:txBody>
      </p:sp>
      <p:sp>
        <p:nvSpPr>
          <p:cNvPr id="18" name="Google Shape;4519;p75"/>
          <p:cNvSpPr/>
          <p:nvPr/>
        </p:nvSpPr>
        <p:spPr>
          <a:xfrm>
            <a:off x="2750234" y="3239964"/>
            <a:ext cx="6201508" cy="1181686"/>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algn="just">
              <a:lnSpc>
                <a:spcPts val="3200"/>
              </a:lnSpc>
            </a:pPr>
            <a:r>
              <a:rPr lang="vi-VN" sz="2400" dirty="0"/>
              <a:t>Năng lượng điện chuyển thành năng lượng ánh sáng do bóng đèn phát ra</a:t>
            </a:r>
            <a:endParaRPr lang="en-US" sz="2400" dirty="0"/>
          </a:p>
        </p:txBody>
      </p:sp>
      <p:pic>
        <p:nvPicPr>
          <p:cNvPr id="4" name="Picture 3"/>
          <p:cNvPicPr>
            <a:picLocks noChangeAspect="1"/>
          </p:cNvPicPr>
          <p:nvPr/>
        </p:nvPicPr>
        <p:blipFill>
          <a:blip r:embed="rId3"/>
          <a:stretch>
            <a:fillRect/>
          </a:stretch>
        </p:blipFill>
        <p:spPr>
          <a:xfrm>
            <a:off x="5657289" y="716718"/>
            <a:ext cx="2342980" cy="2174193"/>
          </a:xfrm>
          <a:prstGeom prst="ellipse">
            <a:avLst/>
          </a:prstGeom>
          <a:ln>
            <a:noFill/>
          </a:ln>
          <a:effectLst>
            <a:softEdge rad="112500"/>
          </a:effectLst>
        </p:spPr>
      </p:pic>
      <p:pic>
        <p:nvPicPr>
          <p:cNvPr id="5" name="Picture 4"/>
          <p:cNvPicPr>
            <a:picLocks noChangeAspect="1"/>
          </p:cNvPicPr>
          <p:nvPr/>
        </p:nvPicPr>
        <p:blipFill>
          <a:blip r:embed="rId4"/>
          <a:stretch>
            <a:fillRect/>
          </a:stretch>
        </p:blipFill>
        <p:spPr>
          <a:xfrm>
            <a:off x="341214" y="2816395"/>
            <a:ext cx="2141734" cy="2028825"/>
          </a:xfrm>
          <a:prstGeom prst="ellipse">
            <a:avLst/>
          </a:prstGeom>
          <a:ln>
            <a:noFill/>
          </a:ln>
          <a:effectLst>
            <a:softEdge rad="112500"/>
          </a:effectLst>
        </p:spPr>
      </p:pic>
    </p:spTree>
    <p:extLst>
      <p:ext uri="{BB962C8B-B14F-4D97-AF65-F5344CB8AC3E}">
        <p14:creationId xmlns:p14="http://schemas.microsoft.com/office/powerpoint/2010/main" val="96500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19"/>
                                        </p:tgtEl>
                                        <p:attrNameLst>
                                          <p:attrName>style.visibility</p:attrName>
                                        </p:attrNameLst>
                                      </p:cBhvr>
                                      <p:to>
                                        <p:strVal val="visible"/>
                                      </p:to>
                                    </p:set>
                                    <p:animEffect transition="in" filter="barn(inVertical)">
                                      <p:cBhvr>
                                        <p:cTn id="7" dur="500"/>
                                        <p:tgtEl>
                                          <p:spTgt spid="4519"/>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9"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11"/>
        <p:cNvGrpSpPr/>
        <p:nvPr/>
      </p:nvGrpSpPr>
      <p:grpSpPr>
        <a:xfrm>
          <a:off x="0" y="0"/>
          <a:ext cx="0" cy="0"/>
          <a:chOff x="0" y="0"/>
          <a:chExt cx="0" cy="0"/>
        </a:xfrm>
      </p:grpSpPr>
      <p:sp>
        <p:nvSpPr>
          <p:cNvPr id="26" name="Google Shape;3164;p44"/>
          <p:cNvSpPr txBox="1">
            <a:spLocks/>
          </p:cNvSpPr>
          <p:nvPr/>
        </p:nvSpPr>
        <p:spPr>
          <a:xfrm>
            <a:off x="0" y="789113"/>
            <a:ext cx="9144000" cy="67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enk One"/>
              <a:buNone/>
              <a:defRPr sz="36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ctr"/>
            <a:r>
              <a:rPr lang="en-US" sz="2600" dirty="0" smtClean="0">
                <a:latin typeface="+mn-lt"/>
              </a:rPr>
              <a:t>c. Tìm hiểu định luận bảo toàn năng lượng</a:t>
            </a:r>
            <a:endParaRPr lang="vi-VN" sz="2600" dirty="0">
              <a:latin typeface="+mn-lt"/>
            </a:endParaRPr>
          </a:p>
        </p:txBody>
      </p:sp>
      <p:pic>
        <p:nvPicPr>
          <p:cNvPr id="9" name="Picture 8"/>
          <p:cNvPicPr>
            <a:picLocks noChangeAspect="1"/>
          </p:cNvPicPr>
          <p:nvPr/>
        </p:nvPicPr>
        <p:blipFill>
          <a:blip r:embed="rId3"/>
          <a:stretch>
            <a:fillRect/>
          </a:stretch>
        </p:blipFill>
        <p:spPr>
          <a:xfrm>
            <a:off x="1153807" y="1462313"/>
            <a:ext cx="6836385" cy="3408917"/>
          </a:xfrm>
          <a:prstGeom prst="rect">
            <a:avLst/>
          </a:prstGeom>
          <a:ln>
            <a:noFill/>
          </a:ln>
          <a:effectLst>
            <a:softEdge rad="112500"/>
          </a:effectLst>
        </p:spPr>
      </p:pic>
    </p:spTree>
    <p:extLst>
      <p:ext uri="{BB962C8B-B14F-4D97-AF65-F5344CB8AC3E}">
        <p14:creationId xmlns:p14="http://schemas.microsoft.com/office/powerpoint/2010/main" val="279858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arn(inVertic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8"/>
        <p:cNvGrpSpPr/>
        <p:nvPr/>
      </p:nvGrpSpPr>
      <p:grpSpPr>
        <a:xfrm>
          <a:off x="0" y="0"/>
          <a:ext cx="0" cy="0"/>
          <a:chOff x="0" y="0"/>
          <a:chExt cx="0" cy="0"/>
        </a:xfrm>
      </p:grpSpPr>
      <p:sp>
        <p:nvSpPr>
          <p:cNvPr id="7" name="Google Shape;4051;p64"/>
          <p:cNvSpPr txBox="1">
            <a:spLocks noGrp="1"/>
          </p:cNvSpPr>
          <p:nvPr>
            <p:ph type="title"/>
          </p:nvPr>
        </p:nvSpPr>
        <p:spPr>
          <a:xfrm>
            <a:off x="0" y="935455"/>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Thảo luận và trả lời câu hỏi</a:t>
            </a:r>
            <a:endParaRPr dirty="0">
              <a:latin typeface="+mj-lt"/>
            </a:endParaRPr>
          </a:p>
        </p:txBody>
      </p:sp>
      <p:pic>
        <p:nvPicPr>
          <p:cNvPr id="8"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259672" flipH="1">
            <a:off x="1057108" y="706105"/>
            <a:ext cx="1182834" cy="1250702"/>
          </a:xfrm>
          <a:prstGeom prst="rect">
            <a:avLst/>
          </a:prstGeom>
        </p:spPr>
      </p:pic>
      <p:sp>
        <p:nvSpPr>
          <p:cNvPr id="9" name="TextBox 33"/>
          <p:cNvSpPr txBox="1"/>
          <p:nvPr/>
        </p:nvSpPr>
        <p:spPr>
          <a:xfrm>
            <a:off x="1154194" y="839199"/>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3 phút </a:t>
            </a:r>
            <a:endParaRPr lang="en-US" sz="2400" dirty="0">
              <a:solidFill>
                <a:srgbClr val="000000"/>
              </a:solidFill>
              <a:latin typeface="Arial" panose="020B0604020202020204" pitchFamily="34" charset="0"/>
              <a:cs typeface="Arial" panose="020B0604020202020204" pitchFamily="34" charset="0"/>
            </a:endParaRPr>
          </a:p>
        </p:txBody>
      </p:sp>
      <p:sp>
        <p:nvSpPr>
          <p:cNvPr id="3" name="Rectangle 2"/>
          <p:cNvSpPr/>
          <p:nvPr/>
        </p:nvSpPr>
        <p:spPr>
          <a:xfrm>
            <a:off x="185439" y="1871521"/>
            <a:ext cx="8525022" cy="2862322"/>
          </a:xfrm>
          <a:prstGeom prst="rect">
            <a:avLst/>
          </a:prstGeom>
        </p:spPr>
        <p:txBody>
          <a:bodyPr wrap="square">
            <a:spAutoFit/>
          </a:bodyPr>
          <a:lstStyle/>
          <a:p>
            <a:pPr marL="342900" indent="-342900" algn="just">
              <a:lnSpc>
                <a:spcPts val="3600"/>
              </a:lnSpc>
              <a:buFont typeface="Arial" panose="020B0604020202020204" pitchFamily="34" charset="0"/>
              <a:buChar char="•"/>
            </a:pPr>
            <a:r>
              <a:rPr lang="en-US" sz="2400" b="1" dirty="0" smtClean="0">
                <a:latin typeface="+mj-lt"/>
                <a:ea typeface="Calibri" panose="020F0502020204030204" pitchFamily="34" charset="0"/>
              </a:rPr>
              <a:t>Nhóm 1: </a:t>
            </a:r>
            <a:r>
              <a:rPr lang="en-US" sz="2400" dirty="0" smtClean="0">
                <a:latin typeface="+mj-lt"/>
                <a:ea typeface="Calibri" panose="020F0502020204030204" pitchFamily="34" charset="0"/>
              </a:rPr>
              <a:t>Mô </a:t>
            </a:r>
            <a:r>
              <a:rPr lang="en-US" sz="2400" dirty="0">
                <a:latin typeface="+mj-lt"/>
                <a:ea typeface="Calibri" panose="020F0502020204030204" pitchFamily="34" charset="0"/>
              </a:rPr>
              <a:t>tả sự thay đổi động năng và thế năng của viên bị khi viên bi chuyển động từ vị trí A tới vị trí B, từ vị trí B tới vị trí C. So sánh năng lượng của viên bi khi ở vị trí A và khi viên bị ở vị trí C</a:t>
            </a:r>
            <a:r>
              <a:rPr lang="en-US" sz="2400" dirty="0" smtClean="0">
                <a:latin typeface="+mj-lt"/>
                <a:ea typeface="Calibri" panose="020F0502020204030204" pitchFamily="34" charset="0"/>
              </a:rPr>
              <a:t>.</a:t>
            </a:r>
          </a:p>
          <a:p>
            <a:pPr marL="342900" indent="-342900" algn="just">
              <a:lnSpc>
                <a:spcPts val="3600"/>
              </a:lnSpc>
              <a:buFont typeface="Arial" panose="020B0604020202020204" pitchFamily="34" charset="0"/>
              <a:buChar char="•"/>
            </a:pPr>
            <a:r>
              <a:rPr lang="en-US" sz="2400" b="1" dirty="0" smtClean="0"/>
              <a:t>Nhóm 2: </a:t>
            </a:r>
            <a:r>
              <a:rPr lang="en-US" sz="2400" dirty="0" smtClean="0"/>
              <a:t>Trong </a:t>
            </a:r>
            <a:r>
              <a:rPr lang="en-US" sz="2400" dirty="0"/>
              <a:t>quá trình viên bị </a:t>
            </a:r>
            <a:r>
              <a:rPr lang="en-US" sz="2400" dirty="0" smtClean="0"/>
              <a:t>chuyển </a:t>
            </a:r>
            <a:r>
              <a:rPr lang="en-US" sz="2400" dirty="0"/>
              <a:t>động, ngoài động năng và thế năng còn có dạng năng lượng nào xuất hiện</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52"/>
        <p:cNvGrpSpPr/>
        <p:nvPr/>
      </p:nvGrpSpPr>
      <p:grpSpPr>
        <a:xfrm>
          <a:off x="0" y="0"/>
          <a:ext cx="0" cy="0"/>
          <a:chOff x="0" y="0"/>
          <a:chExt cx="0" cy="0"/>
        </a:xfrm>
      </p:grpSpPr>
      <p:sp>
        <p:nvSpPr>
          <p:cNvPr id="2953" name="Google Shape;2953;p40"/>
          <p:cNvSpPr txBox="1">
            <a:spLocks noGrp="1"/>
          </p:cNvSpPr>
          <p:nvPr>
            <p:ph type="title"/>
          </p:nvPr>
        </p:nvSpPr>
        <p:spPr>
          <a:xfrm>
            <a:off x="0" y="781824"/>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latin typeface="+mj-lt"/>
              </a:rPr>
              <a:t>KHỞI ĐỘNG</a:t>
            </a:r>
            <a:endParaRPr sz="3000" dirty="0">
              <a:solidFill>
                <a:schemeClr val="dk2"/>
              </a:solidFill>
              <a:latin typeface="+mj-lt"/>
            </a:endParaRPr>
          </a:p>
        </p:txBody>
      </p:sp>
      <p:sp>
        <p:nvSpPr>
          <p:cNvPr id="3" name="Rectangle 2"/>
          <p:cNvSpPr/>
          <p:nvPr/>
        </p:nvSpPr>
        <p:spPr>
          <a:xfrm>
            <a:off x="160352" y="1467464"/>
            <a:ext cx="6465035" cy="3016210"/>
          </a:xfrm>
          <a:prstGeom prst="rect">
            <a:avLst/>
          </a:prstGeom>
        </p:spPr>
        <p:txBody>
          <a:bodyPr wrap="square">
            <a:spAutoFit/>
          </a:bodyPr>
          <a:lstStyle/>
          <a:p>
            <a:pPr algn="just">
              <a:lnSpc>
                <a:spcPts val="3800"/>
              </a:lnSpc>
            </a:pPr>
            <a:r>
              <a:rPr lang="en-US" sz="2500" dirty="0">
                <a:solidFill>
                  <a:schemeClr val="tx1">
                    <a:lumMod val="50000"/>
                  </a:schemeClr>
                </a:solidFill>
                <a:latin typeface="+mn-lt"/>
                <a:ea typeface="Calibri" panose="020F0502020204030204" pitchFamily="34" charset="0"/>
              </a:rPr>
              <a:t>Khi quạt điện hoạt động, năng lượng điện chuyển thành cơ năng làm quay cánh quạt, khi bật công tắc bóng đèn sáng, năng lượng điện đã chuyển thành quang </a:t>
            </a:r>
            <a:r>
              <a:rPr lang="en-US" sz="2500" dirty="0" smtClean="0">
                <a:solidFill>
                  <a:schemeClr val="tx1">
                    <a:lumMod val="50000"/>
                  </a:schemeClr>
                </a:solidFill>
                <a:latin typeface="+mn-lt"/>
                <a:ea typeface="Calibri" panose="020F0502020204030204" pitchFamily="34" charset="0"/>
              </a:rPr>
              <a:t>năng làm đèn sáng. Vậy sự biến đổi giữa các dạng năng lượng có tuân theo quy luật nào không?</a:t>
            </a:r>
            <a:endParaRPr lang="en-US" sz="2500" dirty="0">
              <a:solidFill>
                <a:schemeClr val="tx1">
                  <a:lumMod val="50000"/>
                </a:schemeClr>
              </a:solidFill>
              <a:latin typeface="+mn-lt"/>
            </a:endParaRPr>
          </a:p>
        </p:txBody>
      </p:sp>
      <p:pic>
        <p:nvPicPr>
          <p:cNvPr id="4" name="Picture 3"/>
          <p:cNvPicPr>
            <a:picLocks noChangeAspect="1"/>
          </p:cNvPicPr>
          <p:nvPr/>
        </p:nvPicPr>
        <p:blipFill>
          <a:blip r:embed="rId3"/>
          <a:stretch>
            <a:fillRect/>
          </a:stretch>
        </p:blipFill>
        <p:spPr>
          <a:xfrm>
            <a:off x="6529271" y="1115091"/>
            <a:ext cx="2115652" cy="1953062"/>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7124464" y="3217394"/>
            <a:ext cx="2019536" cy="173103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53"/>
                                        </p:tgtEl>
                                        <p:attrNameLst>
                                          <p:attrName>style.visibility</p:attrName>
                                        </p:attrNameLst>
                                      </p:cBhvr>
                                      <p:to>
                                        <p:strVal val="visible"/>
                                      </p:to>
                                    </p:set>
                                    <p:animEffect transition="in" filter="barn(inVertical)">
                                      <p:cBhvr>
                                        <p:cTn id="7" dur="500"/>
                                        <p:tgtEl>
                                          <p:spTgt spid="29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9"/>
        <p:cNvGrpSpPr/>
        <p:nvPr/>
      </p:nvGrpSpPr>
      <p:grpSpPr>
        <a:xfrm>
          <a:off x="0" y="0"/>
          <a:ext cx="0" cy="0"/>
          <a:chOff x="0" y="0"/>
          <a:chExt cx="0" cy="0"/>
        </a:xfrm>
      </p:grpSpPr>
      <p:sp>
        <p:nvSpPr>
          <p:cNvPr id="15" name="Rectangle 14"/>
          <p:cNvSpPr/>
          <p:nvPr/>
        </p:nvSpPr>
        <p:spPr>
          <a:xfrm>
            <a:off x="113821" y="686055"/>
            <a:ext cx="6322148" cy="4207819"/>
          </a:xfrm>
          <a:prstGeom prst="rect">
            <a:avLst/>
          </a:prstGeom>
        </p:spPr>
        <p:txBody>
          <a:bodyPr wrap="square">
            <a:spAutoFit/>
          </a:bodyPr>
          <a:lstStyle/>
          <a:p>
            <a:pPr marL="457200" indent="-457200" algn="just">
              <a:lnSpc>
                <a:spcPts val="3600"/>
              </a:lnSpc>
              <a:buFont typeface="Arial" panose="020B0604020202020204" pitchFamily="34" charset="0"/>
              <a:buChar char="•"/>
            </a:pPr>
            <a:r>
              <a:rPr lang="en-US" sz="2600" dirty="0" smtClean="0">
                <a:latin typeface="+mj-lt"/>
                <a:ea typeface="Calibri" panose="020F0502020204030204" pitchFamily="34" charset="0"/>
              </a:rPr>
              <a:t>Viên bi </a:t>
            </a:r>
            <a:r>
              <a:rPr lang="en-US" sz="2600" dirty="0">
                <a:latin typeface="+mj-lt"/>
                <a:ea typeface="Calibri" panose="020F0502020204030204" pitchFamily="34" charset="0"/>
              </a:rPr>
              <a:t>chuyển động từ vị trí A tới vị trí B, thế năng của viên bị giảm </a:t>
            </a:r>
            <a:r>
              <a:rPr lang="en-US" sz="2600" dirty="0" smtClean="0">
                <a:latin typeface="+mj-lt"/>
                <a:ea typeface="Calibri" panose="020F0502020204030204" pitchFamily="34" charset="0"/>
              </a:rPr>
              <a:t>dần, động </a:t>
            </a:r>
            <a:r>
              <a:rPr lang="en-US" sz="2600" dirty="0">
                <a:latin typeface="+mj-lt"/>
                <a:ea typeface="Calibri" panose="020F0502020204030204" pitchFamily="34" charset="0"/>
              </a:rPr>
              <a:t>năng của nó tăng dần. </a:t>
            </a:r>
            <a:endParaRPr lang="en-US" sz="2600" dirty="0" smtClean="0">
              <a:latin typeface="+mj-lt"/>
              <a:ea typeface="Calibri" panose="020F0502020204030204" pitchFamily="34" charset="0"/>
            </a:endParaRPr>
          </a:p>
          <a:p>
            <a:pPr marL="457200" indent="-457200" algn="just">
              <a:lnSpc>
                <a:spcPts val="3600"/>
              </a:lnSpc>
              <a:buFont typeface="Arial" panose="020B0604020202020204" pitchFamily="34" charset="0"/>
              <a:buChar char="•"/>
            </a:pPr>
            <a:r>
              <a:rPr lang="en-US" sz="2600" dirty="0" smtClean="0">
                <a:latin typeface="+mj-lt"/>
                <a:ea typeface="Calibri" panose="020F0502020204030204" pitchFamily="34" charset="0"/>
              </a:rPr>
              <a:t>Viên </a:t>
            </a:r>
            <a:r>
              <a:rPr lang="en-US" sz="2600" dirty="0">
                <a:latin typeface="+mj-lt"/>
                <a:ea typeface="Calibri" panose="020F0502020204030204" pitchFamily="34" charset="0"/>
              </a:rPr>
              <a:t>bi chuyển động từ vị trí B tới vị trí C, thế </a:t>
            </a:r>
            <a:r>
              <a:rPr lang="en-US" sz="2600" dirty="0" smtClean="0">
                <a:latin typeface="+mj-lt"/>
                <a:ea typeface="Calibri" panose="020F0502020204030204" pitchFamily="34" charset="0"/>
              </a:rPr>
              <a:t>năng </a:t>
            </a:r>
            <a:r>
              <a:rPr lang="en-US" sz="2600" dirty="0">
                <a:latin typeface="+mj-lt"/>
                <a:ea typeface="Calibri" panose="020F0502020204030204" pitchFamily="34" charset="0"/>
              </a:rPr>
              <a:t>của viên bi tăng dần còn động năng của nó giảm </a:t>
            </a:r>
            <a:r>
              <a:rPr lang="en-US" sz="2600" dirty="0" smtClean="0">
                <a:latin typeface="+mj-lt"/>
                <a:ea typeface="Calibri" panose="020F0502020204030204" pitchFamily="34" charset="0"/>
              </a:rPr>
              <a:t>dần</a:t>
            </a:r>
            <a:r>
              <a:rPr lang="en-US" sz="2600" dirty="0">
                <a:latin typeface="+mj-lt"/>
                <a:ea typeface="Calibri" panose="020F0502020204030204" pitchFamily="34" charset="0"/>
              </a:rPr>
              <a:t>. </a:t>
            </a:r>
            <a:endParaRPr lang="en-US" sz="2600" dirty="0" smtClean="0">
              <a:latin typeface="+mj-lt"/>
              <a:ea typeface="Calibri" panose="020F0502020204030204" pitchFamily="34" charset="0"/>
            </a:endParaRPr>
          </a:p>
          <a:p>
            <a:pPr marL="457200" indent="-457200" algn="just">
              <a:lnSpc>
                <a:spcPts val="3600"/>
              </a:lnSpc>
              <a:buFont typeface="Arial" panose="020B0604020202020204" pitchFamily="34" charset="0"/>
              <a:buChar char="•"/>
            </a:pPr>
            <a:r>
              <a:rPr lang="en-US" sz="2600" dirty="0" smtClean="0">
                <a:latin typeface="+mj-lt"/>
                <a:ea typeface="Calibri" panose="020F0502020204030204" pitchFamily="34" charset="0"/>
              </a:rPr>
              <a:t>Năng </a:t>
            </a:r>
            <a:r>
              <a:rPr lang="en-US" sz="2600" dirty="0">
                <a:latin typeface="+mj-lt"/>
                <a:ea typeface="Calibri" panose="020F0502020204030204" pitchFamily="34" charset="0"/>
              </a:rPr>
              <a:t>lượng của viên bi khi ở vị trí A lớn hơn khi nó ở vị trí C do ở A bị có độ cao lớn hơn độ cao của nó khi ở C.</a:t>
            </a:r>
          </a:p>
        </p:txBody>
      </p:sp>
      <p:pic>
        <p:nvPicPr>
          <p:cNvPr id="29" name="Picture 28"/>
          <p:cNvPicPr>
            <a:picLocks noChangeAspect="1"/>
          </p:cNvPicPr>
          <p:nvPr/>
        </p:nvPicPr>
        <p:blipFill>
          <a:blip r:embed="rId3"/>
          <a:stretch>
            <a:fillRect/>
          </a:stretch>
        </p:blipFill>
        <p:spPr>
          <a:xfrm>
            <a:off x="6435969" y="686055"/>
            <a:ext cx="2574130" cy="404069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barn(inVertical)">
                                      <p:cBhvr>
                                        <p:cTn id="10" dur="500"/>
                                        <p:tgtEl>
                                          <p:spTgt spid="1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barn(inVertical)">
                                      <p:cBhvr>
                                        <p:cTn id="13" dur="500"/>
                                        <p:tgtEl>
                                          <p:spTgt spid="1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ircle(in)">
                                      <p:cBhvr>
                                        <p:cTn id="1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9"/>
        <p:cNvGrpSpPr/>
        <p:nvPr/>
      </p:nvGrpSpPr>
      <p:grpSpPr>
        <a:xfrm>
          <a:off x="0" y="0"/>
          <a:ext cx="0" cy="0"/>
          <a:chOff x="0" y="0"/>
          <a:chExt cx="0" cy="0"/>
        </a:xfrm>
      </p:grpSpPr>
      <p:sp>
        <p:nvSpPr>
          <p:cNvPr id="15" name="Rectangle 14"/>
          <p:cNvSpPr/>
          <p:nvPr/>
        </p:nvSpPr>
        <p:spPr>
          <a:xfrm>
            <a:off x="225082" y="2024007"/>
            <a:ext cx="5345724" cy="1477328"/>
          </a:xfrm>
          <a:prstGeom prst="rect">
            <a:avLst/>
          </a:prstGeom>
        </p:spPr>
        <p:txBody>
          <a:bodyPr wrap="square">
            <a:spAutoFit/>
          </a:bodyPr>
          <a:lstStyle/>
          <a:p>
            <a:pPr algn="just">
              <a:lnSpc>
                <a:spcPts val="3600"/>
              </a:lnSpc>
            </a:pPr>
            <a:r>
              <a:rPr lang="en-US" sz="2600" dirty="0">
                <a:latin typeface="+mj-lt"/>
                <a:ea typeface="Calibri" panose="020F0502020204030204" pitchFamily="34" charset="0"/>
              </a:rPr>
              <a:t>Trong quá trình viên bị </a:t>
            </a:r>
            <a:r>
              <a:rPr lang="en-US" sz="2600" dirty="0" smtClean="0">
                <a:latin typeface="+mj-lt"/>
                <a:ea typeface="Calibri" panose="020F0502020204030204" pitchFamily="34" charset="0"/>
              </a:rPr>
              <a:t>chuyển </a:t>
            </a:r>
            <a:r>
              <a:rPr lang="en-US" sz="2600" dirty="0">
                <a:latin typeface="+mj-lt"/>
                <a:ea typeface="Calibri" panose="020F0502020204030204" pitchFamily="34" charset="0"/>
              </a:rPr>
              <a:t>động, ngoài động năng và thế năng còn có nhiệt năng xuất hiện.</a:t>
            </a:r>
          </a:p>
        </p:txBody>
      </p:sp>
      <p:pic>
        <p:nvPicPr>
          <p:cNvPr id="29" name="Picture 28"/>
          <p:cNvPicPr>
            <a:picLocks noChangeAspect="1"/>
          </p:cNvPicPr>
          <p:nvPr/>
        </p:nvPicPr>
        <p:blipFill>
          <a:blip r:embed="rId3"/>
          <a:stretch>
            <a:fillRect/>
          </a:stretch>
        </p:blipFill>
        <p:spPr>
          <a:xfrm>
            <a:off x="5570806" y="974443"/>
            <a:ext cx="3094634" cy="3316203"/>
          </a:xfrm>
          <a:prstGeom prst="ellipse">
            <a:avLst/>
          </a:prstGeom>
          <a:ln>
            <a:noFill/>
          </a:ln>
          <a:effectLst>
            <a:softEdge rad="112500"/>
          </a:effectLst>
        </p:spPr>
      </p:pic>
    </p:spTree>
    <p:extLst>
      <p:ext uri="{BB962C8B-B14F-4D97-AF65-F5344CB8AC3E}">
        <p14:creationId xmlns:p14="http://schemas.microsoft.com/office/powerpoint/2010/main" val="15755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21"/>
        <p:cNvGrpSpPr/>
        <p:nvPr/>
      </p:nvGrpSpPr>
      <p:grpSpPr>
        <a:xfrm>
          <a:off x="0" y="0"/>
          <a:ext cx="0" cy="0"/>
          <a:chOff x="0" y="0"/>
          <a:chExt cx="0" cy="0"/>
        </a:xfrm>
      </p:grpSpPr>
      <p:sp>
        <p:nvSpPr>
          <p:cNvPr id="3422" name="Google Shape;3422;p52"/>
          <p:cNvSpPr/>
          <p:nvPr/>
        </p:nvSpPr>
        <p:spPr>
          <a:xfrm rot="864275">
            <a:off x="665838" y="565410"/>
            <a:ext cx="8569774" cy="4497235"/>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424" name="Google Shape;3424;p52"/>
          <p:cNvGrpSpPr/>
          <p:nvPr/>
        </p:nvGrpSpPr>
        <p:grpSpPr>
          <a:xfrm>
            <a:off x="214195" y="3371139"/>
            <a:ext cx="885541" cy="1736915"/>
            <a:chOff x="1833675" y="2704350"/>
            <a:chExt cx="820325" cy="1609000"/>
          </a:xfrm>
        </p:grpSpPr>
        <p:sp>
          <p:nvSpPr>
            <p:cNvPr id="3425" name="Google Shape;3425;p52"/>
            <p:cNvSpPr/>
            <p:nvPr/>
          </p:nvSpPr>
          <p:spPr>
            <a:xfrm>
              <a:off x="1845075" y="3455925"/>
              <a:ext cx="808925" cy="164050"/>
            </a:xfrm>
            <a:custGeom>
              <a:avLst/>
              <a:gdLst/>
              <a:ahLst/>
              <a:cxnLst/>
              <a:rect l="l" t="t" r="r" b="b"/>
              <a:pathLst>
                <a:path w="32357" h="6562" extrusionOk="0">
                  <a:moveTo>
                    <a:pt x="17614" y="0"/>
                  </a:moveTo>
                  <a:cubicBezTo>
                    <a:pt x="16710" y="0"/>
                    <a:pt x="15806" y="14"/>
                    <a:pt x="14906" y="41"/>
                  </a:cubicBezTo>
                  <a:cubicBezTo>
                    <a:pt x="12482" y="89"/>
                    <a:pt x="10082" y="257"/>
                    <a:pt x="7682" y="497"/>
                  </a:cubicBezTo>
                  <a:cubicBezTo>
                    <a:pt x="6553" y="617"/>
                    <a:pt x="5425" y="737"/>
                    <a:pt x="4297" y="905"/>
                  </a:cubicBezTo>
                  <a:cubicBezTo>
                    <a:pt x="3289" y="1073"/>
                    <a:pt x="2305" y="1337"/>
                    <a:pt x="1369" y="1769"/>
                  </a:cubicBezTo>
                  <a:cubicBezTo>
                    <a:pt x="1057" y="1913"/>
                    <a:pt x="745" y="2105"/>
                    <a:pt x="457" y="2297"/>
                  </a:cubicBezTo>
                  <a:cubicBezTo>
                    <a:pt x="337" y="2297"/>
                    <a:pt x="193" y="2369"/>
                    <a:pt x="169" y="2513"/>
                  </a:cubicBezTo>
                  <a:cubicBezTo>
                    <a:pt x="145" y="2537"/>
                    <a:pt x="121" y="2537"/>
                    <a:pt x="121" y="2561"/>
                  </a:cubicBezTo>
                  <a:cubicBezTo>
                    <a:pt x="1" y="2657"/>
                    <a:pt x="25" y="2849"/>
                    <a:pt x="121" y="2945"/>
                  </a:cubicBezTo>
                  <a:cubicBezTo>
                    <a:pt x="121" y="2969"/>
                    <a:pt x="145" y="2993"/>
                    <a:pt x="169" y="2993"/>
                  </a:cubicBezTo>
                  <a:cubicBezTo>
                    <a:pt x="265" y="3641"/>
                    <a:pt x="793" y="4121"/>
                    <a:pt x="1393" y="4433"/>
                  </a:cubicBezTo>
                  <a:cubicBezTo>
                    <a:pt x="1777" y="4649"/>
                    <a:pt x="2185" y="4793"/>
                    <a:pt x="2593" y="4889"/>
                  </a:cubicBezTo>
                  <a:cubicBezTo>
                    <a:pt x="3145" y="5033"/>
                    <a:pt x="3721" y="5177"/>
                    <a:pt x="4297" y="5297"/>
                  </a:cubicBezTo>
                  <a:cubicBezTo>
                    <a:pt x="6577" y="5801"/>
                    <a:pt x="8906" y="6162"/>
                    <a:pt x="11234" y="6354"/>
                  </a:cubicBezTo>
                  <a:cubicBezTo>
                    <a:pt x="12731" y="6492"/>
                    <a:pt x="14237" y="6562"/>
                    <a:pt x="15741" y="6562"/>
                  </a:cubicBezTo>
                  <a:cubicBezTo>
                    <a:pt x="16577" y="6562"/>
                    <a:pt x="17411" y="6540"/>
                    <a:pt x="18243" y="6498"/>
                  </a:cubicBezTo>
                  <a:cubicBezTo>
                    <a:pt x="20571" y="6402"/>
                    <a:pt x="22899" y="6162"/>
                    <a:pt x="25203" y="5753"/>
                  </a:cubicBezTo>
                  <a:cubicBezTo>
                    <a:pt x="27292" y="5369"/>
                    <a:pt x="29428" y="4841"/>
                    <a:pt x="31252" y="3689"/>
                  </a:cubicBezTo>
                  <a:cubicBezTo>
                    <a:pt x="31660" y="3425"/>
                    <a:pt x="32140" y="3137"/>
                    <a:pt x="32260" y="2633"/>
                  </a:cubicBezTo>
                  <a:cubicBezTo>
                    <a:pt x="32356" y="2249"/>
                    <a:pt x="32212" y="1865"/>
                    <a:pt x="31924" y="1601"/>
                  </a:cubicBezTo>
                  <a:cubicBezTo>
                    <a:pt x="31252" y="905"/>
                    <a:pt x="30220" y="857"/>
                    <a:pt x="29308" y="737"/>
                  </a:cubicBezTo>
                  <a:cubicBezTo>
                    <a:pt x="26932" y="449"/>
                    <a:pt x="24531" y="233"/>
                    <a:pt x="22131" y="113"/>
                  </a:cubicBezTo>
                  <a:cubicBezTo>
                    <a:pt x="20631" y="38"/>
                    <a:pt x="19121" y="0"/>
                    <a:pt x="17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p:cNvSpPr/>
            <p:nvPr/>
          </p:nvSpPr>
          <p:spPr>
            <a:xfrm>
              <a:off x="1900275" y="2704350"/>
              <a:ext cx="331875" cy="923725"/>
            </a:xfrm>
            <a:custGeom>
              <a:avLst/>
              <a:gdLst/>
              <a:ahLst/>
              <a:cxnLst/>
              <a:rect l="l" t="t" r="r" b="b"/>
              <a:pathLst>
                <a:path w="13275" h="36949" extrusionOk="0">
                  <a:moveTo>
                    <a:pt x="6511" y="0"/>
                  </a:moveTo>
                  <a:cubicBezTo>
                    <a:pt x="6011" y="0"/>
                    <a:pt x="5508" y="89"/>
                    <a:pt x="5018" y="269"/>
                  </a:cubicBezTo>
                  <a:cubicBezTo>
                    <a:pt x="3865" y="677"/>
                    <a:pt x="2857" y="1493"/>
                    <a:pt x="2137" y="2501"/>
                  </a:cubicBezTo>
                  <a:cubicBezTo>
                    <a:pt x="1345" y="3629"/>
                    <a:pt x="913" y="4949"/>
                    <a:pt x="649" y="6294"/>
                  </a:cubicBezTo>
                  <a:cubicBezTo>
                    <a:pt x="385" y="7686"/>
                    <a:pt x="265" y="9126"/>
                    <a:pt x="169" y="10566"/>
                  </a:cubicBezTo>
                  <a:cubicBezTo>
                    <a:pt x="49" y="12030"/>
                    <a:pt x="1" y="13518"/>
                    <a:pt x="25" y="15006"/>
                  </a:cubicBezTo>
                  <a:cubicBezTo>
                    <a:pt x="49" y="18007"/>
                    <a:pt x="265" y="20983"/>
                    <a:pt x="721" y="23911"/>
                  </a:cubicBezTo>
                  <a:cubicBezTo>
                    <a:pt x="1177" y="26864"/>
                    <a:pt x="1849" y="29768"/>
                    <a:pt x="2737" y="32624"/>
                  </a:cubicBezTo>
                  <a:cubicBezTo>
                    <a:pt x="2905" y="33176"/>
                    <a:pt x="3097" y="33752"/>
                    <a:pt x="3289" y="34304"/>
                  </a:cubicBezTo>
                  <a:cubicBezTo>
                    <a:pt x="3217" y="34424"/>
                    <a:pt x="3241" y="34568"/>
                    <a:pt x="3313" y="34664"/>
                  </a:cubicBezTo>
                  <a:cubicBezTo>
                    <a:pt x="4557" y="36153"/>
                    <a:pt x="6459" y="36948"/>
                    <a:pt x="8371" y="36948"/>
                  </a:cubicBezTo>
                  <a:cubicBezTo>
                    <a:pt x="8710" y="36948"/>
                    <a:pt x="9050" y="36923"/>
                    <a:pt x="9386" y="36873"/>
                  </a:cubicBezTo>
                  <a:cubicBezTo>
                    <a:pt x="9938" y="36801"/>
                    <a:pt x="10490" y="36633"/>
                    <a:pt x="11018" y="36393"/>
                  </a:cubicBezTo>
                  <a:cubicBezTo>
                    <a:pt x="11546" y="36152"/>
                    <a:pt x="12122" y="35792"/>
                    <a:pt x="12386" y="35240"/>
                  </a:cubicBezTo>
                  <a:cubicBezTo>
                    <a:pt x="12530" y="34904"/>
                    <a:pt x="12554" y="34568"/>
                    <a:pt x="12602" y="34232"/>
                  </a:cubicBezTo>
                  <a:cubicBezTo>
                    <a:pt x="12650" y="33824"/>
                    <a:pt x="12674" y="33440"/>
                    <a:pt x="12722" y="33032"/>
                  </a:cubicBezTo>
                  <a:cubicBezTo>
                    <a:pt x="12794" y="32264"/>
                    <a:pt x="12866" y="31496"/>
                    <a:pt x="12938" y="30704"/>
                  </a:cubicBezTo>
                  <a:cubicBezTo>
                    <a:pt x="13178" y="27608"/>
                    <a:pt x="13274" y="24487"/>
                    <a:pt x="13226" y="21367"/>
                  </a:cubicBezTo>
                  <a:cubicBezTo>
                    <a:pt x="13178" y="18247"/>
                    <a:pt x="13010" y="15126"/>
                    <a:pt x="12674" y="12030"/>
                  </a:cubicBezTo>
                  <a:cubicBezTo>
                    <a:pt x="12506" y="10446"/>
                    <a:pt x="12314" y="8886"/>
                    <a:pt x="12074" y="7350"/>
                  </a:cubicBezTo>
                  <a:cubicBezTo>
                    <a:pt x="11858" y="5909"/>
                    <a:pt x="11594" y="4493"/>
                    <a:pt x="10970" y="3173"/>
                  </a:cubicBezTo>
                  <a:cubicBezTo>
                    <a:pt x="10442" y="2093"/>
                    <a:pt x="9626" y="1085"/>
                    <a:pt x="8546" y="509"/>
                  </a:cubicBezTo>
                  <a:cubicBezTo>
                    <a:pt x="7902" y="173"/>
                    <a:pt x="7210" y="0"/>
                    <a:pt x="6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p:cNvSpPr/>
            <p:nvPr/>
          </p:nvSpPr>
          <p:spPr>
            <a:xfrm>
              <a:off x="2387550" y="2952200"/>
              <a:ext cx="202225" cy="666525"/>
            </a:xfrm>
            <a:custGeom>
              <a:avLst/>
              <a:gdLst/>
              <a:ahLst/>
              <a:cxnLst/>
              <a:rect l="l" t="t" r="r" b="b"/>
              <a:pathLst>
                <a:path w="8089" h="26661" extrusionOk="0">
                  <a:moveTo>
                    <a:pt x="4693" y="0"/>
                  </a:moveTo>
                  <a:cubicBezTo>
                    <a:pt x="4131" y="0"/>
                    <a:pt x="3565" y="193"/>
                    <a:pt x="3096" y="484"/>
                  </a:cubicBezTo>
                  <a:cubicBezTo>
                    <a:pt x="2328" y="988"/>
                    <a:pt x="1824" y="1756"/>
                    <a:pt x="1464" y="2572"/>
                  </a:cubicBezTo>
                  <a:cubicBezTo>
                    <a:pt x="1272" y="3004"/>
                    <a:pt x="1128" y="3436"/>
                    <a:pt x="984" y="3868"/>
                  </a:cubicBezTo>
                  <a:cubicBezTo>
                    <a:pt x="936" y="4060"/>
                    <a:pt x="1080" y="4204"/>
                    <a:pt x="1248" y="4204"/>
                  </a:cubicBezTo>
                  <a:cubicBezTo>
                    <a:pt x="1080" y="6052"/>
                    <a:pt x="936" y="7901"/>
                    <a:pt x="792" y="9749"/>
                  </a:cubicBezTo>
                  <a:cubicBezTo>
                    <a:pt x="648" y="11933"/>
                    <a:pt x="504" y="14117"/>
                    <a:pt x="384" y="16326"/>
                  </a:cubicBezTo>
                  <a:cubicBezTo>
                    <a:pt x="288" y="18510"/>
                    <a:pt x="192" y="20694"/>
                    <a:pt x="144" y="22878"/>
                  </a:cubicBezTo>
                  <a:cubicBezTo>
                    <a:pt x="120" y="23430"/>
                    <a:pt x="96" y="23958"/>
                    <a:pt x="96" y="24510"/>
                  </a:cubicBezTo>
                  <a:cubicBezTo>
                    <a:pt x="72" y="24990"/>
                    <a:pt x="0" y="25518"/>
                    <a:pt x="288" y="25950"/>
                  </a:cubicBezTo>
                  <a:cubicBezTo>
                    <a:pt x="648" y="26465"/>
                    <a:pt x="1302" y="26661"/>
                    <a:pt x="1935" y="26661"/>
                  </a:cubicBezTo>
                  <a:cubicBezTo>
                    <a:pt x="2188" y="26661"/>
                    <a:pt x="2438" y="26629"/>
                    <a:pt x="2664" y="26575"/>
                  </a:cubicBezTo>
                  <a:cubicBezTo>
                    <a:pt x="3552" y="26359"/>
                    <a:pt x="4272" y="25782"/>
                    <a:pt x="4801" y="25086"/>
                  </a:cubicBezTo>
                  <a:cubicBezTo>
                    <a:pt x="5353" y="24342"/>
                    <a:pt x="5689" y="23478"/>
                    <a:pt x="6001" y="22590"/>
                  </a:cubicBezTo>
                  <a:cubicBezTo>
                    <a:pt x="6673" y="20670"/>
                    <a:pt x="7177" y="18702"/>
                    <a:pt x="7513" y="16686"/>
                  </a:cubicBezTo>
                  <a:cubicBezTo>
                    <a:pt x="7849" y="14669"/>
                    <a:pt x="8041" y="12653"/>
                    <a:pt x="8065" y="10613"/>
                  </a:cubicBezTo>
                  <a:cubicBezTo>
                    <a:pt x="8089" y="8573"/>
                    <a:pt x="7945" y="6533"/>
                    <a:pt x="7633" y="4516"/>
                  </a:cubicBezTo>
                  <a:cubicBezTo>
                    <a:pt x="7489" y="3652"/>
                    <a:pt x="7369" y="2740"/>
                    <a:pt x="7057" y="1924"/>
                  </a:cubicBezTo>
                  <a:cubicBezTo>
                    <a:pt x="6769" y="1156"/>
                    <a:pt x="6289" y="460"/>
                    <a:pt x="5497" y="148"/>
                  </a:cubicBezTo>
                  <a:cubicBezTo>
                    <a:pt x="5238" y="46"/>
                    <a:pt x="4966" y="0"/>
                    <a:pt x="4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p:cNvSpPr/>
            <p:nvPr/>
          </p:nvSpPr>
          <p:spPr>
            <a:xfrm>
              <a:off x="2098300" y="2825800"/>
              <a:ext cx="385275" cy="801100"/>
            </a:xfrm>
            <a:custGeom>
              <a:avLst/>
              <a:gdLst/>
              <a:ahLst/>
              <a:cxnLst/>
              <a:rect l="l" t="t" r="r" b="b"/>
              <a:pathLst>
                <a:path w="15411" h="32044" extrusionOk="0">
                  <a:moveTo>
                    <a:pt x="8885" y="1"/>
                  </a:moveTo>
                  <a:cubicBezTo>
                    <a:pt x="8387" y="1"/>
                    <a:pt x="7883" y="73"/>
                    <a:pt x="7394" y="211"/>
                  </a:cubicBezTo>
                  <a:cubicBezTo>
                    <a:pt x="6289" y="499"/>
                    <a:pt x="5281" y="1123"/>
                    <a:pt x="4441" y="1892"/>
                  </a:cubicBezTo>
                  <a:cubicBezTo>
                    <a:pt x="3553" y="2708"/>
                    <a:pt x="2905" y="3764"/>
                    <a:pt x="2401" y="4844"/>
                  </a:cubicBezTo>
                  <a:cubicBezTo>
                    <a:pt x="1873" y="5996"/>
                    <a:pt x="1513" y="7196"/>
                    <a:pt x="1249" y="8420"/>
                  </a:cubicBezTo>
                  <a:cubicBezTo>
                    <a:pt x="937" y="9764"/>
                    <a:pt x="697" y="11108"/>
                    <a:pt x="529" y="12453"/>
                  </a:cubicBezTo>
                  <a:cubicBezTo>
                    <a:pt x="145" y="15237"/>
                    <a:pt x="1" y="18021"/>
                    <a:pt x="97" y="20829"/>
                  </a:cubicBezTo>
                  <a:cubicBezTo>
                    <a:pt x="193" y="23638"/>
                    <a:pt x="505" y="26422"/>
                    <a:pt x="1081" y="29134"/>
                  </a:cubicBezTo>
                  <a:cubicBezTo>
                    <a:pt x="1201" y="29710"/>
                    <a:pt x="1321" y="30262"/>
                    <a:pt x="1465" y="30838"/>
                  </a:cubicBezTo>
                  <a:cubicBezTo>
                    <a:pt x="1321" y="30958"/>
                    <a:pt x="1321" y="31246"/>
                    <a:pt x="1561" y="31318"/>
                  </a:cubicBezTo>
                  <a:cubicBezTo>
                    <a:pt x="3522" y="31796"/>
                    <a:pt x="5543" y="32043"/>
                    <a:pt x="7556" y="32043"/>
                  </a:cubicBezTo>
                  <a:cubicBezTo>
                    <a:pt x="8377" y="32043"/>
                    <a:pt x="9196" y="32002"/>
                    <a:pt x="10010" y="31919"/>
                  </a:cubicBezTo>
                  <a:cubicBezTo>
                    <a:pt x="10634" y="31847"/>
                    <a:pt x="11234" y="31751"/>
                    <a:pt x="11810" y="31511"/>
                  </a:cubicBezTo>
                  <a:cubicBezTo>
                    <a:pt x="12362" y="31270"/>
                    <a:pt x="12794" y="30886"/>
                    <a:pt x="13130" y="30382"/>
                  </a:cubicBezTo>
                  <a:cubicBezTo>
                    <a:pt x="13802" y="29422"/>
                    <a:pt x="13970" y="28174"/>
                    <a:pt x="14186" y="27046"/>
                  </a:cubicBezTo>
                  <a:cubicBezTo>
                    <a:pt x="14714" y="24238"/>
                    <a:pt x="15050" y="21382"/>
                    <a:pt x="15242" y="18525"/>
                  </a:cubicBezTo>
                  <a:cubicBezTo>
                    <a:pt x="15410" y="15669"/>
                    <a:pt x="15410" y="12789"/>
                    <a:pt x="15242" y="9932"/>
                  </a:cubicBezTo>
                  <a:cubicBezTo>
                    <a:pt x="15074" y="7364"/>
                    <a:pt x="14858" y="4580"/>
                    <a:pt x="13298" y="2444"/>
                  </a:cubicBezTo>
                  <a:cubicBezTo>
                    <a:pt x="12626" y="1532"/>
                    <a:pt x="11762" y="787"/>
                    <a:pt x="10706" y="355"/>
                  </a:cubicBezTo>
                  <a:cubicBezTo>
                    <a:pt x="10131" y="115"/>
                    <a:pt x="9512" y="1"/>
                    <a:pt x="8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p:cNvSpPr/>
            <p:nvPr/>
          </p:nvSpPr>
          <p:spPr>
            <a:xfrm>
              <a:off x="2043700" y="3524425"/>
              <a:ext cx="24625" cy="42050"/>
            </a:xfrm>
            <a:custGeom>
              <a:avLst/>
              <a:gdLst/>
              <a:ahLst/>
              <a:cxnLst/>
              <a:rect l="l" t="t" r="r" b="b"/>
              <a:pathLst>
                <a:path w="985" h="1682" extrusionOk="0">
                  <a:moveTo>
                    <a:pt x="327" y="1"/>
                  </a:moveTo>
                  <a:cubicBezTo>
                    <a:pt x="299" y="1"/>
                    <a:pt x="270" y="5"/>
                    <a:pt x="241" y="13"/>
                  </a:cubicBezTo>
                  <a:cubicBezTo>
                    <a:pt x="121" y="61"/>
                    <a:pt x="1" y="205"/>
                    <a:pt x="49" y="349"/>
                  </a:cubicBezTo>
                  <a:lnTo>
                    <a:pt x="385" y="1477"/>
                  </a:lnTo>
                  <a:cubicBezTo>
                    <a:pt x="424" y="1596"/>
                    <a:pt x="545" y="1682"/>
                    <a:pt x="667" y="1682"/>
                  </a:cubicBezTo>
                  <a:cubicBezTo>
                    <a:pt x="693" y="1682"/>
                    <a:pt x="719" y="1678"/>
                    <a:pt x="745" y="1669"/>
                  </a:cubicBezTo>
                  <a:cubicBezTo>
                    <a:pt x="889" y="1621"/>
                    <a:pt x="985" y="1477"/>
                    <a:pt x="937" y="1333"/>
                  </a:cubicBezTo>
                  <a:lnTo>
                    <a:pt x="601" y="205"/>
                  </a:lnTo>
                  <a:cubicBezTo>
                    <a:pt x="561" y="87"/>
                    <a:pt x="457"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p:cNvSpPr/>
            <p:nvPr/>
          </p:nvSpPr>
          <p:spPr>
            <a:xfrm>
              <a:off x="2022100" y="3438025"/>
              <a:ext cx="21625" cy="33600"/>
            </a:xfrm>
            <a:custGeom>
              <a:avLst/>
              <a:gdLst/>
              <a:ahLst/>
              <a:cxnLst/>
              <a:rect l="l" t="t" r="r" b="b"/>
              <a:pathLst>
                <a:path w="865" h="1344" extrusionOk="0">
                  <a:moveTo>
                    <a:pt x="318" y="0"/>
                  </a:moveTo>
                  <a:cubicBezTo>
                    <a:pt x="292" y="0"/>
                    <a:pt x="266" y="4"/>
                    <a:pt x="241" y="13"/>
                  </a:cubicBezTo>
                  <a:cubicBezTo>
                    <a:pt x="97" y="61"/>
                    <a:pt x="0" y="205"/>
                    <a:pt x="49" y="349"/>
                  </a:cubicBezTo>
                  <a:cubicBezTo>
                    <a:pt x="121" y="613"/>
                    <a:pt x="193" y="877"/>
                    <a:pt x="265" y="1141"/>
                  </a:cubicBezTo>
                  <a:cubicBezTo>
                    <a:pt x="305" y="1242"/>
                    <a:pt x="431" y="1344"/>
                    <a:pt x="556" y="1344"/>
                  </a:cubicBezTo>
                  <a:cubicBezTo>
                    <a:pt x="579" y="1344"/>
                    <a:pt x="602" y="1340"/>
                    <a:pt x="625" y="1333"/>
                  </a:cubicBezTo>
                  <a:cubicBezTo>
                    <a:pt x="769" y="1285"/>
                    <a:pt x="865" y="1141"/>
                    <a:pt x="817" y="973"/>
                  </a:cubicBezTo>
                  <a:lnTo>
                    <a:pt x="577" y="205"/>
                  </a:lnTo>
                  <a:cubicBezTo>
                    <a:pt x="557"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p:cNvSpPr/>
            <p:nvPr/>
          </p:nvSpPr>
          <p:spPr>
            <a:xfrm>
              <a:off x="1999900" y="3326400"/>
              <a:ext cx="22825" cy="47475"/>
            </a:xfrm>
            <a:custGeom>
              <a:avLst/>
              <a:gdLst/>
              <a:ahLst/>
              <a:cxnLst/>
              <a:rect l="l" t="t" r="r" b="b"/>
              <a:pathLst>
                <a:path w="913" h="1899" extrusionOk="0">
                  <a:moveTo>
                    <a:pt x="318" y="1"/>
                  </a:moveTo>
                  <a:cubicBezTo>
                    <a:pt x="292" y="1"/>
                    <a:pt x="266" y="5"/>
                    <a:pt x="240" y="13"/>
                  </a:cubicBezTo>
                  <a:cubicBezTo>
                    <a:pt x="72" y="61"/>
                    <a:pt x="0" y="205"/>
                    <a:pt x="48" y="349"/>
                  </a:cubicBezTo>
                  <a:cubicBezTo>
                    <a:pt x="144" y="805"/>
                    <a:pt x="240" y="1261"/>
                    <a:pt x="336" y="1694"/>
                  </a:cubicBezTo>
                  <a:cubicBezTo>
                    <a:pt x="356" y="1812"/>
                    <a:pt x="473" y="1898"/>
                    <a:pt x="595" y="1898"/>
                  </a:cubicBezTo>
                  <a:cubicBezTo>
                    <a:pt x="621" y="1898"/>
                    <a:pt x="647" y="1894"/>
                    <a:pt x="672" y="1886"/>
                  </a:cubicBezTo>
                  <a:cubicBezTo>
                    <a:pt x="816" y="1838"/>
                    <a:pt x="912" y="1718"/>
                    <a:pt x="864" y="1550"/>
                  </a:cubicBezTo>
                  <a:cubicBezTo>
                    <a:pt x="768" y="1093"/>
                    <a:pt x="672" y="661"/>
                    <a:pt x="576" y="205"/>
                  </a:cubicBezTo>
                  <a:cubicBezTo>
                    <a:pt x="557" y="87"/>
                    <a:pt x="439"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p:cNvSpPr/>
            <p:nvPr/>
          </p:nvSpPr>
          <p:spPr>
            <a:xfrm>
              <a:off x="1984900" y="3240075"/>
              <a:ext cx="21025" cy="39275"/>
            </a:xfrm>
            <a:custGeom>
              <a:avLst/>
              <a:gdLst/>
              <a:ahLst/>
              <a:cxnLst/>
              <a:rect l="l" t="t" r="r" b="b"/>
              <a:pathLst>
                <a:path w="841" h="1571" extrusionOk="0">
                  <a:moveTo>
                    <a:pt x="324" y="0"/>
                  </a:moveTo>
                  <a:cubicBezTo>
                    <a:pt x="277" y="0"/>
                    <a:pt x="231" y="11"/>
                    <a:pt x="192" y="34"/>
                  </a:cubicBezTo>
                  <a:cubicBezTo>
                    <a:pt x="48" y="130"/>
                    <a:pt x="0" y="274"/>
                    <a:pt x="72" y="418"/>
                  </a:cubicBezTo>
                  <a:cubicBezTo>
                    <a:pt x="96" y="442"/>
                    <a:pt x="120" y="466"/>
                    <a:pt x="120" y="514"/>
                  </a:cubicBezTo>
                  <a:cubicBezTo>
                    <a:pt x="120" y="514"/>
                    <a:pt x="120" y="514"/>
                    <a:pt x="144" y="538"/>
                  </a:cubicBezTo>
                  <a:cubicBezTo>
                    <a:pt x="168" y="586"/>
                    <a:pt x="168" y="634"/>
                    <a:pt x="192" y="706"/>
                  </a:cubicBezTo>
                  <a:cubicBezTo>
                    <a:pt x="216" y="802"/>
                    <a:pt x="240" y="898"/>
                    <a:pt x="264" y="1018"/>
                  </a:cubicBezTo>
                  <a:cubicBezTo>
                    <a:pt x="264" y="1114"/>
                    <a:pt x="288" y="1186"/>
                    <a:pt x="288" y="1282"/>
                  </a:cubicBezTo>
                  <a:cubicBezTo>
                    <a:pt x="288" y="1426"/>
                    <a:pt x="408" y="1570"/>
                    <a:pt x="552" y="1570"/>
                  </a:cubicBezTo>
                  <a:cubicBezTo>
                    <a:pt x="720" y="1546"/>
                    <a:pt x="840" y="1450"/>
                    <a:pt x="840" y="1282"/>
                  </a:cubicBezTo>
                  <a:cubicBezTo>
                    <a:pt x="840" y="874"/>
                    <a:pt x="744" y="490"/>
                    <a:pt x="576" y="130"/>
                  </a:cubicBezTo>
                  <a:cubicBezTo>
                    <a:pt x="527" y="48"/>
                    <a:pt x="42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p:cNvSpPr/>
            <p:nvPr/>
          </p:nvSpPr>
          <p:spPr>
            <a:xfrm>
              <a:off x="1981900" y="3131325"/>
              <a:ext cx="18025" cy="45075"/>
            </a:xfrm>
            <a:custGeom>
              <a:avLst/>
              <a:gdLst/>
              <a:ahLst/>
              <a:cxnLst/>
              <a:rect l="l" t="t" r="r" b="b"/>
              <a:pathLst>
                <a:path w="721" h="1803" extrusionOk="0">
                  <a:moveTo>
                    <a:pt x="328" y="1"/>
                  </a:moveTo>
                  <a:cubicBezTo>
                    <a:pt x="217" y="1"/>
                    <a:pt x="91" y="74"/>
                    <a:pt x="72" y="208"/>
                  </a:cubicBezTo>
                  <a:cubicBezTo>
                    <a:pt x="0" y="664"/>
                    <a:pt x="24" y="1144"/>
                    <a:pt x="144" y="1576"/>
                  </a:cubicBezTo>
                  <a:cubicBezTo>
                    <a:pt x="185" y="1698"/>
                    <a:pt x="312" y="1803"/>
                    <a:pt x="423" y="1803"/>
                  </a:cubicBezTo>
                  <a:cubicBezTo>
                    <a:pt x="443" y="1803"/>
                    <a:pt x="462" y="1799"/>
                    <a:pt x="480" y="1792"/>
                  </a:cubicBezTo>
                  <a:cubicBezTo>
                    <a:pt x="648" y="1744"/>
                    <a:pt x="720" y="1600"/>
                    <a:pt x="696" y="1432"/>
                  </a:cubicBezTo>
                  <a:cubicBezTo>
                    <a:pt x="672" y="1336"/>
                    <a:pt x="648" y="1240"/>
                    <a:pt x="624" y="1144"/>
                  </a:cubicBezTo>
                  <a:cubicBezTo>
                    <a:pt x="624" y="1120"/>
                    <a:pt x="624" y="1096"/>
                    <a:pt x="624" y="1072"/>
                  </a:cubicBezTo>
                  <a:cubicBezTo>
                    <a:pt x="624" y="1095"/>
                    <a:pt x="622" y="1103"/>
                    <a:pt x="619" y="1103"/>
                  </a:cubicBezTo>
                  <a:cubicBezTo>
                    <a:pt x="612" y="1103"/>
                    <a:pt x="600" y="1064"/>
                    <a:pt x="600" y="1048"/>
                  </a:cubicBezTo>
                  <a:cubicBezTo>
                    <a:pt x="600" y="1000"/>
                    <a:pt x="600" y="952"/>
                    <a:pt x="600" y="904"/>
                  </a:cubicBezTo>
                  <a:cubicBezTo>
                    <a:pt x="600" y="808"/>
                    <a:pt x="600" y="688"/>
                    <a:pt x="600" y="592"/>
                  </a:cubicBezTo>
                  <a:cubicBezTo>
                    <a:pt x="600" y="544"/>
                    <a:pt x="600" y="496"/>
                    <a:pt x="600" y="472"/>
                  </a:cubicBezTo>
                  <a:cubicBezTo>
                    <a:pt x="600" y="448"/>
                    <a:pt x="600" y="424"/>
                    <a:pt x="600" y="400"/>
                  </a:cubicBezTo>
                  <a:cubicBezTo>
                    <a:pt x="600" y="376"/>
                    <a:pt x="624" y="352"/>
                    <a:pt x="624" y="352"/>
                  </a:cubicBezTo>
                  <a:cubicBezTo>
                    <a:pt x="624" y="280"/>
                    <a:pt x="624" y="208"/>
                    <a:pt x="576" y="136"/>
                  </a:cubicBezTo>
                  <a:cubicBezTo>
                    <a:pt x="552" y="88"/>
                    <a:pt x="480" y="16"/>
                    <a:pt x="408" y="16"/>
                  </a:cubicBezTo>
                  <a:cubicBezTo>
                    <a:pt x="384" y="6"/>
                    <a:pt x="356"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p:cNvSpPr/>
            <p:nvPr/>
          </p:nvSpPr>
          <p:spPr>
            <a:xfrm>
              <a:off x="1980100" y="3047450"/>
              <a:ext cx="17425" cy="36525"/>
            </a:xfrm>
            <a:custGeom>
              <a:avLst/>
              <a:gdLst/>
              <a:ahLst/>
              <a:cxnLst/>
              <a:rect l="l" t="t" r="r" b="b"/>
              <a:pathLst>
                <a:path w="697" h="1461" extrusionOk="0">
                  <a:moveTo>
                    <a:pt x="280" y="0"/>
                  </a:moveTo>
                  <a:cubicBezTo>
                    <a:pt x="259" y="0"/>
                    <a:pt x="237" y="3"/>
                    <a:pt x="216" y="10"/>
                  </a:cubicBezTo>
                  <a:cubicBezTo>
                    <a:pt x="144" y="34"/>
                    <a:pt x="72" y="82"/>
                    <a:pt x="48" y="154"/>
                  </a:cubicBezTo>
                  <a:cubicBezTo>
                    <a:pt x="0" y="226"/>
                    <a:pt x="0" y="274"/>
                    <a:pt x="24" y="370"/>
                  </a:cubicBezTo>
                  <a:cubicBezTo>
                    <a:pt x="72" y="658"/>
                    <a:pt x="120" y="946"/>
                    <a:pt x="144" y="1258"/>
                  </a:cubicBezTo>
                  <a:cubicBezTo>
                    <a:pt x="168" y="1306"/>
                    <a:pt x="240" y="1378"/>
                    <a:pt x="288" y="1426"/>
                  </a:cubicBezTo>
                  <a:cubicBezTo>
                    <a:pt x="322" y="1443"/>
                    <a:pt x="380" y="1460"/>
                    <a:pt x="437" y="1460"/>
                  </a:cubicBezTo>
                  <a:cubicBezTo>
                    <a:pt x="460" y="1460"/>
                    <a:pt x="483" y="1457"/>
                    <a:pt x="504" y="1450"/>
                  </a:cubicBezTo>
                  <a:cubicBezTo>
                    <a:pt x="576" y="1426"/>
                    <a:pt x="624" y="1378"/>
                    <a:pt x="672" y="1306"/>
                  </a:cubicBezTo>
                  <a:cubicBezTo>
                    <a:pt x="696" y="1234"/>
                    <a:pt x="696" y="1186"/>
                    <a:pt x="696" y="1090"/>
                  </a:cubicBezTo>
                  <a:cubicBezTo>
                    <a:pt x="648" y="802"/>
                    <a:pt x="600" y="514"/>
                    <a:pt x="552" y="202"/>
                  </a:cubicBezTo>
                  <a:cubicBezTo>
                    <a:pt x="552" y="154"/>
                    <a:pt x="480" y="82"/>
                    <a:pt x="432" y="34"/>
                  </a:cubicBezTo>
                  <a:cubicBezTo>
                    <a:pt x="381"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p:cNvSpPr/>
            <p:nvPr/>
          </p:nvSpPr>
          <p:spPr>
            <a:xfrm>
              <a:off x="1980700" y="2966675"/>
              <a:ext cx="13825" cy="33650"/>
            </a:xfrm>
            <a:custGeom>
              <a:avLst/>
              <a:gdLst/>
              <a:ahLst/>
              <a:cxnLst/>
              <a:rect l="l" t="t" r="r" b="b"/>
              <a:pathLst>
                <a:path w="553" h="1346" extrusionOk="0">
                  <a:moveTo>
                    <a:pt x="264" y="1"/>
                  </a:moveTo>
                  <a:cubicBezTo>
                    <a:pt x="120" y="1"/>
                    <a:pt x="0" y="121"/>
                    <a:pt x="0" y="289"/>
                  </a:cubicBezTo>
                  <a:lnTo>
                    <a:pt x="0" y="1057"/>
                  </a:lnTo>
                  <a:cubicBezTo>
                    <a:pt x="0" y="1201"/>
                    <a:pt x="120" y="1345"/>
                    <a:pt x="264" y="1345"/>
                  </a:cubicBezTo>
                  <a:cubicBezTo>
                    <a:pt x="432" y="1321"/>
                    <a:pt x="552" y="1225"/>
                    <a:pt x="552" y="1057"/>
                  </a:cubicBezTo>
                  <a:lnTo>
                    <a:pt x="552" y="289"/>
                  </a:lnTo>
                  <a:cubicBezTo>
                    <a:pt x="552" y="121"/>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p:cNvSpPr/>
            <p:nvPr/>
          </p:nvSpPr>
          <p:spPr>
            <a:xfrm>
              <a:off x="1989100" y="2874275"/>
              <a:ext cx="13825" cy="33700"/>
            </a:xfrm>
            <a:custGeom>
              <a:avLst/>
              <a:gdLst/>
              <a:ahLst/>
              <a:cxnLst/>
              <a:rect l="l" t="t" r="r" b="b"/>
              <a:pathLst>
                <a:path w="553" h="1348" extrusionOk="0">
                  <a:moveTo>
                    <a:pt x="264" y="1"/>
                  </a:moveTo>
                  <a:cubicBezTo>
                    <a:pt x="120" y="25"/>
                    <a:pt x="0" y="145"/>
                    <a:pt x="0" y="289"/>
                  </a:cubicBezTo>
                  <a:lnTo>
                    <a:pt x="0" y="1081"/>
                  </a:lnTo>
                  <a:cubicBezTo>
                    <a:pt x="0" y="1214"/>
                    <a:pt x="103" y="1347"/>
                    <a:pt x="233" y="1347"/>
                  </a:cubicBezTo>
                  <a:cubicBezTo>
                    <a:pt x="243" y="1347"/>
                    <a:pt x="254" y="1346"/>
                    <a:pt x="264" y="1345"/>
                  </a:cubicBezTo>
                  <a:cubicBezTo>
                    <a:pt x="432" y="1345"/>
                    <a:pt x="552" y="1225"/>
                    <a:pt x="552" y="1081"/>
                  </a:cubicBezTo>
                  <a:lnTo>
                    <a:pt x="552" y="289"/>
                  </a:lnTo>
                  <a:cubicBezTo>
                    <a:pt x="552" y="145"/>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p:cNvSpPr/>
            <p:nvPr/>
          </p:nvSpPr>
          <p:spPr>
            <a:xfrm>
              <a:off x="1997500" y="2779700"/>
              <a:ext cx="19225" cy="39150"/>
            </a:xfrm>
            <a:custGeom>
              <a:avLst/>
              <a:gdLst/>
              <a:ahLst/>
              <a:cxnLst/>
              <a:rect l="l" t="t" r="r" b="b"/>
              <a:pathLst>
                <a:path w="769" h="1566" extrusionOk="0">
                  <a:moveTo>
                    <a:pt x="463" y="1"/>
                  </a:moveTo>
                  <a:cubicBezTo>
                    <a:pt x="346" y="1"/>
                    <a:pt x="236" y="74"/>
                    <a:pt x="216" y="207"/>
                  </a:cubicBezTo>
                  <a:cubicBezTo>
                    <a:pt x="144" y="543"/>
                    <a:pt x="96" y="879"/>
                    <a:pt x="24" y="1215"/>
                  </a:cubicBezTo>
                  <a:cubicBezTo>
                    <a:pt x="0" y="1287"/>
                    <a:pt x="0" y="1359"/>
                    <a:pt x="48" y="1431"/>
                  </a:cubicBezTo>
                  <a:cubicBezTo>
                    <a:pt x="96" y="1479"/>
                    <a:pt x="144" y="1551"/>
                    <a:pt x="216" y="1551"/>
                  </a:cubicBezTo>
                  <a:cubicBezTo>
                    <a:pt x="246" y="1561"/>
                    <a:pt x="276" y="1566"/>
                    <a:pt x="306" y="1566"/>
                  </a:cubicBezTo>
                  <a:cubicBezTo>
                    <a:pt x="423" y="1566"/>
                    <a:pt x="533" y="1493"/>
                    <a:pt x="552" y="1359"/>
                  </a:cubicBezTo>
                  <a:cubicBezTo>
                    <a:pt x="624" y="1023"/>
                    <a:pt x="696" y="687"/>
                    <a:pt x="744" y="351"/>
                  </a:cubicBezTo>
                  <a:cubicBezTo>
                    <a:pt x="768" y="279"/>
                    <a:pt x="768" y="207"/>
                    <a:pt x="720" y="135"/>
                  </a:cubicBezTo>
                  <a:cubicBezTo>
                    <a:pt x="696" y="87"/>
                    <a:pt x="624" y="15"/>
                    <a:pt x="552" y="15"/>
                  </a:cubicBezTo>
                  <a:cubicBezTo>
                    <a:pt x="523" y="5"/>
                    <a:pt x="493" y="1"/>
                    <a:pt x="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p:cNvSpPr/>
            <p:nvPr/>
          </p:nvSpPr>
          <p:spPr>
            <a:xfrm>
              <a:off x="2025100" y="2707300"/>
              <a:ext cx="19825" cy="27800"/>
            </a:xfrm>
            <a:custGeom>
              <a:avLst/>
              <a:gdLst/>
              <a:ahLst/>
              <a:cxnLst/>
              <a:rect l="l" t="t" r="r" b="b"/>
              <a:pathLst>
                <a:path w="793" h="1112" extrusionOk="0">
                  <a:moveTo>
                    <a:pt x="544" y="1"/>
                  </a:moveTo>
                  <a:cubicBezTo>
                    <a:pt x="531" y="1"/>
                    <a:pt x="518" y="3"/>
                    <a:pt x="505" y="7"/>
                  </a:cubicBezTo>
                  <a:cubicBezTo>
                    <a:pt x="361" y="7"/>
                    <a:pt x="241" y="127"/>
                    <a:pt x="241" y="271"/>
                  </a:cubicBezTo>
                  <a:cubicBezTo>
                    <a:pt x="241" y="295"/>
                    <a:pt x="217" y="319"/>
                    <a:pt x="217" y="343"/>
                  </a:cubicBezTo>
                  <a:cubicBezTo>
                    <a:pt x="217" y="391"/>
                    <a:pt x="217" y="439"/>
                    <a:pt x="193" y="463"/>
                  </a:cubicBezTo>
                  <a:cubicBezTo>
                    <a:pt x="169" y="511"/>
                    <a:pt x="145" y="559"/>
                    <a:pt x="121" y="583"/>
                  </a:cubicBezTo>
                  <a:cubicBezTo>
                    <a:pt x="97" y="607"/>
                    <a:pt x="97" y="631"/>
                    <a:pt x="73" y="631"/>
                  </a:cubicBezTo>
                  <a:cubicBezTo>
                    <a:pt x="25" y="679"/>
                    <a:pt x="1" y="751"/>
                    <a:pt x="1" y="823"/>
                  </a:cubicBezTo>
                  <a:cubicBezTo>
                    <a:pt x="1" y="895"/>
                    <a:pt x="25" y="991"/>
                    <a:pt x="73" y="1039"/>
                  </a:cubicBezTo>
                  <a:cubicBezTo>
                    <a:pt x="145" y="1087"/>
                    <a:pt x="217" y="1111"/>
                    <a:pt x="289" y="1111"/>
                  </a:cubicBezTo>
                  <a:cubicBezTo>
                    <a:pt x="361" y="1111"/>
                    <a:pt x="433" y="1087"/>
                    <a:pt x="481" y="1039"/>
                  </a:cubicBezTo>
                  <a:cubicBezTo>
                    <a:pt x="673" y="823"/>
                    <a:pt x="793" y="559"/>
                    <a:pt x="793" y="271"/>
                  </a:cubicBezTo>
                  <a:cubicBezTo>
                    <a:pt x="793" y="199"/>
                    <a:pt x="769" y="127"/>
                    <a:pt x="697" y="79"/>
                  </a:cubicBezTo>
                  <a:cubicBezTo>
                    <a:pt x="657" y="40"/>
                    <a:pt x="602"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2"/>
            <p:cNvSpPr/>
            <p:nvPr/>
          </p:nvSpPr>
          <p:spPr>
            <a:xfrm>
              <a:off x="1953100" y="2743675"/>
              <a:ext cx="16825" cy="27800"/>
            </a:xfrm>
            <a:custGeom>
              <a:avLst/>
              <a:gdLst/>
              <a:ahLst/>
              <a:cxnLst/>
              <a:rect l="l" t="t" r="r" b="b"/>
              <a:pathLst>
                <a:path w="673" h="1112" extrusionOk="0">
                  <a:moveTo>
                    <a:pt x="384" y="0"/>
                  </a:moveTo>
                  <a:cubicBezTo>
                    <a:pt x="337" y="0"/>
                    <a:pt x="292" y="12"/>
                    <a:pt x="264" y="40"/>
                  </a:cubicBezTo>
                  <a:cubicBezTo>
                    <a:pt x="192" y="64"/>
                    <a:pt x="144" y="136"/>
                    <a:pt x="120" y="208"/>
                  </a:cubicBezTo>
                  <a:cubicBezTo>
                    <a:pt x="96" y="376"/>
                    <a:pt x="48" y="568"/>
                    <a:pt x="24" y="760"/>
                  </a:cubicBezTo>
                  <a:cubicBezTo>
                    <a:pt x="0" y="832"/>
                    <a:pt x="0" y="904"/>
                    <a:pt x="48" y="976"/>
                  </a:cubicBezTo>
                  <a:cubicBezTo>
                    <a:pt x="72" y="1024"/>
                    <a:pt x="144" y="1096"/>
                    <a:pt x="216" y="1096"/>
                  </a:cubicBezTo>
                  <a:cubicBezTo>
                    <a:pt x="246" y="1106"/>
                    <a:pt x="276" y="1112"/>
                    <a:pt x="306" y="1112"/>
                  </a:cubicBezTo>
                  <a:cubicBezTo>
                    <a:pt x="348" y="1112"/>
                    <a:pt x="390" y="1100"/>
                    <a:pt x="432" y="1072"/>
                  </a:cubicBezTo>
                  <a:cubicBezTo>
                    <a:pt x="480" y="1048"/>
                    <a:pt x="528" y="976"/>
                    <a:pt x="552" y="904"/>
                  </a:cubicBezTo>
                  <a:cubicBezTo>
                    <a:pt x="600" y="712"/>
                    <a:pt x="624" y="544"/>
                    <a:pt x="672" y="352"/>
                  </a:cubicBezTo>
                  <a:cubicBezTo>
                    <a:pt x="672" y="280"/>
                    <a:pt x="672" y="208"/>
                    <a:pt x="648" y="136"/>
                  </a:cubicBezTo>
                  <a:cubicBezTo>
                    <a:pt x="600" y="88"/>
                    <a:pt x="528" y="16"/>
                    <a:pt x="480" y="16"/>
                  </a:cubicBezTo>
                  <a:cubicBezTo>
                    <a:pt x="450" y="6"/>
                    <a:pt x="416" y="0"/>
                    <a:pt x="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2"/>
            <p:cNvSpPr/>
            <p:nvPr/>
          </p:nvSpPr>
          <p:spPr>
            <a:xfrm>
              <a:off x="1944100" y="2821475"/>
              <a:ext cx="14425" cy="39100"/>
            </a:xfrm>
            <a:custGeom>
              <a:avLst/>
              <a:gdLst/>
              <a:ahLst/>
              <a:cxnLst/>
              <a:rect l="l" t="t" r="r" b="b"/>
              <a:pathLst>
                <a:path w="577" h="1564" extrusionOk="0">
                  <a:moveTo>
                    <a:pt x="288" y="0"/>
                  </a:moveTo>
                  <a:cubicBezTo>
                    <a:pt x="144" y="0"/>
                    <a:pt x="0" y="120"/>
                    <a:pt x="0" y="288"/>
                  </a:cubicBezTo>
                  <a:lnTo>
                    <a:pt x="0" y="1296"/>
                  </a:lnTo>
                  <a:cubicBezTo>
                    <a:pt x="0" y="1430"/>
                    <a:pt x="124" y="1563"/>
                    <a:pt x="256" y="1563"/>
                  </a:cubicBezTo>
                  <a:cubicBezTo>
                    <a:pt x="267" y="1563"/>
                    <a:pt x="278" y="1562"/>
                    <a:pt x="288" y="1561"/>
                  </a:cubicBezTo>
                  <a:cubicBezTo>
                    <a:pt x="432" y="1561"/>
                    <a:pt x="576" y="1441"/>
                    <a:pt x="576" y="1296"/>
                  </a:cubicBezTo>
                  <a:lnTo>
                    <a:pt x="576" y="288"/>
                  </a:ln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2"/>
            <p:cNvSpPr/>
            <p:nvPr/>
          </p:nvSpPr>
          <p:spPr>
            <a:xfrm>
              <a:off x="1938700" y="2905425"/>
              <a:ext cx="13825" cy="36075"/>
            </a:xfrm>
            <a:custGeom>
              <a:avLst/>
              <a:gdLst/>
              <a:ahLst/>
              <a:cxnLst/>
              <a:rect l="l" t="t" r="r" b="b"/>
              <a:pathLst>
                <a:path w="553" h="1443" extrusionOk="0">
                  <a:moveTo>
                    <a:pt x="320" y="0"/>
                  </a:moveTo>
                  <a:cubicBezTo>
                    <a:pt x="309" y="0"/>
                    <a:pt x="299" y="1"/>
                    <a:pt x="288" y="3"/>
                  </a:cubicBezTo>
                  <a:cubicBezTo>
                    <a:pt x="120" y="3"/>
                    <a:pt x="0" y="123"/>
                    <a:pt x="0" y="267"/>
                  </a:cubicBezTo>
                  <a:lnTo>
                    <a:pt x="0" y="1155"/>
                  </a:lnTo>
                  <a:cubicBezTo>
                    <a:pt x="0" y="1323"/>
                    <a:pt x="120" y="1443"/>
                    <a:pt x="288" y="1443"/>
                  </a:cubicBezTo>
                  <a:cubicBezTo>
                    <a:pt x="432" y="1443"/>
                    <a:pt x="552" y="1323"/>
                    <a:pt x="552" y="1155"/>
                  </a:cubicBezTo>
                  <a:lnTo>
                    <a:pt x="552" y="267"/>
                  </a:lnTo>
                  <a:cubicBezTo>
                    <a:pt x="552" y="133"/>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p:cNvSpPr/>
            <p:nvPr/>
          </p:nvSpPr>
          <p:spPr>
            <a:xfrm>
              <a:off x="1935700" y="2983250"/>
              <a:ext cx="18025" cy="36375"/>
            </a:xfrm>
            <a:custGeom>
              <a:avLst/>
              <a:gdLst/>
              <a:ahLst/>
              <a:cxnLst/>
              <a:rect l="l" t="t" r="r" b="b"/>
              <a:pathLst>
                <a:path w="721" h="1455" extrusionOk="0">
                  <a:moveTo>
                    <a:pt x="293" y="0"/>
                  </a:moveTo>
                  <a:cubicBezTo>
                    <a:pt x="272" y="0"/>
                    <a:pt x="254" y="3"/>
                    <a:pt x="240" y="10"/>
                  </a:cubicBezTo>
                  <a:cubicBezTo>
                    <a:pt x="168" y="34"/>
                    <a:pt x="96" y="82"/>
                    <a:pt x="72" y="130"/>
                  </a:cubicBezTo>
                  <a:cubicBezTo>
                    <a:pt x="24" y="202"/>
                    <a:pt x="0" y="274"/>
                    <a:pt x="48" y="346"/>
                  </a:cubicBezTo>
                  <a:cubicBezTo>
                    <a:pt x="72" y="466"/>
                    <a:pt x="120" y="586"/>
                    <a:pt x="120" y="706"/>
                  </a:cubicBezTo>
                  <a:cubicBezTo>
                    <a:pt x="144" y="826"/>
                    <a:pt x="144" y="922"/>
                    <a:pt x="120" y="1042"/>
                  </a:cubicBezTo>
                  <a:cubicBezTo>
                    <a:pt x="120" y="1066"/>
                    <a:pt x="120" y="1090"/>
                    <a:pt x="120" y="1090"/>
                  </a:cubicBezTo>
                  <a:cubicBezTo>
                    <a:pt x="96" y="1186"/>
                    <a:pt x="120" y="1258"/>
                    <a:pt x="144" y="1306"/>
                  </a:cubicBezTo>
                  <a:cubicBezTo>
                    <a:pt x="192" y="1378"/>
                    <a:pt x="240" y="1426"/>
                    <a:pt x="312" y="1450"/>
                  </a:cubicBezTo>
                  <a:cubicBezTo>
                    <a:pt x="330" y="1453"/>
                    <a:pt x="349" y="1455"/>
                    <a:pt x="368" y="1455"/>
                  </a:cubicBezTo>
                  <a:cubicBezTo>
                    <a:pt x="497" y="1455"/>
                    <a:pt x="630" y="1384"/>
                    <a:pt x="672" y="1258"/>
                  </a:cubicBezTo>
                  <a:cubicBezTo>
                    <a:pt x="720" y="898"/>
                    <a:pt x="720" y="538"/>
                    <a:pt x="576" y="202"/>
                  </a:cubicBezTo>
                  <a:cubicBezTo>
                    <a:pt x="552" y="130"/>
                    <a:pt x="504" y="82"/>
                    <a:pt x="456" y="34"/>
                  </a:cubicBezTo>
                  <a:cubicBezTo>
                    <a:pt x="405" y="17"/>
                    <a:pt x="342"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p:cNvSpPr/>
            <p:nvPr/>
          </p:nvSpPr>
          <p:spPr>
            <a:xfrm>
              <a:off x="1938700" y="3081225"/>
              <a:ext cx="13825" cy="39100"/>
            </a:xfrm>
            <a:custGeom>
              <a:avLst/>
              <a:gdLst/>
              <a:ahLst/>
              <a:cxnLst/>
              <a:rect l="l" t="t" r="r" b="b"/>
              <a:pathLst>
                <a:path w="553" h="1564" extrusionOk="0">
                  <a:moveTo>
                    <a:pt x="320" y="1"/>
                  </a:moveTo>
                  <a:cubicBezTo>
                    <a:pt x="309" y="1"/>
                    <a:pt x="299" y="2"/>
                    <a:pt x="288" y="3"/>
                  </a:cubicBezTo>
                  <a:cubicBezTo>
                    <a:pt x="120" y="3"/>
                    <a:pt x="0" y="123"/>
                    <a:pt x="0" y="267"/>
                  </a:cubicBezTo>
                  <a:lnTo>
                    <a:pt x="0" y="1276"/>
                  </a:lnTo>
                  <a:cubicBezTo>
                    <a:pt x="0" y="1420"/>
                    <a:pt x="120" y="1564"/>
                    <a:pt x="288" y="1564"/>
                  </a:cubicBezTo>
                  <a:cubicBezTo>
                    <a:pt x="432" y="1540"/>
                    <a:pt x="552" y="1444"/>
                    <a:pt x="552" y="1276"/>
                  </a:cubicBezTo>
                  <a:lnTo>
                    <a:pt x="552" y="267"/>
                  </a:ln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p:cNvSpPr/>
            <p:nvPr/>
          </p:nvSpPr>
          <p:spPr>
            <a:xfrm>
              <a:off x="1938700" y="3173100"/>
              <a:ext cx="17425" cy="33425"/>
            </a:xfrm>
            <a:custGeom>
              <a:avLst/>
              <a:gdLst/>
              <a:ahLst/>
              <a:cxnLst/>
              <a:rect l="l" t="t" r="r" b="b"/>
              <a:pathLst>
                <a:path w="697" h="1337" extrusionOk="0">
                  <a:moveTo>
                    <a:pt x="360" y="1"/>
                  </a:moveTo>
                  <a:cubicBezTo>
                    <a:pt x="288" y="1"/>
                    <a:pt x="192" y="1"/>
                    <a:pt x="144" y="25"/>
                  </a:cubicBezTo>
                  <a:cubicBezTo>
                    <a:pt x="72" y="73"/>
                    <a:pt x="24" y="121"/>
                    <a:pt x="24" y="193"/>
                  </a:cubicBezTo>
                  <a:cubicBezTo>
                    <a:pt x="0" y="265"/>
                    <a:pt x="0" y="337"/>
                    <a:pt x="24" y="385"/>
                  </a:cubicBezTo>
                  <a:cubicBezTo>
                    <a:pt x="72" y="481"/>
                    <a:pt x="96" y="601"/>
                    <a:pt x="120" y="697"/>
                  </a:cubicBezTo>
                  <a:cubicBezTo>
                    <a:pt x="120" y="793"/>
                    <a:pt x="120" y="913"/>
                    <a:pt x="120" y="1009"/>
                  </a:cubicBezTo>
                  <a:cubicBezTo>
                    <a:pt x="96" y="1081"/>
                    <a:pt x="120" y="1129"/>
                    <a:pt x="144" y="1201"/>
                  </a:cubicBezTo>
                  <a:cubicBezTo>
                    <a:pt x="168" y="1249"/>
                    <a:pt x="240" y="1321"/>
                    <a:pt x="312" y="1321"/>
                  </a:cubicBezTo>
                  <a:cubicBezTo>
                    <a:pt x="342" y="1331"/>
                    <a:pt x="372" y="1337"/>
                    <a:pt x="402" y="1337"/>
                  </a:cubicBezTo>
                  <a:cubicBezTo>
                    <a:pt x="444" y="1337"/>
                    <a:pt x="486" y="1325"/>
                    <a:pt x="528" y="1297"/>
                  </a:cubicBezTo>
                  <a:cubicBezTo>
                    <a:pt x="576" y="1273"/>
                    <a:pt x="648" y="1201"/>
                    <a:pt x="648" y="1129"/>
                  </a:cubicBezTo>
                  <a:cubicBezTo>
                    <a:pt x="696" y="961"/>
                    <a:pt x="696" y="793"/>
                    <a:pt x="672" y="625"/>
                  </a:cubicBezTo>
                  <a:cubicBezTo>
                    <a:pt x="648" y="457"/>
                    <a:pt x="600" y="289"/>
                    <a:pt x="528" y="145"/>
                  </a:cubicBezTo>
                  <a:cubicBezTo>
                    <a:pt x="504" y="73"/>
                    <a:pt x="408"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p:cNvSpPr/>
            <p:nvPr/>
          </p:nvSpPr>
          <p:spPr>
            <a:xfrm>
              <a:off x="1945900" y="3270675"/>
              <a:ext cx="23425" cy="41725"/>
            </a:xfrm>
            <a:custGeom>
              <a:avLst/>
              <a:gdLst/>
              <a:ahLst/>
              <a:cxnLst/>
              <a:rect l="l" t="t" r="r" b="b"/>
              <a:pathLst>
                <a:path w="937" h="1669" extrusionOk="0">
                  <a:moveTo>
                    <a:pt x="362" y="1122"/>
                  </a:moveTo>
                  <a:cubicBezTo>
                    <a:pt x="360" y="1122"/>
                    <a:pt x="360" y="1128"/>
                    <a:pt x="360" y="1138"/>
                  </a:cubicBezTo>
                  <a:cubicBezTo>
                    <a:pt x="360" y="1162"/>
                    <a:pt x="360" y="1162"/>
                    <a:pt x="384" y="1162"/>
                  </a:cubicBezTo>
                  <a:cubicBezTo>
                    <a:pt x="370" y="1134"/>
                    <a:pt x="364" y="1122"/>
                    <a:pt x="362" y="1122"/>
                  </a:cubicBezTo>
                  <a:close/>
                  <a:moveTo>
                    <a:pt x="318" y="0"/>
                  </a:moveTo>
                  <a:cubicBezTo>
                    <a:pt x="274" y="0"/>
                    <a:pt x="231" y="11"/>
                    <a:pt x="192" y="34"/>
                  </a:cubicBezTo>
                  <a:cubicBezTo>
                    <a:pt x="72" y="106"/>
                    <a:pt x="0" y="298"/>
                    <a:pt x="96" y="418"/>
                  </a:cubicBezTo>
                  <a:cubicBezTo>
                    <a:pt x="144" y="490"/>
                    <a:pt x="192" y="586"/>
                    <a:pt x="240" y="682"/>
                  </a:cubicBezTo>
                  <a:cubicBezTo>
                    <a:pt x="240" y="682"/>
                    <a:pt x="264" y="706"/>
                    <a:pt x="264" y="730"/>
                  </a:cubicBezTo>
                  <a:cubicBezTo>
                    <a:pt x="264" y="730"/>
                    <a:pt x="264" y="754"/>
                    <a:pt x="264" y="754"/>
                  </a:cubicBezTo>
                  <a:cubicBezTo>
                    <a:pt x="288" y="802"/>
                    <a:pt x="288" y="850"/>
                    <a:pt x="312" y="898"/>
                  </a:cubicBezTo>
                  <a:cubicBezTo>
                    <a:pt x="312" y="922"/>
                    <a:pt x="336" y="970"/>
                    <a:pt x="336" y="1018"/>
                  </a:cubicBezTo>
                  <a:cubicBezTo>
                    <a:pt x="360" y="1042"/>
                    <a:pt x="360" y="1066"/>
                    <a:pt x="360" y="1090"/>
                  </a:cubicBezTo>
                  <a:cubicBezTo>
                    <a:pt x="360" y="1114"/>
                    <a:pt x="384" y="1162"/>
                    <a:pt x="384" y="1162"/>
                  </a:cubicBezTo>
                  <a:cubicBezTo>
                    <a:pt x="384" y="1186"/>
                    <a:pt x="384" y="1210"/>
                    <a:pt x="384" y="1234"/>
                  </a:cubicBezTo>
                  <a:cubicBezTo>
                    <a:pt x="384" y="1306"/>
                    <a:pt x="384" y="1354"/>
                    <a:pt x="384" y="1402"/>
                  </a:cubicBezTo>
                  <a:cubicBezTo>
                    <a:pt x="384" y="1536"/>
                    <a:pt x="487" y="1669"/>
                    <a:pt x="636" y="1669"/>
                  </a:cubicBezTo>
                  <a:cubicBezTo>
                    <a:pt x="648" y="1669"/>
                    <a:pt x="660" y="1668"/>
                    <a:pt x="672" y="1666"/>
                  </a:cubicBezTo>
                  <a:cubicBezTo>
                    <a:pt x="816" y="1666"/>
                    <a:pt x="936" y="1546"/>
                    <a:pt x="936" y="1402"/>
                  </a:cubicBezTo>
                  <a:cubicBezTo>
                    <a:pt x="936" y="946"/>
                    <a:pt x="816" y="514"/>
                    <a:pt x="576" y="130"/>
                  </a:cubicBezTo>
                  <a:cubicBezTo>
                    <a:pt x="511" y="49"/>
                    <a:pt x="413"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p:cNvSpPr/>
            <p:nvPr/>
          </p:nvSpPr>
          <p:spPr>
            <a:xfrm>
              <a:off x="1960900" y="3354600"/>
              <a:ext cx="19825" cy="50250"/>
            </a:xfrm>
            <a:custGeom>
              <a:avLst/>
              <a:gdLst/>
              <a:ahLst/>
              <a:cxnLst/>
              <a:rect l="l" t="t" r="r" b="b"/>
              <a:pathLst>
                <a:path w="793" h="2010" extrusionOk="0">
                  <a:moveTo>
                    <a:pt x="285" y="1"/>
                  </a:moveTo>
                  <a:cubicBezTo>
                    <a:pt x="261" y="1"/>
                    <a:pt x="238" y="5"/>
                    <a:pt x="216" y="13"/>
                  </a:cubicBezTo>
                  <a:cubicBezTo>
                    <a:pt x="48" y="61"/>
                    <a:pt x="0" y="182"/>
                    <a:pt x="24" y="350"/>
                  </a:cubicBezTo>
                  <a:lnTo>
                    <a:pt x="216" y="1790"/>
                  </a:lnTo>
                  <a:cubicBezTo>
                    <a:pt x="238" y="1919"/>
                    <a:pt x="394" y="2009"/>
                    <a:pt x="530" y="2009"/>
                  </a:cubicBezTo>
                  <a:cubicBezTo>
                    <a:pt x="546" y="2009"/>
                    <a:pt x="561" y="2008"/>
                    <a:pt x="576" y="2006"/>
                  </a:cubicBezTo>
                  <a:cubicBezTo>
                    <a:pt x="720" y="1934"/>
                    <a:pt x="792" y="1814"/>
                    <a:pt x="768" y="1646"/>
                  </a:cubicBezTo>
                  <a:cubicBezTo>
                    <a:pt x="696" y="1166"/>
                    <a:pt x="624" y="686"/>
                    <a:pt x="552" y="206"/>
                  </a:cubicBezTo>
                  <a:cubicBezTo>
                    <a:pt x="533" y="87"/>
                    <a:pt x="399"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p:cNvSpPr/>
            <p:nvPr/>
          </p:nvSpPr>
          <p:spPr>
            <a:xfrm>
              <a:off x="1974100" y="3446500"/>
              <a:ext cx="26425" cy="44675"/>
            </a:xfrm>
            <a:custGeom>
              <a:avLst/>
              <a:gdLst/>
              <a:ahLst/>
              <a:cxnLst/>
              <a:rect l="l" t="t" r="r" b="b"/>
              <a:pathLst>
                <a:path w="1057" h="1787" extrusionOk="0">
                  <a:moveTo>
                    <a:pt x="310" y="0"/>
                  </a:moveTo>
                  <a:cubicBezTo>
                    <a:pt x="263" y="0"/>
                    <a:pt x="214" y="11"/>
                    <a:pt x="168" y="34"/>
                  </a:cubicBezTo>
                  <a:cubicBezTo>
                    <a:pt x="48" y="106"/>
                    <a:pt x="0" y="274"/>
                    <a:pt x="72" y="418"/>
                  </a:cubicBezTo>
                  <a:cubicBezTo>
                    <a:pt x="144" y="514"/>
                    <a:pt x="192" y="610"/>
                    <a:pt x="240" y="706"/>
                  </a:cubicBezTo>
                  <a:cubicBezTo>
                    <a:pt x="240" y="730"/>
                    <a:pt x="264" y="754"/>
                    <a:pt x="264" y="778"/>
                  </a:cubicBezTo>
                  <a:cubicBezTo>
                    <a:pt x="264" y="778"/>
                    <a:pt x="264" y="802"/>
                    <a:pt x="288" y="802"/>
                  </a:cubicBezTo>
                  <a:cubicBezTo>
                    <a:pt x="288" y="850"/>
                    <a:pt x="312" y="898"/>
                    <a:pt x="336" y="946"/>
                  </a:cubicBezTo>
                  <a:cubicBezTo>
                    <a:pt x="360" y="1042"/>
                    <a:pt x="408" y="1138"/>
                    <a:pt x="432" y="1234"/>
                  </a:cubicBezTo>
                  <a:cubicBezTo>
                    <a:pt x="432" y="1282"/>
                    <a:pt x="456" y="1330"/>
                    <a:pt x="456" y="1378"/>
                  </a:cubicBezTo>
                  <a:cubicBezTo>
                    <a:pt x="456" y="1426"/>
                    <a:pt x="456" y="1450"/>
                    <a:pt x="480" y="1474"/>
                  </a:cubicBezTo>
                  <a:cubicBezTo>
                    <a:pt x="480" y="1479"/>
                    <a:pt x="480" y="1488"/>
                    <a:pt x="480" y="1498"/>
                  </a:cubicBezTo>
                  <a:cubicBezTo>
                    <a:pt x="480" y="1594"/>
                    <a:pt x="504" y="1642"/>
                    <a:pt x="552" y="1714"/>
                  </a:cubicBezTo>
                  <a:cubicBezTo>
                    <a:pt x="600" y="1762"/>
                    <a:pt x="696" y="1786"/>
                    <a:pt x="768" y="1786"/>
                  </a:cubicBezTo>
                  <a:cubicBezTo>
                    <a:pt x="888" y="1786"/>
                    <a:pt x="1056" y="1666"/>
                    <a:pt x="1032" y="1498"/>
                  </a:cubicBezTo>
                  <a:cubicBezTo>
                    <a:pt x="960" y="1018"/>
                    <a:pt x="816" y="562"/>
                    <a:pt x="552" y="130"/>
                  </a:cubicBezTo>
                  <a:cubicBezTo>
                    <a:pt x="503" y="48"/>
                    <a:pt x="410"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p:cNvSpPr/>
            <p:nvPr/>
          </p:nvSpPr>
          <p:spPr>
            <a:xfrm>
              <a:off x="2002900" y="3538550"/>
              <a:ext cx="25825" cy="36325"/>
            </a:xfrm>
            <a:custGeom>
              <a:avLst/>
              <a:gdLst/>
              <a:ahLst/>
              <a:cxnLst/>
              <a:rect l="l" t="t" r="r" b="b"/>
              <a:pathLst>
                <a:path w="1033" h="1453" extrusionOk="0">
                  <a:moveTo>
                    <a:pt x="288" y="0"/>
                  </a:moveTo>
                  <a:cubicBezTo>
                    <a:pt x="216" y="0"/>
                    <a:pt x="144" y="24"/>
                    <a:pt x="96" y="72"/>
                  </a:cubicBezTo>
                  <a:cubicBezTo>
                    <a:pt x="48" y="120"/>
                    <a:pt x="0" y="192"/>
                    <a:pt x="0" y="264"/>
                  </a:cubicBezTo>
                  <a:cubicBezTo>
                    <a:pt x="0" y="360"/>
                    <a:pt x="48" y="408"/>
                    <a:pt x="96" y="480"/>
                  </a:cubicBezTo>
                  <a:cubicBezTo>
                    <a:pt x="96" y="480"/>
                    <a:pt x="96" y="504"/>
                    <a:pt x="120" y="504"/>
                  </a:cubicBezTo>
                  <a:cubicBezTo>
                    <a:pt x="216" y="648"/>
                    <a:pt x="288" y="792"/>
                    <a:pt x="360" y="936"/>
                  </a:cubicBezTo>
                  <a:cubicBezTo>
                    <a:pt x="408" y="1032"/>
                    <a:pt x="432" y="1128"/>
                    <a:pt x="456" y="1248"/>
                  </a:cubicBezTo>
                  <a:cubicBezTo>
                    <a:pt x="496" y="1367"/>
                    <a:pt x="617" y="1453"/>
                    <a:pt x="739" y="1453"/>
                  </a:cubicBezTo>
                  <a:cubicBezTo>
                    <a:pt x="765" y="1453"/>
                    <a:pt x="791" y="1449"/>
                    <a:pt x="817" y="1440"/>
                  </a:cubicBezTo>
                  <a:cubicBezTo>
                    <a:pt x="961" y="1392"/>
                    <a:pt x="1033" y="1248"/>
                    <a:pt x="1009" y="1104"/>
                  </a:cubicBezTo>
                  <a:cubicBezTo>
                    <a:pt x="913" y="720"/>
                    <a:pt x="720" y="384"/>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p:cNvSpPr/>
            <p:nvPr/>
          </p:nvSpPr>
          <p:spPr>
            <a:xfrm>
              <a:off x="1957300" y="3510950"/>
              <a:ext cx="24025" cy="30325"/>
            </a:xfrm>
            <a:custGeom>
              <a:avLst/>
              <a:gdLst/>
              <a:ahLst/>
              <a:cxnLst/>
              <a:rect l="l" t="t" r="r" b="b"/>
              <a:pathLst>
                <a:path w="961" h="1213" extrusionOk="0">
                  <a:moveTo>
                    <a:pt x="312" y="0"/>
                  </a:moveTo>
                  <a:cubicBezTo>
                    <a:pt x="240" y="0"/>
                    <a:pt x="168" y="24"/>
                    <a:pt x="120" y="72"/>
                  </a:cubicBezTo>
                  <a:cubicBezTo>
                    <a:pt x="0" y="192"/>
                    <a:pt x="0" y="360"/>
                    <a:pt x="120" y="480"/>
                  </a:cubicBezTo>
                  <a:cubicBezTo>
                    <a:pt x="144" y="504"/>
                    <a:pt x="168" y="528"/>
                    <a:pt x="192" y="576"/>
                  </a:cubicBezTo>
                  <a:cubicBezTo>
                    <a:pt x="240" y="648"/>
                    <a:pt x="288" y="720"/>
                    <a:pt x="336" y="816"/>
                  </a:cubicBezTo>
                  <a:cubicBezTo>
                    <a:pt x="360" y="864"/>
                    <a:pt x="384" y="936"/>
                    <a:pt x="408" y="1008"/>
                  </a:cubicBezTo>
                  <a:cubicBezTo>
                    <a:pt x="428" y="1127"/>
                    <a:pt x="545" y="1213"/>
                    <a:pt x="666" y="1213"/>
                  </a:cubicBezTo>
                  <a:cubicBezTo>
                    <a:pt x="693" y="1213"/>
                    <a:pt x="719" y="1209"/>
                    <a:pt x="744" y="1200"/>
                  </a:cubicBezTo>
                  <a:cubicBezTo>
                    <a:pt x="888" y="1152"/>
                    <a:pt x="960" y="1008"/>
                    <a:pt x="936" y="864"/>
                  </a:cubicBezTo>
                  <a:cubicBezTo>
                    <a:pt x="864" y="576"/>
                    <a:pt x="720" y="288"/>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p:cNvSpPr/>
            <p:nvPr/>
          </p:nvSpPr>
          <p:spPr>
            <a:xfrm>
              <a:off x="1929700" y="3421525"/>
              <a:ext cx="25825" cy="30875"/>
            </a:xfrm>
            <a:custGeom>
              <a:avLst/>
              <a:gdLst/>
              <a:ahLst/>
              <a:cxnLst/>
              <a:rect l="l" t="t" r="r" b="b"/>
              <a:pathLst>
                <a:path w="1033" h="1235" extrusionOk="0">
                  <a:moveTo>
                    <a:pt x="288" y="1"/>
                  </a:moveTo>
                  <a:cubicBezTo>
                    <a:pt x="240" y="1"/>
                    <a:pt x="144" y="25"/>
                    <a:pt x="96" y="73"/>
                  </a:cubicBezTo>
                  <a:cubicBezTo>
                    <a:pt x="0" y="193"/>
                    <a:pt x="0" y="361"/>
                    <a:pt x="96" y="481"/>
                  </a:cubicBezTo>
                  <a:cubicBezTo>
                    <a:pt x="168" y="529"/>
                    <a:pt x="216" y="601"/>
                    <a:pt x="264" y="649"/>
                  </a:cubicBezTo>
                  <a:cubicBezTo>
                    <a:pt x="336" y="769"/>
                    <a:pt x="408" y="889"/>
                    <a:pt x="480" y="1009"/>
                  </a:cubicBezTo>
                  <a:cubicBezTo>
                    <a:pt x="480" y="1009"/>
                    <a:pt x="480" y="1009"/>
                    <a:pt x="480" y="1033"/>
                  </a:cubicBezTo>
                  <a:cubicBezTo>
                    <a:pt x="504" y="1081"/>
                    <a:pt x="528" y="1153"/>
                    <a:pt x="600" y="1177"/>
                  </a:cubicBezTo>
                  <a:cubicBezTo>
                    <a:pt x="635" y="1212"/>
                    <a:pt x="696" y="1234"/>
                    <a:pt x="755" y="1234"/>
                  </a:cubicBezTo>
                  <a:cubicBezTo>
                    <a:pt x="776" y="1234"/>
                    <a:pt x="797" y="1231"/>
                    <a:pt x="816" y="1225"/>
                  </a:cubicBezTo>
                  <a:cubicBezTo>
                    <a:pt x="888" y="1201"/>
                    <a:pt x="936" y="1153"/>
                    <a:pt x="984" y="1081"/>
                  </a:cubicBezTo>
                  <a:cubicBezTo>
                    <a:pt x="1008" y="1033"/>
                    <a:pt x="1032" y="937"/>
                    <a:pt x="1008" y="865"/>
                  </a:cubicBezTo>
                  <a:cubicBezTo>
                    <a:pt x="888" y="577"/>
                    <a:pt x="720" y="313"/>
                    <a:pt x="504" y="73"/>
                  </a:cubicBezTo>
                  <a:cubicBezTo>
                    <a:pt x="456"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p:cNvSpPr/>
            <p:nvPr/>
          </p:nvSpPr>
          <p:spPr>
            <a:xfrm>
              <a:off x="1915900" y="3363325"/>
              <a:ext cx="25225" cy="25225"/>
            </a:xfrm>
            <a:custGeom>
              <a:avLst/>
              <a:gdLst/>
              <a:ahLst/>
              <a:cxnLst/>
              <a:rect l="l" t="t" r="r" b="b"/>
              <a:pathLst>
                <a:path w="1009" h="1009" extrusionOk="0">
                  <a:moveTo>
                    <a:pt x="288" y="1"/>
                  </a:moveTo>
                  <a:cubicBezTo>
                    <a:pt x="216" y="1"/>
                    <a:pt x="144" y="25"/>
                    <a:pt x="96" y="73"/>
                  </a:cubicBezTo>
                  <a:cubicBezTo>
                    <a:pt x="48" y="121"/>
                    <a:pt x="0" y="193"/>
                    <a:pt x="0" y="265"/>
                  </a:cubicBezTo>
                  <a:cubicBezTo>
                    <a:pt x="0" y="337"/>
                    <a:pt x="24" y="409"/>
                    <a:pt x="96" y="481"/>
                  </a:cubicBezTo>
                  <a:cubicBezTo>
                    <a:pt x="240" y="625"/>
                    <a:pt x="384" y="769"/>
                    <a:pt x="528" y="913"/>
                  </a:cubicBezTo>
                  <a:cubicBezTo>
                    <a:pt x="576" y="961"/>
                    <a:pt x="648" y="1009"/>
                    <a:pt x="720" y="1009"/>
                  </a:cubicBezTo>
                  <a:cubicBezTo>
                    <a:pt x="792" y="1009"/>
                    <a:pt x="888" y="961"/>
                    <a:pt x="936" y="913"/>
                  </a:cubicBezTo>
                  <a:cubicBezTo>
                    <a:pt x="984" y="865"/>
                    <a:pt x="1008" y="793"/>
                    <a:pt x="1008" y="721"/>
                  </a:cubicBezTo>
                  <a:cubicBezTo>
                    <a:pt x="1008" y="649"/>
                    <a:pt x="984" y="577"/>
                    <a:pt x="936" y="529"/>
                  </a:cubicBezTo>
                  <a:cubicBezTo>
                    <a:pt x="768" y="385"/>
                    <a:pt x="624" y="217"/>
                    <a:pt x="480" y="73"/>
                  </a:cubicBezTo>
                  <a:cubicBezTo>
                    <a:pt x="432"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p:cNvSpPr/>
            <p:nvPr/>
          </p:nvSpPr>
          <p:spPr>
            <a:xfrm>
              <a:off x="1905100" y="3298525"/>
              <a:ext cx="22825" cy="22225"/>
            </a:xfrm>
            <a:custGeom>
              <a:avLst/>
              <a:gdLst/>
              <a:ahLst/>
              <a:cxnLst/>
              <a:rect l="l" t="t" r="r" b="b"/>
              <a:pathLst>
                <a:path w="913" h="889" extrusionOk="0">
                  <a:moveTo>
                    <a:pt x="288" y="0"/>
                  </a:moveTo>
                  <a:cubicBezTo>
                    <a:pt x="240" y="0"/>
                    <a:pt x="216" y="0"/>
                    <a:pt x="168" y="24"/>
                  </a:cubicBezTo>
                  <a:cubicBezTo>
                    <a:pt x="144" y="48"/>
                    <a:pt x="120" y="48"/>
                    <a:pt x="96" y="96"/>
                  </a:cubicBezTo>
                  <a:cubicBezTo>
                    <a:pt x="48" y="144"/>
                    <a:pt x="0" y="216"/>
                    <a:pt x="0" y="288"/>
                  </a:cubicBezTo>
                  <a:cubicBezTo>
                    <a:pt x="0" y="360"/>
                    <a:pt x="24" y="432"/>
                    <a:pt x="96" y="480"/>
                  </a:cubicBezTo>
                  <a:lnTo>
                    <a:pt x="432" y="816"/>
                  </a:lnTo>
                  <a:cubicBezTo>
                    <a:pt x="480" y="864"/>
                    <a:pt x="552" y="888"/>
                    <a:pt x="624" y="888"/>
                  </a:cubicBezTo>
                  <a:cubicBezTo>
                    <a:pt x="648" y="888"/>
                    <a:pt x="696" y="888"/>
                    <a:pt x="720" y="864"/>
                  </a:cubicBezTo>
                  <a:cubicBezTo>
                    <a:pt x="768" y="864"/>
                    <a:pt x="792" y="840"/>
                    <a:pt x="816" y="816"/>
                  </a:cubicBezTo>
                  <a:cubicBezTo>
                    <a:pt x="864" y="768"/>
                    <a:pt x="912" y="696"/>
                    <a:pt x="888" y="624"/>
                  </a:cubicBezTo>
                  <a:cubicBezTo>
                    <a:pt x="888" y="552"/>
                    <a:pt x="864" y="480"/>
                    <a:pt x="816" y="432"/>
                  </a:cubicBezTo>
                  <a:lnTo>
                    <a:pt x="480" y="96"/>
                  </a:ln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p:cNvSpPr/>
            <p:nvPr/>
          </p:nvSpPr>
          <p:spPr>
            <a:xfrm>
              <a:off x="1893675" y="3215100"/>
              <a:ext cx="25850" cy="22250"/>
            </a:xfrm>
            <a:custGeom>
              <a:avLst/>
              <a:gdLst/>
              <a:ahLst/>
              <a:cxnLst/>
              <a:rect l="l" t="t" r="r" b="b"/>
              <a:pathLst>
                <a:path w="1034" h="890" extrusionOk="0">
                  <a:moveTo>
                    <a:pt x="217" y="1"/>
                  </a:moveTo>
                  <a:cubicBezTo>
                    <a:pt x="145" y="25"/>
                    <a:pt x="73" y="73"/>
                    <a:pt x="49" y="145"/>
                  </a:cubicBezTo>
                  <a:cubicBezTo>
                    <a:pt x="25" y="193"/>
                    <a:pt x="1" y="289"/>
                    <a:pt x="25" y="361"/>
                  </a:cubicBezTo>
                  <a:cubicBezTo>
                    <a:pt x="25" y="385"/>
                    <a:pt x="49" y="409"/>
                    <a:pt x="49" y="433"/>
                  </a:cubicBezTo>
                  <a:cubicBezTo>
                    <a:pt x="73" y="457"/>
                    <a:pt x="97" y="505"/>
                    <a:pt x="145" y="529"/>
                  </a:cubicBezTo>
                  <a:lnTo>
                    <a:pt x="601" y="865"/>
                  </a:lnTo>
                  <a:cubicBezTo>
                    <a:pt x="625" y="865"/>
                    <a:pt x="673" y="889"/>
                    <a:pt x="697" y="889"/>
                  </a:cubicBezTo>
                  <a:lnTo>
                    <a:pt x="817" y="889"/>
                  </a:lnTo>
                  <a:cubicBezTo>
                    <a:pt x="865" y="865"/>
                    <a:pt x="937" y="817"/>
                    <a:pt x="985" y="745"/>
                  </a:cubicBezTo>
                  <a:cubicBezTo>
                    <a:pt x="1009" y="697"/>
                    <a:pt x="1033" y="601"/>
                    <a:pt x="1009" y="529"/>
                  </a:cubicBezTo>
                  <a:cubicBezTo>
                    <a:pt x="985" y="529"/>
                    <a:pt x="985" y="505"/>
                    <a:pt x="985" y="481"/>
                  </a:cubicBezTo>
                  <a:cubicBezTo>
                    <a:pt x="961" y="433"/>
                    <a:pt x="913" y="409"/>
                    <a:pt x="889" y="361"/>
                  </a:cubicBezTo>
                  <a:lnTo>
                    <a:pt x="433" y="49"/>
                  </a:lnTo>
                  <a:cubicBezTo>
                    <a:pt x="409" y="25"/>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p:cNvSpPr/>
            <p:nvPr/>
          </p:nvSpPr>
          <p:spPr>
            <a:xfrm>
              <a:off x="1894275" y="3161700"/>
              <a:ext cx="22250" cy="22225"/>
            </a:xfrm>
            <a:custGeom>
              <a:avLst/>
              <a:gdLst/>
              <a:ahLst/>
              <a:cxnLst/>
              <a:rect l="l" t="t" r="r" b="b"/>
              <a:pathLst>
                <a:path w="890" h="889" extrusionOk="0">
                  <a:moveTo>
                    <a:pt x="265" y="1"/>
                  </a:moveTo>
                  <a:cubicBezTo>
                    <a:pt x="241" y="1"/>
                    <a:pt x="193" y="1"/>
                    <a:pt x="169" y="25"/>
                  </a:cubicBezTo>
                  <a:cubicBezTo>
                    <a:pt x="121" y="49"/>
                    <a:pt x="97" y="49"/>
                    <a:pt x="73" y="97"/>
                  </a:cubicBezTo>
                  <a:cubicBezTo>
                    <a:pt x="25" y="145"/>
                    <a:pt x="1" y="217"/>
                    <a:pt x="1" y="289"/>
                  </a:cubicBezTo>
                  <a:cubicBezTo>
                    <a:pt x="1" y="361"/>
                    <a:pt x="25" y="433"/>
                    <a:pt x="73" y="481"/>
                  </a:cubicBezTo>
                  <a:cubicBezTo>
                    <a:pt x="193" y="601"/>
                    <a:pt x="313" y="697"/>
                    <a:pt x="409" y="817"/>
                  </a:cubicBezTo>
                  <a:cubicBezTo>
                    <a:pt x="457" y="865"/>
                    <a:pt x="529" y="889"/>
                    <a:pt x="601" y="889"/>
                  </a:cubicBezTo>
                  <a:cubicBezTo>
                    <a:pt x="649" y="889"/>
                    <a:pt x="697" y="889"/>
                    <a:pt x="721" y="865"/>
                  </a:cubicBezTo>
                  <a:cubicBezTo>
                    <a:pt x="745" y="865"/>
                    <a:pt x="793" y="841"/>
                    <a:pt x="817" y="817"/>
                  </a:cubicBezTo>
                  <a:cubicBezTo>
                    <a:pt x="865" y="769"/>
                    <a:pt x="889" y="697"/>
                    <a:pt x="889" y="625"/>
                  </a:cubicBezTo>
                  <a:cubicBezTo>
                    <a:pt x="889" y="553"/>
                    <a:pt x="865" y="481"/>
                    <a:pt x="817" y="409"/>
                  </a:cubicBezTo>
                  <a:cubicBezTo>
                    <a:pt x="697" y="313"/>
                    <a:pt x="577" y="193"/>
                    <a:pt x="481" y="97"/>
                  </a:cubicBezTo>
                  <a:cubicBezTo>
                    <a:pt x="409"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p:cNvSpPr/>
            <p:nvPr/>
          </p:nvSpPr>
          <p:spPr>
            <a:xfrm>
              <a:off x="1885275" y="3105650"/>
              <a:ext cx="25850" cy="19725"/>
            </a:xfrm>
            <a:custGeom>
              <a:avLst/>
              <a:gdLst/>
              <a:ahLst/>
              <a:cxnLst/>
              <a:rect l="l" t="t" r="r" b="b"/>
              <a:pathLst>
                <a:path w="1034" h="789" extrusionOk="0">
                  <a:moveTo>
                    <a:pt x="304" y="1"/>
                  </a:moveTo>
                  <a:cubicBezTo>
                    <a:pt x="283" y="1"/>
                    <a:pt x="262" y="3"/>
                    <a:pt x="241" y="10"/>
                  </a:cubicBezTo>
                  <a:cubicBezTo>
                    <a:pt x="169" y="34"/>
                    <a:pt x="97" y="82"/>
                    <a:pt x="73" y="131"/>
                  </a:cubicBezTo>
                  <a:cubicBezTo>
                    <a:pt x="25" y="203"/>
                    <a:pt x="1" y="275"/>
                    <a:pt x="25" y="347"/>
                  </a:cubicBezTo>
                  <a:cubicBezTo>
                    <a:pt x="49" y="419"/>
                    <a:pt x="97" y="491"/>
                    <a:pt x="169" y="515"/>
                  </a:cubicBezTo>
                  <a:cubicBezTo>
                    <a:pt x="313" y="587"/>
                    <a:pt x="457" y="683"/>
                    <a:pt x="601" y="755"/>
                  </a:cubicBezTo>
                  <a:cubicBezTo>
                    <a:pt x="652" y="772"/>
                    <a:pt x="703" y="789"/>
                    <a:pt x="754" y="789"/>
                  </a:cubicBezTo>
                  <a:cubicBezTo>
                    <a:pt x="775" y="789"/>
                    <a:pt x="796" y="786"/>
                    <a:pt x="817" y="779"/>
                  </a:cubicBezTo>
                  <a:cubicBezTo>
                    <a:pt x="889" y="755"/>
                    <a:pt x="961" y="707"/>
                    <a:pt x="985" y="635"/>
                  </a:cubicBezTo>
                  <a:cubicBezTo>
                    <a:pt x="1033" y="587"/>
                    <a:pt x="1033" y="491"/>
                    <a:pt x="1009" y="419"/>
                  </a:cubicBezTo>
                  <a:cubicBezTo>
                    <a:pt x="1009" y="371"/>
                    <a:pt x="961" y="299"/>
                    <a:pt x="889" y="275"/>
                  </a:cubicBezTo>
                  <a:cubicBezTo>
                    <a:pt x="745" y="179"/>
                    <a:pt x="601" y="107"/>
                    <a:pt x="457" y="34"/>
                  </a:cubicBezTo>
                  <a:cubicBezTo>
                    <a:pt x="406" y="18"/>
                    <a:pt x="355"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p:cNvSpPr/>
            <p:nvPr/>
          </p:nvSpPr>
          <p:spPr>
            <a:xfrm>
              <a:off x="1885275" y="3025500"/>
              <a:ext cx="22850" cy="19825"/>
            </a:xfrm>
            <a:custGeom>
              <a:avLst/>
              <a:gdLst/>
              <a:ahLst/>
              <a:cxnLst/>
              <a:rect l="l" t="t" r="r" b="b"/>
              <a:pathLst>
                <a:path w="914" h="793" extrusionOk="0">
                  <a:moveTo>
                    <a:pt x="313" y="0"/>
                  </a:moveTo>
                  <a:cubicBezTo>
                    <a:pt x="289" y="0"/>
                    <a:pt x="241" y="0"/>
                    <a:pt x="217" y="24"/>
                  </a:cubicBezTo>
                  <a:cubicBezTo>
                    <a:pt x="169" y="24"/>
                    <a:pt x="145" y="48"/>
                    <a:pt x="121" y="72"/>
                  </a:cubicBezTo>
                  <a:cubicBezTo>
                    <a:pt x="97" y="96"/>
                    <a:pt x="73" y="120"/>
                    <a:pt x="49" y="144"/>
                  </a:cubicBezTo>
                  <a:cubicBezTo>
                    <a:pt x="1" y="216"/>
                    <a:pt x="1" y="288"/>
                    <a:pt x="25" y="360"/>
                  </a:cubicBezTo>
                  <a:cubicBezTo>
                    <a:pt x="25" y="384"/>
                    <a:pt x="25" y="408"/>
                    <a:pt x="49" y="432"/>
                  </a:cubicBezTo>
                  <a:cubicBezTo>
                    <a:pt x="73" y="456"/>
                    <a:pt x="97" y="504"/>
                    <a:pt x="145" y="528"/>
                  </a:cubicBezTo>
                  <a:cubicBezTo>
                    <a:pt x="265" y="600"/>
                    <a:pt x="361" y="672"/>
                    <a:pt x="481" y="744"/>
                  </a:cubicBezTo>
                  <a:cubicBezTo>
                    <a:pt x="505" y="768"/>
                    <a:pt x="553" y="792"/>
                    <a:pt x="577" y="792"/>
                  </a:cubicBezTo>
                  <a:lnTo>
                    <a:pt x="697" y="792"/>
                  </a:lnTo>
                  <a:cubicBezTo>
                    <a:pt x="721" y="768"/>
                    <a:pt x="769" y="768"/>
                    <a:pt x="793" y="720"/>
                  </a:cubicBezTo>
                  <a:cubicBezTo>
                    <a:pt x="817" y="720"/>
                    <a:pt x="841" y="696"/>
                    <a:pt x="865" y="648"/>
                  </a:cubicBezTo>
                  <a:cubicBezTo>
                    <a:pt x="889" y="600"/>
                    <a:pt x="913" y="504"/>
                    <a:pt x="889" y="432"/>
                  </a:cubicBezTo>
                  <a:cubicBezTo>
                    <a:pt x="889" y="408"/>
                    <a:pt x="865" y="384"/>
                    <a:pt x="865" y="360"/>
                  </a:cubicBezTo>
                  <a:cubicBezTo>
                    <a:pt x="841" y="336"/>
                    <a:pt x="793" y="288"/>
                    <a:pt x="769" y="264"/>
                  </a:cubicBezTo>
                  <a:lnTo>
                    <a:pt x="433" y="48"/>
                  </a:lnTo>
                  <a:cubicBezTo>
                    <a:pt x="385" y="24"/>
                    <a:pt x="361"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p:cNvSpPr/>
            <p:nvPr/>
          </p:nvSpPr>
          <p:spPr>
            <a:xfrm>
              <a:off x="1885275" y="2975300"/>
              <a:ext cx="25850" cy="16850"/>
            </a:xfrm>
            <a:custGeom>
              <a:avLst/>
              <a:gdLst/>
              <a:ahLst/>
              <a:cxnLst/>
              <a:rect l="l" t="t" r="r" b="b"/>
              <a:pathLst>
                <a:path w="1034" h="674" extrusionOk="0">
                  <a:moveTo>
                    <a:pt x="271" y="0"/>
                  </a:moveTo>
                  <a:cubicBezTo>
                    <a:pt x="229" y="0"/>
                    <a:pt x="187" y="12"/>
                    <a:pt x="145" y="40"/>
                  </a:cubicBezTo>
                  <a:cubicBezTo>
                    <a:pt x="97" y="64"/>
                    <a:pt x="49" y="136"/>
                    <a:pt x="25" y="208"/>
                  </a:cubicBezTo>
                  <a:cubicBezTo>
                    <a:pt x="1" y="280"/>
                    <a:pt x="1" y="352"/>
                    <a:pt x="49" y="424"/>
                  </a:cubicBezTo>
                  <a:cubicBezTo>
                    <a:pt x="97" y="472"/>
                    <a:pt x="145" y="520"/>
                    <a:pt x="217" y="544"/>
                  </a:cubicBezTo>
                  <a:cubicBezTo>
                    <a:pt x="361" y="592"/>
                    <a:pt x="505" y="616"/>
                    <a:pt x="673" y="664"/>
                  </a:cubicBezTo>
                  <a:cubicBezTo>
                    <a:pt x="694" y="671"/>
                    <a:pt x="715" y="674"/>
                    <a:pt x="736" y="674"/>
                  </a:cubicBezTo>
                  <a:cubicBezTo>
                    <a:pt x="787" y="674"/>
                    <a:pt x="838" y="657"/>
                    <a:pt x="889" y="640"/>
                  </a:cubicBezTo>
                  <a:cubicBezTo>
                    <a:pt x="937" y="592"/>
                    <a:pt x="985" y="544"/>
                    <a:pt x="1009" y="472"/>
                  </a:cubicBezTo>
                  <a:cubicBezTo>
                    <a:pt x="1033" y="400"/>
                    <a:pt x="1009" y="328"/>
                    <a:pt x="985" y="256"/>
                  </a:cubicBezTo>
                  <a:cubicBezTo>
                    <a:pt x="937" y="184"/>
                    <a:pt x="889" y="136"/>
                    <a:pt x="817" y="136"/>
                  </a:cubicBezTo>
                  <a:cubicBezTo>
                    <a:pt x="673" y="88"/>
                    <a:pt x="505" y="40"/>
                    <a:pt x="361" y="16"/>
                  </a:cubicBezTo>
                  <a:cubicBezTo>
                    <a:pt x="331" y="6"/>
                    <a:pt x="301"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p:cNvSpPr/>
            <p:nvPr/>
          </p:nvSpPr>
          <p:spPr>
            <a:xfrm>
              <a:off x="1894275" y="2907875"/>
              <a:ext cx="19250" cy="19825"/>
            </a:xfrm>
            <a:custGeom>
              <a:avLst/>
              <a:gdLst/>
              <a:ahLst/>
              <a:cxnLst/>
              <a:rect l="l" t="t" r="r" b="b"/>
              <a:pathLst>
                <a:path w="770" h="793" extrusionOk="0">
                  <a:moveTo>
                    <a:pt x="265" y="1"/>
                  </a:moveTo>
                  <a:cubicBezTo>
                    <a:pt x="241" y="1"/>
                    <a:pt x="193" y="25"/>
                    <a:pt x="169" y="25"/>
                  </a:cubicBezTo>
                  <a:cubicBezTo>
                    <a:pt x="121" y="49"/>
                    <a:pt x="97" y="73"/>
                    <a:pt x="73" y="97"/>
                  </a:cubicBezTo>
                  <a:cubicBezTo>
                    <a:pt x="49" y="97"/>
                    <a:pt x="49" y="121"/>
                    <a:pt x="25" y="145"/>
                  </a:cubicBezTo>
                  <a:cubicBezTo>
                    <a:pt x="1" y="193"/>
                    <a:pt x="1" y="241"/>
                    <a:pt x="1" y="289"/>
                  </a:cubicBezTo>
                  <a:cubicBezTo>
                    <a:pt x="1" y="313"/>
                    <a:pt x="1" y="337"/>
                    <a:pt x="1" y="361"/>
                  </a:cubicBezTo>
                  <a:cubicBezTo>
                    <a:pt x="25" y="409"/>
                    <a:pt x="49" y="457"/>
                    <a:pt x="73" y="481"/>
                  </a:cubicBezTo>
                  <a:lnTo>
                    <a:pt x="289" y="697"/>
                  </a:lnTo>
                  <a:cubicBezTo>
                    <a:pt x="313" y="745"/>
                    <a:pt x="361" y="745"/>
                    <a:pt x="385" y="769"/>
                  </a:cubicBezTo>
                  <a:cubicBezTo>
                    <a:pt x="409" y="793"/>
                    <a:pt x="457" y="793"/>
                    <a:pt x="505" y="793"/>
                  </a:cubicBezTo>
                  <a:cubicBezTo>
                    <a:pt x="529" y="793"/>
                    <a:pt x="577" y="793"/>
                    <a:pt x="601" y="769"/>
                  </a:cubicBezTo>
                  <a:cubicBezTo>
                    <a:pt x="625" y="745"/>
                    <a:pt x="673" y="745"/>
                    <a:pt x="697" y="697"/>
                  </a:cubicBezTo>
                  <a:cubicBezTo>
                    <a:pt x="697" y="697"/>
                    <a:pt x="721" y="673"/>
                    <a:pt x="745" y="649"/>
                  </a:cubicBezTo>
                  <a:cubicBezTo>
                    <a:pt x="769" y="601"/>
                    <a:pt x="769" y="553"/>
                    <a:pt x="769" y="505"/>
                  </a:cubicBezTo>
                  <a:cubicBezTo>
                    <a:pt x="769" y="481"/>
                    <a:pt x="769" y="457"/>
                    <a:pt x="769" y="433"/>
                  </a:cubicBezTo>
                  <a:cubicBezTo>
                    <a:pt x="745" y="385"/>
                    <a:pt x="721" y="337"/>
                    <a:pt x="697" y="313"/>
                  </a:cubicBezTo>
                  <a:lnTo>
                    <a:pt x="457" y="97"/>
                  </a:lnTo>
                  <a:cubicBezTo>
                    <a:pt x="433" y="73"/>
                    <a:pt x="409" y="49"/>
                    <a:pt x="385" y="25"/>
                  </a:cubicBezTo>
                  <a:cubicBezTo>
                    <a:pt x="337" y="25"/>
                    <a:pt x="31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p:cNvSpPr/>
            <p:nvPr/>
          </p:nvSpPr>
          <p:spPr>
            <a:xfrm>
              <a:off x="1899075" y="2849825"/>
              <a:ext cx="22850" cy="19675"/>
            </a:xfrm>
            <a:custGeom>
              <a:avLst/>
              <a:gdLst/>
              <a:ahLst/>
              <a:cxnLst/>
              <a:rect l="l" t="t" r="r" b="b"/>
              <a:pathLst>
                <a:path w="914" h="787" extrusionOk="0">
                  <a:moveTo>
                    <a:pt x="277" y="0"/>
                  </a:moveTo>
                  <a:cubicBezTo>
                    <a:pt x="259" y="0"/>
                    <a:pt x="241" y="6"/>
                    <a:pt x="217" y="18"/>
                  </a:cubicBezTo>
                  <a:cubicBezTo>
                    <a:pt x="169" y="18"/>
                    <a:pt x="145" y="42"/>
                    <a:pt x="121" y="66"/>
                  </a:cubicBezTo>
                  <a:cubicBezTo>
                    <a:pt x="97" y="90"/>
                    <a:pt x="73" y="114"/>
                    <a:pt x="49" y="138"/>
                  </a:cubicBezTo>
                  <a:cubicBezTo>
                    <a:pt x="25" y="210"/>
                    <a:pt x="1" y="283"/>
                    <a:pt x="25" y="355"/>
                  </a:cubicBezTo>
                  <a:cubicBezTo>
                    <a:pt x="25" y="379"/>
                    <a:pt x="49" y="403"/>
                    <a:pt x="49" y="427"/>
                  </a:cubicBezTo>
                  <a:cubicBezTo>
                    <a:pt x="73" y="475"/>
                    <a:pt x="97" y="499"/>
                    <a:pt x="145" y="523"/>
                  </a:cubicBezTo>
                  <a:lnTo>
                    <a:pt x="481" y="763"/>
                  </a:lnTo>
                  <a:cubicBezTo>
                    <a:pt x="505" y="763"/>
                    <a:pt x="553" y="787"/>
                    <a:pt x="577" y="787"/>
                  </a:cubicBezTo>
                  <a:lnTo>
                    <a:pt x="697" y="787"/>
                  </a:lnTo>
                  <a:cubicBezTo>
                    <a:pt x="745" y="763"/>
                    <a:pt x="769" y="763"/>
                    <a:pt x="793" y="739"/>
                  </a:cubicBezTo>
                  <a:cubicBezTo>
                    <a:pt x="817" y="715"/>
                    <a:pt x="841" y="691"/>
                    <a:pt x="865" y="643"/>
                  </a:cubicBezTo>
                  <a:cubicBezTo>
                    <a:pt x="889" y="595"/>
                    <a:pt x="913" y="499"/>
                    <a:pt x="889" y="427"/>
                  </a:cubicBezTo>
                  <a:cubicBezTo>
                    <a:pt x="889" y="403"/>
                    <a:pt x="865" y="403"/>
                    <a:pt x="865" y="379"/>
                  </a:cubicBezTo>
                  <a:cubicBezTo>
                    <a:pt x="841" y="331"/>
                    <a:pt x="817" y="283"/>
                    <a:pt x="769" y="258"/>
                  </a:cubicBezTo>
                  <a:cubicBezTo>
                    <a:pt x="649" y="186"/>
                    <a:pt x="553" y="114"/>
                    <a:pt x="433" y="42"/>
                  </a:cubicBezTo>
                  <a:cubicBezTo>
                    <a:pt x="409" y="18"/>
                    <a:pt x="361"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p:cNvSpPr/>
            <p:nvPr/>
          </p:nvSpPr>
          <p:spPr>
            <a:xfrm>
              <a:off x="1913500" y="2801675"/>
              <a:ext cx="22825" cy="16825"/>
            </a:xfrm>
            <a:custGeom>
              <a:avLst/>
              <a:gdLst/>
              <a:ahLst/>
              <a:cxnLst/>
              <a:rect l="l" t="t" r="r" b="b"/>
              <a:pathLst>
                <a:path w="913" h="673" extrusionOk="0">
                  <a:moveTo>
                    <a:pt x="240" y="0"/>
                  </a:moveTo>
                  <a:cubicBezTo>
                    <a:pt x="216" y="24"/>
                    <a:pt x="168" y="24"/>
                    <a:pt x="144" y="48"/>
                  </a:cubicBezTo>
                  <a:cubicBezTo>
                    <a:pt x="120" y="72"/>
                    <a:pt x="96" y="96"/>
                    <a:pt x="72" y="120"/>
                  </a:cubicBezTo>
                  <a:cubicBezTo>
                    <a:pt x="48" y="144"/>
                    <a:pt x="24" y="168"/>
                    <a:pt x="24" y="216"/>
                  </a:cubicBezTo>
                  <a:cubicBezTo>
                    <a:pt x="0" y="288"/>
                    <a:pt x="0" y="360"/>
                    <a:pt x="48" y="432"/>
                  </a:cubicBezTo>
                  <a:cubicBezTo>
                    <a:pt x="48" y="456"/>
                    <a:pt x="72" y="456"/>
                    <a:pt x="96" y="480"/>
                  </a:cubicBezTo>
                  <a:cubicBezTo>
                    <a:pt x="120" y="528"/>
                    <a:pt x="168" y="552"/>
                    <a:pt x="216" y="552"/>
                  </a:cubicBezTo>
                  <a:cubicBezTo>
                    <a:pt x="312" y="600"/>
                    <a:pt x="432" y="624"/>
                    <a:pt x="552" y="672"/>
                  </a:cubicBezTo>
                  <a:lnTo>
                    <a:pt x="648" y="672"/>
                  </a:lnTo>
                  <a:cubicBezTo>
                    <a:pt x="696" y="672"/>
                    <a:pt x="720" y="672"/>
                    <a:pt x="768" y="648"/>
                  </a:cubicBezTo>
                  <a:cubicBezTo>
                    <a:pt x="792" y="624"/>
                    <a:pt x="816" y="600"/>
                    <a:pt x="840" y="576"/>
                  </a:cubicBezTo>
                  <a:cubicBezTo>
                    <a:pt x="864" y="552"/>
                    <a:pt x="888" y="504"/>
                    <a:pt x="888" y="480"/>
                  </a:cubicBezTo>
                  <a:cubicBezTo>
                    <a:pt x="912" y="408"/>
                    <a:pt x="912" y="312"/>
                    <a:pt x="864" y="264"/>
                  </a:cubicBezTo>
                  <a:cubicBezTo>
                    <a:pt x="840" y="240"/>
                    <a:pt x="840" y="216"/>
                    <a:pt x="816" y="192"/>
                  </a:cubicBezTo>
                  <a:cubicBezTo>
                    <a:pt x="792" y="168"/>
                    <a:pt x="744" y="144"/>
                    <a:pt x="696" y="120"/>
                  </a:cubicBezTo>
                  <a:cubicBezTo>
                    <a:pt x="576" y="96"/>
                    <a:pt x="480" y="48"/>
                    <a:pt x="360" y="24"/>
                  </a:cubicBezTo>
                  <a:cubicBezTo>
                    <a:pt x="312" y="0"/>
                    <a:pt x="288"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p:cNvSpPr/>
            <p:nvPr/>
          </p:nvSpPr>
          <p:spPr>
            <a:xfrm>
              <a:off x="2083300" y="3532500"/>
              <a:ext cx="20425" cy="33725"/>
            </a:xfrm>
            <a:custGeom>
              <a:avLst/>
              <a:gdLst/>
              <a:ahLst/>
              <a:cxnLst/>
              <a:rect l="l" t="t" r="r" b="b"/>
              <a:pathLst>
                <a:path w="817" h="1349" extrusionOk="0">
                  <a:moveTo>
                    <a:pt x="339" y="0"/>
                  </a:moveTo>
                  <a:cubicBezTo>
                    <a:pt x="287" y="0"/>
                    <a:pt x="235" y="16"/>
                    <a:pt x="193" y="50"/>
                  </a:cubicBezTo>
                  <a:cubicBezTo>
                    <a:pt x="49" y="122"/>
                    <a:pt x="1" y="290"/>
                    <a:pt x="73" y="434"/>
                  </a:cubicBezTo>
                  <a:cubicBezTo>
                    <a:pt x="121" y="458"/>
                    <a:pt x="121" y="506"/>
                    <a:pt x="145" y="554"/>
                  </a:cubicBezTo>
                  <a:cubicBezTo>
                    <a:pt x="193" y="650"/>
                    <a:pt x="217" y="746"/>
                    <a:pt x="241" y="866"/>
                  </a:cubicBezTo>
                  <a:cubicBezTo>
                    <a:pt x="241" y="938"/>
                    <a:pt x="241" y="1010"/>
                    <a:pt x="241" y="1082"/>
                  </a:cubicBezTo>
                  <a:cubicBezTo>
                    <a:pt x="241" y="1216"/>
                    <a:pt x="364" y="1349"/>
                    <a:pt x="497" y="1349"/>
                  </a:cubicBezTo>
                  <a:cubicBezTo>
                    <a:pt x="507" y="1349"/>
                    <a:pt x="518" y="1348"/>
                    <a:pt x="529" y="1346"/>
                  </a:cubicBezTo>
                  <a:cubicBezTo>
                    <a:pt x="673" y="1346"/>
                    <a:pt x="793" y="1226"/>
                    <a:pt x="793" y="1082"/>
                  </a:cubicBezTo>
                  <a:cubicBezTo>
                    <a:pt x="817" y="746"/>
                    <a:pt x="721" y="434"/>
                    <a:pt x="577" y="146"/>
                  </a:cubicBezTo>
                  <a:cubicBezTo>
                    <a:pt x="530" y="53"/>
                    <a:pt x="434"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p:cNvSpPr/>
            <p:nvPr/>
          </p:nvSpPr>
          <p:spPr>
            <a:xfrm>
              <a:off x="2074900" y="3457750"/>
              <a:ext cx="18025" cy="30425"/>
            </a:xfrm>
            <a:custGeom>
              <a:avLst/>
              <a:gdLst/>
              <a:ahLst/>
              <a:cxnLst/>
              <a:rect l="l" t="t" r="r" b="b"/>
              <a:pathLst>
                <a:path w="721" h="1217" extrusionOk="0">
                  <a:moveTo>
                    <a:pt x="282" y="0"/>
                  </a:moveTo>
                  <a:cubicBezTo>
                    <a:pt x="237" y="0"/>
                    <a:pt x="187" y="12"/>
                    <a:pt x="145" y="40"/>
                  </a:cubicBezTo>
                  <a:cubicBezTo>
                    <a:pt x="97" y="64"/>
                    <a:pt x="49" y="136"/>
                    <a:pt x="25" y="208"/>
                  </a:cubicBezTo>
                  <a:cubicBezTo>
                    <a:pt x="1" y="280"/>
                    <a:pt x="25" y="352"/>
                    <a:pt x="49" y="424"/>
                  </a:cubicBezTo>
                  <a:cubicBezTo>
                    <a:pt x="49" y="424"/>
                    <a:pt x="73" y="448"/>
                    <a:pt x="73" y="448"/>
                  </a:cubicBezTo>
                  <a:cubicBezTo>
                    <a:pt x="97" y="520"/>
                    <a:pt x="121" y="616"/>
                    <a:pt x="121" y="688"/>
                  </a:cubicBezTo>
                  <a:cubicBezTo>
                    <a:pt x="145" y="784"/>
                    <a:pt x="145" y="856"/>
                    <a:pt x="121" y="952"/>
                  </a:cubicBezTo>
                  <a:cubicBezTo>
                    <a:pt x="121" y="1000"/>
                    <a:pt x="169" y="1096"/>
                    <a:pt x="217" y="1144"/>
                  </a:cubicBezTo>
                  <a:cubicBezTo>
                    <a:pt x="265" y="1192"/>
                    <a:pt x="337" y="1216"/>
                    <a:pt x="409" y="1216"/>
                  </a:cubicBezTo>
                  <a:cubicBezTo>
                    <a:pt x="481" y="1216"/>
                    <a:pt x="553" y="1192"/>
                    <a:pt x="601" y="1144"/>
                  </a:cubicBezTo>
                  <a:lnTo>
                    <a:pt x="649" y="1096"/>
                  </a:lnTo>
                  <a:cubicBezTo>
                    <a:pt x="673" y="1048"/>
                    <a:pt x="697" y="1000"/>
                    <a:pt x="697" y="952"/>
                  </a:cubicBezTo>
                  <a:cubicBezTo>
                    <a:pt x="721" y="664"/>
                    <a:pt x="649" y="376"/>
                    <a:pt x="529" y="136"/>
                  </a:cubicBezTo>
                  <a:cubicBezTo>
                    <a:pt x="505" y="88"/>
                    <a:pt x="433" y="16"/>
                    <a:pt x="361" y="16"/>
                  </a:cubicBezTo>
                  <a:cubicBezTo>
                    <a:pt x="341" y="6"/>
                    <a:pt x="313"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p:cNvSpPr/>
            <p:nvPr/>
          </p:nvSpPr>
          <p:spPr>
            <a:xfrm>
              <a:off x="2061100" y="3340200"/>
              <a:ext cx="18625" cy="44750"/>
            </a:xfrm>
            <a:custGeom>
              <a:avLst/>
              <a:gdLst/>
              <a:ahLst/>
              <a:cxnLst/>
              <a:rect l="l" t="t" r="r" b="b"/>
              <a:pathLst>
                <a:path w="745" h="1790" extrusionOk="0">
                  <a:moveTo>
                    <a:pt x="317" y="1"/>
                  </a:moveTo>
                  <a:cubicBezTo>
                    <a:pt x="292" y="1"/>
                    <a:pt x="266" y="5"/>
                    <a:pt x="241" y="13"/>
                  </a:cubicBezTo>
                  <a:cubicBezTo>
                    <a:pt x="97" y="61"/>
                    <a:pt x="1" y="205"/>
                    <a:pt x="25" y="349"/>
                  </a:cubicBezTo>
                  <a:cubicBezTo>
                    <a:pt x="73" y="445"/>
                    <a:pt x="97" y="565"/>
                    <a:pt x="97" y="661"/>
                  </a:cubicBezTo>
                  <a:cubicBezTo>
                    <a:pt x="121" y="685"/>
                    <a:pt x="121" y="709"/>
                    <a:pt x="121" y="734"/>
                  </a:cubicBezTo>
                  <a:cubicBezTo>
                    <a:pt x="121" y="743"/>
                    <a:pt x="124" y="760"/>
                    <a:pt x="128" y="773"/>
                  </a:cubicBezTo>
                  <a:lnTo>
                    <a:pt x="128" y="773"/>
                  </a:lnTo>
                  <a:cubicBezTo>
                    <a:pt x="125" y="768"/>
                    <a:pt x="123" y="763"/>
                    <a:pt x="121" y="758"/>
                  </a:cubicBezTo>
                  <a:lnTo>
                    <a:pt x="121" y="758"/>
                  </a:lnTo>
                  <a:cubicBezTo>
                    <a:pt x="128" y="780"/>
                    <a:pt x="131" y="789"/>
                    <a:pt x="131" y="789"/>
                  </a:cubicBezTo>
                  <a:cubicBezTo>
                    <a:pt x="132" y="789"/>
                    <a:pt x="130" y="782"/>
                    <a:pt x="128" y="773"/>
                  </a:cubicBezTo>
                  <a:lnTo>
                    <a:pt x="128" y="773"/>
                  </a:lnTo>
                  <a:cubicBezTo>
                    <a:pt x="145" y="816"/>
                    <a:pt x="145" y="859"/>
                    <a:pt x="145" y="902"/>
                  </a:cubicBezTo>
                  <a:cubicBezTo>
                    <a:pt x="145" y="1118"/>
                    <a:pt x="145" y="1310"/>
                    <a:pt x="121" y="1526"/>
                  </a:cubicBezTo>
                  <a:cubicBezTo>
                    <a:pt x="121" y="1574"/>
                    <a:pt x="145" y="1670"/>
                    <a:pt x="193" y="1718"/>
                  </a:cubicBezTo>
                  <a:cubicBezTo>
                    <a:pt x="241" y="1766"/>
                    <a:pt x="337" y="1790"/>
                    <a:pt x="409" y="1790"/>
                  </a:cubicBezTo>
                  <a:cubicBezTo>
                    <a:pt x="481" y="1790"/>
                    <a:pt x="553" y="1766"/>
                    <a:pt x="601" y="1718"/>
                  </a:cubicBezTo>
                  <a:cubicBezTo>
                    <a:pt x="649" y="1646"/>
                    <a:pt x="673" y="1598"/>
                    <a:pt x="673" y="1526"/>
                  </a:cubicBezTo>
                  <a:cubicBezTo>
                    <a:pt x="745" y="1094"/>
                    <a:pt x="697" y="637"/>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p:cNvSpPr/>
            <p:nvPr/>
          </p:nvSpPr>
          <p:spPr>
            <a:xfrm>
              <a:off x="2041900" y="3225650"/>
              <a:ext cx="18025" cy="39400"/>
            </a:xfrm>
            <a:custGeom>
              <a:avLst/>
              <a:gdLst/>
              <a:ahLst/>
              <a:cxnLst/>
              <a:rect l="l" t="t" r="r" b="b"/>
              <a:pathLst>
                <a:path w="721" h="1576" extrusionOk="0">
                  <a:moveTo>
                    <a:pt x="309" y="0"/>
                  </a:moveTo>
                  <a:cubicBezTo>
                    <a:pt x="286" y="0"/>
                    <a:pt x="263" y="4"/>
                    <a:pt x="241" y="11"/>
                  </a:cubicBezTo>
                  <a:cubicBezTo>
                    <a:pt x="97" y="59"/>
                    <a:pt x="1" y="203"/>
                    <a:pt x="49" y="371"/>
                  </a:cubicBezTo>
                  <a:cubicBezTo>
                    <a:pt x="73" y="443"/>
                    <a:pt x="97" y="515"/>
                    <a:pt x="97" y="587"/>
                  </a:cubicBezTo>
                  <a:cubicBezTo>
                    <a:pt x="121" y="611"/>
                    <a:pt x="121" y="635"/>
                    <a:pt x="121" y="659"/>
                  </a:cubicBezTo>
                  <a:cubicBezTo>
                    <a:pt x="121" y="707"/>
                    <a:pt x="121" y="755"/>
                    <a:pt x="121" y="779"/>
                  </a:cubicBezTo>
                  <a:cubicBezTo>
                    <a:pt x="145" y="875"/>
                    <a:pt x="145" y="947"/>
                    <a:pt x="121" y="1019"/>
                  </a:cubicBezTo>
                  <a:cubicBezTo>
                    <a:pt x="121" y="1067"/>
                    <a:pt x="121" y="1115"/>
                    <a:pt x="121" y="1163"/>
                  </a:cubicBezTo>
                  <a:cubicBezTo>
                    <a:pt x="121" y="1163"/>
                    <a:pt x="121" y="1211"/>
                    <a:pt x="121" y="1235"/>
                  </a:cubicBezTo>
                  <a:cubicBezTo>
                    <a:pt x="97" y="1307"/>
                    <a:pt x="97" y="1379"/>
                    <a:pt x="145" y="1451"/>
                  </a:cubicBezTo>
                  <a:cubicBezTo>
                    <a:pt x="169" y="1499"/>
                    <a:pt x="241" y="1547"/>
                    <a:pt x="313" y="1571"/>
                  </a:cubicBezTo>
                  <a:cubicBezTo>
                    <a:pt x="328" y="1574"/>
                    <a:pt x="344" y="1576"/>
                    <a:pt x="361" y="1576"/>
                  </a:cubicBezTo>
                  <a:cubicBezTo>
                    <a:pt x="479" y="1576"/>
                    <a:pt x="628" y="1505"/>
                    <a:pt x="649" y="1379"/>
                  </a:cubicBezTo>
                  <a:cubicBezTo>
                    <a:pt x="721" y="995"/>
                    <a:pt x="697" y="587"/>
                    <a:pt x="577" y="203"/>
                  </a:cubicBezTo>
                  <a:cubicBezTo>
                    <a:pt x="556" y="102"/>
                    <a:pt x="43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p:cNvSpPr/>
            <p:nvPr/>
          </p:nvSpPr>
          <p:spPr>
            <a:xfrm>
              <a:off x="2030500" y="3103175"/>
              <a:ext cx="18025" cy="56150"/>
            </a:xfrm>
            <a:custGeom>
              <a:avLst/>
              <a:gdLst/>
              <a:ahLst/>
              <a:cxnLst/>
              <a:rect l="l" t="t" r="r" b="b"/>
              <a:pathLst>
                <a:path w="721" h="2246" extrusionOk="0">
                  <a:moveTo>
                    <a:pt x="318" y="1"/>
                  </a:moveTo>
                  <a:cubicBezTo>
                    <a:pt x="292" y="1"/>
                    <a:pt x="266" y="5"/>
                    <a:pt x="241" y="13"/>
                  </a:cubicBezTo>
                  <a:cubicBezTo>
                    <a:pt x="73" y="61"/>
                    <a:pt x="1" y="206"/>
                    <a:pt x="49" y="350"/>
                  </a:cubicBezTo>
                  <a:cubicBezTo>
                    <a:pt x="145" y="878"/>
                    <a:pt x="169" y="1406"/>
                    <a:pt x="121" y="1958"/>
                  </a:cubicBezTo>
                  <a:cubicBezTo>
                    <a:pt x="97" y="2102"/>
                    <a:pt x="241" y="2246"/>
                    <a:pt x="385" y="2246"/>
                  </a:cubicBezTo>
                  <a:cubicBezTo>
                    <a:pt x="553" y="2222"/>
                    <a:pt x="649" y="2126"/>
                    <a:pt x="673" y="1958"/>
                  </a:cubicBezTo>
                  <a:cubicBezTo>
                    <a:pt x="721" y="1382"/>
                    <a:pt x="697" y="782"/>
                    <a:pt x="577" y="206"/>
                  </a:cubicBez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p:cNvSpPr/>
            <p:nvPr/>
          </p:nvSpPr>
          <p:spPr>
            <a:xfrm>
              <a:off x="2028100" y="2983500"/>
              <a:ext cx="18025" cy="50175"/>
            </a:xfrm>
            <a:custGeom>
              <a:avLst/>
              <a:gdLst/>
              <a:ahLst/>
              <a:cxnLst/>
              <a:rect l="l" t="t" r="r" b="b"/>
              <a:pathLst>
                <a:path w="721" h="2007" extrusionOk="0">
                  <a:moveTo>
                    <a:pt x="385" y="0"/>
                  </a:moveTo>
                  <a:cubicBezTo>
                    <a:pt x="241" y="0"/>
                    <a:pt x="73" y="120"/>
                    <a:pt x="97" y="288"/>
                  </a:cubicBezTo>
                  <a:cubicBezTo>
                    <a:pt x="121" y="504"/>
                    <a:pt x="145" y="744"/>
                    <a:pt x="121" y="984"/>
                  </a:cubicBezTo>
                  <a:cubicBezTo>
                    <a:pt x="121" y="1056"/>
                    <a:pt x="121" y="1104"/>
                    <a:pt x="121" y="1152"/>
                  </a:cubicBezTo>
                  <a:cubicBezTo>
                    <a:pt x="97" y="1200"/>
                    <a:pt x="97" y="1224"/>
                    <a:pt x="97" y="1248"/>
                  </a:cubicBezTo>
                  <a:cubicBezTo>
                    <a:pt x="97" y="1272"/>
                    <a:pt x="97" y="1272"/>
                    <a:pt x="97" y="1296"/>
                  </a:cubicBezTo>
                  <a:cubicBezTo>
                    <a:pt x="73" y="1416"/>
                    <a:pt x="49" y="1536"/>
                    <a:pt x="25" y="1656"/>
                  </a:cubicBezTo>
                  <a:cubicBezTo>
                    <a:pt x="1" y="1800"/>
                    <a:pt x="73" y="1968"/>
                    <a:pt x="217" y="1992"/>
                  </a:cubicBezTo>
                  <a:cubicBezTo>
                    <a:pt x="246" y="2002"/>
                    <a:pt x="276" y="2007"/>
                    <a:pt x="307" y="2007"/>
                  </a:cubicBezTo>
                  <a:cubicBezTo>
                    <a:pt x="424" y="2007"/>
                    <a:pt x="538" y="1934"/>
                    <a:pt x="577" y="1800"/>
                  </a:cubicBezTo>
                  <a:cubicBezTo>
                    <a:pt x="673" y="1296"/>
                    <a:pt x="721" y="792"/>
                    <a:pt x="649" y="288"/>
                  </a:cubicBezTo>
                  <a:cubicBezTo>
                    <a:pt x="649" y="120"/>
                    <a:pt x="55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p:cNvSpPr/>
            <p:nvPr/>
          </p:nvSpPr>
          <p:spPr>
            <a:xfrm>
              <a:off x="2036500" y="2883175"/>
              <a:ext cx="20425" cy="41650"/>
            </a:xfrm>
            <a:custGeom>
              <a:avLst/>
              <a:gdLst/>
              <a:ahLst/>
              <a:cxnLst/>
              <a:rect l="l" t="t" r="r" b="b"/>
              <a:pathLst>
                <a:path w="817" h="1666" extrusionOk="0">
                  <a:moveTo>
                    <a:pt x="545" y="0"/>
                  </a:moveTo>
                  <a:cubicBezTo>
                    <a:pt x="416" y="0"/>
                    <a:pt x="286" y="71"/>
                    <a:pt x="265" y="197"/>
                  </a:cubicBezTo>
                  <a:lnTo>
                    <a:pt x="25" y="1325"/>
                  </a:lnTo>
                  <a:cubicBezTo>
                    <a:pt x="1" y="1469"/>
                    <a:pt x="73" y="1637"/>
                    <a:pt x="241" y="1661"/>
                  </a:cubicBezTo>
                  <a:cubicBezTo>
                    <a:pt x="256" y="1664"/>
                    <a:pt x="272" y="1665"/>
                    <a:pt x="289" y="1665"/>
                  </a:cubicBezTo>
                  <a:cubicBezTo>
                    <a:pt x="407" y="1665"/>
                    <a:pt x="556" y="1594"/>
                    <a:pt x="577" y="1469"/>
                  </a:cubicBezTo>
                  <a:cubicBezTo>
                    <a:pt x="649" y="1085"/>
                    <a:pt x="721" y="725"/>
                    <a:pt x="793" y="341"/>
                  </a:cubicBezTo>
                  <a:cubicBezTo>
                    <a:pt x="817" y="197"/>
                    <a:pt x="745" y="53"/>
                    <a:pt x="601" y="5"/>
                  </a:cubicBezTo>
                  <a:cubicBezTo>
                    <a:pt x="582" y="2"/>
                    <a:pt x="564"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p:cNvSpPr/>
            <p:nvPr/>
          </p:nvSpPr>
          <p:spPr>
            <a:xfrm>
              <a:off x="2052700" y="2791150"/>
              <a:ext cx="21025" cy="36050"/>
            </a:xfrm>
            <a:custGeom>
              <a:avLst/>
              <a:gdLst/>
              <a:ahLst/>
              <a:cxnLst/>
              <a:rect l="l" t="t" r="r" b="b"/>
              <a:pathLst>
                <a:path w="841" h="1442" extrusionOk="0">
                  <a:moveTo>
                    <a:pt x="547" y="1"/>
                  </a:moveTo>
                  <a:cubicBezTo>
                    <a:pt x="425" y="1"/>
                    <a:pt x="304" y="87"/>
                    <a:pt x="265" y="205"/>
                  </a:cubicBezTo>
                  <a:lnTo>
                    <a:pt x="49" y="1093"/>
                  </a:lnTo>
                  <a:cubicBezTo>
                    <a:pt x="1" y="1237"/>
                    <a:pt x="97" y="1405"/>
                    <a:pt x="241" y="1429"/>
                  </a:cubicBezTo>
                  <a:cubicBezTo>
                    <a:pt x="266" y="1438"/>
                    <a:pt x="292" y="1442"/>
                    <a:pt x="317" y="1442"/>
                  </a:cubicBezTo>
                  <a:cubicBezTo>
                    <a:pt x="433" y="1442"/>
                    <a:pt x="537" y="1356"/>
                    <a:pt x="577" y="1237"/>
                  </a:cubicBezTo>
                  <a:lnTo>
                    <a:pt x="817" y="349"/>
                  </a:lnTo>
                  <a:cubicBezTo>
                    <a:pt x="841" y="205"/>
                    <a:pt x="769" y="37"/>
                    <a:pt x="625" y="13"/>
                  </a:cubicBezTo>
                  <a:cubicBezTo>
                    <a:pt x="599" y="5"/>
                    <a:pt x="573"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p:cNvSpPr/>
            <p:nvPr/>
          </p:nvSpPr>
          <p:spPr>
            <a:xfrm>
              <a:off x="2069500" y="2712850"/>
              <a:ext cx="14425" cy="27800"/>
            </a:xfrm>
            <a:custGeom>
              <a:avLst/>
              <a:gdLst/>
              <a:ahLst/>
              <a:cxnLst/>
              <a:rect l="l" t="t" r="r" b="b"/>
              <a:pathLst>
                <a:path w="577" h="1112" extrusionOk="0">
                  <a:moveTo>
                    <a:pt x="289" y="1"/>
                  </a:moveTo>
                  <a:cubicBezTo>
                    <a:pt x="217" y="1"/>
                    <a:pt x="145" y="25"/>
                    <a:pt x="97" y="73"/>
                  </a:cubicBezTo>
                  <a:cubicBezTo>
                    <a:pt x="49" y="145"/>
                    <a:pt x="1" y="193"/>
                    <a:pt x="1" y="289"/>
                  </a:cubicBezTo>
                  <a:lnTo>
                    <a:pt x="1" y="841"/>
                  </a:lnTo>
                  <a:cubicBezTo>
                    <a:pt x="1" y="913"/>
                    <a:pt x="49" y="985"/>
                    <a:pt x="97" y="1033"/>
                  </a:cubicBezTo>
                  <a:cubicBezTo>
                    <a:pt x="136" y="1072"/>
                    <a:pt x="191" y="1111"/>
                    <a:pt x="249" y="1111"/>
                  </a:cubicBezTo>
                  <a:cubicBezTo>
                    <a:pt x="262" y="1111"/>
                    <a:pt x="276" y="1109"/>
                    <a:pt x="289" y="1105"/>
                  </a:cubicBezTo>
                  <a:cubicBezTo>
                    <a:pt x="361" y="1105"/>
                    <a:pt x="433" y="1081"/>
                    <a:pt x="481" y="1033"/>
                  </a:cubicBezTo>
                  <a:cubicBezTo>
                    <a:pt x="529" y="985"/>
                    <a:pt x="577" y="913"/>
                    <a:pt x="577" y="841"/>
                  </a:cubicBezTo>
                  <a:lnTo>
                    <a:pt x="577" y="289"/>
                  </a:lnTo>
                  <a:cubicBezTo>
                    <a:pt x="577"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p:cNvSpPr/>
            <p:nvPr/>
          </p:nvSpPr>
          <p:spPr>
            <a:xfrm>
              <a:off x="2075500" y="3159250"/>
              <a:ext cx="13825" cy="44475"/>
            </a:xfrm>
            <a:custGeom>
              <a:avLst/>
              <a:gdLst/>
              <a:ahLst/>
              <a:cxnLst/>
              <a:rect l="l" t="t" r="r" b="b"/>
              <a:pathLst>
                <a:path w="553" h="1779" extrusionOk="0">
                  <a:moveTo>
                    <a:pt x="301" y="0"/>
                  </a:moveTo>
                  <a:cubicBezTo>
                    <a:pt x="289" y="0"/>
                    <a:pt x="277" y="1"/>
                    <a:pt x="265" y="3"/>
                  </a:cubicBezTo>
                  <a:cubicBezTo>
                    <a:pt x="121" y="3"/>
                    <a:pt x="1" y="123"/>
                    <a:pt x="1" y="267"/>
                  </a:cubicBezTo>
                  <a:lnTo>
                    <a:pt x="1" y="1491"/>
                  </a:lnTo>
                  <a:cubicBezTo>
                    <a:pt x="1" y="1659"/>
                    <a:pt x="121" y="1779"/>
                    <a:pt x="265" y="1779"/>
                  </a:cubicBezTo>
                  <a:cubicBezTo>
                    <a:pt x="433" y="1779"/>
                    <a:pt x="553" y="1659"/>
                    <a:pt x="553" y="1491"/>
                  </a:cubicBezTo>
                  <a:lnTo>
                    <a:pt x="553" y="267"/>
                  </a:lnTo>
                  <a:cubicBezTo>
                    <a:pt x="553" y="133"/>
                    <a:pt x="450"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p:cNvSpPr/>
            <p:nvPr/>
          </p:nvSpPr>
          <p:spPr>
            <a:xfrm>
              <a:off x="2069500" y="3075300"/>
              <a:ext cx="14425" cy="47500"/>
            </a:xfrm>
            <a:custGeom>
              <a:avLst/>
              <a:gdLst/>
              <a:ahLst/>
              <a:cxnLst/>
              <a:rect l="l" t="t" r="r" b="b"/>
              <a:pathLst>
                <a:path w="577" h="1900" extrusionOk="0">
                  <a:moveTo>
                    <a:pt x="289" y="0"/>
                  </a:moveTo>
                  <a:cubicBezTo>
                    <a:pt x="145" y="24"/>
                    <a:pt x="1" y="120"/>
                    <a:pt x="1" y="288"/>
                  </a:cubicBezTo>
                  <a:lnTo>
                    <a:pt x="1" y="1633"/>
                  </a:lnTo>
                  <a:cubicBezTo>
                    <a:pt x="1" y="1766"/>
                    <a:pt x="124" y="1899"/>
                    <a:pt x="257" y="1899"/>
                  </a:cubicBezTo>
                  <a:cubicBezTo>
                    <a:pt x="267" y="1899"/>
                    <a:pt x="278" y="1898"/>
                    <a:pt x="289" y="1897"/>
                  </a:cubicBezTo>
                  <a:cubicBezTo>
                    <a:pt x="433" y="1897"/>
                    <a:pt x="577" y="1777"/>
                    <a:pt x="577" y="1633"/>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p:cNvSpPr/>
            <p:nvPr/>
          </p:nvSpPr>
          <p:spPr>
            <a:xfrm>
              <a:off x="2072500" y="2975075"/>
              <a:ext cx="13825" cy="50450"/>
            </a:xfrm>
            <a:custGeom>
              <a:avLst/>
              <a:gdLst/>
              <a:ahLst/>
              <a:cxnLst/>
              <a:rect l="l" t="t" r="r" b="b"/>
              <a:pathLst>
                <a:path w="553" h="2018" extrusionOk="0">
                  <a:moveTo>
                    <a:pt x="289" y="1"/>
                  </a:moveTo>
                  <a:cubicBezTo>
                    <a:pt x="121" y="1"/>
                    <a:pt x="1" y="121"/>
                    <a:pt x="1" y="289"/>
                  </a:cubicBezTo>
                  <a:lnTo>
                    <a:pt x="1" y="1729"/>
                  </a:lnTo>
                  <a:cubicBezTo>
                    <a:pt x="1" y="1873"/>
                    <a:pt x="121" y="2017"/>
                    <a:pt x="289" y="2017"/>
                  </a:cubicBezTo>
                  <a:cubicBezTo>
                    <a:pt x="433" y="1993"/>
                    <a:pt x="553" y="1873"/>
                    <a:pt x="553" y="1729"/>
                  </a:cubicBezTo>
                  <a:lnTo>
                    <a:pt x="553" y="289"/>
                  </a:lnTo>
                  <a:cubicBezTo>
                    <a:pt x="553" y="121"/>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p:cNvSpPr/>
            <p:nvPr/>
          </p:nvSpPr>
          <p:spPr>
            <a:xfrm>
              <a:off x="2080900" y="2880025"/>
              <a:ext cx="18025" cy="44800"/>
            </a:xfrm>
            <a:custGeom>
              <a:avLst/>
              <a:gdLst/>
              <a:ahLst/>
              <a:cxnLst/>
              <a:rect l="l" t="t" r="r" b="b"/>
              <a:pathLst>
                <a:path w="721" h="1792" extrusionOk="0">
                  <a:moveTo>
                    <a:pt x="376" y="1"/>
                  </a:moveTo>
                  <a:cubicBezTo>
                    <a:pt x="355" y="1"/>
                    <a:pt x="334" y="4"/>
                    <a:pt x="313" y="11"/>
                  </a:cubicBezTo>
                  <a:cubicBezTo>
                    <a:pt x="241" y="35"/>
                    <a:pt x="169" y="83"/>
                    <a:pt x="145" y="155"/>
                  </a:cubicBezTo>
                  <a:cubicBezTo>
                    <a:pt x="97" y="227"/>
                    <a:pt x="97" y="275"/>
                    <a:pt x="121" y="371"/>
                  </a:cubicBezTo>
                  <a:cubicBezTo>
                    <a:pt x="113" y="348"/>
                    <a:pt x="110" y="339"/>
                    <a:pt x="110" y="339"/>
                  </a:cubicBezTo>
                  <a:lnTo>
                    <a:pt x="110" y="339"/>
                  </a:lnTo>
                  <a:cubicBezTo>
                    <a:pt x="110" y="339"/>
                    <a:pt x="121" y="378"/>
                    <a:pt x="121" y="395"/>
                  </a:cubicBezTo>
                  <a:cubicBezTo>
                    <a:pt x="121" y="419"/>
                    <a:pt x="121" y="443"/>
                    <a:pt x="121" y="467"/>
                  </a:cubicBezTo>
                  <a:cubicBezTo>
                    <a:pt x="121" y="515"/>
                    <a:pt x="121" y="563"/>
                    <a:pt x="145" y="611"/>
                  </a:cubicBezTo>
                  <a:cubicBezTo>
                    <a:pt x="145" y="707"/>
                    <a:pt x="145" y="803"/>
                    <a:pt x="121" y="899"/>
                  </a:cubicBezTo>
                  <a:cubicBezTo>
                    <a:pt x="121" y="947"/>
                    <a:pt x="121" y="995"/>
                    <a:pt x="121" y="1043"/>
                  </a:cubicBezTo>
                  <a:lnTo>
                    <a:pt x="121" y="1067"/>
                  </a:lnTo>
                  <a:cubicBezTo>
                    <a:pt x="97" y="1091"/>
                    <a:pt x="97" y="1115"/>
                    <a:pt x="97" y="1163"/>
                  </a:cubicBezTo>
                  <a:cubicBezTo>
                    <a:pt x="73" y="1259"/>
                    <a:pt x="49" y="1355"/>
                    <a:pt x="25" y="1451"/>
                  </a:cubicBezTo>
                  <a:cubicBezTo>
                    <a:pt x="1" y="1595"/>
                    <a:pt x="73" y="1763"/>
                    <a:pt x="217" y="1787"/>
                  </a:cubicBezTo>
                  <a:cubicBezTo>
                    <a:pt x="238" y="1790"/>
                    <a:pt x="259" y="1791"/>
                    <a:pt x="279" y="1791"/>
                  </a:cubicBezTo>
                  <a:cubicBezTo>
                    <a:pt x="420" y="1791"/>
                    <a:pt x="535" y="1720"/>
                    <a:pt x="577" y="1595"/>
                  </a:cubicBezTo>
                  <a:cubicBezTo>
                    <a:pt x="697" y="1139"/>
                    <a:pt x="721" y="683"/>
                    <a:pt x="649" y="203"/>
                  </a:cubicBezTo>
                  <a:cubicBezTo>
                    <a:pt x="649" y="155"/>
                    <a:pt x="577" y="83"/>
                    <a:pt x="529" y="35"/>
                  </a:cubicBezTo>
                  <a:cubicBezTo>
                    <a:pt x="478" y="18"/>
                    <a:pt x="427" y="1"/>
                    <a:pt x="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p:cNvSpPr/>
            <p:nvPr/>
          </p:nvSpPr>
          <p:spPr>
            <a:xfrm>
              <a:off x="2094100" y="2787875"/>
              <a:ext cx="18025" cy="42025"/>
            </a:xfrm>
            <a:custGeom>
              <a:avLst/>
              <a:gdLst/>
              <a:ahLst/>
              <a:cxnLst/>
              <a:rect l="l" t="t" r="r" b="b"/>
              <a:pathLst>
                <a:path w="721" h="1681" extrusionOk="0">
                  <a:moveTo>
                    <a:pt x="433" y="0"/>
                  </a:moveTo>
                  <a:cubicBezTo>
                    <a:pt x="361" y="24"/>
                    <a:pt x="289" y="48"/>
                    <a:pt x="241" y="96"/>
                  </a:cubicBezTo>
                  <a:cubicBezTo>
                    <a:pt x="169" y="144"/>
                    <a:pt x="169" y="216"/>
                    <a:pt x="145" y="288"/>
                  </a:cubicBezTo>
                  <a:cubicBezTo>
                    <a:pt x="97" y="672"/>
                    <a:pt x="49" y="1032"/>
                    <a:pt x="25" y="1392"/>
                  </a:cubicBezTo>
                  <a:cubicBezTo>
                    <a:pt x="1" y="1464"/>
                    <a:pt x="49" y="1560"/>
                    <a:pt x="97" y="1608"/>
                  </a:cubicBezTo>
                  <a:cubicBezTo>
                    <a:pt x="145" y="1656"/>
                    <a:pt x="217" y="1680"/>
                    <a:pt x="289" y="1680"/>
                  </a:cubicBezTo>
                  <a:cubicBezTo>
                    <a:pt x="361" y="1680"/>
                    <a:pt x="433" y="1656"/>
                    <a:pt x="481" y="1608"/>
                  </a:cubicBezTo>
                  <a:cubicBezTo>
                    <a:pt x="553" y="1536"/>
                    <a:pt x="553" y="1488"/>
                    <a:pt x="577" y="1392"/>
                  </a:cubicBezTo>
                  <a:cubicBezTo>
                    <a:pt x="625" y="1032"/>
                    <a:pt x="673" y="672"/>
                    <a:pt x="721" y="288"/>
                  </a:cubicBezTo>
                  <a:cubicBezTo>
                    <a:pt x="721" y="216"/>
                    <a:pt x="673" y="144"/>
                    <a:pt x="625" y="96"/>
                  </a:cubicBezTo>
                  <a:cubicBezTo>
                    <a:pt x="577" y="48"/>
                    <a:pt x="505"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p:cNvSpPr/>
            <p:nvPr/>
          </p:nvSpPr>
          <p:spPr>
            <a:xfrm>
              <a:off x="2103100" y="2729650"/>
              <a:ext cx="14425" cy="25250"/>
            </a:xfrm>
            <a:custGeom>
              <a:avLst/>
              <a:gdLst/>
              <a:ahLst/>
              <a:cxnLst/>
              <a:rect l="l" t="t" r="r" b="b"/>
              <a:pathLst>
                <a:path w="577" h="1010" extrusionOk="0">
                  <a:moveTo>
                    <a:pt x="289" y="1"/>
                  </a:moveTo>
                  <a:cubicBezTo>
                    <a:pt x="217" y="1"/>
                    <a:pt x="145" y="25"/>
                    <a:pt x="97" y="73"/>
                  </a:cubicBezTo>
                  <a:cubicBezTo>
                    <a:pt x="49" y="121"/>
                    <a:pt x="1" y="193"/>
                    <a:pt x="1" y="265"/>
                  </a:cubicBezTo>
                  <a:lnTo>
                    <a:pt x="1" y="721"/>
                  </a:lnTo>
                  <a:cubicBezTo>
                    <a:pt x="1" y="793"/>
                    <a:pt x="49" y="865"/>
                    <a:pt x="97" y="913"/>
                  </a:cubicBezTo>
                  <a:cubicBezTo>
                    <a:pt x="145" y="961"/>
                    <a:pt x="217" y="1009"/>
                    <a:pt x="289" y="1009"/>
                  </a:cubicBezTo>
                  <a:cubicBezTo>
                    <a:pt x="361" y="985"/>
                    <a:pt x="433" y="985"/>
                    <a:pt x="481" y="913"/>
                  </a:cubicBezTo>
                  <a:cubicBezTo>
                    <a:pt x="529" y="865"/>
                    <a:pt x="577" y="793"/>
                    <a:pt x="577" y="721"/>
                  </a:cubicBezTo>
                  <a:lnTo>
                    <a:pt x="577" y="265"/>
                  </a:lnTo>
                  <a:cubicBezTo>
                    <a:pt x="577" y="193"/>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p:cNvSpPr/>
            <p:nvPr/>
          </p:nvSpPr>
          <p:spPr>
            <a:xfrm>
              <a:off x="2116900" y="2933075"/>
              <a:ext cx="18025" cy="47425"/>
            </a:xfrm>
            <a:custGeom>
              <a:avLst/>
              <a:gdLst/>
              <a:ahLst/>
              <a:cxnLst/>
              <a:rect l="l" t="t" r="r" b="b"/>
              <a:pathLst>
                <a:path w="721" h="1897" extrusionOk="0">
                  <a:moveTo>
                    <a:pt x="433" y="1"/>
                  </a:moveTo>
                  <a:cubicBezTo>
                    <a:pt x="265" y="25"/>
                    <a:pt x="169" y="121"/>
                    <a:pt x="145" y="289"/>
                  </a:cubicBezTo>
                  <a:cubicBezTo>
                    <a:pt x="97" y="721"/>
                    <a:pt x="49" y="1177"/>
                    <a:pt x="1" y="1633"/>
                  </a:cubicBezTo>
                  <a:cubicBezTo>
                    <a:pt x="1" y="1777"/>
                    <a:pt x="145" y="1897"/>
                    <a:pt x="289" y="1897"/>
                  </a:cubicBezTo>
                  <a:cubicBezTo>
                    <a:pt x="457" y="1897"/>
                    <a:pt x="553" y="1777"/>
                    <a:pt x="577" y="1633"/>
                  </a:cubicBezTo>
                  <a:cubicBezTo>
                    <a:pt x="625" y="1177"/>
                    <a:pt x="649" y="721"/>
                    <a:pt x="697" y="289"/>
                  </a:cubicBezTo>
                  <a:cubicBezTo>
                    <a:pt x="721" y="145"/>
                    <a:pt x="553"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p:cNvSpPr/>
            <p:nvPr/>
          </p:nvSpPr>
          <p:spPr>
            <a:xfrm>
              <a:off x="2124100" y="2835000"/>
              <a:ext cx="19825" cy="48025"/>
            </a:xfrm>
            <a:custGeom>
              <a:avLst/>
              <a:gdLst/>
              <a:ahLst/>
              <a:cxnLst/>
              <a:rect l="l" t="t" r="r" b="b"/>
              <a:pathLst>
                <a:path w="793" h="1921" extrusionOk="0">
                  <a:moveTo>
                    <a:pt x="356" y="1"/>
                  </a:moveTo>
                  <a:cubicBezTo>
                    <a:pt x="334" y="1"/>
                    <a:pt x="311" y="4"/>
                    <a:pt x="289" y="11"/>
                  </a:cubicBezTo>
                  <a:cubicBezTo>
                    <a:pt x="145" y="59"/>
                    <a:pt x="49" y="227"/>
                    <a:pt x="97" y="371"/>
                  </a:cubicBezTo>
                  <a:cubicBezTo>
                    <a:pt x="121" y="467"/>
                    <a:pt x="145" y="587"/>
                    <a:pt x="169" y="683"/>
                  </a:cubicBezTo>
                  <a:cubicBezTo>
                    <a:pt x="169" y="707"/>
                    <a:pt x="169" y="707"/>
                    <a:pt x="193" y="731"/>
                  </a:cubicBezTo>
                  <a:cubicBezTo>
                    <a:pt x="193" y="755"/>
                    <a:pt x="193" y="779"/>
                    <a:pt x="193" y="803"/>
                  </a:cubicBezTo>
                  <a:cubicBezTo>
                    <a:pt x="193" y="851"/>
                    <a:pt x="193" y="924"/>
                    <a:pt x="193" y="972"/>
                  </a:cubicBezTo>
                  <a:cubicBezTo>
                    <a:pt x="193" y="1020"/>
                    <a:pt x="193" y="1068"/>
                    <a:pt x="169" y="1140"/>
                  </a:cubicBezTo>
                  <a:cubicBezTo>
                    <a:pt x="169" y="1140"/>
                    <a:pt x="169" y="1140"/>
                    <a:pt x="169" y="1164"/>
                  </a:cubicBezTo>
                  <a:cubicBezTo>
                    <a:pt x="169" y="1188"/>
                    <a:pt x="169" y="1212"/>
                    <a:pt x="169" y="1236"/>
                  </a:cubicBezTo>
                  <a:cubicBezTo>
                    <a:pt x="145" y="1356"/>
                    <a:pt x="97" y="1452"/>
                    <a:pt x="73" y="1572"/>
                  </a:cubicBezTo>
                  <a:cubicBezTo>
                    <a:pt x="1" y="1692"/>
                    <a:pt x="121" y="1884"/>
                    <a:pt x="265" y="1908"/>
                  </a:cubicBezTo>
                  <a:cubicBezTo>
                    <a:pt x="290" y="1916"/>
                    <a:pt x="316" y="1920"/>
                    <a:pt x="341" y="1920"/>
                  </a:cubicBezTo>
                  <a:cubicBezTo>
                    <a:pt x="457" y="1920"/>
                    <a:pt x="561" y="1834"/>
                    <a:pt x="601" y="1716"/>
                  </a:cubicBezTo>
                  <a:cubicBezTo>
                    <a:pt x="793" y="1236"/>
                    <a:pt x="793" y="707"/>
                    <a:pt x="625" y="227"/>
                  </a:cubicBezTo>
                  <a:cubicBezTo>
                    <a:pt x="605" y="105"/>
                    <a:pt x="481" y="1"/>
                    <a:pt x="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p:cNvSpPr/>
            <p:nvPr/>
          </p:nvSpPr>
          <p:spPr>
            <a:xfrm>
              <a:off x="2131300" y="2751875"/>
              <a:ext cx="13850" cy="36075"/>
            </a:xfrm>
            <a:custGeom>
              <a:avLst/>
              <a:gdLst/>
              <a:ahLst/>
              <a:cxnLst/>
              <a:rect l="l" t="t" r="r" b="b"/>
              <a:pathLst>
                <a:path w="554" h="1443" extrusionOk="0">
                  <a:moveTo>
                    <a:pt x="265" y="0"/>
                  </a:moveTo>
                  <a:cubicBezTo>
                    <a:pt x="121" y="0"/>
                    <a:pt x="1" y="120"/>
                    <a:pt x="1" y="288"/>
                  </a:cubicBezTo>
                  <a:lnTo>
                    <a:pt x="1" y="1176"/>
                  </a:lnTo>
                  <a:cubicBezTo>
                    <a:pt x="1" y="1310"/>
                    <a:pt x="104" y="1443"/>
                    <a:pt x="233" y="1443"/>
                  </a:cubicBezTo>
                  <a:cubicBezTo>
                    <a:pt x="244" y="1443"/>
                    <a:pt x="254" y="1442"/>
                    <a:pt x="265" y="1440"/>
                  </a:cubicBezTo>
                  <a:cubicBezTo>
                    <a:pt x="433" y="1440"/>
                    <a:pt x="553" y="1320"/>
                    <a:pt x="553" y="1176"/>
                  </a:cubicBezTo>
                  <a:lnTo>
                    <a:pt x="553" y="288"/>
                  </a:lnTo>
                  <a:cubicBezTo>
                    <a:pt x="553" y="120"/>
                    <a:pt x="43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p:cNvSpPr/>
            <p:nvPr/>
          </p:nvSpPr>
          <p:spPr>
            <a:xfrm>
              <a:off x="2173325" y="2843750"/>
              <a:ext cx="33625" cy="26275"/>
            </a:xfrm>
            <a:custGeom>
              <a:avLst/>
              <a:gdLst/>
              <a:ahLst/>
              <a:cxnLst/>
              <a:rect l="l" t="t" r="r" b="b"/>
              <a:pathLst>
                <a:path w="1345" h="1051" extrusionOk="0">
                  <a:moveTo>
                    <a:pt x="1039" y="1"/>
                  </a:moveTo>
                  <a:cubicBezTo>
                    <a:pt x="995" y="1"/>
                    <a:pt x="951" y="14"/>
                    <a:pt x="912" y="45"/>
                  </a:cubicBezTo>
                  <a:cubicBezTo>
                    <a:pt x="648" y="189"/>
                    <a:pt x="408" y="357"/>
                    <a:pt x="144" y="526"/>
                  </a:cubicBezTo>
                  <a:cubicBezTo>
                    <a:pt x="96" y="574"/>
                    <a:pt x="48" y="622"/>
                    <a:pt x="24" y="694"/>
                  </a:cubicBezTo>
                  <a:cubicBezTo>
                    <a:pt x="0" y="766"/>
                    <a:pt x="0" y="838"/>
                    <a:pt x="48" y="910"/>
                  </a:cubicBezTo>
                  <a:cubicBezTo>
                    <a:pt x="97" y="991"/>
                    <a:pt x="190" y="1050"/>
                    <a:pt x="289" y="1050"/>
                  </a:cubicBezTo>
                  <a:cubicBezTo>
                    <a:pt x="337" y="1050"/>
                    <a:pt x="386" y="1037"/>
                    <a:pt x="432" y="1006"/>
                  </a:cubicBezTo>
                  <a:cubicBezTo>
                    <a:pt x="672" y="838"/>
                    <a:pt x="936" y="694"/>
                    <a:pt x="1176" y="526"/>
                  </a:cubicBezTo>
                  <a:cubicBezTo>
                    <a:pt x="1248" y="477"/>
                    <a:pt x="1296" y="429"/>
                    <a:pt x="1320" y="357"/>
                  </a:cubicBezTo>
                  <a:cubicBezTo>
                    <a:pt x="1344" y="285"/>
                    <a:pt x="1320" y="189"/>
                    <a:pt x="1296" y="141"/>
                  </a:cubicBezTo>
                  <a:cubicBezTo>
                    <a:pt x="1231" y="60"/>
                    <a:pt x="1133" y="1"/>
                    <a:pt x="1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p:cNvSpPr/>
            <p:nvPr/>
          </p:nvSpPr>
          <p:spPr>
            <a:xfrm>
              <a:off x="2181725" y="2796475"/>
              <a:ext cx="19825" cy="28025"/>
            </a:xfrm>
            <a:custGeom>
              <a:avLst/>
              <a:gdLst/>
              <a:ahLst/>
              <a:cxnLst/>
              <a:rect l="l" t="t" r="r" b="b"/>
              <a:pathLst>
                <a:path w="793" h="1121" extrusionOk="0">
                  <a:moveTo>
                    <a:pt x="487" y="0"/>
                  </a:moveTo>
                  <a:cubicBezTo>
                    <a:pt x="445" y="0"/>
                    <a:pt x="402" y="12"/>
                    <a:pt x="360" y="40"/>
                  </a:cubicBezTo>
                  <a:cubicBezTo>
                    <a:pt x="336" y="64"/>
                    <a:pt x="336" y="64"/>
                    <a:pt x="312" y="88"/>
                  </a:cubicBezTo>
                  <a:cubicBezTo>
                    <a:pt x="264" y="112"/>
                    <a:pt x="240" y="160"/>
                    <a:pt x="240" y="208"/>
                  </a:cubicBezTo>
                  <a:cubicBezTo>
                    <a:pt x="168" y="400"/>
                    <a:pt x="96" y="592"/>
                    <a:pt x="24" y="760"/>
                  </a:cubicBezTo>
                  <a:cubicBezTo>
                    <a:pt x="0" y="832"/>
                    <a:pt x="0" y="928"/>
                    <a:pt x="48" y="976"/>
                  </a:cubicBezTo>
                  <a:cubicBezTo>
                    <a:pt x="72" y="1048"/>
                    <a:pt x="144" y="1096"/>
                    <a:pt x="216" y="1120"/>
                  </a:cubicBezTo>
                  <a:cubicBezTo>
                    <a:pt x="288" y="1120"/>
                    <a:pt x="360" y="1120"/>
                    <a:pt x="432" y="1096"/>
                  </a:cubicBezTo>
                  <a:cubicBezTo>
                    <a:pt x="456" y="1072"/>
                    <a:pt x="456" y="1048"/>
                    <a:pt x="480" y="1048"/>
                  </a:cubicBezTo>
                  <a:cubicBezTo>
                    <a:pt x="528" y="1000"/>
                    <a:pt x="552" y="976"/>
                    <a:pt x="552" y="928"/>
                  </a:cubicBezTo>
                  <a:cubicBezTo>
                    <a:pt x="624" y="736"/>
                    <a:pt x="696" y="544"/>
                    <a:pt x="768" y="352"/>
                  </a:cubicBezTo>
                  <a:cubicBezTo>
                    <a:pt x="792" y="304"/>
                    <a:pt x="768" y="208"/>
                    <a:pt x="744" y="136"/>
                  </a:cubicBezTo>
                  <a:cubicBezTo>
                    <a:pt x="720" y="88"/>
                    <a:pt x="648" y="40"/>
                    <a:pt x="576" y="16"/>
                  </a:cubicBezTo>
                  <a:cubicBezTo>
                    <a:pt x="546" y="6"/>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p:cNvSpPr/>
            <p:nvPr/>
          </p:nvSpPr>
          <p:spPr>
            <a:xfrm>
              <a:off x="2167925" y="2749225"/>
              <a:ext cx="16825" cy="22250"/>
            </a:xfrm>
            <a:custGeom>
              <a:avLst/>
              <a:gdLst/>
              <a:ahLst/>
              <a:cxnLst/>
              <a:rect l="l" t="t" r="r" b="b"/>
              <a:pathLst>
                <a:path w="673" h="890" extrusionOk="0">
                  <a:moveTo>
                    <a:pt x="413" y="0"/>
                  </a:moveTo>
                  <a:cubicBezTo>
                    <a:pt x="356" y="0"/>
                    <a:pt x="298" y="17"/>
                    <a:pt x="264" y="34"/>
                  </a:cubicBezTo>
                  <a:cubicBezTo>
                    <a:pt x="240" y="58"/>
                    <a:pt x="216" y="58"/>
                    <a:pt x="192" y="82"/>
                  </a:cubicBezTo>
                  <a:cubicBezTo>
                    <a:pt x="168" y="130"/>
                    <a:pt x="144" y="154"/>
                    <a:pt x="120" y="202"/>
                  </a:cubicBezTo>
                  <a:cubicBezTo>
                    <a:pt x="96" y="322"/>
                    <a:pt x="48" y="418"/>
                    <a:pt x="24" y="538"/>
                  </a:cubicBezTo>
                  <a:cubicBezTo>
                    <a:pt x="0" y="586"/>
                    <a:pt x="0" y="610"/>
                    <a:pt x="0" y="658"/>
                  </a:cubicBezTo>
                  <a:cubicBezTo>
                    <a:pt x="24" y="682"/>
                    <a:pt x="24" y="730"/>
                    <a:pt x="48" y="754"/>
                  </a:cubicBezTo>
                  <a:cubicBezTo>
                    <a:pt x="72" y="778"/>
                    <a:pt x="96" y="826"/>
                    <a:pt x="120" y="826"/>
                  </a:cubicBezTo>
                  <a:cubicBezTo>
                    <a:pt x="144" y="850"/>
                    <a:pt x="168" y="874"/>
                    <a:pt x="216" y="874"/>
                  </a:cubicBezTo>
                  <a:cubicBezTo>
                    <a:pt x="246" y="884"/>
                    <a:pt x="276" y="890"/>
                    <a:pt x="306" y="890"/>
                  </a:cubicBezTo>
                  <a:cubicBezTo>
                    <a:pt x="348" y="890"/>
                    <a:pt x="390" y="878"/>
                    <a:pt x="432" y="850"/>
                  </a:cubicBezTo>
                  <a:cubicBezTo>
                    <a:pt x="456" y="850"/>
                    <a:pt x="456" y="826"/>
                    <a:pt x="480" y="802"/>
                  </a:cubicBezTo>
                  <a:cubicBezTo>
                    <a:pt x="528" y="778"/>
                    <a:pt x="552" y="730"/>
                    <a:pt x="552" y="682"/>
                  </a:cubicBezTo>
                  <a:cubicBezTo>
                    <a:pt x="600" y="586"/>
                    <a:pt x="624" y="466"/>
                    <a:pt x="672" y="346"/>
                  </a:cubicBezTo>
                  <a:cubicBezTo>
                    <a:pt x="672" y="322"/>
                    <a:pt x="672" y="274"/>
                    <a:pt x="672" y="250"/>
                  </a:cubicBezTo>
                  <a:cubicBezTo>
                    <a:pt x="672" y="202"/>
                    <a:pt x="648" y="178"/>
                    <a:pt x="648" y="130"/>
                  </a:cubicBezTo>
                  <a:cubicBezTo>
                    <a:pt x="624" y="106"/>
                    <a:pt x="600" y="82"/>
                    <a:pt x="576" y="58"/>
                  </a:cubicBezTo>
                  <a:cubicBezTo>
                    <a:pt x="528" y="34"/>
                    <a:pt x="504" y="10"/>
                    <a:pt x="480" y="10"/>
                  </a:cubicBezTo>
                  <a:cubicBezTo>
                    <a:pt x="459" y="3"/>
                    <a:pt x="436"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p:cNvSpPr/>
            <p:nvPr/>
          </p:nvSpPr>
          <p:spPr>
            <a:xfrm>
              <a:off x="2259725" y="3563500"/>
              <a:ext cx="17425" cy="33675"/>
            </a:xfrm>
            <a:custGeom>
              <a:avLst/>
              <a:gdLst/>
              <a:ahLst/>
              <a:cxnLst/>
              <a:rect l="l" t="t" r="r" b="b"/>
              <a:pathLst>
                <a:path w="697" h="1347" extrusionOk="0">
                  <a:moveTo>
                    <a:pt x="365" y="0"/>
                  </a:moveTo>
                  <a:cubicBezTo>
                    <a:pt x="345" y="0"/>
                    <a:pt x="327" y="3"/>
                    <a:pt x="313" y="10"/>
                  </a:cubicBezTo>
                  <a:cubicBezTo>
                    <a:pt x="145" y="58"/>
                    <a:pt x="73" y="202"/>
                    <a:pt x="97" y="370"/>
                  </a:cubicBezTo>
                  <a:cubicBezTo>
                    <a:pt x="121" y="370"/>
                    <a:pt x="121" y="370"/>
                    <a:pt x="121" y="394"/>
                  </a:cubicBezTo>
                  <a:cubicBezTo>
                    <a:pt x="121" y="490"/>
                    <a:pt x="121" y="562"/>
                    <a:pt x="121" y="658"/>
                  </a:cubicBezTo>
                  <a:cubicBezTo>
                    <a:pt x="97" y="754"/>
                    <a:pt x="73" y="850"/>
                    <a:pt x="48" y="922"/>
                  </a:cubicBezTo>
                  <a:cubicBezTo>
                    <a:pt x="0" y="994"/>
                    <a:pt x="0" y="1066"/>
                    <a:pt x="0" y="1138"/>
                  </a:cubicBezTo>
                  <a:cubicBezTo>
                    <a:pt x="24" y="1210"/>
                    <a:pt x="73" y="1282"/>
                    <a:pt x="145" y="1306"/>
                  </a:cubicBezTo>
                  <a:cubicBezTo>
                    <a:pt x="173" y="1335"/>
                    <a:pt x="217" y="1346"/>
                    <a:pt x="264" y="1346"/>
                  </a:cubicBezTo>
                  <a:cubicBezTo>
                    <a:pt x="297" y="1346"/>
                    <a:pt x="331" y="1340"/>
                    <a:pt x="361" y="1330"/>
                  </a:cubicBezTo>
                  <a:cubicBezTo>
                    <a:pt x="433" y="1330"/>
                    <a:pt x="481" y="1282"/>
                    <a:pt x="529" y="1210"/>
                  </a:cubicBezTo>
                  <a:cubicBezTo>
                    <a:pt x="601" y="1042"/>
                    <a:pt x="649" y="874"/>
                    <a:pt x="673" y="682"/>
                  </a:cubicBezTo>
                  <a:cubicBezTo>
                    <a:pt x="697" y="538"/>
                    <a:pt x="673" y="370"/>
                    <a:pt x="649" y="202"/>
                  </a:cubicBezTo>
                  <a:cubicBezTo>
                    <a:pt x="625" y="154"/>
                    <a:pt x="577" y="82"/>
                    <a:pt x="529" y="34"/>
                  </a:cubicBezTo>
                  <a:cubicBezTo>
                    <a:pt x="478" y="17"/>
                    <a:pt x="415"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p:cNvSpPr/>
            <p:nvPr/>
          </p:nvSpPr>
          <p:spPr>
            <a:xfrm>
              <a:off x="2265125" y="3479725"/>
              <a:ext cx="13825" cy="33650"/>
            </a:xfrm>
            <a:custGeom>
              <a:avLst/>
              <a:gdLst/>
              <a:ahLst/>
              <a:cxnLst/>
              <a:rect l="l" t="t" r="r" b="b"/>
              <a:pathLst>
                <a:path w="553" h="1346" extrusionOk="0">
                  <a:moveTo>
                    <a:pt x="289" y="1"/>
                  </a:moveTo>
                  <a:cubicBezTo>
                    <a:pt x="121" y="25"/>
                    <a:pt x="1" y="121"/>
                    <a:pt x="1" y="289"/>
                  </a:cubicBezTo>
                  <a:lnTo>
                    <a:pt x="1" y="1081"/>
                  </a:lnTo>
                  <a:cubicBezTo>
                    <a:pt x="1" y="1225"/>
                    <a:pt x="121" y="1345"/>
                    <a:pt x="289" y="1345"/>
                  </a:cubicBezTo>
                  <a:cubicBezTo>
                    <a:pt x="433" y="1345"/>
                    <a:pt x="553" y="1225"/>
                    <a:pt x="553" y="1081"/>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p:cNvSpPr/>
            <p:nvPr/>
          </p:nvSpPr>
          <p:spPr>
            <a:xfrm>
              <a:off x="2268125" y="3379525"/>
              <a:ext cx="13825" cy="39025"/>
            </a:xfrm>
            <a:custGeom>
              <a:avLst/>
              <a:gdLst/>
              <a:ahLst/>
              <a:cxnLst/>
              <a:rect l="l" t="t" r="r" b="b"/>
              <a:pathLst>
                <a:path w="553" h="1561"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p:cNvSpPr/>
            <p:nvPr/>
          </p:nvSpPr>
          <p:spPr>
            <a:xfrm>
              <a:off x="2268125" y="3287650"/>
              <a:ext cx="13825" cy="33150"/>
            </a:xfrm>
            <a:custGeom>
              <a:avLst/>
              <a:gdLst/>
              <a:ahLst/>
              <a:cxnLst/>
              <a:rect l="l" t="t" r="r" b="b"/>
              <a:pathLst>
                <a:path w="553" h="1326" extrusionOk="0">
                  <a:moveTo>
                    <a:pt x="301" y="1"/>
                  </a:moveTo>
                  <a:cubicBezTo>
                    <a:pt x="289" y="1"/>
                    <a:pt x="277" y="1"/>
                    <a:pt x="265" y="3"/>
                  </a:cubicBezTo>
                  <a:cubicBezTo>
                    <a:pt x="121" y="3"/>
                    <a:pt x="1" y="123"/>
                    <a:pt x="1" y="267"/>
                  </a:cubicBezTo>
                  <a:lnTo>
                    <a:pt x="1" y="1059"/>
                  </a:lnTo>
                  <a:cubicBezTo>
                    <a:pt x="1" y="1193"/>
                    <a:pt x="103" y="1326"/>
                    <a:pt x="233" y="1326"/>
                  </a:cubicBezTo>
                  <a:cubicBezTo>
                    <a:pt x="243" y="1326"/>
                    <a:pt x="254" y="1325"/>
                    <a:pt x="265" y="1323"/>
                  </a:cubicBezTo>
                  <a:cubicBezTo>
                    <a:pt x="433" y="1323"/>
                    <a:pt x="553" y="1203"/>
                    <a:pt x="553" y="1059"/>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p:cNvSpPr/>
            <p:nvPr/>
          </p:nvSpPr>
          <p:spPr>
            <a:xfrm>
              <a:off x="2273525" y="3209100"/>
              <a:ext cx="13825" cy="33700"/>
            </a:xfrm>
            <a:custGeom>
              <a:avLst/>
              <a:gdLst/>
              <a:ahLst/>
              <a:cxnLst/>
              <a:rect l="l" t="t" r="r" b="b"/>
              <a:pathLst>
                <a:path w="553" h="1348" extrusionOk="0">
                  <a:moveTo>
                    <a:pt x="265" y="1"/>
                  </a:moveTo>
                  <a:cubicBezTo>
                    <a:pt x="121" y="25"/>
                    <a:pt x="1" y="145"/>
                    <a:pt x="1" y="289"/>
                  </a:cubicBezTo>
                  <a:lnTo>
                    <a:pt x="1" y="1081"/>
                  </a:lnTo>
                  <a:cubicBezTo>
                    <a:pt x="1" y="1214"/>
                    <a:pt x="103" y="1348"/>
                    <a:pt x="233" y="1348"/>
                  </a:cubicBezTo>
                  <a:cubicBezTo>
                    <a:pt x="243" y="1348"/>
                    <a:pt x="254" y="1347"/>
                    <a:pt x="265" y="1345"/>
                  </a:cubicBezTo>
                  <a:cubicBezTo>
                    <a:pt x="433" y="1345"/>
                    <a:pt x="553" y="1225"/>
                    <a:pt x="553" y="1081"/>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p:cNvSpPr/>
            <p:nvPr/>
          </p:nvSpPr>
          <p:spPr>
            <a:xfrm>
              <a:off x="2278925" y="3124450"/>
              <a:ext cx="13825" cy="36100"/>
            </a:xfrm>
            <a:custGeom>
              <a:avLst/>
              <a:gdLst/>
              <a:ahLst/>
              <a:cxnLst/>
              <a:rect l="l" t="t" r="r" b="b"/>
              <a:pathLst>
                <a:path w="553" h="1444" extrusionOk="0">
                  <a:moveTo>
                    <a:pt x="320" y="1"/>
                  </a:moveTo>
                  <a:cubicBezTo>
                    <a:pt x="310" y="1"/>
                    <a:pt x="299" y="2"/>
                    <a:pt x="289" y="4"/>
                  </a:cubicBezTo>
                  <a:cubicBezTo>
                    <a:pt x="121" y="4"/>
                    <a:pt x="1" y="124"/>
                    <a:pt x="1" y="268"/>
                  </a:cubicBezTo>
                  <a:lnTo>
                    <a:pt x="1" y="1156"/>
                  </a:lnTo>
                  <a:cubicBezTo>
                    <a:pt x="1" y="1300"/>
                    <a:pt x="145" y="1444"/>
                    <a:pt x="289" y="1444"/>
                  </a:cubicBezTo>
                  <a:cubicBezTo>
                    <a:pt x="433" y="1444"/>
                    <a:pt x="553" y="1324"/>
                    <a:pt x="553" y="1156"/>
                  </a:cubicBezTo>
                  <a:lnTo>
                    <a:pt x="553" y="268"/>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p:cNvSpPr/>
            <p:nvPr/>
          </p:nvSpPr>
          <p:spPr>
            <a:xfrm>
              <a:off x="2284325" y="3053100"/>
              <a:ext cx="14425" cy="42025"/>
            </a:xfrm>
            <a:custGeom>
              <a:avLst/>
              <a:gdLst/>
              <a:ahLst/>
              <a:cxnLst/>
              <a:rect l="l" t="t" r="r" b="b"/>
              <a:pathLst>
                <a:path w="577" h="1681" extrusionOk="0">
                  <a:moveTo>
                    <a:pt x="289" y="0"/>
                  </a:moveTo>
                  <a:cubicBezTo>
                    <a:pt x="145" y="0"/>
                    <a:pt x="1" y="120"/>
                    <a:pt x="1" y="288"/>
                  </a:cubicBezTo>
                  <a:lnTo>
                    <a:pt x="1" y="1392"/>
                  </a:lnTo>
                  <a:cubicBezTo>
                    <a:pt x="1" y="1536"/>
                    <a:pt x="145" y="1680"/>
                    <a:pt x="289" y="1680"/>
                  </a:cubicBezTo>
                  <a:cubicBezTo>
                    <a:pt x="433" y="1680"/>
                    <a:pt x="577" y="1560"/>
                    <a:pt x="577" y="1392"/>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p:cNvSpPr/>
            <p:nvPr/>
          </p:nvSpPr>
          <p:spPr>
            <a:xfrm>
              <a:off x="2284925" y="2970800"/>
              <a:ext cx="18625" cy="33850"/>
            </a:xfrm>
            <a:custGeom>
              <a:avLst/>
              <a:gdLst/>
              <a:ahLst/>
              <a:cxnLst/>
              <a:rect l="l" t="t" r="r" b="b"/>
              <a:pathLst>
                <a:path w="745" h="1354" extrusionOk="0">
                  <a:moveTo>
                    <a:pt x="473" y="0"/>
                  </a:moveTo>
                  <a:cubicBezTo>
                    <a:pt x="344" y="0"/>
                    <a:pt x="214" y="71"/>
                    <a:pt x="193" y="197"/>
                  </a:cubicBezTo>
                  <a:cubicBezTo>
                    <a:pt x="145" y="461"/>
                    <a:pt x="73" y="725"/>
                    <a:pt x="25" y="989"/>
                  </a:cubicBezTo>
                  <a:cubicBezTo>
                    <a:pt x="1" y="1061"/>
                    <a:pt x="25" y="1133"/>
                    <a:pt x="49" y="1205"/>
                  </a:cubicBezTo>
                  <a:cubicBezTo>
                    <a:pt x="97" y="1277"/>
                    <a:pt x="145" y="1325"/>
                    <a:pt x="217" y="1349"/>
                  </a:cubicBezTo>
                  <a:cubicBezTo>
                    <a:pt x="235" y="1352"/>
                    <a:pt x="253" y="1354"/>
                    <a:pt x="271" y="1354"/>
                  </a:cubicBezTo>
                  <a:cubicBezTo>
                    <a:pt x="401" y="1354"/>
                    <a:pt x="535" y="1280"/>
                    <a:pt x="577" y="1133"/>
                  </a:cubicBezTo>
                  <a:cubicBezTo>
                    <a:pt x="625" y="869"/>
                    <a:pt x="673" y="605"/>
                    <a:pt x="721" y="341"/>
                  </a:cubicBezTo>
                  <a:cubicBezTo>
                    <a:pt x="745" y="269"/>
                    <a:pt x="745" y="197"/>
                    <a:pt x="697" y="125"/>
                  </a:cubicBezTo>
                  <a:cubicBezTo>
                    <a:pt x="673" y="77"/>
                    <a:pt x="601" y="29"/>
                    <a:pt x="529" y="5"/>
                  </a:cubicBezTo>
                  <a:cubicBezTo>
                    <a:pt x="510" y="2"/>
                    <a:pt x="492"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p:cNvSpPr/>
            <p:nvPr/>
          </p:nvSpPr>
          <p:spPr>
            <a:xfrm>
              <a:off x="2295125" y="2883175"/>
              <a:ext cx="21025" cy="52700"/>
            </a:xfrm>
            <a:custGeom>
              <a:avLst/>
              <a:gdLst/>
              <a:ahLst/>
              <a:cxnLst/>
              <a:rect l="l" t="t" r="r" b="b"/>
              <a:pathLst>
                <a:path w="841" h="2108" extrusionOk="0">
                  <a:moveTo>
                    <a:pt x="569" y="0"/>
                  </a:moveTo>
                  <a:cubicBezTo>
                    <a:pt x="440" y="0"/>
                    <a:pt x="310" y="71"/>
                    <a:pt x="289" y="197"/>
                  </a:cubicBezTo>
                  <a:cubicBezTo>
                    <a:pt x="193" y="725"/>
                    <a:pt x="121" y="1229"/>
                    <a:pt x="25" y="1757"/>
                  </a:cubicBezTo>
                  <a:cubicBezTo>
                    <a:pt x="1" y="1901"/>
                    <a:pt x="49" y="2069"/>
                    <a:pt x="217" y="2093"/>
                  </a:cubicBezTo>
                  <a:cubicBezTo>
                    <a:pt x="246" y="2103"/>
                    <a:pt x="276" y="2107"/>
                    <a:pt x="306" y="2107"/>
                  </a:cubicBezTo>
                  <a:cubicBezTo>
                    <a:pt x="423" y="2107"/>
                    <a:pt x="534" y="2035"/>
                    <a:pt x="553" y="1901"/>
                  </a:cubicBezTo>
                  <a:cubicBezTo>
                    <a:pt x="649" y="1397"/>
                    <a:pt x="745" y="869"/>
                    <a:pt x="817" y="341"/>
                  </a:cubicBezTo>
                  <a:cubicBezTo>
                    <a:pt x="841" y="197"/>
                    <a:pt x="793" y="53"/>
                    <a:pt x="625" y="5"/>
                  </a:cubicBezTo>
                  <a:cubicBezTo>
                    <a:pt x="606" y="2"/>
                    <a:pt x="588" y="0"/>
                    <a:pt x="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p:cNvSpPr/>
            <p:nvPr/>
          </p:nvSpPr>
          <p:spPr>
            <a:xfrm>
              <a:off x="2310125" y="2805025"/>
              <a:ext cx="25225" cy="39075"/>
            </a:xfrm>
            <a:custGeom>
              <a:avLst/>
              <a:gdLst/>
              <a:ahLst/>
              <a:cxnLst/>
              <a:rect l="l" t="t" r="r" b="b"/>
              <a:pathLst>
                <a:path w="1009" h="1563" extrusionOk="0">
                  <a:moveTo>
                    <a:pt x="712" y="0"/>
                  </a:moveTo>
                  <a:cubicBezTo>
                    <a:pt x="691" y="0"/>
                    <a:pt x="670" y="3"/>
                    <a:pt x="649" y="10"/>
                  </a:cubicBezTo>
                  <a:cubicBezTo>
                    <a:pt x="577" y="34"/>
                    <a:pt x="505" y="58"/>
                    <a:pt x="481" y="130"/>
                  </a:cubicBezTo>
                  <a:cubicBezTo>
                    <a:pt x="337" y="466"/>
                    <a:pt x="193" y="802"/>
                    <a:pt x="49" y="1138"/>
                  </a:cubicBezTo>
                  <a:cubicBezTo>
                    <a:pt x="1" y="1210"/>
                    <a:pt x="1" y="1282"/>
                    <a:pt x="1" y="1354"/>
                  </a:cubicBezTo>
                  <a:cubicBezTo>
                    <a:pt x="25" y="1426"/>
                    <a:pt x="73" y="1498"/>
                    <a:pt x="145" y="1522"/>
                  </a:cubicBezTo>
                  <a:cubicBezTo>
                    <a:pt x="173" y="1551"/>
                    <a:pt x="217" y="1562"/>
                    <a:pt x="264" y="1562"/>
                  </a:cubicBezTo>
                  <a:cubicBezTo>
                    <a:pt x="297" y="1562"/>
                    <a:pt x="331" y="1556"/>
                    <a:pt x="361" y="1546"/>
                  </a:cubicBezTo>
                  <a:cubicBezTo>
                    <a:pt x="409" y="1522"/>
                    <a:pt x="505" y="1498"/>
                    <a:pt x="529" y="1426"/>
                  </a:cubicBezTo>
                  <a:cubicBezTo>
                    <a:pt x="673" y="1090"/>
                    <a:pt x="817" y="754"/>
                    <a:pt x="961" y="418"/>
                  </a:cubicBezTo>
                  <a:cubicBezTo>
                    <a:pt x="985" y="346"/>
                    <a:pt x="1009" y="274"/>
                    <a:pt x="985" y="202"/>
                  </a:cubicBezTo>
                  <a:cubicBezTo>
                    <a:pt x="961" y="130"/>
                    <a:pt x="913" y="58"/>
                    <a:pt x="865" y="34"/>
                  </a:cubicBezTo>
                  <a:cubicBezTo>
                    <a:pt x="814" y="17"/>
                    <a:pt x="763" y="0"/>
                    <a:pt x="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p:cNvSpPr/>
            <p:nvPr/>
          </p:nvSpPr>
          <p:spPr>
            <a:xfrm>
              <a:off x="2262725" y="2821225"/>
              <a:ext cx="21625" cy="31275"/>
            </a:xfrm>
            <a:custGeom>
              <a:avLst/>
              <a:gdLst/>
              <a:ahLst/>
              <a:cxnLst/>
              <a:rect l="l" t="t" r="r" b="b"/>
              <a:pathLst>
                <a:path w="865" h="1251" extrusionOk="0">
                  <a:moveTo>
                    <a:pt x="566" y="1"/>
                  </a:moveTo>
                  <a:cubicBezTo>
                    <a:pt x="545" y="1"/>
                    <a:pt x="524" y="4"/>
                    <a:pt x="505" y="10"/>
                  </a:cubicBezTo>
                  <a:cubicBezTo>
                    <a:pt x="457" y="34"/>
                    <a:pt x="385" y="82"/>
                    <a:pt x="337" y="154"/>
                  </a:cubicBezTo>
                  <a:cubicBezTo>
                    <a:pt x="241" y="370"/>
                    <a:pt x="145" y="610"/>
                    <a:pt x="49" y="826"/>
                  </a:cubicBezTo>
                  <a:cubicBezTo>
                    <a:pt x="25" y="874"/>
                    <a:pt x="25" y="898"/>
                    <a:pt x="25" y="946"/>
                  </a:cubicBezTo>
                  <a:cubicBezTo>
                    <a:pt x="1" y="970"/>
                    <a:pt x="1" y="1018"/>
                    <a:pt x="25" y="1042"/>
                  </a:cubicBezTo>
                  <a:cubicBezTo>
                    <a:pt x="49" y="1114"/>
                    <a:pt x="97" y="1186"/>
                    <a:pt x="145" y="1210"/>
                  </a:cubicBezTo>
                  <a:cubicBezTo>
                    <a:pt x="187" y="1239"/>
                    <a:pt x="229" y="1250"/>
                    <a:pt x="271" y="1250"/>
                  </a:cubicBezTo>
                  <a:cubicBezTo>
                    <a:pt x="301" y="1250"/>
                    <a:pt x="331" y="1244"/>
                    <a:pt x="361" y="1234"/>
                  </a:cubicBezTo>
                  <a:cubicBezTo>
                    <a:pt x="433" y="1234"/>
                    <a:pt x="505" y="1186"/>
                    <a:pt x="529" y="1114"/>
                  </a:cubicBezTo>
                  <a:lnTo>
                    <a:pt x="817" y="442"/>
                  </a:lnTo>
                  <a:cubicBezTo>
                    <a:pt x="841" y="394"/>
                    <a:pt x="865" y="370"/>
                    <a:pt x="865" y="322"/>
                  </a:cubicBezTo>
                  <a:cubicBezTo>
                    <a:pt x="865" y="298"/>
                    <a:pt x="865" y="250"/>
                    <a:pt x="865" y="226"/>
                  </a:cubicBezTo>
                  <a:cubicBezTo>
                    <a:pt x="841" y="154"/>
                    <a:pt x="793" y="82"/>
                    <a:pt x="721" y="58"/>
                  </a:cubicBezTo>
                  <a:cubicBezTo>
                    <a:pt x="685" y="23"/>
                    <a:pt x="625"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p:cNvSpPr/>
            <p:nvPr/>
          </p:nvSpPr>
          <p:spPr>
            <a:xfrm>
              <a:off x="2251325" y="2894275"/>
              <a:ext cx="16825" cy="30675"/>
            </a:xfrm>
            <a:custGeom>
              <a:avLst/>
              <a:gdLst/>
              <a:ahLst/>
              <a:cxnLst/>
              <a:rect l="l" t="t" r="r" b="b"/>
              <a:pathLst>
                <a:path w="673" h="1227" extrusionOk="0">
                  <a:moveTo>
                    <a:pt x="384" y="1"/>
                  </a:moveTo>
                  <a:cubicBezTo>
                    <a:pt x="337" y="1"/>
                    <a:pt x="293" y="13"/>
                    <a:pt x="264" y="41"/>
                  </a:cubicBezTo>
                  <a:cubicBezTo>
                    <a:pt x="192" y="65"/>
                    <a:pt x="144" y="137"/>
                    <a:pt x="120" y="209"/>
                  </a:cubicBezTo>
                  <a:cubicBezTo>
                    <a:pt x="96" y="425"/>
                    <a:pt x="48" y="641"/>
                    <a:pt x="0" y="881"/>
                  </a:cubicBezTo>
                  <a:cubicBezTo>
                    <a:pt x="0" y="953"/>
                    <a:pt x="0" y="1025"/>
                    <a:pt x="48" y="1097"/>
                  </a:cubicBezTo>
                  <a:cubicBezTo>
                    <a:pt x="72" y="1145"/>
                    <a:pt x="144" y="1193"/>
                    <a:pt x="216" y="1217"/>
                  </a:cubicBezTo>
                  <a:cubicBezTo>
                    <a:pt x="238" y="1224"/>
                    <a:pt x="259" y="1227"/>
                    <a:pt x="280" y="1227"/>
                  </a:cubicBezTo>
                  <a:cubicBezTo>
                    <a:pt x="331" y="1227"/>
                    <a:pt x="382" y="1210"/>
                    <a:pt x="433" y="1193"/>
                  </a:cubicBezTo>
                  <a:cubicBezTo>
                    <a:pt x="481" y="1145"/>
                    <a:pt x="529" y="1097"/>
                    <a:pt x="553" y="1025"/>
                  </a:cubicBezTo>
                  <a:cubicBezTo>
                    <a:pt x="601" y="785"/>
                    <a:pt x="625" y="569"/>
                    <a:pt x="673" y="353"/>
                  </a:cubicBezTo>
                  <a:cubicBezTo>
                    <a:pt x="673" y="281"/>
                    <a:pt x="673" y="209"/>
                    <a:pt x="649" y="137"/>
                  </a:cubicBezTo>
                  <a:cubicBezTo>
                    <a:pt x="601" y="89"/>
                    <a:pt x="529" y="17"/>
                    <a:pt x="481" y="17"/>
                  </a:cubicBezTo>
                  <a:cubicBezTo>
                    <a:pt x="451" y="7"/>
                    <a:pt x="417" y="1"/>
                    <a:pt x="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p:cNvSpPr/>
            <p:nvPr/>
          </p:nvSpPr>
          <p:spPr>
            <a:xfrm>
              <a:off x="2236325" y="2966575"/>
              <a:ext cx="20425" cy="44650"/>
            </a:xfrm>
            <a:custGeom>
              <a:avLst/>
              <a:gdLst/>
              <a:ahLst/>
              <a:cxnLst/>
              <a:rect l="l" t="t" r="r" b="b"/>
              <a:pathLst>
                <a:path w="817" h="1786" extrusionOk="0">
                  <a:moveTo>
                    <a:pt x="545" y="0"/>
                  </a:moveTo>
                  <a:cubicBezTo>
                    <a:pt x="416" y="0"/>
                    <a:pt x="285" y="71"/>
                    <a:pt x="264" y="197"/>
                  </a:cubicBezTo>
                  <a:cubicBezTo>
                    <a:pt x="192" y="605"/>
                    <a:pt x="96" y="1013"/>
                    <a:pt x="24" y="1421"/>
                  </a:cubicBezTo>
                  <a:cubicBezTo>
                    <a:pt x="0" y="1565"/>
                    <a:pt x="72" y="1733"/>
                    <a:pt x="216" y="1781"/>
                  </a:cubicBezTo>
                  <a:cubicBezTo>
                    <a:pt x="235" y="1784"/>
                    <a:pt x="253" y="1786"/>
                    <a:pt x="272" y="1786"/>
                  </a:cubicBezTo>
                  <a:cubicBezTo>
                    <a:pt x="401" y="1786"/>
                    <a:pt x="535" y="1715"/>
                    <a:pt x="576" y="1589"/>
                  </a:cubicBezTo>
                  <a:lnTo>
                    <a:pt x="792" y="365"/>
                  </a:lnTo>
                  <a:cubicBezTo>
                    <a:pt x="816" y="221"/>
                    <a:pt x="768" y="53"/>
                    <a:pt x="600" y="5"/>
                  </a:cubicBezTo>
                  <a:cubicBezTo>
                    <a:pt x="582" y="2"/>
                    <a:pt x="563"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p:cNvSpPr/>
            <p:nvPr/>
          </p:nvSpPr>
          <p:spPr>
            <a:xfrm>
              <a:off x="2231525" y="3027900"/>
              <a:ext cx="13825" cy="36625"/>
            </a:xfrm>
            <a:custGeom>
              <a:avLst/>
              <a:gdLst/>
              <a:ahLst/>
              <a:cxnLst/>
              <a:rect l="l" t="t" r="r" b="b"/>
              <a:pathLst>
                <a:path w="553" h="1465" extrusionOk="0">
                  <a:moveTo>
                    <a:pt x="288" y="0"/>
                  </a:moveTo>
                  <a:cubicBezTo>
                    <a:pt x="120" y="0"/>
                    <a:pt x="0" y="120"/>
                    <a:pt x="0" y="288"/>
                  </a:cubicBezTo>
                  <a:lnTo>
                    <a:pt x="0" y="1176"/>
                  </a:lnTo>
                  <a:cubicBezTo>
                    <a:pt x="0" y="1320"/>
                    <a:pt x="120" y="1464"/>
                    <a:pt x="288" y="1464"/>
                  </a:cubicBezTo>
                  <a:cubicBezTo>
                    <a:pt x="432" y="1440"/>
                    <a:pt x="552" y="1344"/>
                    <a:pt x="552" y="1176"/>
                  </a:cubicBezTo>
                  <a:lnTo>
                    <a:pt x="552" y="288"/>
                  </a:lnTo>
                  <a:cubicBezTo>
                    <a:pt x="552"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p:cNvSpPr/>
            <p:nvPr/>
          </p:nvSpPr>
          <p:spPr>
            <a:xfrm>
              <a:off x="2222525" y="3087925"/>
              <a:ext cx="18025" cy="42025"/>
            </a:xfrm>
            <a:custGeom>
              <a:avLst/>
              <a:gdLst/>
              <a:ahLst/>
              <a:cxnLst/>
              <a:rect l="l" t="t" r="r" b="b"/>
              <a:pathLst>
                <a:path w="721" h="1681" extrusionOk="0">
                  <a:moveTo>
                    <a:pt x="432" y="0"/>
                  </a:moveTo>
                  <a:cubicBezTo>
                    <a:pt x="360" y="0"/>
                    <a:pt x="288" y="24"/>
                    <a:pt x="240" y="96"/>
                  </a:cubicBezTo>
                  <a:cubicBezTo>
                    <a:pt x="168" y="144"/>
                    <a:pt x="168" y="216"/>
                    <a:pt x="144" y="288"/>
                  </a:cubicBezTo>
                  <a:cubicBezTo>
                    <a:pt x="96" y="649"/>
                    <a:pt x="48" y="1033"/>
                    <a:pt x="24" y="1393"/>
                  </a:cubicBezTo>
                  <a:cubicBezTo>
                    <a:pt x="0" y="1465"/>
                    <a:pt x="48" y="1561"/>
                    <a:pt x="96" y="1585"/>
                  </a:cubicBezTo>
                  <a:cubicBezTo>
                    <a:pt x="144" y="1633"/>
                    <a:pt x="216" y="1681"/>
                    <a:pt x="288" y="1681"/>
                  </a:cubicBezTo>
                  <a:cubicBezTo>
                    <a:pt x="360" y="1681"/>
                    <a:pt x="432" y="1657"/>
                    <a:pt x="480" y="1585"/>
                  </a:cubicBezTo>
                  <a:cubicBezTo>
                    <a:pt x="552" y="1537"/>
                    <a:pt x="576" y="1465"/>
                    <a:pt x="576" y="1393"/>
                  </a:cubicBezTo>
                  <a:cubicBezTo>
                    <a:pt x="624" y="1033"/>
                    <a:pt x="672" y="649"/>
                    <a:pt x="720" y="288"/>
                  </a:cubicBezTo>
                  <a:cubicBezTo>
                    <a:pt x="720" y="216"/>
                    <a:pt x="672" y="120"/>
                    <a:pt x="624" y="96"/>
                  </a:cubicBezTo>
                  <a:cubicBezTo>
                    <a:pt x="576" y="48"/>
                    <a:pt x="504"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p:cNvSpPr/>
            <p:nvPr/>
          </p:nvSpPr>
          <p:spPr>
            <a:xfrm>
              <a:off x="2214725" y="3180175"/>
              <a:ext cx="17425" cy="39175"/>
            </a:xfrm>
            <a:custGeom>
              <a:avLst/>
              <a:gdLst/>
              <a:ahLst/>
              <a:cxnLst/>
              <a:rect l="l" t="t" r="r" b="b"/>
              <a:pathLst>
                <a:path w="697" h="1567" extrusionOk="0">
                  <a:moveTo>
                    <a:pt x="448" y="0"/>
                  </a:moveTo>
                  <a:cubicBezTo>
                    <a:pt x="435" y="0"/>
                    <a:pt x="422" y="2"/>
                    <a:pt x="408" y="7"/>
                  </a:cubicBezTo>
                  <a:cubicBezTo>
                    <a:pt x="336" y="7"/>
                    <a:pt x="264" y="31"/>
                    <a:pt x="216" y="79"/>
                  </a:cubicBezTo>
                  <a:cubicBezTo>
                    <a:pt x="168" y="127"/>
                    <a:pt x="144" y="199"/>
                    <a:pt x="144" y="271"/>
                  </a:cubicBezTo>
                  <a:cubicBezTo>
                    <a:pt x="96" y="607"/>
                    <a:pt x="48" y="943"/>
                    <a:pt x="24" y="1279"/>
                  </a:cubicBezTo>
                  <a:cubicBezTo>
                    <a:pt x="0" y="1351"/>
                    <a:pt x="48" y="1423"/>
                    <a:pt x="96" y="1471"/>
                  </a:cubicBezTo>
                  <a:cubicBezTo>
                    <a:pt x="144" y="1519"/>
                    <a:pt x="216" y="1567"/>
                    <a:pt x="288" y="1567"/>
                  </a:cubicBezTo>
                  <a:cubicBezTo>
                    <a:pt x="360" y="1567"/>
                    <a:pt x="432" y="1543"/>
                    <a:pt x="480" y="1471"/>
                  </a:cubicBezTo>
                  <a:cubicBezTo>
                    <a:pt x="552" y="1423"/>
                    <a:pt x="552" y="1351"/>
                    <a:pt x="576" y="1279"/>
                  </a:cubicBezTo>
                  <a:cubicBezTo>
                    <a:pt x="624" y="943"/>
                    <a:pt x="648" y="607"/>
                    <a:pt x="696" y="271"/>
                  </a:cubicBezTo>
                  <a:cubicBezTo>
                    <a:pt x="696" y="223"/>
                    <a:pt x="648" y="127"/>
                    <a:pt x="600" y="79"/>
                  </a:cubicBezTo>
                  <a:cubicBezTo>
                    <a:pt x="561" y="40"/>
                    <a:pt x="506"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p:cNvSpPr/>
            <p:nvPr/>
          </p:nvSpPr>
          <p:spPr>
            <a:xfrm>
              <a:off x="2210525" y="3265200"/>
              <a:ext cx="19225" cy="47250"/>
            </a:xfrm>
            <a:custGeom>
              <a:avLst/>
              <a:gdLst/>
              <a:ahLst/>
              <a:cxnLst/>
              <a:rect l="l" t="t" r="r" b="b"/>
              <a:pathLst>
                <a:path w="769" h="1890" extrusionOk="0">
                  <a:moveTo>
                    <a:pt x="351" y="1"/>
                  </a:moveTo>
                  <a:cubicBezTo>
                    <a:pt x="323" y="1"/>
                    <a:pt x="294" y="5"/>
                    <a:pt x="264" y="13"/>
                  </a:cubicBezTo>
                  <a:cubicBezTo>
                    <a:pt x="144" y="61"/>
                    <a:pt x="24" y="205"/>
                    <a:pt x="72" y="349"/>
                  </a:cubicBezTo>
                  <a:cubicBezTo>
                    <a:pt x="120" y="445"/>
                    <a:pt x="144" y="565"/>
                    <a:pt x="144" y="685"/>
                  </a:cubicBezTo>
                  <a:cubicBezTo>
                    <a:pt x="144" y="661"/>
                    <a:pt x="144" y="653"/>
                    <a:pt x="145" y="653"/>
                  </a:cubicBezTo>
                  <a:cubicBezTo>
                    <a:pt x="147" y="653"/>
                    <a:pt x="152" y="685"/>
                    <a:pt x="168" y="685"/>
                  </a:cubicBezTo>
                  <a:cubicBezTo>
                    <a:pt x="168" y="733"/>
                    <a:pt x="168" y="757"/>
                    <a:pt x="168" y="781"/>
                  </a:cubicBezTo>
                  <a:cubicBezTo>
                    <a:pt x="168" y="829"/>
                    <a:pt x="168" y="901"/>
                    <a:pt x="168" y="949"/>
                  </a:cubicBezTo>
                  <a:cubicBezTo>
                    <a:pt x="168" y="997"/>
                    <a:pt x="168" y="1045"/>
                    <a:pt x="168" y="1093"/>
                  </a:cubicBezTo>
                  <a:cubicBezTo>
                    <a:pt x="168" y="1117"/>
                    <a:pt x="168" y="1117"/>
                    <a:pt x="144" y="1141"/>
                  </a:cubicBezTo>
                  <a:cubicBezTo>
                    <a:pt x="144" y="1165"/>
                    <a:pt x="144" y="1189"/>
                    <a:pt x="144" y="1213"/>
                  </a:cubicBezTo>
                  <a:cubicBezTo>
                    <a:pt x="120" y="1333"/>
                    <a:pt x="96" y="1429"/>
                    <a:pt x="48" y="1525"/>
                  </a:cubicBezTo>
                  <a:cubicBezTo>
                    <a:pt x="0" y="1669"/>
                    <a:pt x="120" y="1837"/>
                    <a:pt x="240" y="1885"/>
                  </a:cubicBezTo>
                  <a:cubicBezTo>
                    <a:pt x="262" y="1888"/>
                    <a:pt x="282" y="1890"/>
                    <a:pt x="302" y="1890"/>
                  </a:cubicBezTo>
                  <a:cubicBezTo>
                    <a:pt x="438" y="1890"/>
                    <a:pt x="537" y="1819"/>
                    <a:pt x="600" y="1693"/>
                  </a:cubicBezTo>
                  <a:cubicBezTo>
                    <a:pt x="768" y="1213"/>
                    <a:pt x="768" y="685"/>
                    <a:pt x="624" y="205"/>
                  </a:cubicBezTo>
                  <a:cubicBezTo>
                    <a:pt x="585" y="87"/>
                    <a:pt x="480"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p:cNvSpPr/>
            <p:nvPr/>
          </p:nvSpPr>
          <p:spPr>
            <a:xfrm>
              <a:off x="2212325" y="3365650"/>
              <a:ext cx="13825" cy="42100"/>
            </a:xfrm>
            <a:custGeom>
              <a:avLst/>
              <a:gdLst/>
              <a:ahLst/>
              <a:cxnLst/>
              <a:rect l="l" t="t" r="r" b="b"/>
              <a:pathLst>
                <a:path w="553" h="1684" extrusionOk="0">
                  <a:moveTo>
                    <a:pt x="301" y="1"/>
                  </a:moveTo>
                  <a:cubicBezTo>
                    <a:pt x="289" y="1"/>
                    <a:pt x="277" y="2"/>
                    <a:pt x="264" y="4"/>
                  </a:cubicBezTo>
                  <a:cubicBezTo>
                    <a:pt x="120" y="4"/>
                    <a:pt x="0" y="124"/>
                    <a:pt x="0" y="268"/>
                  </a:cubicBezTo>
                  <a:lnTo>
                    <a:pt x="0" y="1396"/>
                  </a:lnTo>
                  <a:cubicBezTo>
                    <a:pt x="0" y="1540"/>
                    <a:pt x="120" y="1684"/>
                    <a:pt x="264" y="1684"/>
                  </a:cubicBezTo>
                  <a:cubicBezTo>
                    <a:pt x="432" y="1660"/>
                    <a:pt x="552" y="1540"/>
                    <a:pt x="552" y="1396"/>
                  </a:cubicBezTo>
                  <a:lnTo>
                    <a:pt x="552" y="268"/>
                  </a:lnTo>
                  <a:cubicBezTo>
                    <a:pt x="552" y="134"/>
                    <a:pt x="449"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p:cNvSpPr/>
            <p:nvPr/>
          </p:nvSpPr>
          <p:spPr>
            <a:xfrm>
              <a:off x="2209325" y="3454525"/>
              <a:ext cx="13825" cy="28225"/>
            </a:xfrm>
            <a:custGeom>
              <a:avLst/>
              <a:gdLst/>
              <a:ahLst/>
              <a:cxnLst/>
              <a:rect l="l" t="t" r="r" b="b"/>
              <a:pathLst>
                <a:path w="553" h="1129" extrusionOk="0">
                  <a:moveTo>
                    <a:pt x="288" y="1"/>
                  </a:moveTo>
                  <a:cubicBezTo>
                    <a:pt x="216" y="25"/>
                    <a:pt x="120" y="49"/>
                    <a:pt x="72" y="97"/>
                  </a:cubicBezTo>
                  <a:cubicBezTo>
                    <a:pt x="24" y="145"/>
                    <a:pt x="0" y="217"/>
                    <a:pt x="0" y="289"/>
                  </a:cubicBezTo>
                  <a:lnTo>
                    <a:pt x="0" y="841"/>
                  </a:lnTo>
                  <a:cubicBezTo>
                    <a:pt x="0" y="913"/>
                    <a:pt x="24" y="1009"/>
                    <a:pt x="72" y="1057"/>
                  </a:cubicBezTo>
                  <a:cubicBezTo>
                    <a:pt x="120" y="1105"/>
                    <a:pt x="216" y="1129"/>
                    <a:pt x="288" y="1129"/>
                  </a:cubicBezTo>
                  <a:cubicBezTo>
                    <a:pt x="360" y="1129"/>
                    <a:pt x="432" y="1105"/>
                    <a:pt x="480" y="1057"/>
                  </a:cubicBezTo>
                  <a:cubicBezTo>
                    <a:pt x="528" y="985"/>
                    <a:pt x="552" y="937"/>
                    <a:pt x="552" y="841"/>
                  </a:cubicBezTo>
                  <a:lnTo>
                    <a:pt x="552" y="289"/>
                  </a:lnTo>
                  <a:cubicBezTo>
                    <a:pt x="552" y="217"/>
                    <a:pt x="528" y="145"/>
                    <a:pt x="480" y="97"/>
                  </a:cubicBezTo>
                  <a:cubicBezTo>
                    <a:pt x="432" y="49"/>
                    <a:pt x="33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p:cNvSpPr/>
            <p:nvPr/>
          </p:nvSpPr>
          <p:spPr>
            <a:xfrm>
              <a:off x="2208725" y="3510625"/>
              <a:ext cx="18625" cy="38850"/>
            </a:xfrm>
            <a:custGeom>
              <a:avLst/>
              <a:gdLst/>
              <a:ahLst/>
              <a:cxnLst/>
              <a:rect l="l" t="t" r="r" b="b"/>
              <a:pathLst>
                <a:path w="745" h="1554" extrusionOk="0">
                  <a:moveTo>
                    <a:pt x="327" y="1"/>
                  </a:moveTo>
                  <a:cubicBezTo>
                    <a:pt x="299" y="1"/>
                    <a:pt x="270" y="5"/>
                    <a:pt x="240" y="13"/>
                  </a:cubicBezTo>
                  <a:cubicBezTo>
                    <a:pt x="120" y="37"/>
                    <a:pt x="0" y="205"/>
                    <a:pt x="48" y="349"/>
                  </a:cubicBezTo>
                  <a:cubicBezTo>
                    <a:pt x="72" y="421"/>
                    <a:pt x="96" y="493"/>
                    <a:pt x="120" y="589"/>
                  </a:cubicBezTo>
                  <a:cubicBezTo>
                    <a:pt x="120" y="613"/>
                    <a:pt x="144" y="661"/>
                    <a:pt x="144" y="709"/>
                  </a:cubicBezTo>
                  <a:cubicBezTo>
                    <a:pt x="144" y="733"/>
                    <a:pt x="144" y="757"/>
                    <a:pt x="144" y="781"/>
                  </a:cubicBezTo>
                  <a:cubicBezTo>
                    <a:pt x="168" y="853"/>
                    <a:pt x="168" y="925"/>
                    <a:pt x="144" y="1021"/>
                  </a:cubicBezTo>
                  <a:cubicBezTo>
                    <a:pt x="144" y="1045"/>
                    <a:pt x="144" y="1093"/>
                    <a:pt x="144" y="1141"/>
                  </a:cubicBezTo>
                  <a:cubicBezTo>
                    <a:pt x="144" y="1141"/>
                    <a:pt x="144" y="1189"/>
                    <a:pt x="144" y="1213"/>
                  </a:cubicBezTo>
                  <a:cubicBezTo>
                    <a:pt x="120" y="1285"/>
                    <a:pt x="120" y="1357"/>
                    <a:pt x="168" y="1429"/>
                  </a:cubicBezTo>
                  <a:cubicBezTo>
                    <a:pt x="192" y="1477"/>
                    <a:pt x="264" y="1549"/>
                    <a:pt x="336" y="1549"/>
                  </a:cubicBezTo>
                  <a:cubicBezTo>
                    <a:pt x="352" y="1552"/>
                    <a:pt x="368" y="1554"/>
                    <a:pt x="385" y="1554"/>
                  </a:cubicBezTo>
                  <a:cubicBezTo>
                    <a:pt x="502" y="1554"/>
                    <a:pt x="651" y="1483"/>
                    <a:pt x="672" y="1357"/>
                  </a:cubicBezTo>
                  <a:cubicBezTo>
                    <a:pt x="744" y="973"/>
                    <a:pt x="720" y="565"/>
                    <a:pt x="600" y="205"/>
                  </a:cubicBezTo>
                  <a:cubicBezTo>
                    <a:pt x="561" y="87"/>
                    <a:pt x="456"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p:cNvSpPr/>
            <p:nvPr/>
          </p:nvSpPr>
          <p:spPr>
            <a:xfrm>
              <a:off x="2214725" y="3572150"/>
              <a:ext cx="14425" cy="25225"/>
            </a:xfrm>
            <a:custGeom>
              <a:avLst/>
              <a:gdLst/>
              <a:ahLst/>
              <a:cxnLst/>
              <a:rect l="l" t="t" r="r" b="b"/>
              <a:pathLst>
                <a:path w="577" h="1009" extrusionOk="0">
                  <a:moveTo>
                    <a:pt x="288" y="0"/>
                  </a:moveTo>
                  <a:cubicBezTo>
                    <a:pt x="216" y="0"/>
                    <a:pt x="144" y="24"/>
                    <a:pt x="96" y="72"/>
                  </a:cubicBezTo>
                  <a:cubicBezTo>
                    <a:pt x="48" y="120"/>
                    <a:pt x="0" y="192"/>
                    <a:pt x="0" y="264"/>
                  </a:cubicBezTo>
                  <a:lnTo>
                    <a:pt x="0" y="720"/>
                  </a:lnTo>
                  <a:cubicBezTo>
                    <a:pt x="0" y="792"/>
                    <a:pt x="48" y="864"/>
                    <a:pt x="96" y="912"/>
                  </a:cubicBezTo>
                  <a:cubicBezTo>
                    <a:pt x="144" y="960"/>
                    <a:pt x="216" y="1008"/>
                    <a:pt x="288" y="1008"/>
                  </a:cubicBezTo>
                  <a:cubicBezTo>
                    <a:pt x="360" y="1008"/>
                    <a:pt x="432" y="984"/>
                    <a:pt x="480" y="912"/>
                  </a:cubicBezTo>
                  <a:cubicBezTo>
                    <a:pt x="528" y="864"/>
                    <a:pt x="576" y="792"/>
                    <a:pt x="576" y="720"/>
                  </a:cubicBezTo>
                  <a:lnTo>
                    <a:pt x="576" y="264"/>
                  </a:lnTo>
                  <a:cubicBezTo>
                    <a:pt x="576" y="192"/>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p:cNvSpPr/>
            <p:nvPr/>
          </p:nvSpPr>
          <p:spPr>
            <a:xfrm>
              <a:off x="2163725" y="3519025"/>
              <a:ext cx="24625" cy="61250"/>
            </a:xfrm>
            <a:custGeom>
              <a:avLst/>
              <a:gdLst/>
              <a:ahLst/>
              <a:cxnLst/>
              <a:rect l="l" t="t" r="r" b="b"/>
              <a:pathLst>
                <a:path w="985" h="2450" extrusionOk="0">
                  <a:moveTo>
                    <a:pt x="296" y="1"/>
                  </a:moveTo>
                  <a:cubicBezTo>
                    <a:pt x="269" y="1"/>
                    <a:pt x="242" y="5"/>
                    <a:pt x="216" y="13"/>
                  </a:cubicBezTo>
                  <a:cubicBezTo>
                    <a:pt x="72" y="61"/>
                    <a:pt x="0" y="205"/>
                    <a:pt x="24" y="349"/>
                  </a:cubicBezTo>
                  <a:cubicBezTo>
                    <a:pt x="168" y="997"/>
                    <a:pt x="288" y="1621"/>
                    <a:pt x="408" y="2245"/>
                  </a:cubicBezTo>
                  <a:cubicBezTo>
                    <a:pt x="428" y="2364"/>
                    <a:pt x="561" y="2450"/>
                    <a:pt x="688" y="2450"/>
                  </a:cubicBezTo>
                  <a:cubicBezTo>
                    <a:pt x="716" y="2450"/>
                    <a:pt x="743" y="2446"/>
                    <a:pt x="768" y="2437"/>
                  </a:cubicBezTo>
                  <a:cubicBezTo>
                    <a:pt x="912" y="2389"/>
                    <a:pt x="984" y="2245"/>
                    <a:pt x="960" y="2101"/>
                  </a:cubicBezTo>
                  <a:cubicBezTo>
                    <a:pt x="816" y="1477"/>
                    <a:pt x="696" y="829"/>
                    <a:pt x="576" y="205"/>
                  </a:cubicBezTo>
                  <a:cubicBezTo>
                    <a:pt x="556" y="87"/>
                    <a:pt x="423"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p:cNvSpPr/>
            <p:nvPr/>
          </p:nvSpPr>
          <p:spPr>
            <a:xfrm>
              <a:off x="2155925" y="3440475"/>
              <a:ext cx="18625" cy="36600"/>
            </a:xfrm>
            <a:custGeom>
              <a:avLst/>
              <a:gdLst/>
              <a:ahLst/>
              <a:cxnLst/>
              <a:rect l="l" t="t" r="r" b="b"/>
              <a:pathLst>
                <a:path w="745" h="1464" extrusionOk="0">
                  <a:moveTo>
                    <a:pt x="308" y="1"/>
                  </a:moveTo>
                  <a:cubicBezTo>
                    <a:pt x="284" y="1"/>
                    <a:pt x="261" y="4"/>
                    <a:pt x="240" y="11"/>
                  </a:cubicBezTo>
                  <a:cubicBezTo>
                    <a:pt x="120" y="59"/>
                    <a:pt x="0" y="203"/>
                    <a:pt x="48" y="371"/>
                  </a:cubicBezTo>
                  <a:cubicBezTo>
                    <a:pt x="96" y="467"/>
                    <a:pt x="120" y="563"/>
                    <a:pt x="144" y="683"/>
                  </a:cubicBezTo>
                  <a:cubicBezTo>
                    <a:pt x="144" y="803"/>
                    <a:pt x="144" y="923"/>
                    <a:pt x="144" y="1043"/>
                  </a:cubicBezTo>
                  <a:cubicBezTo>
                    <a:pt x="144" y="1067"/>
                    <a:pt x="120" y="1091"/>
                    <a:pt x="120" y="1115"/>
                  </a:cubicBezTo>
                  <a:cubicBezTo>
                    <a:pt x="96" y="1259"/>
                    <a:pt x="168" y="1427"/>
                    <a:pt x="312" y="1451"/>
                  </a:cubicBezTo>
                  <a:cubicBezTo>
                    <a:pt x="338" y="1459"/>
                    <a:pt x="364" y="1463"/>
                    <a:pt x="390" y="1463"/>
                  </a:cubicBezTo>
                  <a:cubicBezTo>
                    <a:pt x="512" y="1463"/>
                    <a:pt x="633" y="1377"/>
                    <a:pt x="672" y="1259"/>
                  </a:cubicBezTo>
                  <a:cubicBezTo>
                    <a:pt x="744" y="923"/>
                    <a:pt x="720" y="539"/>
                    <a:pt x="600" y="203"/>
                  </a:cubicBezTo>
                  <a:cubicBezTo>
                    <a:pt x="576" y="131"/>
                    <a:pt x="528" y="83"/>
                    <a:pt x="456" y="35"/>
                  </a:cubicBezTo>
                  <a:cubicBezTo>
                    <a:pt x="422" y="18"/>
                    <a:pt x="364"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p:cNvSpPr/>
            <p:nvPr/>
          </p:nvSpPr>
          <p:spPr>
            <a:xfrm>
              <a:off x="2152925" y="3370875"/>
              <a:ext cx="19225" cy="31000"/>
            </a:xfrm>
            <a:custGeom>
              <a:avLst/>
              <a:gdLst/>
              <a:ahLst/>
              <a:cxnLst/>
              <a:rect l="l" t="t" r="r" b="b"/>
              <a:pathLst>
                <a:path w="769" h="1240" extrusionOk="0">
                  <a:moveTo>
                    <a:pt x="340" y="1"/>
                  </a:moveTo>
                  <a:cubicBezTo>
                    <a:pt x="284" y="1"/>
                    <a:pt x="226" y="18"/>
                    <a:pt x="192" y="35"/>
                  </a:cubicBezTo>
                  <a:cubicBezTo>
                    <a:pt x="48" y="131"/>
                    <a:pt x="0" y="275"/>
                    <a:pt x="72" y="419"/>
                  </a:cubicBezTo>
                  <a:cubicBezTo>
                    <a:pt x="96" y="443"/>
                    <a:pt x="96" y="467"/>
                    <a:pt x="120" y="491"/>
                  </a:cubicBezTo>
                  <a:cubicBezTo>
                    <a:pt x="120" y="539"/>
                    <a:pt x="144" y="587"/>
                    <a:pt x="144" y="635"/>
                  </a:cubicBezTo>
                  <a:cubicBezTo>
                    <a:pt x="168" y="683"/>
                    <a:pt x="168" y="731"/>
                    <a:pt x="144" y="779"/>
                  </a:cubicBezTo>
                  <a:cubicBezTo>
                    <a:pt x="144" y="827"/>
                    <a:pt x="144" y="851"/>
                    <a:pt x="144" y="875"/>
                  </a:cubicBezTo>
                  <a:cubicBezTo>
                    <a:pt x="96" y="1019"/>
                    <a:pt x="192" y="1187"/>
                    <a:pt x="336" y="1235"/>
                  </a:cubicBezTo>
                  <a:cubicBezTo>
                    <a:pt x="354" y="1238"/>
                    <a:pt x="373" y="1239"/>
                    <a:pt x="391" y="1239"/>
                  </a:cubicBezTo>
                  <a:cubicBezTo>
                    <a:pt x="515" y="1239"/>
                    <a:pt x="630" y="1168"/>
                    <a:pt x="672" y="1043"/>
                  </a:cubicBezTo>
                  <a:cubicBezTo>
                    <a:pt x="768" y="731"/>
                    <a:pt x="720" y="395"/>
                    <a:pt x="552" y="131"/>
                  </a:cubicBezTo>
                  <a:cubicBezTo>
                    <a:pt x="528" y="83"/>
                    <a:pt x="456" y="35"/>
                    <a:pt x="408" y="11"/>
                  </a:cubicBezTo>
                  <a:cubicBezTo>
                    <a:pt x="387" y="4"/>
                    <a:pt x="364"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p:cNvSpPr/>
            <p:nvPr/>
          </p:nvSpPr>
          <p:spPr>
            <a:xfrm>
              <a:off x="2155925" y="3284725"/>
              <a:ext cx="18025" cy="42025"/>
            </a:xfrm>
            <a:custGeom>
              <a:avLst/>
              <a:gdLst/>
              <a:ahLst/>
              <a:cxnLst/>
              <a:rect l="l" t="t" r="r" b="b"/>
              <a:pathLst>
                <a:path w="721" h="1681" extrusionOk="0">
                  <a:moveTo>
                    <a:pt x="312" y="0"/>
                  </a:moveTo>
                  <a:cubicBezTo>
                    <a:pt x="168" y="0"/>
                    <a:pt x="0" y="120"/>
                    <a:pt x="24" y="288"/>
                  </a:cubicBezTo>
                  <a:cubicBezTo>
                    <a:pt x="72" y="648"/>
                    <a:pt x="96" y="1008"/>
                    <a:pt x="144" y="1392"/>
                  </a:cubicBezTo>
                  <a:cubicBezTo>
                    <a:pt x="144" y="1464"/>
                    <a:pt x="168" y="1536"/>
                    <a:pt x="216" y="1584"/>
                  </a:cubicBezTo>
                  <a:cubicBezTo>
                    <a:pt x="264" y="1632"/>
                    <a:pt x="360" y="1680"/>
                    <a:pt x="432" y="1680"/>
                  </a:cubicBezTo>
                  <a:cubicBezTo>
                    <a:pt x="552" y="1656"/>
                    <a:pt x="720" y="1536"/>
                    <a:pt x="696" y="1392"/>
                  </a:cubicBezTo>
                  <a:cubicBezTo>
                    <a:pt x="672" y="1008"/>
                    <a:pt x="624" y="648"/>
                    <a:pt x="576" y="288"/>
                  </a:cubicBezTo>
                  <a:cubicBezTo>
                    <a:pt x="576" y="192"/>
                    <a:pt x="552" y="144"/>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p:cNvSpPr/>
            <p:nvPr/>
          </p:nvSpPr>
          <p:spPr>
            <a:xfrm>
              <a:off x="2161925" y="3192300"/>
              <a:ext cx="13825" cy="39625"/>
            </a:xfrm>
            <a:custGeom>
              <a:avLst/>
              <a:gdLst/>
              <a:ahLst/>
              <a:cxnLst/>
              <a:rect l="l" t="t" r="r" b="b"/>
              <a:pathLst>
                <a:path w="553" h="1585" extrusionOk="0">
                  <a:moveTo>
                    <a:pt x="288" y="1"/>
                  </a:moveTo>
                  <a:cubicBezTo>
                    <a:pt x="120" y="25"/>
                    <a:pt x="0" y="145"/>
                    <a:pt x="0" y="289"/>
                  </a:cubicBezTo>
                  <a:lnTo>
                    <a:pt x="0" y="1297"/>
                  </a:lnTo>
                  <a:cubicBezTo>
                    <a:pt x="0" y="1441"/>
                    <a:pt x="120" y="1585"/>
                    <a:pt x="288" y="1585"/>
                  </a:cubicBezTo>
                  <a:cubicBezTo>
                    <a:pt x="432" y="1561"/>
                    <a:pt x="552" y="1465"/>
                    <a:pt x="552" y="1297"/>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p:cNvSpPr/>
            <p:nvPr/>
          </p:nvSpPr>
          <p:spPr>
            <a:xfrm>
              <a:off x="2167325" y="3097500"/>
              <a:ext cx="14425" cy="36625"/>
            </a:xfrm>
            <a:custGeom>
              <a:avLst/>
              <a:gdLst/>
              <a:ahLst/>
              <a:cxnLst/>
              <a:rect l="l" t="t" r="r" b="b"/>
              <a:pathLst>
                <a:path w="577" h="1465" extrusionOk="0">
                  <a:moveTo>
                    <a:pt x="288" y="0"/>
                  </a:moveTo>
                  <a:cubicBezTo>
                    <a:pt x="144" y="24"/>
                    <a:pt x="0" y="144"/>
                    <a:pt x="0" y="288"/>
                  </a:cubicBezTo>
                  <a:cubicBezTo>
                    <a:pt x="0" y="577"/>
                    <a:pt x="0" y="889"/>
                    <a:pt x="0" y="1177"/>
                  </a:cubicBezTo>
                  <a:cubicBezTo>
                    <a:pt x="0" y="1321"/>
                    <a:pt x="144" y="1465"/>
                    <a:pt x="288" y="1465"/>
                  </a:cubicBezTo>
                  <a:cubicBezTo>
                    <a:pt x="432" y="1465"/>
                    <a:pt x="576" y="1345"/>
                    <a:pt x="576" y="1177"/>
                  </a:cubicBezTo>
                  <a:cubicBezTo>
                    <a:pt x="576" y="889"/>
                    <a:pt x="576" y="577"/>
                    <a:pt x="576" y="288"/>
                  </a:cubicBez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p:cNvSpPr/>
            <p:nvPr/>
          </p:nvSpPr>
          <p:spPr>
            <a:xfrm>
              <a:off x="2175725" y="3014100"/>
              <a:ext cx="15625" cy="36075"/>
            </a:xfrm>
            <a:custGeom>
              <a:avLst/>
              <a:gdLst/>
              <a:ahLst/>
              <a:cxnLst/>
              <a:rect l="l" t="t" r="r" b="b"/>
              <a:pathLst>
                <a:path w="625" h="1443" extrusionOk="0">
                  <a:moveTo>
                    <a:pt x="336" y="0"/>
                  </a:moveTo>
                  <a:cubicBezTo>
                    <a:pt x="168" y="0"/>
                    <a:pt x="72" y="120"/>
                    <a:pt x="48" y="288"/>
                  </a:cubicBezTo>
                  <a:cubicBezTo>
                    <a:pt x="48" y="576"/>
                    <a:pt x="24" y="864"/>
                    <a:pt x="0" y="1176"/>
                  </a:cubicBezTo>
                  <a:cubicBezTo>
                    <a:pt x="0" y="1310"/>
                    <a:pt x="124" y="1443"/>
                    <a:pt x="256" y="1443"/>
                  </a:cubicBezTo>
                  <a:cubicBezTo>
                    <a:pt x="267" y="1443"/>
                    <a:pt x="277" y="1442"/>
                    <a:pt x="288" y="1440"/>
                  </a:cubicBezTo>
                  <a:cubicBezTo>
                    <a:pt x="432" y="1440"/>
                    <a:pt x="552" y="1320"/>
                    <a:pt x="552" y="1176"/>
                  </a:cubicBezTo>
                  <a:cubicBezTo>
                    <a:pt x="576" y="864"/>
                    <a:pt x="600" y="576"/>
                    <a:pt x="624" y="288"/>
                  </a:cubicBezTo>
                  <a:cubicBezTo>
                    <a:pt x="624" y="144"/>
                    <a:pt x="480"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p:cNvSpPr/>
            <p:nvPr/>
          </p:nvSpPr>
          <p:spPr>
            <a:xfrm>
              <a:off x="2181725" y="2930575"/>
              <a:ext cx="20425" cy="41650"/>
            </a:xfrm>
            <a:custGeom>
              <a:avLst/>
              <a:gdLst/>
              <a:ahLst/>
              <a:cxnLst/>
              <a:rect l="l" t="t" r="r" b="b"/>
              <a:pathLst>
                <a:path w="817" h="1666" extrusionOk="0">
                  <a:moveTo>
                    <a:pt x="528" y="0"/>
                  </a:moveTo>
                  <a:cubicBezTo>
                    <a:pt x="410" y="0"/>
                    <a:pt x="261" y="71"/>
                    <a:pt x="240" y="197"/>
                  </a:cubicBezTo>
                  <a:lnTo>
                    <a:pt x="24" y="1325"/>
                  </a:lnTo>
                  <a:cubicBezTo>
                    <a:pt x="0" y="1469"/>
                    <a:pt x="72" y="1637"/>
                    <a:pt x="216" y="1661"/>
                  </a:cubicBezTo>
                  <a:cubicBezTo>
                    <a:pt x="234" y="1664"/>
                    <a:pt x="253" y="1666"/>
                    <a:pt x="272" y="1666"/>
                  </a:cubicBezTo>
                  <a:cubicBezTo>
                    <a:pt x="401" y="1666"/>
                    <a:pt x="534" y="1595"/>
                    <a:pt x="576" y="1469"/>
                  </a:cubicBezTo>
                  <a:lnTo>
                    <a:pt x="768" y="341"/>
                  </a:lnTo>
                  <a:cubicBezTo>
                    <a:pt x="816" y="197"/>
                    <a:pt x="744" y="53"/>
                    <a:pt x="576" y="5"/>
                  </a:cubicBezTo>
                  <a:cubicBezTo>
                    <a:pt x="561"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p:cNvSpPr/>
            <p:nvPr/>
          </p:nvSpPr>
          <p:spPr>
            <a:xfrm>
              <a:off x="2209325" y="2855075"/>
              <a:ext cx="20425" cy="30625"/>
            </a:xfrm>
            <a:custGeom>
              <a:avLst/>
              <a:gdLst/>
              <a:ahLst/>
              <a:cxnLst/>
              <a:rect l="l" t="t" r="r" b="b"/>
              <a:pathLst>
                <a:path w="817" h="1225" extrusionOk="0">
                  <a:moveTo>
                    <a:pt x="504" y="0"/>
                  </a:moveTo>
                  <a:cubicBezTo>
                    <a:pt x="432" y="0"/>
                    <a:pt x="360" y="24"/>
                    <a:pt x="312" y="73"/>
                  </a:cubicBezTo>
                  <a:cubicBezTo>
                    <a:pt x="264" y="145"/>
                    <a:pt x="216" y="217"/>
                    <a:pt x="216" y="289"/>
                  </a:cubicBezTo>
                  <a:cubicBezTo>
                    <a:pt x="240" y="337"/>
                    <a:pt x="240" y="361"/>
                    <a:pt x="216" y="409"/>
                  </a:cubicBezTo>
                  <a:cubicBezTo>
                    <a:pt x="216" y="481"/>
                    <a:pt x="192" y="529"/>
                    <a:pt x="192" y="577"/>
                  </a:cubicBezTo>
                  <a:cubicBezTo>
                    <a:pt x="168" y="625"/>
                    <a:pt x="144" y="673"/>
                    <a:pt x="96" y="721"/>
                  </a:cubicBezTo>
                  <a:cubicBezTo>
                    <a:pt x="96" y="721"/>
                    <a:pt x="96" y="745"/>
                    <a:pt x="72" y="745"/>
                  </a:cubicBezTo>
                  <a:cubicBezTo>
                    <a:pt x="24" y="793"/>
                    <a:pt x="0" y="865"/>
                    <a:pt x="0" y="937"/>
                  </a:cubicBezTo>
                  <a:cubicBezTo>
                    <a:pt x="0" y="1009"/>
                    <a:pt x="24" y="1105"/>
                    <a:pt x="72" y="1153"/>
                  </a:cubicBezTo>
                  <a:cubicBezTo>
                    <a:pt x="120" y="1201"/>
                    <a:pt x="192" y="1225"/>
                    <a:pt x="264" y="1225"/>
                  </a:cubicBezTo>
                  <a:cubicBezTo>
                    <a:pt x="336" y="1225"/>
                    <a:pt x="432" y="1201"/>
                    <a:pt x="480" y="1153"/>
                  </a:cubicBezTo>
                  <a:cubicBezTo>
                    <a:pt x="696" y="913"/>
                    <a:pt x="816" y="601"/>
                    <a:pt x="792" y="289"/>
                  </a:cubicBezTo>
                  <a:cubicBezTo>
                    <a:pt x="768" y="193"/>
                    <a:pt x="768" y="145"/>
                    <a:pt x="696" y="73"/>
                  </a:cubicBezTo>
                  <a:cubicBezTo>
                    <a:pt x="648" y="24"/>
                    <a:pt x="576" y="0"/>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p:cNvSpPr/>
            <p:nvPr/>
          </p:nvSpPr>
          <p:spPr>
            <a:xfrm>
              <a:off x="2146925" y="2916575"/>
              <a:ext cx="21625" cy="47450"/>
            </a:xfrm>
            <a:custGeom>
              <a:avLst/>
              <a:gdLst/>
              <a:ahLst/>
              <a:cxnLst/>
              <a:rect l="l" t="t" r="r" b="b"/>
              <a:pathLst>
                <a:path w="865" h="1898" extrusionOk="0">
                  <a:moveTo>
                    <a:pt x="309" y="0"/>
                  </a:moveTo>
                  <a:cubicBezTo>
                    <a:pt x="285" y="0"/>
                    <a:pt x="261" y="4"/>
                    <a:pt x="240" y="13"/>
                  </a:cubicBezTo>
                  <a:cubicBezTo>
                    <a:pt x="72" y="61"/>
                    <a:pt x="0" y="205"/>
                    <a:pt x="48" y="349"/>
                  </a:cubicBezTo>
                  <a:cubicBezTo>
                    <a:pt x="120" y="805"/>
                    <a:pt x="216" y="1237"/>
                    <a:pt x="288" y="1693"/>
                  </a:cubicBezTo>
                  <a:cubicBezTo>
                    <a:pt x="308" y="1811"/>
                    <a:pt x="441" y="1897"/>
                    <a:pt x="568" y="1897"/>
                  </a:cubicBezTo>
                  <a:cubicBezTo>
                    <a:pt x="596" y="1897"/>
                    <a:pt x="623" y="1893"/>
                    <a:pt x="648" y="1885"/>
                  </a:cubicBezTo>
                  <a:cubicBezTo>
                    <a:pt x="792" y="1837"/>
                    <a:pt x="864" y="1693"/>
                    <a:pt x="840" y="1525"/>
                  </a:cubicBezTo>
                  <a:cubicBezTo>
                    <a:pt x="744" y="1093"/>
                    <a:pt x="672" y="637"/>
                    <a:pt x="576" y="205"/>
                  </a:cubicBezTo>
                  <a:cubicBezTo>
                    <a:pt x="556" y="86"/>
                    <a:pt x="42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p:cNvSpPr/>
            <p:nvPr/>
          </p:nvSpPr>
          <p:spPr>
            <a:xfrm>
              <a:off x="2125300" y="2997500"/>
              <a:ext cx="25850" cy="30425"/>
            </a:xfrm>
            <a:custGeom>
              <a:avLst/>
              <a:gdLst/>
              <a:ahLst/>
              <a:cxnLst/>
              <a:rect l="l" t="t" r="r" b="b"/>
              <a:pathLst>
                <a:path w="1034" h="1217" extrusionOk="0">
                  <a:moveTo>
                    <a:pt x="306" y="0"/>
                  </a:moveTo>
                  <a:cubicBezTo>
                    <a:pt x="277" y="0"/>
                    <a:pt x="247" y="6"/>
                    <a:pt x="217" y="16"/>
                  </a:cubicBezTo>
                  <a:cubicBezTo>
                    <a:pt x="145" y="16"/>
                    <a:pt x="73" y="64"/>
                    <a:pt x="49" y="136"/>
                  </a:cubicBezTo>
                  <a:cubicBezTo>
                    <a:pt x="25" y="208"/>
                    <a:pt x="1" y="280"/>
                    <a:pt x="25" y="352"/>
                  </a:cubicBezTo>
                  <a:cubicBezTo>
                    <a:pt x="49" y="424"/>
                    <a:pt x="73" y="496"/>
                    <a:pt x="145" y="520"/>
                  </a:cubicBezTo>
                  <a:cubicBezTo>
                    <a:pt x="193" y="544"/>
                    <a:pt x="217" y="568"/>
                    <a:pt x="265" y="592"/>
                  </a:cubicBezTo>
                  <a:cubicBezTo>
                    <a:pt x="289" y="616"/>
                    <a:pt x="313" y="640"/>
                    <a:pt x="361" y="688"/>
                  </a:cubicBezTo>
                  <a:cubicBezTo>
                    <a:pt x="385" y="736"/>
                    <a:pt x="409" y="784"/>
                    <a:pt x="433" y="832"/>
                  </a:cubicBezTo>
                  <a:cubicBezTo>
                    <a:pt x="457" y="880"/>
                    <a:pt x="481" y="928"/>
                    <a:pt x="481" y="1000"/>
                  </a:cubicBezTo>
                  <a:lnTo>
                    <a:pt x="481" y="952"/>
                  </a:lnTo>
                  <a:cubicBezTo>
                    <a:pt x="481" y="1024"/>
                    <a:pt x="505" y="1072"/>
                    <a:pt x="553" y="1144"/>
                  </a:cubicBezTo>
                  <a:cubicBezTo>
                    <a:pt x="601" y="1192"/>
                    <a:pt x="673" y="1216"/>
                    <a:pt x="745" y="1216"/>
                  </a:cubicBezTo>
                  <a:cubicBezTo>
                    <a:pt x="817" y="1216"/>
                    <a:pt x="889" y="1192"/>
                    <a:pt x="937" y="1144"/>
                  </a:cubicBezTo>
                  <a:cubicBezTo>
                    <a:pt x="985" y="1096"/>
                    <a:pt x="1033" y="1024"/>
                    <a:pt x="1033" y="952"/>
                  </a:cubicBezTo>
                  <a:cubicBezTo>
                    <a:pt x="1009" y="856"/>
                    <a:pt x="1009" y="760"/>
                    <a:pt x="961" y="664"/>
                  </a:cubicBezTo>
                  <a:cubicBezTo>
                    <a:pt x="937" y="568"/>
                    <a:pt x="889" y="496"/>
                    <a:pt x="841" y="400"/>
                  </a:cubicBezTo>
                  <a:cubicBezTo>
                    <a:pt x="745" y="256"/>
                    <a:pt x="601" y="112"/>
                    <a:pt x="433" y="40"/>
                  </a:cubicBezTo>
                  <a:cubicBezTo>
                    <a:pt x="391" y="12"/>
                    <a:pt x="349"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p:cNvSpPr/>
            <p:nvPr/>
          </p:nvSpPr>
          <p:spPr>
            <a:xfrm>
              <a:off x="2111500" y="3069650"/>
              <a:ext cx="25825" cy="30875"/>
            </a:xfrm>
            <a:custGeom>
              <a:avLst/>
              <a:gdLst/>
              <a:ahLst/>
              <a:cxnLst/>
              <a:rect l="l" t="t" r="r" b="b"/>
              <a:pathLst>
                <a:path w="1033" h="1235" extrusionOk="0">
                  <a:moveTo>
                    <a:pt x="298" y="0"/>
                  </a:moveTo>
                  <a:cubicBezTo>
                    <a:pt x="247" y="0"/>
                    <a:pt x="196" y="17"/>
                    <a:pt x="145" y="34"/>
                  </a:cubicBezTo>
                  <a:cubicBezTo>
                    <a:pt x="97" y="82"/>
                    <a:pt x="49" y="130"/>
                    <a:pt x="25" y="202"/>
                  </a:cubicBezTo>
                  <a:cubicBezTo>
                    <a:pt x="1" y="274"/>
                    <a:pt x="1" y="370"/>
                    <a:pt x="49" y="418"/>
                  </a:cubicBezTo>
                  <a:cubicBezTo>
                    <a:pt x="193" y="658"/>
                    <a:pt x="337" y="874"/>
                    <a:pt x="505" y="1090"/>
                  </a:cubicBezTo>
                  <a:cubicBezTo>
                    <a:pt x="529" y="1162"/>
                    <a:pt x="601" y="1210"/>
                    <a:pt x="673" y="1234"/>
                  </a:cubicBezTo>
                  <a:cubicBezTo>
                    <a:pt x="721" y="1234"/>
                    <a:pt x="817" y="1234"/>
                    <a:pt x="889" y="1186"/>
                  </a:cubicBezTo>
                  <a:cubicBezTo>
                    <a:pt x="937" y="1162"/>
                    <a:pt x="985" y="1090"/>
                    <a:pt x="1009" y="1018"/>
                  </a:cubicBezTo>
                  <a:cubicBezTo>
                    <a:pt x="1033" y="946"/>
                    <a:pt x="1009" y="874"/>
                    <a:pt x="985" y="802"/>
                  </a:cubicBezTo>
                  <a:cubicBezTo>
                    <a:pt x="841" y="586"/>
                    <a:pt x="673" y="370"/>
                    <a:pt x="529" y="154"/>
                  </a:cubicBezTo>
                  <a:cubicBezTo>
                    <a:pt x="481" y="82"/>
                    <a:pt x="433" y="34"/>
                    <a:pt x="361" y="10"/>
                  </a:cubicBezTo>
                  <a:cubicBezTo>
                    <a:pt x="340" y="3"/>
                    <a:pt x="319"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p:cNvSpPr/>
            <p:nvPr/>
          </p:nvSpPr>
          <p:spPr>
            <a:xfrm>
              <a:off x="2097700" y="3153300"/>
              <a:ext cx="25225" cy="25225"/>
            </a:xfrm>
            <a:custGeom>
              <a:avLst/>
              <a:gdLst/>
              <a:ahLst/>
              <a:cxnLst/>
              <a:rect l="l" t="t" r="r" b="b"/>
              <a:pathLst>
                <a:path w="1009" h="1009" extrusionOk="0">
                  <a:moveTo>
                    <a:pt x="289" y="1"/>
                  </a:moveTo>
                  <a:cubicBezTo>
                    <a:pt x="217" y="1"/>
                    <a:pt x="121" y="49"/>
                    <a:pt x="73" y="97"/>
                  </a:cubicBezTo>
                  <a:cubicBezTo>
                    <a:pt x="25" y="145"/>
                    <a:pt x="1" y="217"/>
                    <a:pt x="1" y="289"/>
                  </a:cubicBezTo>
                  <a:cubicBezTo>
                    <a:pt x="1" y="361"/>
                    <a:pt x="25" y="433"/>
                    <a:pt x="73" y="481"/>
                  </a:cubicBezTo>
                  <a:lnTo>
                    <a:pt x="529" y="937"/>
                  </a:lnTo>
                  <a:cubicBezTo>
                    <a:pt x="577" y="985"/>
                    <a:pt x="649" y="1009"/>
                    <a:pt x="721" y="1009"/>
                  </a:cubicBezTo>
                  <a:cubicBezTo>
                    <a:pt x="793" y="1009"/>
                    <a:pt x="865" y="985"/>
                    <a:pt x="913" y="937"/>
                  </a:cubicBezTo>
                  <a:cubicBezTo>
                    <a:pt x="961" y="889"/>
                    <a:pt x="1009" y="817"/>
                    <a:pt x="1009" y="745"/>
                  </a:cubicBezTo>
                  <a:cubicBezTo>
                    <a:pt x="1009" y="673"/>
                    <a:pt x="985" y="601"/>
                    <a:pt x="913" y="529"/>
                  </a:cubicBezTo>
                  <a:lnTo>
                    <a:pt x="481" y="97"/>
                  </a:ln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p:cNvSpPr/>
            <p:nvPr/>
          </p:nvSpPr>
          <p:spPr>
            <a:xfrm>
              <a:off x="2086300" y="3251125"/>
              <a:ext cx="22825" cy="27875"/>
            </a:xfrm>
            <a:custGeom>
              <a:avLst/>
              <a:gdLst/>
              <a:ahLst/>
              <a:cxnLst/>
              <a:rect l="l" t="t" r="r" b="b"/>
              <a:pathLst>
                <a:path w="913" h="1115" extrusionOk="0">
                  <a:moveTo>
                    <a:pt x="361" y="0"/>
                  </a:moveTo>
                  <a:cubicBezTo>
                    <a:pt x="313" y="0"/>
                    <a:pt x="217" y="0"/>
                    <a:pt x="145" y="48"/>
                  </a:cubicBezTo>
                  <a:cubicBezTo>
                    <a:pt x="97" y="72"/>
                    <a:pt x="49" y="144"/>
                    <a:pt x="25" y="216"/>
                  </a:cubicBezTo>
                  <a:cubicBezTo>
                    <a:pt x="1" y="288"/>
                    <a:pt x="25" y="360"/>
                    <a:pt x="49" y="432"/>
                  </a:cubicBezTo>
                  <a:cubicBezTo>
                    <a:pt x="169" y="600"/>
                    <a:pt x="289" y="792"/>
                    <a:pt x="385" y="984"/>
                  </a:cubicBezTo>
                  <a:cubicBezTo>
                    <a:pt x="433" y="1032"/>
                    <a:pt x="481" y="1080"/>
                    <a:pt x="553" y="1104"/>
                  </a:cubicBezTo>
                  <a:cubicBezTo>
                    <a:pt x="574" y="1111"/>
                    <a:pt x="597" y="1114"/>
                    <a:pt x="620" y="1114"/>
                  </a:cubicBezTo>
                  <a:cubicBezTo>
                    <a:pt x="677" y="1114"/>
                    <a:pt x="735" y="1097"/>
                    <a:pt x="769" y="1080"/>
                  </a:cubicBezTo>
                  <a:cubicBezTo>
                    <a:pt x="841" y="1032"/>
                    <a:pt x="889" y="984"/>
                    <a:pt x="913" y="912"/>
                  </a:cubicBezTo>
                  <a:cubicBezTo>
                    <a:pt x="913" y="840"/>
                    <a:pt x="913" y="768"/>
                    <a:pt x="865" y="696"/>
                  </a:cubicBezTo>
                  <a:cubicBezTo>
                    <a:pt x="769" y="504"/>
                    <a:pt x="649" y="312"/>
                    <a:pt x="529" y="144"/>
                  </a:cubicBezTo>
                  <a:cubicBezTo>
                    <a:pt x="505" y="72"/>
                    <a:pt x="433"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p:cNvSpPr/>
            <p:nvPr/>
          </p:nvSpPr>
          <p:spPr>
            <a:xfrm>
              <a:off x="2086300" y="3301275"/>
              <a:ext cx="25825" cy="25325"/>
            </a:xfrm>
            <a:custGeom>
              <a:avLst/>
              <a:gdLst/>
              <a:ahLst/>
              <a:cxnLst/>
              <a:rect l="l" t="t" r="r" b="b"/>
              <a:pathLst>
                <a:path w="1033" h="1013" extrusionOk="0">
                  <a:moveTo>
                    <a:pt x="280" y="0"/>
                  </a:moveTo>
                  <a:cubicBezTo>
                    <a:pt x="259" y="0"/>
                    <a:pt x="238" y="3"/>
                    <a:pt x="217" y="10"/>
                  </a:cubicBezTo>
                  <a:cubicBezTo>
                    <a:pt x="145" y="34"/>
                    <a:pt x="73" y="82"/>
                    <a:pt x="49" y="154"/>
                  </a:cubicBezTo>
                  <a:cubicBezTo>
                    <a:pt x="49" y="154"/>
                    <a:pt x="25" y="178"/>
                    <a:pt x="25" y="202"/>
                  </a:cubicBezTo>
                  <a:cubicBezTo>
                    <a:pt x="1" y="250"/>
                    <a:pt x="1" y="298"/>
                    <a:pt x="25" y="370"/>
                  </a:cubicBezTo>
                  <a:cubicBezTo>
                    <a:pt x="49" y="442"/>
                    <a:pt x="73" y="514"/>
                    <a:pt x="121" y="562"/>
                  </a:cubicBezTo>
                  <a:cubicBezTo>
                    <a:pt x="169" y="634"/>
                    <a:pt x="217" y="706"/>
                    <a:pt x="265" y="754"/>
                  </a:cubicBezTo>
                  <a:cubicBezTo>
                    <a:pt x="313" y="802"/>
                    <a:pt x="385" y="850"/>
                    <a:pt x="457" y="898"/>
                  </a:cubicBezTo>
                  <a:cubicBezTo>
                    <a:pt x="529" y="946"/>
                    <a:pt x="577" y="970"/>
                    <a:pt x="673" y="994"/>
                  </a:cubicBezTo>
                  <a:cubicBezTo>
                    <a:pt x="685" y="1006"/>
                    <a:pt x="703" y="1012"/>
                    <a:pt x="721" y="1012"/>
                  </a:cubicBezTo>
                  <a:cubicBezTo>
                    <a:pt x="739" y="1012"/>
                    <a:pt x="757" y="1006"/>
                    <a:pt x="769" y="994"/>
                  </a:cubicBezTo>
                  <a:cubicBezTo>
                    <a:pt x="817" y="994"/>
                    <a:pt x="841" y="994"/>
                    <a:pt x="865" y="970"/>
                  </a:cubicBezTo>
                  <a:cubicBezTo>
                    <a:pt x="937" y="946"/>
                    <a:pt x="985" y="874"/>
                    <a:pt x="1009" y="802"/>
                  </a:cubicBezTo>
                  <a:cubicBezTo>
                    <a:pt x="1033" y="730"/>
                    <a:pt x="1009" y="658"/>
                    <a:pt x="985" y="586"/>
                  </a:cubicBezTo>
                  <a:cubicBezTo>
                    <a:pt x="961" y="562"/>
                    <a:pt x="937" y="562"/>
                    <a:pt x="937" y="538"/>
                  </a:cubicBezTo>
                  <a:cubicBezTo>
                    <a:pt x="913" y="514"/>
                    <a:pt x="889" y="490"/>
                    <a:pt x="865" y="490"/>
                  </a:cubicBezTo>
                  <a:cubicBezTo>
                    <a:pt x="817" y="466"/>
                    <a:pt x="769" y="442"/>
                    <a:pt x="721" y="394"/>
                  </a:cubicBezTo>
                  <a:cubicBezTo>
                    <a:pt x="673" y="370"/>
                    <a:pt x="649" y="346"/>
                    <a:pt x="625" y="298"/>
                  </a:cubicBezTo>
                  <a:cubicBezTo>
                    <a:pt x="601" y="274"/>
                    <a:pt x="577" y="226"/>
                    <a:pt x="553" y="178"/>
                  </a:cubicBezTo>
                  <a:cubicBezTo>
                    <a:pt x="529" y="154"/>
                    <a:pt x="529" y="130"/>
                    <a:pt x="505" y="106"/>
                  </a:cubicBezTo>
                  <a:cubicBezTo>
                    <a:pt x="481" y="82"/>
                    <a:pt x="457" y="58"/>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p:cNvSpPr/>
            <p:nvPr/>
          </p:nvSpPr>
          <p:spPr>
            <a:xfrm>
              <a:off x="2100100" y="3404725"/>
              <a:ext cx="22825" cy="19225"/>
            </a:xfrm>
            <a:custGeom>
              <a:avLst/>
              <a:gdLst/>
              <a:ahLst/>
              <a:cxnLst/>
              <a:rect l="l" t="t" r="r" b="b"/>
              <a:pathLst>
                <a:path w="913" h="769" extrusionOk="0">
                  <a:moveTo>
                    <a:pt x="217" y="1"/>
                  </a:moveTo>
                  <a:cubicBezTo>
                    <a:pt x="193" y="1"/>
                    <a:pt x="145" y="25"/>
                    <a:pt x="121" y="49"/>
                  </a:cubicBezTo>
                  <a:cubicBezTo>
                    <a:pt x="97" y="73"/>
                    <a:pt x="73" y="97"/>
                    <a:pt x="49" y="121"/>
                  </a:cubicBezTo>
                  <a:cubicBezTo>
                    <a:pt x="25" y="193"/>
                    <a:pt x="1" y="265"/>
                    <a:pt x="25" y="337"/>
                  </a:cubicBezTo>
                  <a:cubicBezTo>
                    <a:pt x="25" y="361"/>
                    <a:pt x="49" y="385"/>
                    <a:pt x="49" y="409"/>
                  </a:cubicBezTo>
                  <a:cubicBezTo>
                    <a:pt x="73" y="457"/>
                    <a:pt x="121" y="481"/>
                    <a:pt x="145" y="505"/>
                  </a:cubicBezTo>
                  <a:cubicBezTo>
                    <a:pt x="265" y="601"/>
                    <a:pt x="385" y="673"/>
                    <a:pt x="481" y="745"/>
                  </a:cubicBezTo>
                  <a:cubicBezTo>
                    <a:pt x="529" y="769"/>
                    <a:pt x="553" y="769"/>
                    <a:pt x="601" y="769"/>
                  </a:cubicBezTo>
                  <a:lnTo>
                    <a:pt x="697" y="769"/>
                  </a:lnTo>
                  <a:cubicBezTo>
                    <a:pt x="745" y="769"/>
                    <a:pt x="769" y="745"/>
                    <a:pt x="793" y="721"/>
                  </a:cubicBezTo>
                  <a:cubicBezTo>
                    <a:pt x="841" y="697"/>
                    <a:pt x="865" y="673"/>
                    <a:pt x="865" y="649"/>
                  </a:cubicBezTo>
                  <a:cubicBezTo>
                    <a:pt x="913" y="577"/>
                    <a:pt x="913" y="505"/>
                    <a:pt x="889" y="433"/>
                  </a:cubicBezTo>
                  <a:cubicBezTo>
                    <a:pt x="889" y="409"/>
                    <a:pt x="889" y="385"/>
                    <a:pt x="865" y="361"/>
                  </a:cubicBezTo>
                  <a:cubicBezTo>
                    <a:pt x="841" y="313"/>
                    <a:pt x="817" y="289"/>
                    <a:pt x="769" y="265"/>
                  </a:cubicBezTo>
                  <a:cubicBezTo>
                    <a:pt x="649" y="193"/>
                    <a:pt x="553" y="97"/>
                    <a:pt x="433" y="25"/>
                  </a:cubicBezTo>
                  <a:cubicBezTo>
                    <a:pt x="409" y="1"/>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p:cNvSpPr/>
            <p:nvPr/>
          </p:nvSpPr>
          <p:spPr>
            <a:xfrm>
              <a:off x="2108500" y="3452125"/>
              <a:ext cx="25825" cy="19825"/>
            </a:xfrm>
            <a:custGeom>
              <a:avLst/>
              <a:gdLst/>
              <a:ahLst/>
              <a:cxnLst/>
              <a:rect l="l" t="t" r="r" b="b"/>
              <a:pathLst>
                <a:path w="1033" h="793" extrusionOk="0">
                  <a:moveTo>
                    <a:pt x="337" y="1"/>
                  </a:moveTo>
                  <a:cubicBezTo>
                    <a:pt x="289" y="1"/>
                    <a:pt x="241" y="1"/>
                    <a:pt x="217" y="25"/>
                  </a:cubicBezTo>
                  <a:cubicBezTo>
                    <a:pt x="145" y="25"/>
                    <a:pt x="73" y="97"/>
                    <a:pt x="49" y="145"/>
                  </a:cubicBezTo>
                  <a:cubicBezTo>
                    <a:pt x="25" y="217"/>
                    <a:pt x="1" y="289"/>
                    <a:pt x="25" y="361"/>
                  </a:cubicBezTo>
                  <a:cubicBezTo>
                    <a:pt x="49" y="433"/>
                    <a:pt x="73" y="505"/>
                    <a:pt x="145" y="529"/>
                  </a:cubicBezTo>
                  <a:cubicBezTo>
                    <a:pt x="289" y="601"/>
                    <a:pt x="457" y="673"/>
                    <a:pt x="601" y="745"/>
                  </a:cubicBezTo>
                  <a:cubicBezTo>
                    <a:pt x="625" y="769"/>
                    <a:pt x="673" y="769"/>
                    <a:pt x="697" y="793"/>
                  </a:cubicBezTo>
                  <a:cubicBezTo>
                    <a:pt x="745" y="793"/>
                    <a:pt x="769" y="793"/>
                    <a:pt x="817" y="769"/>
                  </a:cubicBezTo>
                  <a:cubicBezTo>
                    <a:pt x="865" y="769"/>
                    <a:pt x="937" y="697"/>
                    <a:pt x="985" y="649"/>
                  </a:cubicBezTo>
                  <a:cubicBezTo>
                    <a:pt x="1009" y="577"/>
                    <a:pt x="1033" y="505"/>
                    <a:pt x="1009" y="433"/>
                  </a:cubicBezTo>
                  <a:cubicBezTo>
                    <a:pt x="985" y="361"/>
                    <a:pt x="937" y="289"/>
                    <a:pt x="889" y="265"/>
                  </a:cubicBezTo>
                  <a:cubicBezTo>
                    <a:pt x="721" y="193"/>
                    <a:pt x="577" y="121"/>
                    <a:pt x="433" y="49"/>
                  </a:cubicBezTo>
                  <a:cubicBezTo>
                    <a:pt x="409" y="25"/>
                    <a:pt x="361" y="25"/>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p:cNvSpPr/>
            <p:nvPr/>
          </p:nvSpPr>
          <p:spPr>
            <a:xfrm>
              <a:off x="2344325" y="2826200"/>
              <a:ext cx="13825" cy="33100"/>
            </a:xfrm>
            <a:custGeom>
              <a:avLst/>
              <a:gdLst/>
              <a:ahLst/>
              <a:cxnLst/>
              <a:rect l="l" t="t" r="r" b="b"/>
              <a:pathLst>
                <a:path w="553" h="1324" extrusionOk="0">
                  <a:moveTo>
                    <a:pt x="301" y="1"/>
                  </a:moveTo>
                  <a:cubicBezTo>
                    <a:pt x="290" y="1"/>
                    <a:pt x="277" y="2"/>
                    <a:pt x="265" y="3"/>
                  </a:cubicBezTo>
                  <a:cubicBezTo>
                    <a:pt x="121" y="3"/>
                    <a:pt x="1" y="123"/>
                    <a:pt x="1" y="267"/>
                  </a:cubicBezTo>
                  <a:lnTo>
                    <a:pt x="1" y="1035"/>
                  </a:lnTo>
                  <a:cubicBezTo>
                    <a:pt x="1" y="1179"/>
                    <a:pt x="121" y="1324"/>
                    <a:pt x="265" y="1324"/>
                  </a:cubicBezTo>
                  <a:cubicBezTo>
                    <a:pt x="433" y="1300"/>
                    <a:pt x="553" y="1203"/>
                    <a:pt x="553" y="1035"/>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p:cNvSpPr/>
            <p:nvPr/>
          </p:nvSpPr>
          <p:spPr>
            <a:xfrm>
              <a:off x="2344325" y="2901875"/>
              <a:ext cx="13825" cy="30625"/>
            </a:xfrm>
            <a:custGeom>
              <a:avLst/>
              <a:gdLst/>
              <a:ahLst/>
              <a:cxnLst/>
              <a:rect l="l" t="t" r="r" b="b"/>
              <a:pathLst>
                <a:path w="553" h="1225" extrusionOk="0">
                  <a:moveTo>
                    <a:pt x="265" y="1"/>
                  </a:moveTo>
                  <a:cubicBezTo>
                    <a:pt x="121" y="25"/>
                    <a:pt x="1" y="145"/>
                    <a:pt x="1" y="289"/>
                  </a:cubicBezTo>
                  <a:lnTo>
                    <a:pt x="1" y="937"/>
                  </a:lnTo>
                  <a:cubicBezTo>
                    <a:pt x="1" y="1009"/>
                    <a:pt x="25" y="1081"/>
                    <a:pt x="73" y="1153"/>
                  </a:cubicBezTo>
                  <a:cubicBezTo>
                    <a:pt x="121" y="1201"/>
                    <a:pt x="193" y="1225"/>
                    <a:pt x="265" y="1225"/>
                  </a:cubicBezTo>
                  <a:cubicBezTo>
                    <a:pt x="433" y="1225"/>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p:cNvSpPr/>
            <p:nvPr/>
          </p:nvSpPr>
          <p:spPr>
            <a:xfrm>
              <a:off x="2335325" y="2959425"/>
              <a:ext cx="17425" cy="59850"/>
            </a:xfrm>
            <a:custGeom>
              <a:avLst/>
              <a:gdLst/>
              <a:ahLst/>
              <a:cxnLst/>
              <a:rect l="l" t="t" r="r" b="b"/>
              <a:pathLst>
                <a:path w="697" h="2394" extrusionOk="0">
                  <a:moveTo>
                    <a:pt x="464" y="0"/>
                  </a:moveTo>
                  <a:cubicBezTo>
                    <a:pt x="454" y="0"/>
                    <a:pt x="444" y="1"/>
                    <a:pt x="433" y="3"/>
                  </a:cubicBezTo>
                  <a:cubicBezTo>
                    <a:pt x="265" y="3"/>
                    <a:pt x="145" y="123"/>
                    <a:pt x="145" y="267"/>
                  </a:cubicBezTo>
                  <a:cubicBezTo>
                    <a:pt x="145" y="867"/>
                    <a:pt x="97" y="1467"/>
                    <a:pt x="25" y="2043"/>
                  </a:cubicBezTo>
                  <a:cubicBezTo>
                    <a:pt x="1" y="2187"/>
                    <a:pt x="49" y="2355"/>
                    <a:pt x="217" y="2379"/>
                  </a:cubicBezTo>
                  <a:cubicBezTo>
                    <a:pt x="241" y="2389"/>
                    <a:pt x="269" y="2394"/>
                    <a:pt x="297" y="2394"/>
                  </a:cubicBezTo>
                  <a:cubicBezTo>
                    <a:pt x="408" y="2394"/>
                    <a:pt x="534" y="2321"/>
                    <a:pt x="553" y="2187"/>
                  </a:cubicBezTo>
                  <a:cubicBezTo>
                    <a:pt x="649" y="1563"/>
                    <a:pt x="697" y="915"/>
                    <a:pt x="697" y="267"/>
                  </a:cubicBezTo>
                  <a:cubicBezTo>
                    <a:pt x="697" y="134"/>
                    <a:pt x="594" y="0"/>
                    <a:pt x="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p:cNvSpPr/>
            <p:nvPr/>
          </p:nvSpPr>
          <p:spPr>
            <a:xfrm>
              <a:off x="2335925" y="3043500"/>
              <a:ext cx="13825" cy="40900"/>
            </a:xfrm>
            <a:custGeom>
              <a:avLst/>
              <a:gdLst/>
              <a:ahLst/>
              <a:cxnLst/>
              <a:rect l="l" t="t" r="r" b="b"/>
              <a:pathLst>
                <a:path w="553" h="1636" extrusionOk="0">
                  <a:moveTo>
                    <a:pt x="289" y="0"/>
                  </a:moveTo>
                  <a:cubicBezTo>
                    <a:pt x="121" y="0"/>
                    <a:pt x="1" y="120"/>
                    <a:pt x="1" y="288"/>
                  </a:cubicBezTo>
                  <a:lnTo>
                    <a:pt x="1" y="1368"/>
                  </a:lnTo>
                  <a:cubicBezTo>
                    <a:pt x="1" y="1502"/>
                    <a:pt x="104" y="1635"/>
                    <a:pt x="252" y="1635"/>
                  </a:cubicBezTo>
                  <a:cubicBezTo>
                    <a:pt x="264" y="1635"/>
                    <a:pt x="276" y="1634"/>
                    <a:pt x="289" y="1632"/>
                  </a:cubicBezTo>
                  <a:cubicBezTo>
                    <a:pt x="433" y="1632"/>
                    <a:pt x="553" y="1512"/>
                    <a:pt x="553" y="1368"/>
                  </a:cubicBezTo>
                  <a:lnTo>
                    <a:pt x="553" y="288"/>
                  </a:lnTo>
                  <a:cubicBezTo>
                    <a:pt x="553" y="120"/>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p:cNvSpPr/>
            <p:nvPr/>
          </p:nvSpPr>
          <p:spPr>
            <a:xfrm>
              <a:off x="2333525" y="3132900"/>
              <a:ext cx="13825" cy="38500"/>
            </a:xfrm>
            <a:custGeom>
              <a:avLst/>
              <a:gdLst/>
              <a:ahLst/>
              <a:cxnLst/>
              <a:rect l="l" t="t" r="r" b="b"/>
              <a:pathLst>
                <a:path w="553" h="1540" extrusionOk="0">
                  <a:moveTo>
                    <a:pt x="265" y="1"/>
                  </a:moveTo>
                  <a:cubicBezTo>
                    <a:pt x="121" y="25"/>
                    <a:pt x="1" y="121"/>
                    <a:pt x="1" y="289"/>
                  </a:cubicBezTo>
                  <a:lnTo>
                    <a:pt x="1" y="1273"/>
                  </a:lnTo>
                  <a:cubicBezTo>
                    <a:pt x="1" y="1406"/>
                    <a:pt x="104" y="1539"/>
                    <a:pt x="233" y="1539"/>
                  </a:cubicBezTo>
                  <a:cubicBezTo>
                    <a:pt x="244" y="1539"/>
                    <a:pt x="254" y="1539"/>
                    <a:pt x="265" y="1537"/>
                  </a:cubicBezTo>
                  <a:cubicBezTo>
                    <a:pt x="433" y="1537"/>
                    <a:pt x="553" y="1417"/>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p:cNvSpPr/>
            <p:nvPr/>
          </p:nvSpPr>
          <p:spPr>
            <a:xfrm>
              <a:off x="2326925" y="3209325"/>
              <a:ext cx="18625" cy="38325"/>
            </a:xfrm>
            <a:custGeom>
              <a:avLst/>
              <a:gdLst/>
              <a:ahLst/>
              <a:cxnLst/>
              <a:rect l="l" t="t" r="r" b="b"/>
              <a:pathLst>
                <a:path w="745" h="1533" extrusionOk="0">
                  <a:moveTo>
                    <a:pt x="434" y="0"/>
                  </a:moveTo>
                  <a:cubicBezTo>
                    <a:pt x="401" y="0"/>
                    <a:pt x="367" y="6"/>
                    <a:pt x="337" y="16"/>
                  </a:cubicBezTo>
                  <a:cubicBezTo>
                    <a:pt x="193" y="64"/>
                    <a:pt x="121" y="184"/>
                    <a:pt x="145" y="352"/>
                  </a:cubicBezTo>
                  <a:cubicBezTo>
                    <a:pt x="145" y="352"/>
                    <a:pt x="145" y="352"/>
                    <a:pt x="145" y="376"/>
                  </a:cubicBezTo>
                  <a:cubicBezTo>
                    <a:pt x="169" y="520"/>
                    <a:pt x="169" y="664"/>
                    <a:pt x="145" y="808"/>
                  </a:cubicBezTo>
                  <a:cubicBezTo>
                    <a:pt x="145" y="928"/>
                    <a:pt x="97" y="1072"/>
                    <a:pt x="73" y="1192"/>
                  </a:cubicBezTo>
                  <a:cubicBezTo>
                    <a:pt x="1" y="1312"/>
                    <a:pt x="121" y="1504"/>
                    <a:pt x="265" y="1528"/>
                  </a:cubicBezTo>
                  <a:cubicBezTo>
                    <a:pt x="283" y="1531"/>
                    <a:pt x="301" y="1533"/>
                    <a:pt x="319" y="1533"/>
                  </a:cubicBezTo>
                  <a:cubicBezTo>
                    <a:pt x="444" y="1533"/>
                    <a:pt x="559" y="1462"/>
                    <a:pt x="601" y="1336"/>
                  </a:cubicBezTo>
                  <a:cubicBezTo>
                    <a:pt x="721" y="976"/>
                    <a:pt x="745" y="568"/>
                    <a:pt x="697" y="208"/>
                  </a:cubicBezTo>
                  <a:cubicBezTo>
                    <a:pt x="673" y="136"/>
                    <a:pt x="625" y="64"/>
                    <a:pt x="553" y="40"/>
                  </a:cubicBezTo>
                  <a:cubicBezTo>
                    <a:pt x="525" y="12"/>
                    <a:pt x="480"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p:cNvSpPr/>
            <p:nvPr/>
          </p:nvSpPr>
          <p:spPr>
            <a:xfrm>
              <a:off x="2325125" y="3287725"/>
              <a:ext cx="13825" cy="30625"/>
            </a:xfrm>
            <a:custGeom>
              <a:avLst/>
              <a:gdLst/>
              <a:ahLst/>
              <a:cxnLst/>
              <a:rect l="l" t="t" r="r" b="b"/>
              <a:pathLst>
                <a:path w="553" h="1225" extrusionOk="0">
                  <a:moveTo>
                    <a:pt x="289" y="0"/>
                  </a:moveTo>
                  <a:cubicBezTo>
                    <a:pt x="121" y="24"/>
                    <a:pt x="1" y="144"/>
                    <a:pt x="1" y="288"/>
                  </a:cubicBezTo>
                  <a:lnTo>
                    <a:pt x="1" y="936"/>
                  </a:lnTo>
                  <a:cubicBezTo>
                    <a:pt x="1" y="1008"/>
                    <a:pt x="25" y="1080"/>
                    <a:pt x="73" y="1128"/>
                  </a:cubicBezTo>
                  <a:cubicBezTo>
                    <a:pt x="121" y="1176"/>
                    <a:pt x="217" y="1224"/>
                    <a:pt x="289" y="1224"/>
                  </a:cubicBezTo>
                  <a:cubicBezTo>
                    <a:pt x="433" y="1224"/>
                    <a:pt x="553" y="1104"/>
                    <a:pt x="553" y="936"/>
                  </a:cubicBezTo>
                  <a:lnTo>
                    <a:pt x="553" y="288"/>
                  </a:ln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p:cNvSpPr/>
            <p:nvPr/>
          </p:nvSpPr>
          <p:spPr>
            <a:xfrm>
              <a:off x="2317925" y="3355825"/>
              <a:ext cx="18625" cy="46300"/>
            </a:xfrm>
            <a:custGeom>
              <a:avLst/>
              <a:gdLst/>
              <a:ahLst/>
              <a:cxnLst/>
              <a:rect l="l" t="t" r="r" b="b"/>
              <a:pathLst>
                <a:path w="745" h="1852" extrusionOk="0">
                  <a:moveTo>
                    <a:pt x="393" y="0"/>
                  </a:moveTo>
                  <a:cubicBezTo>
                    <a:pt x="365" y="0"/>
                    <a:pt x="338" y="4"/>
                    <a:pt x="313" y="12"/>
                  </a:cubicBezTo>
                  <a:cubicBezTo>
                    <a:pt x="169" y="60"/>
                    <a:pt x="97" y="205"/>
                    <a:pt x="121" y="349"/>
                  </a:cubicBezTo>
                  <a:cubicBezTo>
                    <a:pt x="121" y="373"/>
                    <a:pt x="145" y="397"/>
                    <a:pt x="145" y="445"/>
                  </a:cubicBezTo>
                  <a:lnTo>
                    <a:pt x="145" y="469"/>
                  </a:lnTo>
                  <a:cubicBezTo>
                    <a:pt x="145" y="517"/>
                    <a:pt x="145" y="565"/>
                    <a:pt x="145" y="613"/>
                  </a:cubicBezTo>
                  <a:cubicBezTo>
                    <a:pt x="169" y="709"/>
                    <a:pt x="169" y="829"/>
                    <a:pt x="145" y="925"/>
                  </a:cubicBezTo>
                  <a:cubicBezTo>
                    <a:pt x="145" y="973"/>
                    <a:pt x="145" y="1021"/>
                    <a:pt x="145" y="1069"/>
                  </a:cubicBezTo>
                  <a:cubicBezTo>
                    <a:pt x="145" y="1093"/>
                    <a:pt x="145" y="1093"/>
                    <a:pt x="145" y="1117"/>
                  </a:cubicBezTo>
                  <a:cubicBezTo>
                    <a:pt x="145" y="1141"/>
                    <a:pt x="121" y="1165"/>
                    <a:pt x="121" y="1189"/>
                  </a:cubicBezTo>
                  <a:cubicBezTo>
                    <a:pt x="97" y="1309"/>
                    <a:pt x="73" y="1405"/>
                    <a:pt x="49" y="1501"/>
                  </a:cubicBezTo>
                  <a:cubicBezTo>
                    <a:pt x="1" y="1645"/>
                    <a:pt x="97" y="1813"/>
                    <a:pt x="241" y="1837"/>
                  </a:cubicBezTo>
                  <a:cubicBezTo>
                    <a:pt x="270" y="1846"/>
                    <a:pt x="301" y="1851"/>
                    <a:pt x="331" y="1851"/>
                  </a:cubicBezTo>
                  <a:cubicBezTo>
                    <a:pt x="448" y="1851"/>
                    <a:pt x="563" y="1778"/>
                    <a:pt x="601" y="1645"/>
                  </a:cubicBezTo>
                  <a:cubicBezTo>
                    <a:pt x="721" y="1189"/>
                    <a:pt x="745" y="685"/>
                    <a:pt x="673" y="205"/>
                  </a:cubicBezTo>
                  <a:cubicBezTo>
                    <a:pt x="653" y="86"/>
                    <a:pt x="520"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p:cNvSpPr/>
            <p:nvPr/>
          </p:nvSpPr>
          <p:spPr>
            <a:xfrm>
              <a:off x="2320325" y="3453825"/>
              <a:ext cx="19825" cy="51850"/>
            </a:xfrm>
            <a:custGeom>
              <a:avLst/>
              <a:gdLst/>
              <a:ahLst/>
              <a:cxnLst/>
              <a:rect l="l" t="t" r="r" b="b"/>
              <a:pathLst>
                <a:path w="793" h="2074" extrusionOk="0">
                  <a:moveTo>
                    <a:pt x="528" y="0"/>
                  </a:moveTo>
                  <a:cubicBezTo>
                    <a:pt x="411" y="0"/>
                    <a:pt x="262" y="71"/>
                    <a:pt x="241" y="197"/>
                  </a:cubicBezTo>
                  <a:cubicBezTo>
                    <a:pt x="169" y="701"/>
                    <a:pt x="97" y="1229"/>
                    <a:pt x="25" y="1733"/>
                  </a:cubicBezTo>
                  <a:cubicBezTo>
                    <a:pt x="1" y="1877"/>
                    <a:pt x="73" y="2045"/>
                    <a:pt x="217" y="2069"/>
                  </a:cubicBezTo>
                  <a:cubicBezTo>
                    <a:pt x="235" y="2072"/>
                    <a:pt x="254" y="2074"/>
                    <a:pt x="274" y="2074"/>
                  </a:cubicBezTo>
                  <a:cubicBezTo>
                    <a:pt x="407" y="2074"/>
                    <a:pt x="556" y="2003"/>
                    <a:pt x="577" y="1877"/>
                  </a:cubicBezTo>
                  <a:cubicBezTo>
                    <a:pt x="625" y="1373"/>
                    <a:pt x="697" y="869"/>
                    <a:pt x="769" y="365"/>
                  </a:cubicBezTo>
                  <a:cubicBezTo>
                    <a:pt x="793" y="221"/>
                    <a:pt x="745" y="53"/>
                    <a:pt x="577" y="5"/>
                  </a:cubicBezTo>
                  <a:cubicBezTo>
                    <a:pt x="562"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p:cNvSpPr/>
            <p:nvPr/>
          </p:nvSpPr>
          <p:spPr>
            <a:xfrm>
              <a:off x="2308925" y="3567950"/>
              <a:ext cx="17425" cy="40975"/>
            </a:xfrm>
            <a:custGeom>
              <a:avLst/>
              <a:gdLst/>
              <a:ahLst/>
              <a:cxnLst/>
              <a:rect l="l" t="t" r="r" b="b"/>
              <a:pathLst>
                <a:path w="697" h="1639" extrusionOk="0">
                  <a:moveTo>
                    <a:pt x="409" y="0"/>
                  </a:moveTo>
                  <a:cubicBezTo>
                    <a:pt x="241" y="0"/>
                    <a:pt x="145" y="120"/>
                    <a:pt x="121" y="288"/>
                  </a:cubicBezTo>
                  <a:cubicBezTo>
                    <a:pt x="97" y="648"/>
                    <a:pt x="49" y="1008"/>
                    <a:pt x="1" y="1368"/>
                  </a:cubicBezTo>
                  <a:cubicBezTo>
                    <a:pt x="1" y="1440"/>
                    <a:pt x="49" y="1512"/>
                    <a:pt x="97" y="1560"/>
                  </a:cubicBezTo>
                  <a:cubicBezTo>
                    <a:pt x="136" y="1600"/>
                    <a:pt x="191" y="1639"/>
                    <a:pt x="249" y="1639"/>
                  </a:cubicBezTo>
                  <a:cubicBezTo>
                    <a:pt x="262" y="1639"/>
                    <a:pt x="276" y="1637"/>
                    <a:pt x="289" y="1632"/>
                  </a:cubicBezTo>
                  <a:cubicBezTo>
                    <a:pt x="457" y="1632"/>
                    <a:pt x="553" y="1512"/>
                    <a:pt x="577" y="1368"/>
                  </a:cubicBezTo>
                  <a:cubicBezTo>
                    <a:pt x="601" y="1008"/>
                    <a:pt x="649" y="648"/>
                    <a:pt x="673" y="288"/>
                  </a:cubicBezTo>
                  <a:cubicBezTo>
                    <a:pt x="697" y="216"/>
                    <a:pt x="649" y="120"/>
                    <a:pt x="601" y="72"/>
                  </a:cubicBezTo>
                  <a:cubicBezTo>
                    <a:pt x="553" y="24"/>
                    <a:pt x="481"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p:cNvSpPr/>
            <p:nvPr/>
          </p:nvSpPr>
          <p:spPr>
            <a:xfrm>
              <a:off x="2341325" y="3567950"/>
              <a:ext cx="19825" cy="30025"/>
            </a:xfrm>
            <a:custGeom>
              <a:avLst/>
              <a:gdLst/>
              <a:ahLst/>
              <a:cxnLst/>
              <a:rect l="l" t="t" r="r" b="b"/>
              <a:pathLst>
                <a:path w="793" h="1201" extrusionOk="0">
                  <a:moveTo>
                    <a:pt x="505" y="0"/>
                  </a:moveTo>
                  <a:cubicBezTo>
                    <a:pt x="433" y="0"/>
                    <a:pt x="361" y="24"/>
                    <a:pt x="313" y="72"/>
                  </a:cubicBezTo>
                  <a:cubicBezTo>
                    <a:pt x="265" y="120"/>
                    <a:pt x="217" y="192"/>
                    <a:pt x="217" y="264"/>
                  </a:cubicBezTo>
                  <a:cubicBezTo>
                    <a:pt x="217" y="312"/>
                    <a:pt x="217" y="384"/>
                    <a:pt x="217" y="432"/>
                  </a:cubicBezTo>
                  <a:cubicBezTo>
                    <a:pt x="217" y="480"/>
                    <a:pt x="193" y="528"/>
                    <a:pt x="169" y="576"/>
                  </a:cubicBezTo>
                  <a:cubicBezTo>
                    <a:pt x="145" y="624"/>
                    <a:pt x="121" y="672"/>
                    <a:pt x="97" y="720"/>
                  </a:cubicBezTo>
                  <a:cubicBezTo>
                    <a:pt x="49" y="792"/>
                    <a:pt x="1" y="840"/>
                    <a:pt x="1" y="936"/>
                  </a:cubicBezTo>
                  <a:cubicBezTo>
                    <a:pt x="1" y="984"/>
                    <a:pt x="25" y="1080"/>
                    <a:pt x="97" y="1128"/>
                  </a:cubicBezTo>
                  <a:cubicBezTo>
                    <a:pt x="145" y="1176"/>
                    <a:pt x="217" y="1200"/>
                    <a:pt x="289" y="1200"/>
                  </a:cubicBezTo>
                  <a:cubicBezTo>
                    <a:pt x="361" y="1200"/>
                    <a:pt x="433" y="1176"/>
                    <a:pt x="481" y="1128"/>
                  </a:cubicBezTo>
                  <a:cubicBezTo>
                    <a:pt x="601" y="1008"/>
                    <a:pt x="673" y="864"/>
                    <a:pt x="721" y="696"/>
                  </a:cubicBezTo>
                  <a:cubicBezTo>
                    <a:pt x="745" y="624"/>
                    <a:pt x="769" y="552"/>
                    <a:pt x="769" y="456"/>
                  </a:cubicBezTo>
                  <a:cubicBezTo>
                    <a:pt x="793" y="408"/>
                    <a:pt x="793" y="336"/>
                    <a:pt x="793" y="264"/>
                  </a:cubicBezTo>
                  <a:cubicBezTo>
                    <a:pt x="769" y="192"/>
                    <a:pt x="745" y="120"/>
                    <a:pt x="697" y="72"/>
                  </a:cubicBezTo>
                  <a:cubicBezTo>
                    <a:pt x="649" y="24"/>
                    <a:pt x="577"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p:cNvSpPr/>
            <p:nvPr/>
          </p:nvSpPr>
          <p:spPr>
            <a:xfrm>
              <a:off x="2354525" y="3497150"/>
              <a:ext cx="18025" cy="46825"/>
            </a:xfrm>
            <a:custGeom>
              <a:avLst/>
              <a:gdLst/>
              <a:ahLst/>
              <a:cxnLst/>
              <a:rect l="l" t="t" r="r" b="b"/>
              <a:pathLst>
                <a:path w="721" h="1873" extrusionOk="0">
                  <a:moveTo>
                    <a:pt x="433" y="0"/>
                  </a:moveTo>
                  <a:cubicBezTo>
                    <a:pt x="265" y="0"/>
                    <a:pt x="169" y="120"/>
                    <a:pt x="145" y="288"/>
                  </a:cubicBezTo>
                  <a:cubicBezTo>
                    <a:pt x="97" y="720"/>
                    <a:pt x="49" y="1152"/>
                    <a:pt x="25" y="1584"/>
                  </a:cubicBezTo>
                  <a:cubicBezTo>
                    <a:pt x="1" y="1728"/>
                    <a:pt x="145" y="1872"/>
                    <a:pt x="289" y="1872"/>
                  </a:cubicBezTo>
                  <a:cubicBezTo>
                    <a:pt x="457" y="1848"/>
                    <a:pt x="553" y="1752"/>
                    <a:pt x="577" y="1584"/>
                  </a:cubicBezTo>
                  <a:cubicBezTo>
                    <a:pt x="625" y="1152"/>
                    <a:pt x="673" y="720"/>
                    <a:pt x="721" y="288"/>
                  </a:cubicBezTo>
                  <a:cubicBezTo>
                    <a:pt x="721" y="144"/>
                    <a:pt x="577"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p:cNvSpPr/>
            <p:nvPr/>
          </p:nvSpPr>
          <p:spPr>
            <a:xfrm>
              <a:off x="2364725" y="3421125"/>
              <a:ext cx="19250" cy="43950"/>
            </a:xfrm>
            <a:custGeom>
              <a:avLst/>
              <a:gdLst/>
              <a:ahLst/>
              <a:cxnLst/>
              <a:rect l="l" t="t" r="r" b="b"/>
              <a:pathLst>
                <a:path w="770" h="1758" extrusionOk="0">
                  <a:moveTo>
                    <a:pt x="338" y="1"/>
                  </a:moveTo>
                  <a:cubicBezTo>
                    <a:pt x="305" y="1"/>
                    <a:pt x="271" y="7"/>
                    <a:pt x="241" y="17"/>
                  </a:cubicBezTo>
                  <a:cubicBezTo>
                    <a:pt x="121" y="65"/>
                    <a:pt x="1" y="209"/>
                    <a:pt x="49" y="353"/>
                  </a:cubicBezTo>
                  <a:cubicBezTo>
                    <a:pt x="97" y="449"/>
                    <a:pt x="121" y="545"/>
                    <a:pt x="145" y="641"/>
                  </a:cubicBezTo>
                  <a:cubicBezTo>
                    <a:pt x="145" y="665"/>
                    <a:pt x="145" y="689"/>
                    <a:pt x="169" y="713"/>
                  </a:cubicBezTo>
                  <a:cubicBezTo>
                    <a:pt x="169" y="761"/>
                    <a:pt x="169" y="833"/>
                    <a:pt x="169" y="881"/>
                  </a:cubicBezTo>
                  <a:cubicBezTo>
                    <a:pt x="169" y="929"/>
                    <a:pt x="169" y="977"/>
                    <a:pt x="169" y="1025"/>
                  </a:cubicBezTo>
                  <a:cubicBezTo>
                    <a:pt x="169" y="1049"/>
                    <a:pt x="169" y="1073"/>
                    <a:pt x="169" y="1097"/>
                  </a:cubicBezTo>
                  <a:cubicBezTo>
                    <a:pt x="169" y="1097"/>
                    <a:pt x="169" y="1121"/>
                    <a:pt x="169" y="1121"/>
                  </a:cubicBezTo>
                  <a:cubicBezTo>
                    <a:pt x="145" y="1217"/>
                    <a:pt x="121" y="1313"/>
                    <a:pt x="73" y="1409"/>
                  </a:cubicBezTo>
                  <a:cubicBezTo>
                    <a:pt x="25" y="1553"/>
                    <a:pt x="145" y="1721"/>
                    <a:pt x="265" y="1745"/>
                  </a:cubicBezTo>
                  <a:cubicBezTo>
                    <a:pt x="295" y="1753"/>
                    <a:pt x="324" y="1757"/>
                    <a:pt x="352" y="1757"/>
                  </a:cubicBezTo>
                  <a:cubicBezTo>
                    <a:pt x="481" y="1757"/>
                    <a:pt x="585" y="1671"/>
                    <a:pt x="625" y="1553"/>
                  </a:cubicBezTo>
                  <a:cubicBezTo>
                    <a:pt x="769" y="1121"/>
                    <a:pt x="769" y="617"/>
                    <a:pt x="601" y="209"/>
                  </a:cubicBezTo>
                  <a:cubicBezTo>
                    <a:pt x="553" y="137"/>
                    <a:pt x="529" y="89"/>
                    <a:pt x="457" y="41"/>
                  </a:cubicBezTo>
                  <a:cubicBezTo>
                    <a:pt x="429" y="13"/>
                    <a:pt x="384"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p:cNvSpPr/>
            <p:nvPr/>
          </p:nvSpPr>
          <p:spPr>
            <a:xfrm>
              <a:off x="2374325" y="3323125"/>
              <a:ext cx="13850" cy="41425"/>
            </a:xfrm>
            <a:custGeom>
              <a:avLst/>
              <a:gdLst/>
              <a:ahLst/>
              <a:cxnLst/>
              <a:rect l="l" t="t" r="r" b="b"/>
              <a:pathLst>
                <a:path w="554" h="1657" extrusionOk="0">
                  <a:moveTo>
                    <a:pt x="265" y="0"/>
                  </a:moveTo>
                  <a:cubicBezTo>
                    <a:pt x="121" y="24"/>
                    <a:pt x="1" y="120"/>
                    <a:pt x="1" y="288"/>
                  </a:cubicBezTo>
                  <a:lnTo>
                    <a:pt x="1" y="1368"/>
                  </a:lnTo>
                  <a:cubicBezTo>
                    <a:pt x="1" y="1513"/>
                    <a:pt x="121" y="1657"/>
                    <a:pt x="265" y="1657"/>
                  </a:cubicBezTo>
                  <a:cubicBezTo>
                    <a:pt x="409" y="1657"/>
                    <a:pt x="553" y="1537"/>
                    <a:pt x="553" y="1368"/>
                  </a:cubicBezTo>
                  <a:lnTo>
                    <a:pt x="553" y="288"/>
                  </a:lnTo>
                  <a:cubicBezTo>
                    <a:pt x="553" y="144"/>
                    <a:pt x="409"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p:cNvSpPr/>
            <p:nvPr/>
          </p:nvSpPr>
          <p:spPr>
            <a:xfrm>
              <a:off x="2371325" y="3214725"/>
              <a:ext cx="18050" cy="43925"/>
            </a:xfrm>
            <a:custGeom>
              <a:avLst/>
              <a:gdLst/>
              <a:ahLst/>
              <a:cxnLst/>
              <a:rect l="l" t="t" r="r" b="b"/>
              <a:pathLst>
                <a:path w="722" h="1757" extrusionOk="0">
                  <a:moveTo>
                    <a:pt x="402" y="0"/>
                  </a:moveTo>
                  <a:cubicBezTo>
                    <a:pt x="373" y="0"/>
                    <a:pt x="343" y="6"/>
                    <a:pt x="313" y="16"/>
                  </a:cubicBezTo>
                  <a:cubicBezTo>
                    <a:pt x="241" y="40"/>
                    <a:pt x="169" y="64"/>
                    <a:pt x="145" y="136"/>
                  </a:cubicBezTo>
                  <a:cubicBezTo>
                    <a:pt x="97" y="208"/>
                    <a:pt x="97" y="280"/>
                    <a:pt x="121" y="352"/>
                  </a:cubicBezTo>
                  <a:cubicBezTo>
                    <a:pt x="121" y="352"/>
                    <a:pt x="121" y="376"/>
                    <a:pt x="121" y="376"/>
                  </a:cubicBezTo>
                  <a:cubicBezTo>
                    <a:pt x="121" y="400"/>
                    <a:pt x="121" y="424"/>
                    <a:pt x="121" y="448"/>
                  </a:cubicBezTo>
                  <a:cubicBezTo>
                    <a:pt x="121" y="496"/>
                    <a:pt x="121" y="544"/>
                    <a:pt x="121" y="592"/>
                  </a:cubicBezTo>
                  <a:cubicBezTo>
                    <a:pt x="145" y="688"/>
                    <a:pt x="145" y="784"/>
                    <a:pt x="121" y="880"/>
                  </a:cubicBezTo>
                  <a:cubicBezTo>
                    <a:pt x="121" y="928"/>
                    <a:pt x="121" y="976"/>
                    <a:pt x="121" y="1024"/>
                  </a:cubicBezTo>
                  <a:cubicBezTo>
                    <a:pt x="121" y="1024"/>
                    <a:pt x="121" y="1048"/>
                    <a:pt x="121" y="1072"/>
                  </a:cubicBezTo>
                  <a:cubicBezTo>
                    <a:pt x="97" y="1096"/>
                    <a:pt x="97" y="1120"/>
                    <a:pt x="97" y="1120"/>
                  </a:cubicBezTo>
                  <a:cubicBezTo>
                    <a:pt x="97" y="1216"/>
                    <a:pt x="73" y="1312"/>
                    <a:pt x="49" y="1408"/>
                  </a:cubicBezTo>
                  <a:cubicBezTo>
                    <a:pt x="1" y="1552"/>
                    <a:pt x="97" y="1720"/>
                    <a:pt x="241" y="1744"/>
                  </a:cubicBezTo>
                  <a:cubicBezTo>
                    <a:pt x="266" y="1753"/>
                    <a:pt x="292" y="1757"/>
                    <a:pt x="317" y="1757"/>
                  </a:cubicBezTo>
                  <a:cubicBezTo>
                    <a:pt x="433" y="1757"/>
                    <a:pt x="538" y="1671"/>
                    <a:pt x="577" y="1552"/>
                  </a:cubicBezTo>
                  <a:cubicBezTo>
                    <a:pt x="697" y="1120"/>
                    <a:pt x="721" y="664"/>
                    <a:pt x="649" y="208"/>
                  </a:cubicBezTo>
                  <a:cubicBezTo>
                    <a:pt x="649" y="136"/>
                    <a:pt x="577" y="64"/>
                    <a:pt x="529" y="40"/>
                  </a:cubicBezTo>
                  <a:cubicBezTo>
                    <a:pt x="487" y="12"/>
                    <a:pt x="445"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p:cNvSpPr/>
            <p:nvPr/>
          </p:nvSpPr>
          <p:spPr>
            <a:xfrm>
              <a:off x="2372525" y="3136500"/>
              <a:ext cx="550" cy="975"/>
            </a:xfrm>
            <a:custGeom>
              <a:avLst/>
              <a:gdLst/>
              <a:ahLst/>
              <a:cxnLst/>
              <a:rect l="l" t="t" r="r" b="b"/>
              <a:pathLst>
                <a:path w="22" h="39" extrusionOk="0">
                  <a:moveTo>
                    <a:pt x="1" y="1"/>
                  </a:moveTo>
                  <a:lnTo>
                    <a:pt x="1" y="1"/>
                  </a:lnTo>
                  <a:cubicBezTo>
                    <a:pt x="10" y="29"/>
                    <a:pt x="16" y="39"/>
                    <a:pt x="18" y="39"/>
                  </a:cubicBezTo>
                  <a:cubicBezTo>
                    <a:pt x="21" y="39"/>
                    <a:pt x="16" y="15"/>
                    <a:pt x="1" y="1"/>
                  </a:cubicBezTo>
                  <a:close/>
                </a:path>
              </a:pathLst>
            </a:custGeom>
            <a:solidFill>
              <a:srgbClr val="9BD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p:cNvSpPr/>
            <p:nvPr/>
          </p:nvSpPr>
          <p:spPr>
            <a:xfrm>
              <a:off x="2370125" y="3125050"/>
              <a:ext cx="19250" cy="38450"/>
            </a:xfrm>
            <a:custGeom>
              <a:avLst/>
              <a:gdLst/>
              <a:ahLst/>
              <a:cxnLst/>
              <a:rect l="l" t="t" r="r" b="b"/>
              <a:pathLst>
                <a:path w="770" h="1538" extrusionOk="0">
                  <a:moveTo>
                    <a:pt x="326" y="1"/>
                  </a:moveTo>
                  <a:cubicBezTo>
                    <a:pt x="274" y="1"/>
                    <a:pt x="220" y="17"/>
                    <a:pt x="169" y="51"/>
                  </a:cubicBezTo>
                  <a:cubicBezTo>
                    <a:pt x="49" y="123"/>
                    <a:pt x="1" y="291"/>
                    <a:pt x="73" y="411"/>
                  </a:cubicBezTo>
                  <a:cubicBezTo>
                    <a:pt x="97" y="435"/>
                    <a:pt x="97" y="459"/>
                    <a:pt x="97" y="459"/>
                  </a:cubicBezTo>
                  <a:cubicBezTo>
                    <a:pt x="97" y="483"/>
                    <a:pt x="121" y="507"/>
                    <a:pt x="121" y="531"/>
                  </a:cubicBezTo>
                  <a:cubicBezTo>
                    <a:pt x="145" y="579"/>
                    <a:pt x="145" y="627"/>
                    <a:pt x="169" y="675"/>
                  </a:cubicBezTo>
                  <a:cubicBezTo>
                    <a:pt x="169" y="747"/>
                    <a:pt x="169" y="843"/>
                    <a:pt x="169" y="915"/>
                  </a:cubicBezTo>
                  <a:cubicBezTo>
                    <a:pt x="145" y="939"/>
                    <a:pt x="145" y="987"/>
                    <a:pt x="145" y="1011"/>
                  </a:cubicBezTo>
                  <a:cubicBezTo>
                    <a:pt x="121" y="1035"/>
                    <a:pt x="121" y="1059"/>
                    <a:pt x="121" y="1083"/>
                  </a:cubicBezTo>
                  <a:cubicBezTo>
                    <a:pt x="121" y="1107"/>
                    <a:pt x="121" y="1107"/>
                    <a:pt x="97" y="1107"/>
                  </a:cubicBezTo>
                  <a:cubicBezTo>
                    <a:pt x="97" y="1107"/>
                    <a:pt x="97" y="1107"/>
                    <a:pt x="97" y="1131"/>
                  </a:cubicBezTo>
                  <a:cubicBezTo>
                    <a:pt x="73" y="1179"/>
                    <a:pt x="49" y="1251"/>
                    <a:pt x="73" y="1347"/>
                  </a:cubicBezTo>
                  <a:cubicBezTo>
                    <a:pt x="97" y="1395"/>
                    <a:pt x="145" y="1467"/>
                    <a:pt x="193" y="1515"/>
                  </a:cubicBezTo>
                  <a:cubicBezTo>
                    <a:pt x="237" y="1529"/>
                    <a:pt x="285" y="1537"/>
                    <a:pt x="332" y="1537"/>
                  </a:cubicBezTo>
                  <a:cubicBezTo>
                    <a:pt x="440" y="1537"/>
                    <a:pt x="544" y="1495"/>
                    <a:pt x="577" y="1395"/>
                  </a:cubicBezTo>
                  <a:cubicBezTo>
                    <a:pt x="769" y="987"/>
                    <a:pt x="769" y="531"/>
                    <a:pt x="553" y="147"/>
                  </a:cubicBezTo>
                  <a:cubicBezTo>
                    <a:pt x="507" y="54"/>
                    <a:pt x="42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p:cNvSpPr/>
            <p:nvPr/>
          </p:nvSpPr>
          <p:spPr>
            <a:xfrm>
              <a:off x="2371325" y="3018900"/>
              <a:ext cx="17450" cy="41425"/>
            </a:xfrm>
            <a:custGeom>
              <a:avLst/>
              <a:gdLst/>
              <a:ahLst/>
              <a:cxnLst/>
              <a:rect l="l" t="t" r="r" b="b"/>
              <a:pathLst>
                <a:path w="698" h="1657" extrusionOk="0">
                  <a:moveTo>
                    <a:pt x="313" y="0"/>
                  </a:moveTo>
                  <a:cubicBezTo>
                    <a:pt x="169" y="0"/>
                    <a:pt x="1" y="120"/>
                    <a:pt x="25" y="288"/>
                  </a:cubicBezTo>
                  <a:cubicBezTo>
                    <a:pt x="49" y="648"/>
                    <a:pt x="97" y="1008"/>
                    <a:pt x="121" y="1368"/>
                  </a:cubicBezTo>
                  <a:cubicBezTo>
                    <a:pt x="145" y="1440"/>
                    <a:pt x="145" y="1512"/>
                    <a:pt x="217" y="1560"/>
                  </a:cubicBezTo>
                  <a:cubicBezTo>
                    <a:pt x="265" y="1608"/>
                    <a:pt x="337" y="1656"/>
                    <a:pt x="409" y="1656"/>
                  </a:cubicBezTo>
                  <a:cubicBezTo>
                    <a:pt x="553" y="1632"/>
                    <a:pt x="697" y="1512"/>
                    <a:pt x="697" y="1368"/>
                  </a:cubicBezTo>
                  <a:cubicBezTo>
                    <a:pt x="649" y="1008"/>
                    <a:pt x="625" y="648"/>
                    <a:pt x="577" y="288"/>
                  </a:cubicBezTo>
                  <a:cubicBezTo>
                    <a:pt x="577" y="216"/>
                    <a:pt x="553" y="144"/>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2"/>
            <p:cNvSpPr/>
            <p:nvPr/>
          </p:nvSpPr>
          <p:spPr>
            <a:xfrm>
              <a:off x="2374325" y="2951075"/>
              <a:ext cx="13850" cy="27625"/>
            </a:xfrm>
            <a:custGeom>
              <a:avLst/>
              <a:gdLst/>
              <a:ahLst/>
              <a:cxnLst/>
              <a:rect l="l" t="t" r="r" b="b"/>
              <a:pathLst>
                <a:path w="554" h="1105" extrusionOk="0">
                  <a:moveTo>
                    <a:pt x="265" y="1"/>
                  </a:moveTo>
                  <a:cubicBezTo>
                    <a:pt x="193" y="1"/>
                    <a:pt x="121" y="25"/>
                    <a:pt x="73" y="73"/>
                  </a:cubicBezTo>
                  <a:cubicBezTo>
                    <a:pt x="25" y="145"/>
                    <a:pt x="1" y="193"/>
                    <a:pt x="1" y="289"/>
                  </a:cubicBezTo>
                  <a:lnTo>
                    <a:pt x="1" y="817"/>
                  </a:lnTo>
                  <a:cubicBezTo>
                    <a:pt x="1" y="889"/>
                    <a:pt x="25" y="961"/>
                    <a:pt x="73" y="1009"/>
                  </a:cubicBezTo>
                  <a:cubicBezTo>
                    <a:pt x="121" y="1057"/>
                    <a:pt x="193" y="1105"/>
                    <a:pt x="265" y="1105"/>
                  </a:cubicBezTo>
                  <a:cubicBezTo>
                    <a:pt x="337" y="1105"/>
                    <a:pt x="409" y="1081"/>
                    <a:pt x="457" y="1009"/>
                  </a:cubicBezTo>
                  <a:cubicBezTo>
                    <a:pt x="505" y="961"/>
                    <a:pt x="553" y="889"/>
                    <a:pt x="553" y="817"/>
                  </a:cubicBezTo>
                  <a:lnTo>
                    <a:pt x="553" y="289"/>
                  </a:lnTo>
                  <a:cubicBezTo>
                    <a:pt x="553" y="217"/>
                    <a:pt x="529" y="121"/>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2"/>
            <p:cNvSpPr/>
            <p:nvPr/>
          </p:nvSpPr>
          <p:spPr>
            <a:xfrm>
              <a:off x="2376725" y="2861275"/>
              <a:ext cx="16850" cy="33225"/>
            </a:xfrm>
            <a:custGeom>
              <a:avLst/>
              <a:gdLst/>
              <a:ahLst/>
              <a:cxnLst/>
              <a:rect l="l" t="t" r="r" b="b"/>
              <a:pathLst>
                <a:path w="674" h="1329" extrusionOk="0">
                  <a:moveTo>
                    <a:pt x="272" y="1"/>
                  </a:moveTo>
                  <a:cubicBezTo>
                    <a:pt x="229" y="1"/>
                    <a:pt x="187" y="12"/>
                    <a:pt x="145" y="41"/>
                  </a:cubicBezTo>
                  <a:cubicBezTo>
                    <a:pt x="97" y="89"/>
                    <a:pt x="25" y="137"/>
                    <a:pt x="25" y="209"/>
                  </a:cubicBezTo>
                  <a:cubicBezTo>
                    <a:pt x="1" y="305"/>
                    <a:pt x="1" y="377"/>
                    <a:pt x="1" y="473"/>
                  </a:cubicBezTo>
                  <a:cubicBezTo>
                    <a:pt x="1" y="569"/>
                    <a:pt x="1" y="641"/>
                    <a:pt x="1" y="737"/>
                  </a:cubicBezTo>
                  <a:cubicBezTo>
                    <a:pt x="25" y="905"/>
                    <a:pt x="73" y="1049"/>
                    <a:pt x="145" y="1193"/>
                  </a:cubicBezTo>
                  <a:cubicBezTo>
                    <a:pt x="169" y="1241"/>
                    <a:pt x="265" y="1289"/>
                    <a:pt x="313" y="1313"/>
                  </a:cubicBezTo>
                  <a:cubicBezTo>
                    <a:pt x="343" y="1323"/>
                    <a:pt x="377" y="1328"/>
                    <a:pt x="410" y="1328"/>
                  </a:cubicBezTo>
                  <a:cubicBezTo>
                    <a:pt x="456" y="1328"/>
                    <a:pt x="501" y="1317"/>
                    <a:pt x="529" y="1289"/>
                  </a:cubicBezTo>
                  <a:cubicBezTo>
                    <a:pt x="601" y="1241"/>
                    <a:pt x="649" y="1193"/>
                    <a:pt x="649" y="1121"/>
                  </a:cubicBezTo>
                  <a:cubicBezTo>
                    <a:pt x="673" y="1097"/>
                    <a:pt x="673" y="1073"/>
                    <a:pt x="673" y="1049"/>
                  </a:cubicBezTo>
                  <a:cubicBezTo>
                    <a:pt x="673" y="1001"/>
                    <a:pt x="649" y="977"/>
                    <a:pt x="649" y="929"/>
                  </a:cubicBezTo>
                  <a:cubicBezTo>
                    <a:pt x="601" y="833"/>
                    <a:pt x="577" y="737"/>
                    <a:pt x="553" y="641"/>
                  </a:cubicBezTo>
                  <a:cubicBezTo>
                    <a:pt x="553" y="537"/>
                    <a:pt x="553" y="451"/>
                    <a:pt x="553" y="353"/>
                  </a:cubicBezTo>
                  <a:cubicBezTo>
                    <a:pt x="577" y="281"/>
                    <a:pt x="577" y="209"/>
                    <a:pt x="529" y="137"/>
                  </a:cubicBezTo>
                  <a:cubicBezTo>
                    <a:pt x="481" y="89"/>
                    <a:pt x="433" y="41"/>
                    <a:pt x="361" y="17"/>
                  </a:cubicBezTo>
                  <a:cubicBezTo>
                    <a:pt x="331" y="7"/>
                    <a:pt x="3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2"/>
            <p:cNvSpPr/>
            <p:nvPr/>
          </p:nvSpPr>
          <p:spPr>
            <a:xfrm>
              <a:off x="2416950" y="2864300"/>
              <a:ext cx="20425" cy="43600"/>
            </a:xfrm>
            <a:custGeom>
              <a:avLst/>
              <a:gdLst/>
              <a:ahLst/>
              <a:cxnLst/>
              <a:rect l="l" t="t" r="r" b="b"/>
              <a:pathLst>
                <a:path w="817" h="1744" extrusionOk="0">
                  <a:moveTo>
                    <a:pt x="518" y="0"/>
                  </a:moveTo>
                  <a:cubicBezTo>
                    <a:pt x="419" y="0"/>
                    <a:pt x="319" y="43"/>
                    <a:pt x="288" y="136"/>
                  </a:cubicBezTo>
                  <a:cubicBezTo>
                    <a:pt x="96" y="544"/>
                    <a:pt x="0" y="1000"/>
                    <a:pt x="24" y="1480"/>
                  </a:cubicBezTo>
                  <a:cubicBezTo>
                    <a:pt x="24" y="1624"/>
                    <a:pt x="144" y="1744"/>
                    <a:pt x="312" y="1744"/>
                  </a:cubicBezTo>
                  <a:cubicBezTo>
                    <a:pt x="456" y="1744"/>
                    <a:pt x="576" y="1624"/>
                    <a:pt x="576" y="1480"/>
                  </a:cubicBezTo>
                  <a:cubicBezTo>
                    <a:pt x="576" y="1360"/>
                    <a:pt x="576" y="1264"/>
                    <a:pt x="576" y="1168"/>
                  </a:cubicBezTo>
                  <a:cubicBezTo>
                    <a:pt x="576" y="1120"/>
                    <a:pt x="600" y="1072"/>
                    <a:pt x="600" y="1024"/>
                  </a:cubicBezTo>
                  <a:cubicBezTo>
                    <a:pt x="600" y="1024"/>
                    <a:pt x="600" y="1000"/>
                    <a:pt x="600" y="1000"/>
                  </a:cubicBezTo>
                  <a:cubicBezTo>
                    <a:pt x="600" y="976"/>
                    <a:pt x="600" y="952"/>
                    <a:pt x="600" y="928"/>
                  </a:cubicBezTo>
                  <a:cubicBezTo>
                    <a:pt x="624" y="832"/>
                    <a:pt x="648" y="736"/>
                    <a:pt x="672" y="664"/>
                  </a:cubicBezTo>
                  <a:cubicBezTo>
                    <a:pt x="696" y="616"/>
                    <a:pt x="720" y="568"/>
                    <a:pt x="720" y="520"/>
                  </a:cubicBezTo>
                  <a:cubicBezTo>
                    <a:pt x="744" y="496"/>
                    <a:pt x="744" y="472"/>
                    <a:pt x="744" y="448"/>
                  </a:cubicBezTo>
                  <a:cubicBezTo>
                    <a:pt x="744" y="424"/>
                    <a:pt x="768" y="424"/>
                    <a:pt x="768" y="400"/>
                  </a:cubicBezTo>
                  <a:cubicBezTo>
                    <a:pt x="768" y="400"/>
                    <a:pt x="768" y="400"/>
                    <a:pt x="768" y="424"/>
                  </a:cubicBezTo>
                  <a:cubicBezTo>
                    <a:pt x="792" y="352"/>
                    <a:pt x="816" y="280"/>
                    <a:pt x="792" y="208"/>
                  </a:cubicBezTo>
                  <a:cubicBezTo>
                    <a:pt x="768" y="136"/>
                    <a:pt x="720" y="64"/>
                    <a:pt x="672" y="40"/>
                  </a:cubicBezTo>
                  <a:cubicBezTo>
                    <a:pt x="629" y="14"/>
                    <a:pt x="574" y="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2"/>
            <p:cNvSpPr/>
            <p:nvPr/>
          </p:nvSpPr>
          <p:spPr>
            <a:xfrm>
              <a:off x="2420550" y="2978075"/>
              <a:ext cx="17425" cy="41450"/>
            </a:xfrm>
            <a:custGeom>
              <a:avLst/>
              <a:gdLst/>
              <a:ahLst/>
              <a:cxnLst/>
              <a:rect l="l" t="t" r="r" b="b"/>
              <a:pathLst>
                <a:path w="697" h="1658" extrusionOk="0">
                  <a:moveTo>
                    <a:pt x="288" y="1"/>
                  </a:moveTo>
                  <a:cubicBezTo>
                    <a:pt x="144" y="1"/>
                    <a:pt x="0" y="121"/>
                    <a:pt x="24" y="289"/>
                  </a:cubicBezTo>
                  <a:cubicBezTo>
                    <a:pt x="48" y="649"/>
                    <a:pt x="72" y="1009"/>
                    <a:pt x="120" y="1369"/>
                  </a:cubicBezTo>
                  <a:cubicBezTo>
                    <a:pt x="120" y="1441"/>
                    <a:pt x="144" y="1513"/>
                    <a:pt x="192" y="1561"/>
                  </a:cubicBezTo>
                  <a:cubicBezTo>
                    <a:pt x="240" y="1609"/>
                    <a:pt x="336" y="1657"/>
                    <a:pt x="408" y="1657"/>
                  </a:cubicBezTo>
                  <a:cubicBezTo>
                    <a:pt x="528" y="1633"/>
                    <a:pt x="696" y="1537"/>
                    <a:pt x="672" y="1369"/>
                  </a:cubicBezTo>
                  <a:cubicBezTo>
                    <a:pt x="648" y="1009"/>
                    <a:pt x="600" y="649"/>
                    <a:pt x="576" y="289"/>
                  </a:cubicBezTo>
                  <a:cubicBezTo>
                    <a:pt x="576" y="217"/>
                    <a:pt x="552" y="145"/>
                    <a:pt x="504" y="97"/>
                  </a:cubicBezTo>
                  <a:cubicBezTo>
                    <a:pt x="456" y="49"/>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2"/>
            <p:cNvSpPr/>
            <p:nvPr/>
          </p:nvSpPr>
          <p:spPr>
            <a:xfrm>
              <a:off x="2422350" y="3062625"/>
              <a:ext cx="18025" cy="57175"/>
            </a:xfrm>
            <a:custGeom>
              <a:avLst/>
              <a:gdLst/>
              <a:ahLst/>
              <a:cxnLst/>
              <a:rect l="l" t="t" r="r" b="b"/>
              <a:pathLst>
                <a:path w="721" h="2287" extrusionOk="0">
                  <a:moveTo>
                    <a:pt x="320" y="1"/>
                  </a:moveTo>
                  <a:cubicBezTo>
                    <a:pt x="309" y="1"/>
                    <a:pt x="299" y="2"/>
                    <a:pt x="288" y="3"/>
                  </a:cubicBezTo>
                  <a:cubicBezTo>
                    <a:pt x="144" y="3"/>
                    <a:pt x="0" y="123"/>
                    <a:pt x="0" y="267"/>
                  </a:cubicBezTo>
                  <a:cubicBezTo>
                    <a:pt x="48" y="843"/>
                    <a:pt x="96" y="1443"/>
                    <a:pt x="144" y="2020"/>
                  </a:cubicBezTo>
                  <a:cubicBezTo>
                    <a:pt x="144" y="2153"/>
                    <a:pt x="247" y="2286"/>
                    <a:pt x="377" y="2286"/>
                  </a:cubicBezTo>
                  <a:cubicBezTo>
                    <a:pt x="387" y="2286"/>
                    <a:pt x="398" y="2285"/>
                    <a:pt x="408" y="2284"/>
                  </a:cubicBezTo>
                  <a:cubicBezTo>
                    <a:pt x="552" y="2284"/>
                    <a:pt x="720" y="2164"/>
                    <a:pt x="696" y="2020"/>
                  </a:cubicBezTo>
                  <a:cubicBezTo>
                    <a:pt x="648" y="1443"/>
                    <a:pt x="600" y="843"/>
                    <a:pt x="552" y="267"/>
                  </a:cubicBez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2"/>
            <p:cNvSpPr/>
            <p:nvPr/>
          </p:nvSpPr>
          <p:spPr>
            <a:xfrm>
              <a:off x="2422950" y="3179325"/>
              <a:ext cx="18025" cy="43975"/>
            </a:xfrm>
            <a:custGeom>
              <a:avLst/>
              <a:gdLst/>
              <a:ahLst/>
              <a:cxnLst/>
              <a:rect l="l" t="t" r="r" b="b"/>
              <a:pathLst>
                <a:path w="721" h="1759" extrusionOk="0">
                  <a:moveTo>
                    <a:pt x="391" y="0"/>
                  </a:moveTo>
                  <a:cubicBezTo>
                    <a:pt x="360" y="0"/>
                    <a:pt x="332" y="6"/>
                    <a:pt x="312" y="16"/>
                  </a:cubicBezTo>
                  <a:cubicBezTo>
                    <a:pt x="144" y="64"/>
                    <a:pt x="96" y="208"/>
                    <a:pt x="120" y="352"/>
                  </a:cubicBezTo>
                  <a:cubicBezTo>
                    <a:pt x="120" y="352"/>
                    <a:pt x="120" y="376"/>
                    <a:pt x="120" y="376"/>
                  </a:cubicBezTo>
                  <a:cubicBezTo>
                    <a:pt x="120" y="400"/>
                    <a:pt x="120" y="424"/>
                    <a:pt x="120" y="448"/>
                  </a:cubicBezTo>
                  <a:cubicBezTo>
                    <a:pt x="120" y="496"/>
                    <a:pt x="120" y="544"/>
                    <a:pt x="120" y="592"/>
                  </a:cubicBezTo>
                  <a:cubicBezTo>
                    <a:pt x="144" y="688"/>
                    <a:pt x="144" y="784"/>
                    <a:pt x="120" y="880"/>
                  </a:cubicBezTo>
                  <a:cubicBezTo>
                    <a:pt x="120" y="928"/>
                    <a:pt x="120" y="976"/>
                    <a:pt x="120" y="1024"/>
                  </a:cubicBezTo>
                  <a:cubicBezTo>
                    <a:pt x="120" y="1024"/>
                    <a:pt x="120" y="1048"/>
                    <a:pt x="120" y="1072"/>
                  </a:cubicBezTo>
                  <a:cubicBezTo>
                    <a:pt x="120" y="1072"/>
                    <a:pt x="96" y="1120"/>
                    <a:pt x="96" y="1120"/>
                  </a:cubicBezTo>
                  <a:cubicBezTo>
                    <a:pt x="96" y="1216"/>
                    <a:pt x="72" y="1312"/>
                    <a:pt x="48" y="1408"/>
                  </a:cubicBezTo>
                  <a:cubicBezTo>
                    <a:pt x="0" y="1552"/>
                    <a:pt x="96" y="1720"/>
                    <a:pt x="240" y="1744"/>
                  </a:cubicBezTo>
                  <a:cubicBezTo>
                    <a:pt x="270" y="1754"/>
                    <a:pt x="300" y="1759"/>
                    <a:pt x="330" y="1759"/>
                  </a:cubicBezTo>
                  <a:cubicBezTo>
                    <a:pt x="447" y="1759"/>
                    <a:pt x="557" y="1686"/>
                    <a:pt x="576" y="1552"/>
                  </a:cubicBezTo>
                  <a:cubicBezTo>
                    <a:pt x="696" y="1120"/>
                    <a:pt x="720" y="664"/>
                    <a:pt x="648" y="208"/>
                  </a:cubicBezTo>
                  <a:cubicBezTo>
                    <a:pt x="648" y="136"/>
                    <a:pt x="576" y="64"/>
                    <a:pt x="528" y="40"/>
                  </a:cubicBezTo>
                  <a:cubicBezTo>
                    <a:pt x="486" y="12"/>
                    <a:pt x="43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2"/>
            <p:cNvSpPr/>
            <p:nvPr/>
          </p:nvSpPr>
          <p:spPr>
            <a:xfrm>
              <a:off x="2419350" y="3258250"/>
              <a:ext cx="18575" cy="46300"/>
            </a:xfrm>
            <a:custGeom>
              <a:avLst/>
              <a:gdLst/>
              <a:ahLst/>
              <a:cxnLst/>
              <a:rect l="l" t="t" r="r" b="b"/>
              <a:pathLst>
                <a:path w="743" h="1852" extrusionOk="0">
                  <a:moveTo>
                    <a:pt x="465" y="0"/>
                  </a:moveTo>
                  <a:cubicBezTo>
                    <a:pt x="454" y="0"/>
                    <a:pt x="443" y="1"/>
                    <a:pt x="432" y="3"/>
                  </a:cubicBezTo>
                  <a:cubicBezTo>
                    <a:pt x="264" y="3"/>
                    <a:pt x="168" y="123"/>
                    <a:pt x="168" y="267"/>
                  </a:cubicBezTo>
                  <a:lnTo>
                    <a:pt x="24" y="1587"/>
                  </a:lnTo>
                  <a:cubicBezTo>
                    <a:pt x="0" y="1731"/>
                    <a:pt x="168" y="1851"/>
                    <a:pt x="312" y="1851"/>
                  </a:cubicBezTo>
                  <a:cubicBezTo>
                    <a:pt x="480" y="1851"/>
                    <a:pt x="576" y="1731"/>
                    <a:pt x="576" y="1587"/>
                  </a:cubicBezTo>
                  <a:lnTo>
                    <a:pt x="720" y="267"/>
                  </a:lnTo>
                  <a:cubicBezTo>
                    <a:pt x="742" y="134"/>
                    <a:pt x="600"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2"/>
            <p:cNvSpPr/>
            <p:nvPr/>
          </p:nvSpPr>
          <p:spPr>
            <a:xfrm>
              <a:off x="2417550" y="3358525"/>
              <a:ext cx="13825" cy="41425"/>
            </a:xfrm>
            <a:custGeom>
              <a:avLst/>
              <a:gdLst/>
              <a:ahLst/>
              <a:cxnLst/>
              <a:rect l="l" t="t" r="r" b="b"/>
              <a:pathLst>
                <a:path w="553" h="1657" extrusionOk="0">
                  <a:moveTo>
                    <a:pt x="288" y="1"/>
                  </a:moveTo>
                  <a:cubicBezTo>
                    <a:pt x="120" y="1"/>
                    <a:pt x="0" y="121"/>
                    <a:pt x="0" y="289"/>
                  </a:cubicBezTo>
                  <a:lnTo>
                    <a:pt x="0" y="1369"/>
                  </a:lnTo>
                  <a:cubicBezTo>
                    <a:pt x="0" y="1513"/>
                    <a:pt x="120" y="1657"/>
                    <a:pt x="288" y="1657"/>
                  </a:cubicBezTo>
                  <a:cubicBezTo>
                    <a:pt x="432" y="1633"/>
                    <a:pt x="552" y="1537"/>
                    <a:pt x="552" y="1369"/>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2"/>
            <p:cNvSpPr/>
            <p:nvPr/>
          </p:nvSpPr>
          <p:spPr>
            <a:xfrm>
              <a:off x="2412150" y="3443075"/>
              <a:ext cx="13825" cy="43875"/>
            </a:xfrm>
            <a:custGeom>
              <a:avLst/>
              <a:gdLst/>
              <a:ahLst/>
              <a:cxnLst/>
              <a:rect l="l" t="t" r="r" b="b"/>
              <a:pathLst>
                <a:path w="553" h="1755" extrusionOk="0">
                  <a:moveTo>
                    <a:pt x="320" y="0"/>
                  </a:moveTo>
                  <a:cubicBezTo>
                    <a:pt x="309" y="0"/>
                    <a:pt x="299" y="1"/>
                    <a:pt x="288" y="3"/>
                  </a:cubicBezTo>
                  <a:cubicBezTo>
                    <a:pt x="120" y="3"/>
                    <a:pt x="0" y="123"/>
                    <a:pt x="0" y="267"/>
                  </a:cubicBezTo>
                  <a:lnTo>
                    <a:pt x="0" y="1467"/>
                  </a:lnTo>
                  <a:cubicBezTo>
                    <a:pt x="0" y="1611"/>
                    <a:pt x="120" y="1755"/>
                    <a:pt x="288" y="1755"/>
                  </a:cubicBezTo>
                  <a:cubicBezTo>
                    <a:pt x="432" y="1731"/>
                    <a:pt x="552" y="1611"/>
                    <a:pt x="552" y="1467"/>
                  </a:cubicBezTo>
                  <a:lnTo>
                    <a:pt x="552" y="267"/>
                  </a:lnTo>
                  <a:cubicBezTo>
                    <a:pt x="552" y="134"/>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2"/>
            <p:cNvSpPr/>
            <p:nvPr/>
          </p:nvSpPr>
          <p:spPr>
            <a:xfrm>
              <a:off x="2403750" y="3516100"/>
              <a:ext cx="16825" cy="30275"/>
            </a:xfrm>
            <a:custGeom>
              <a:avLst/>
              <a:gdLst/>
              <a:ahLst/>
              <a:cxnLst/>
              <a:rect l="l" t="t" r="r" b="b"/>
              <a:pathLst>
                <a:path w="673" h="1211" extrusionOk="0">
                  <a:moveTo>
                    <a:pt x="404" y="0"/>
                  </a:moveTo>
                  <a:cubicBezTo>
                    <a:pt x="356" y="0"/>
                    <a:pt x="298" y="17"/>
                    <a:pt x="264" y="34"/>
                  </a:cubicBezTo>
                  <a:cubicBezTo>
                    <a:pt x="192" y="82"/>
                    <a:pt x="144" y="130"/>
                    <a:pt x="120" y="202"/>
                  </a:cubicBezTo>
                  <a:cubicBezTo>
                    <a:pt x="96" y="418"/>
                    <a:pt x="48" y="634"/>
                    <a:pt x="24" y="850"/>
                  </a:cubicBezTo>
                  <a:cubicBezTo>
                    <a:pt x="0" y="946"/>
                    <a:pt x="0" y="1018"/>
                    <a:pt x="48" y="1066"/>
                  </a:cubicBezTo>
                  <a:cubicBezTo>
                    <a:pt x="72" y="1138"/>
                    <a:pt x="144" y="1186"/>
                    <a:pt x="216" y="1210"/>
                  </a:cubicBezTo>
                  <a:cubicBezTo>
                    <a:pt x="288" y="1210"/>
                    <a:pt x="360" y="1210"/>
                    <a:pt x="432" y="1186"/>
                  </a:cubicBezTo>
                  <a:cubicBezTo>
                    <a:pt x="480" y="1138"/>
                    <a:pt x="552" y="1090"/>
                    <a:pt x="552" y="1018"/>
                  </a:cubicBezTo>
                  <a:lnTo>
                    <a:pt x="672" y="346"/>
                  </a:lnTo>
                  <a:cubicBezTo>
                    <a:pt x="672" y="274"/>
                    <a:pt x="672" y="202"/>
                    <a:pt x="624" y="154"/>
                  </a:cubicBezTo>
                  <a:cubicBezTo>
                    <a:pt x="600" y="82"/>
                    <a:pt x="528" y="34"/>
                    <a:pt x="456" y="10"/>
                  </a:cubicBezTo>
                  <a:cubicBezTo>
                    <a:pt x="442" y="3"/>
                    <a:pt x="424"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2"/>
            <p:cNvSpPr/>
            <p:nvPr/>
          </p:nvSpPr>
          <p:spPr>
            <a:xfrm>
              <a:off x="2391150" y="3570350"/>
              <a:ext cx="18025" cy="14425"/>
            </a:xfrm>
            <a:custGeom>
              <a:avLst/>
              <a:gdLst/>
              <a:ahLst/>
              <a:cxnLst/>
              <a:rect l="l" t="t" r="r" b="b"/>
              <a:pathLst>
                <a:path w="721" h="577" extrusionOk="0">
                  <a:moveTo>
                    <a:pt x="360" y="0"/>
                  </a:moveTo>
                  <a:cubicBezTo>
                    <a:pt x="0" y="0"/>
                    <a:pt x="0" y="576"/>
                    <a:pt x="360" y="576"/>
                  </a:cubicBezTo>
                  <a:cubicBezTo>
                    <a:pt x="720" y="576"/>
                    <a:pt x="720" y="0"/>
                    <a:pt x="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2"/>
            <p:cNvSpPr/>
            <p:nvPr/>
          </p:nvSpPr>
          <p:spPr>
            <a:xfrm>
              <a:off x="2439750" y="3491625"/>
              <a:ext cx="24625" cy="35775"/>
            </a:xfrm>
            <a:custGeom>
              <a:avLst/>
              <a:gdLst/>
              <a:ahLst/>
              <a:cxnLst/>
              <a:rect l="l" t="t" r="r" b="b"/>
              <a:pathLst>
                <a:path w="985" h="1431" extrusionOk="0">
                  <a:moveTo>
                    <a:pt x="713" y="1"/>
                  </a:moveTo>
                  <a:cubicBezTo>
                    <a:pt x="584" y="1"/>
                    <a:pt x="450" y="74"/>
                    <a:pt x="408" y="221"/>
                  </a:cubicBezTo>
                  <a:cubicBezTo>
                    <a:pt x="384" y="341"/>
                    <a:pt x="360" y="437"/>
                    <a:pt x="312" y="557"/>
                  </a:cubicBezTo>
                  <a:cubicBezTo>
                    <a:pt x="240" y="701"/>
                    <a:pt x="168" y="845"/>
                    <a:pt x="72" y="965"/>
                  </a:cubicBezTo>
                  <a:cubicBezTo>
                    <a:pt x="24" y="1013"/>
                    <a:pt x="0" y="1085"/>
                    <a:pt x="0" y="1157"/>
                  </a:cubicBezTo>
                  <a:cubicBezTo>
                    <a:pt x="0" y="1229"/>
                    <a:pt x="24" y="1301"/>
                    <a:pt x="72" y="1349"/>
                  </a:cubicBezTo>
                  <a:cubicBezTo>
                    <a:pt x="123" y="1400"/>
                    <a:pt x="200" y="1430"/>
                    <a:pt x="276" y="1430"/>
                  </a:cubicBezTo>
                  <a:cubicBezTo>
                    <a:pt x="344" y="1430"/>
                    <a:pt x="411" y="1406"/>
                    <a:pt x="456" y="1349"/>
                  </a:cubicBezTo>
                  <a:cubicBezTo>
                    <a:pt x="696" y="1061"/>
                    <a:pt x="888" y="725"/>
                    <a:pt x="960" y="365"/>
                  </a:cubicBezTo>
                  <a:cubicBezTo>
                    <a:pt x="984" y="293"/>
                    <a:pt x="960" y="197"/>
                    <a:pt x="936" y="149"/>
                  </a:cubicBezTo>
                  <a:cubicBezTo>
                    <a:pt x="888" y="77"/>
                    <a:pt x="840" y="29"/>
                    <a:pt x="768" y="5"/>
                  </a:cubicBezTo>
                  <a:cubicBezTo>
                    <a:pt x="750" y="2"/>
                    <a:pt x="732"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2"/>
            <p:cNvSpPr/>
            <p:nvPr/>
          </p:nvSpPr>
          <p:spPr>
            <a:xfrm>
              <a:off x="2455350" y="3413125"/>
              <a:ext cx="19825" cy="27625"/>
            </a:xfrm>
            <a:custGeom>
              <a:avLst/>
              <a:gdLst/>
              <a:ahLst/>
              <a:cxnLst/>
              <a:rect l="l" t="t" r="r" b="b"/>
              <a:pathLst>
                <a:path w="793" h="1105" extrusionOk="0">
                  <a:moveTo>
                    <a:pt x="504" y="1"/>
                  </a:moveTo>
                  <a:cubicBezTo>
                    <a:pt x="360" y="1"/>
                    <a:pt x="240" y="121"/>
                    <a:pt x="240" y="265"/>
                  </a:cubicBezTo>
                  <a:cubicBezTo>
                    <a:pt x="240" y="289"/>
                    <a:pt x="216" y="313"/>
                    <a:pt x="216" y="337"/>
                  </a:cubicBezTo>
                  <a:cubicBezTo>
                    <a:pt x="216" y="385"/>
                    <a:pt x="216" y="409"/>
                    <a:pt x="192" y="457"/>
                  </a:cubicBezTo>
                  <a:cubicBezTo>
                    <a:pt x="168" y="505"/>
                    <a:pt x="144" y="553"/>
                    <a:pt x="120" y="577"/>
                  </a:cubicBezTo>
                  <a:cubicBezTo>
                    <a:pt x="120" y="601"/>
                    <a:pt x="96" y="601"/>
                    <a:pt x="96" y="625"/>
                  </a:cubicBezTo>
                  <a:cubicBezTo>
                    <a:pt x="48" y="673"/>
                    <a:pt x="0" y="745"/>
                    <a:pt x="0" y="817"/>
                  </a:cubicBezTo>
                  <a:cubicBezTo>
                    <a:pt x="0" y="889"/>
                    <a:pt x="48" y="961"/>
                    <a:pt x="96" y="1009"/>
                  </a:cubicBezTo>
                  <a:cubicBezTo>
                    <a:pt x="144" y="1057"/>
                    <a:pt x="216" y="1105"/>
                    <a:pt x="288" y="1105"/>
                  </a:cubicBezTo>
                  <a:cubicBezTo>
                    <a:pt x="360" y="1081"/>
                    <a:pt x="432" y="1057"/>
                    <a:pt x="480" y="1009"/>
                  </a:cubicBezTo>
                  <a:cubicBezTo>
                    <a:pt x="672" y="817"/>
                    <a:pt x="792" y="553"/>
                    <a:pt x="792" y="265"/>
                  </a:cubicBezTo>
                  <a:cubicBezTo>
                    <a:pt x="792" y="193"/>
                    <a:pt x="768" y="121"/>
                    <a:pt x="696" y="73"/>
                  </a:cubicBezTo>
                  <a:cubicBezTo>
                    <a:pt x="648" y="25"/>
                    <a:pt x="576" y="1"/>
                    <a:pt x="5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2"/>
            <p:cNvSpPr/>
            <p:nvPr/>
          </p:nvSpPr>
          <p:spPr>
            <a:xfrm>
              <a:off x="2463750" y="3309800"/>
              <a:ext cx="22225" cy="43725"/>
            </a:xfrm>
            <a:custGeom>
              <a:avLst/>
              <a:gdLst/>
              <a:ahLst/>
              <a:cxnLst/>
              <a:rect l="l" t="t" r="r" b="b"/>
              <a:pathLst>
                <a:path w="889" h="1749" extrusionOk="0">
                  <a:moveTo>
                    <a:pt x="617" y="1"/>
                  </a:moveTo>
                  <a:cubicBezTo>
                    <a:pt x="488" y="1"/>
                    <a:pt x="354" y="72"/>
                    <a:pt x="312" y="197"/>
                  </a:cubicBezTo>
                  <a:cubicBezTo>
                    <a:pt x="216" y="605"/>
                    <a:pt x="120" y="989"/>
                    <a:pt x="24" y="1397"/>
                  </a:cubicBezTo>
                  <a:cubicBezTo>
                    <a:pt x="0" y="1541"/>
                    <a:pt x="72" y="1709"/>
                    <a:pt x="216" y="1733"/>
                  </a:cubicBezTo>
                  <a:cubicBezTo>
                    <a:pt x="246" y="1743"/>
                    <a:pt x="276" y="1748"/>
                    <a:pt x="306" y="1748"/>
                  </a:cubicBezTo>
                  <a:cubicBezTo>
                    <a:pt x="424" y="1748"/>
                    <a:pt x="538" y="1675"/>
                    <a:pt x="576" y="1541"/>
                  </a:cubicBezTo>
                  <a:cubicBezTo>
                    <a:pt x="672" y="1157"/>
                    <a:pt x="768" y="749"/>
                    <a:pt x="864" y="341"/>
                  </a:cubicBezTo>
                  <a:cubicBezTo>
                    <a:pt x="888" y="197"/>
                    <a:pt x="816" y="29"/>
                    <a:pt x="672" y="5"/>
                  </a:cubicBezTo>
                  <a:cubicBezTo>
                    <a:pt x="654" y="2"/>
                    <a:pt x="635"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2"/>
            <p:cNvSpPr/>
            <p:nvPr/>
          </p:nvSpPr>
          <p:spPr>
            <a:xfrm>
              <a:off x="2472150" y="3239125"/>
              <a:ext cx="13825" cy="30175"/>
            </a:xfrm>
            <a:custGeom>
              <a:avLst/>
              <a:gdLst/>
              <a:ahLst/>
              <a:cxnLst/>
              <a:rect l="l" t="t" r="r" b="b"/>
              <a:pathLst>
                <a:path w="553" h="1207" extrusionOk="0">
                  <a:moveTo>
                    <a:pt x="264" y="0"/>
                  </a:moveTo>
                  <a:cubicBezTo>
                    <a:pt x="120" y="0"/>
                    <a:pt x="0" y="120"/>
                    <a:pt x="0" y="288"/>
                  </a:cubicBezTo>
                  <a:lnTo>
                    <a:pt x="0" y="936"/>
                  </a:lnTo>
                  <a:cubicBezTo>
                    <a:pt x="0" y="1008"/>
                    <a:pt x="24" y="1080"/>
                    <a:pt x="72" y="1128"/>
                  </a:cubicBezTo>
                  <a:cubicBezTo>
                    <a:pt x="112" y="1167"/>
                    <a:pt x="167" y="1207"/>
                    <a:pt x="225" y="1207"/>
                  </a:cubicBezTo>
                  <a:cubicBezTo>
                    <a:pt x="238" y="1207"/>
                    <a:pt x="251" y="1205"/>
                    <a:pt x="264" y="1200"/>
                  </a:cubicBezTo>
                  <a:cubicBezTo>
                    <a:pt x="408" y="1200"/>
                    <a:pt x="552" y="1080"/>
                    <a:pt x="552" y="936"/>
                  </a:cubicBezTo>
                  <a:lnTo>
                    <a:pt x="552" y="288"/>
                  </a:lnTo>
                  <a:cubicBezTo>
                    <a:pt x="552" y="216"/>
                    <a:pt x="528" y="120"/>
                    <a:pt x="456" y="72"/>
                  </a:cubicBezTo>
                  <a:cubicBezTo>
                    <a:pt x="408"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2"/>
            <p:cNvSpPr/>
            <p:nvPr/>
          </p:nvSpPr>
          <p:spPr>
            <a:xfrm>
              <a:off x="2471550" y="3157700"/>
              <a:ext cx="17425" cy="35625"/>
            </a:xfrm>
            <a:custGeom>
              <a:avLst/>
              <a:gdLst/>
              <a:ahLst/>
              <a:cxnLst/>
              <a:rect l="l" t="t" r="r" b="b"/>
              <a:pathLst>
                <a:path w="697" h="1425" extrusionOk="0">
                  <a:moveTo>
                    <a:pt x="391" y="1"/>
                  </a:moveTo>
                  <a:cubicBezTo>
                    <a:pt x="349" y="1"/>
                    <a:pt x="307" y="13"/>
                    <a:pt x="264" y="41"/>
                  </a:cubicBezTo>
                  <a:cubicBezTo>
                    <a:pt x="216" y="65"/>
                    <a:pt x="168" y="137"/>
                    <a:pt x="144" y="209"/>
                  </a:cubicBezTo>
                  <a:cubicBezTo>
                    <a:pt x="96" y="497"/>
                    <a:pt x="72" y="785"/>
                    <a:pt x="24" y="1073"/>
                  </a:cubicBezTo>
                  <a:cubicBezTo>
                    <a:pt x="0" y="1145"/>
                    <a:pt x="0" y="1217"/>
                    <a:pt x="48" y="1289"/>
                  </a:cubicBezTo>
                  <a:cubicBezTo>
                    <a:pt x="72" y="1337"/>
                    <a:pt x="144" y="1409"/>
                    <a:pt x="216" y="1409"/>
                  </a:cubicBezTo>
                  <a:cubicBezTo>
                    <a:pt x="246" y="1419"/>
                    <a:pt x="276" y="1425"/>
                    <a:pt x="306" y="1425"/>
                  </a:cubicBezTo>
                  <a:cubicBezTo>
                    <a:pt x="348" y="1425"/>
                    <a:pt x="390" y="1413"/>
                    <a:pt x="432" y="1385"/>
                  </a:cubicBezTo>
                  <a:cubicBezTo>
                    <a:pt x="480" y="1337"/>
                    <a:pt x="552" y="1289"/>
                    <a:pt x="552" y="1217"/>
                  </a:cubicBezTo>
                  <a:cubicBezTo>
                    <a:pt x="600" y="929"/>
                    <a:pt x="648" y="641"/>
                    <a:pt x="696" y="353"/>
                  </a:cubicBezTo>
                  <a:cubicBezTo>
                    <a:pt x="696" y="281"/>
                    <a:pt x="696" y="209"/>
                    <a:pt x="648" y="137"/>
                  </a:cubicBezTo>
                  <a:cubicBezTo>
                    <a:pt x="624" y="89"/>
                    <a:pt x="552" y="17"/>
                    <a:pt x="480" y="17"/>
                  </a:cubicBezTo>
                  <a:cubicBezTo>
                    <a:pt x="451" y="7"/>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2"/>
            <p:cNvSpPr/>
            <p:nvPr/>
          </p:nvSpPr>
          <p:spPr>
            <a:xfrm>
              <a:off x="2472150" y="3097500"/>
              <a:ext cx="13825" cy="30625"/>
            </a:xfrm>
            <a:custGeom>
              <a:avLst/>
              <a:gdLst/>
              <a:ahLst/>
              <a:cxnLst/>
              <a:rect l="l" t="t" r="r" b="b"/>
              <a:pathLst>
                <a:path w="553" h="1225" extrusionOk="0">
                  <a:moveTo>
                    <a:pt x="264" y="0"/>
                  </a:moveTo>
                  <a:cubicBezTo>
                    <a:pt x="120" y="24"/>
                    <a:pt x="0" y="144"/>
                    <a:pt x="0" y="288"/>
                  </a:cubicBezTo>
                  <a:lnTo>
                    <a:pt x="0" y="937"/>
                  </a:lnTo>
                  <a:cubicBezTo>
                    <a:pt x="0" y="1009"/>
                    <a:pt x="24" y="1081"/>
                    <a:pt x="72" y="1153"/>
                  </a:cubicBezTo>
                  <a:cubicBezTo>
                    <a:pt x="120" y="1201"/>
                    <a:pt x="192" y="1225"/>
                    <a:pt x="264" y="1225"/>
                  </a:cubicBezTo>
                  <a:cubicBezTo>
                    <a:pt x="408" y="1225"/>
                    <a:pt x="552" y="1105"/>
                    <a:pt x="552" y="937"/>
                  </a:cubicBezTo>
                  <a:lnTo>
                    <a:pt x="552" y="288"/>
                  </a:lnTo>
                  <a:cubicBezTo>
                    <a:pt x="552" y="216"/>
                    <a:pt x="528" y="144"/>
                    <a:pt x="456" y="96"/>
                  </a:cubicBezTo>
                  <a:cubicBezTo>
                    <a:pt x="408" y="48"/>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2"/>
            <p:cNvSpPr/>
            <p:nvPr/>
          </p:nvSpPr>
          <p:spPr>
            <a:xfrm>
              <a:off x="2469750" y="3043700"/>
              <a:ext cx="16825" cy="24825"/>
            </a:xfrm>
            <a:custGeom>
              <a:avLst/>
              <a:gdLst/>
              <a:ahLst/>
              <a:cxnLst/>
              <a:rect l="l" t="t" r="r" b="b"/>
              <a:pathLst>
                <a:path w="673" h="993" extrusionOk="0">
                  <a:moveTo>
                    <a:pt x="367" y="0"/>
                  </a:moveTo>
                  <a:cubicBezTo>
                    <a:pt x="325" y="0"/>
                    <a:pt x="283" y="12"/>
                    <a:pt x="240" y="40"/>
                  </a:cubicBezTo>
                  <a:cubicBezTo>
                    <a:pt x="192" y="64"/>
                    <a:pt x="144" y="136"/>
                    <a:pt x="120" y="208"/>
                  </a:cubicBezTo>
                  <a:cubicBezTo>
                    <a:pt x="72" y="352"/>
                    <a:pt x="48" y="496"/>
                    <a:pt x="24" y="640"/>
                  </a:cubicBezTo>
                  <a:cubicBezTo>
                    <a:pt x="0" y="712"/>
                    <a:pt x="0" y="784"/>
                    <a:pt x="48" y="856"/>
                  </a:cubicBezTo>
                  <a:cubicBezTo>
                    <a:pt x="72" y="904"/>
                    <a:pt x="144" y="976"/>
                    <a:pt x="216" y="976"/>
                  </a:cubicBezTo>
                  <a:cubicBezTo>
                    <a:pt x="246" y="986"/>
                    <a:pt x="276" y="992"/>
                    <a:pt x="306" y="992"/>
                  </a:cubicBezTo>
                  <a:cubicBezTo>
                    <a:pt x="348" y="992"/>
                    <a:pt x="390" y="980"/>
                    <a:pt x="432" y="952"/>
                  </a:cubicBezTo>
                  <a:cubicBezTo>
                    <a:pt x="480" y="904"/>
                    <a:pt x="528" y="856"/>
                    <a:pt x="552" y="784"/>
                  </a:cubicBezTo>
                  <a:cubicBezTo>
                    <a:pt x="576" y="640"/>
                    <a:pt x="624" y="496"/>
                    <a:pt x="648" y="352"/>
                  </a:cubicBezTo>
                  <a:cubicBezTo>
                    <a:pt x="672" y="280"/>
                    <a:pt x="672" y="208"/>
                    <a:pt x="624" y="136"/>
                  </a:cubicBezTo>
                  <a:cubicBezTo>
                    <a:pt x="600" y="88"/>
                    <a:pt x="528" y="16"/>
                    <a:pt x="456" y="16"/>
                  </a:cubicBezTo>
                  <a:cubicBezTo>
                    <a:pt x="427" y="6"/>
                    <a:pt x="397"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2"/>
            <p:cNvSpPr/>
            <p:nvPr/>
          </p:nvSpPr>
          <p:spPr>
            <a:xfrm>
              <a:off x="2466150" y="2999700"/>
              <a:ext cx="14425" cy="19825"/>
            </a:xfrm>
            <a:custGeom>
              <a:avLst/>
              <a:gdLst/>
              <a:ahLst/>
              <a:cxnLst/>
              <a:rect l="l" t="t" r="r" b="b"/>
              <a:pathLst>
                <a:path w="577" h="793" extrusionOk="0">
                  <a:moveTo>
                    <a:pt x="288" y="0"/>
                  </a:moveTo>
                  <a:cubicBezTo>
                    <a:pt x="264" y="24"/>
                    <a:pt x="240" y="24"/>
                    <a:pt x="216" y="24"/>
                  </a:cubicBezTo>
                  <a:cubicBezTo>
                    <a:pt x="168" y="24"/>
                    <a:pt x="120" y="48"/>
                    <a:pt x="96" y="96"/>
                  </a:cubicBezTo>
                  <a:cubicBezTo>
                    <a:pt x="72" y="120"/>
                    <a:pt x="72" y="120"/>
                    <a:pt x="48" y="144"/>
                  </a:cubicBezTo>
                  <a:cubicBezTo>
                    <a:pt x="24" y="192"/>
                    <a:pt x="0" y="240"/>
                    <a:pt x="0" y="288"/>
                  </a:cubicBezTo>
                  <a:lnTo>
                    <a:pt x="0" y="504"/>
                  </a:lnTo>
                  <a:cubicBezTo>
                    <a:pt x="0" y="552"/>
                    <a:pt x="24" y="576"/>
                    <a:pt x="24" y="624"/>
                  </a:cubicBezTo>
                  <a:cubicBezTo>
                    <a:pt x="48" y="648"/>
                    <a:pt x="72" y="672"/>
                    <a:pt x="96" y="696"/>
                  </a:cubicBezTo>
                  <a:cubicBezTo>
                    <a:pt x="120" y="744"/>
                    <a:pt x="144" y="744"/>
                    <a:pt x="192" y="768"/>
                  </a:cubicBezTo>
                  <a:cubicBezTo>
                    <a:pt x="216" y="792"/>
                    <a:pt x="264" y="792"/>
                    <a:pt x="288" y="792"/>
                  </a:cubicBezTo>
                  <a:cubicBezTo>
                    <a:pt x="312" y="792"/>
                    <a:pt x="336" y="792"/>
                    <a:pt x="360" y="768"/>
                  </a:cubicBezTo>
                  <a:cubicBezTo>
                    <a:pt x="408" y="768"/>
                    <a:pt x="456" y="744"/>
                    <a:pt x="480" y="696"/>
                  </a:cubicBezTo>
                  <a:lnTo>
                    <a:pt x="528" y="648"/>
                  </a:lnTo>
                  <a:cubicBezTo>
                    <a:pt x="552" y="600"/>
                    <a:pt x="576" y="552"/>
                    <a:pt x="576" y="504"/>
                  </a:cubicBezTo>
                  <a:lnTo>
                    <a:pt x="576" y="288"/>
                  </a:lnTo>
                  <a:cubicBezTo>
                    <a:pt x="576" y="264"/>
                    <a:pt x="552" y="216"/>
                    <a:pt x="552" y="192"/>
                  </a:cubicBezTo>
                  <a:cubicBezTo>
                    <a:pt x="528" y="144"/>
                    <a:pt x="504" y="120"/>
                    <a:pt x="480" y="96"/>
                  </a:cubicBezTo>
                  <a:cubicBezTo>
                    <a:pt x="456" y="72"/>
                    <a:pt x="432" y="48"/>
                    <a:pt x="408" y="24"/>
                  </a:cubicBezTo>
                  <a:cubicBezTo>
                    <a:pt x="360" y="24"/>
                    <a:pt x="336"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2"/>
            <p:cNvSpPr/>
            <p:nvPr/>
          </p:nvSpPr>
          <p:spPr>
            <a:xfrm>
              <a:off x="2452950" y="2945675"/>
              <a:ext cx="13825" cy="24625"/>
            </a:xfrm>
            <a:custGeom>
              <a:avLst/>
              <a:gdLst/>
              <a:ahLst/>
              <a:cxnLst/>
              <a:rect l="l" t="t" r="r" b="b"/>
              <a:pathLst>
                <a:path w="553" h="985" extrusionOk="0">
                  <a:moveTo>
                    <a:pt x="264" y="1"/>
                  </a:moveTo>
                  <a:cubicBezTo>
                    <a:pt x="192" y="1"/>
                    <a:pt x="120" y="25"/>
                    <a:pt x="72" y="73"/>
                  </a:cubicBezTo>
                  <a:cubicBezTo>
                    <a:pt x="24" y="145"/>
                    <a:pt x="0" y="193"/>
                    <a:pt x="0" y="289"/>
                  </a:cubicBezTo>
                  <a:lnTo>
                    <a:pt x="0" y="721"/>
                  </a:lnTo>
                  <a:cubicBezTo>
                    <a:pt x="0" y="793"/>
                    <a:pt x="24" y="865"/>
                    <a:pt x="72" y="913"/>
                  </a:cubicBezTo>
                  <a:cubicBezTo>
                    <a:pt x="120" y="961"/>
                    <a:pt x="216" y="985"/>
                    <a:pt x="264" y="985"/>
                  </a:cubicBezTo>
                  <a:cubicBezTo>
                    <a:pt x="336" y="985"/>
                    <a:pt x="432" y="961"/>
                    <a:pt x="480" y="913"/>
                  </a:cubicBezTo>
                  <a:cubicBezTo>
                    <a:pt x="528" y="865"/>
                    <a:pt x="552" y="793"/>
                    <a:pt x="552" y="721"/>
                  </a:cubicBezTo>
                  <a:lnTo>
                    <a:pt x="552" y="289"/>
                  </a:lnTo>
                  <a:cubicBezTo>
                    <a:pt x="552" y="217"/>
                    <a:pt x="528" y="121"/>
                    <a:pt x="480" y="73"/>
                  </a:cubicBezTo>
                  <a:cubicBezTo>
                    <a:pt x="432" y="25"/>
                    <a:pt x="336"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2"/>
            <p:cNvSpPr/>
            <p:nvPr/>
          </p:nvSpPr>
          <p:spPr>
            <a:xfrm>
              <a:off x="2466750" y="3562550"/>
              <a:ext cx="24625" cy="27625"/>
            </a:xfrm>
            <a:custGeom>
              <a:avLst/>
              <a:gdLst/>
              <a:ahLst/>
              <a:cxnLst/>
              <a:rect l="l" t="t" r="r" b="b"/>
              <a:pathLst>
                <a:path w="985" h="1105" extrusionOk="0">
                  <a:moveTo>
                    <a:pt x="720" y="0"/>
                  </a:moveTo>
                  <a:cubicBezTo>
                    <a:pt x="648" y="0"/>
                    <a:pt x="552" y="24"/>
                    <a:pt x="504" y="72"/>
                  </a:cubicBezTo>
                  <a:cubicBezTo>
                    <a:pt x="360" y="264"/>
                    <a:pt x="216" y="456"/>
                    <a:pt x="72" y="624"/>
                  </a:cubicBezTo>
                  <a:cubicBezTo>
                    <a:pt x="48" y="648"/>
                    <a:pt x="24" y="672"/>
                    <a:pt x="24" y="720"/>
                  </a:cubicBezTo>
                  <a:cubicBezTo>
                    <a:pt x="0" y="744"/>
                    <a:pt x="0" y="792"/>
                    <a:pt x="0" y="816"/>
                  </a:cubicBezTo>
                  <a:cubicBezTo>
                    <a:pt x="0" y="888"/>
                    <a:pt x="24" y="984"/>
                    <a:pt x="72" y="1032"/>
                  </a:cubicBezTo>
                  <a:cubicBezTo>
                    <a:pt x="120" y="1080"/>
                    <a:pt x="192" y="1104"/>
                    <a:pt x="264" y="1104"/>
                  </a:cubicBezTo>
                  <a:cubicBezTo>
                    <a:pt x="336" y="1104"/>
                    <a:pt x="432" y="1080"/>
                    <a:pt x="480" y="1032"/>
                  </a:cubicBezTo>
                  <a:cubicBezTo>
                    <a:pt x="624" y="840"/>
                    <a:pt x="768" y="648"/>
                    <a:pt x="912" y="480"/>
                  </a:cubicBezTo>
                  <a:cubicBezTo>
                    <a:pt x="936" y="456"/>
                    <a:pt x="960" y="432"/>
                    <a:pt x="960" y="384"/>
                  </a:cubicBezTo>
                  <a:cubicBezTo>
                    <a:pt x="984" y="360"/>
                    <a:pt x="984" y="312"/>
                    <a:pt x="984" y="288"/>
                  </a:cubicBezTo>
                  <a:cubicBezTo>
                    <a:pt x="984" y="216"/>
                    <a:pt x="960" y="120"/>
                    <a:pt x="912" y="72"/>
                  </a:cubicBezTo>
                  <a:cubicBezTo>
                    <a:pt x="864" y="24"/>
                    <a:pt x="792" y="0"/>
                    <a:pt x="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2"/>
            <p:cNvSpPr/>
            <p:nvPr/>
          </p:nvSpPr>
          <p:spPr>
            <a:xfrm>
              <a:off x="2488350" y="3489225"/>
              <a:ext cx="19825" cy="35650"/>
            </a:xfrm>
            <a:custGeom>
              <a:avLst/>
              <a:gdLst/>
              <a:ahLst/>
              <a:cxnLst/>
              <a:rect l="l" t="t" r="r" b="b"/>
              <a:pathLst>
                <a:path w="793" h="1426" extrusionOk="0">
                  <a:moveTo>
                    <a:pt x="521" y="0"/>
                  </a:moveTo>
                  <a:cubicBezTo>
                    <a:pt x="392" y="0"/>
                    <a:pt x="261" y="71"/>
                    <a:pt x="240" y="197"/>
                  </a:cubicBezTo>
                  <a:lnTo>
                    <a:pt x="24" y="1085"/>
                  </a:lnTo>
                  <a:cubicBezTo>
                    <a:pt x="0" y="1205"/>
                    <a:pt x="72" y="1373"/>
                    <a:pt x="240" y="1421"/>
                  </a:cubicBezTo>
                  <a:cubicBezTo>
                    <a:pt x="256" y="1424"/>
                    <a:pt x="272" y="1426"/>
                    <a:pt x="289" y="1426"/>
                  </a:cubicBezTo>
                  <a:cubicBezTo>
                    <a:pt x="407" y="1426"/>
                    <a:pt x="556" y="1355"/>
                    <a:pt x="577" y="1229"/>
                  </a:cubicBezTo>
                  <a:lnTo>
                    <a:pt x="769" y="341"/>
                  </a:lnTo>
                  <a:cubicBezTo>
                    <a:pt x="793" y="197"/>
                    <a:pt x="721" y="29"/>
                    <a:pt x="577" y="5"/>
                  </a:cubicBezTo>
                  <a:cubicBezTo>
                    <a:pt x="558" y="2"/>
                    <a:pt x="540"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2"/>
            <p:cNvSpPr/>
            <p:nvPr/>
          </p:nvSpPr>
          <p:spPr>
            <a:xfrm>
              <a:off x="2498550" y="3415775"/>
              <a:ext cx="20425" cy="38300"/>
            </a:xfrm>
            <a:custGeom>
              <a:avLst/>
              <a:gdLst/>
              <a:ahLst/>
              <a:cxnLst/>
              <a:rect l="l" t="t" r="r" b="b"/>
              <a:pathLst>
                <a:path w="817" h="1532" extrusionOk="0">
                  <a:moveTo>
                    <a:pt x="487" y="0"/>
                  </a:moveTo>
                  <a:cubicBezTo>
                    <a:pt x="370" y="0"/>
                    <a:pt x="260" y="73"/>
                    <a:pt x="241" y="207"/>
                  </a:cubicBezTo>
                  <a:cubicBezTo>
                    <a:pt x="169" y="519"/>
                    <a:pt x="97" y="855"/>
                    <a:pt x="24" y="1191"/>
                  </a:cubicBezTo>
                  <a:cubicBezTo>
                    <a:pt x="0" y="1311"/>
                    <a:pt x="73" y="1479"/>
                    <a:pt x="217" y="1527"/>
                  </a:cubicBezTo>
                  <a:cubicBezTo>
                    <a:pt x="235" y="1530"/>
                    <a:pt x="253" y="1531"/>
                    <a:pt x="272" y="1531"/>
                  </a:cubicBezTo>
                  <a:cubicBezTo>
                    <a:pt x="401" y="1531"/>
                    <a:pt x="535" y="1461"/>
                    <a:pt x="577" y="1335"/>
                  </a:cubicBezTo>
                  <a:cubicBezTo>
                    <a:pt x="649" y="999"/>
                    <a:pt x="697" y="687"/>
                    <a:pt x="769" y="351"/>
                  </a:cubicBezTo>
                  <a:cubicBezTo>
                    <a:pt x="817" y="207"/>
                    <a:pt x="745" y="39"/>
                    <a:pt x="577" y="15"/>
                  </a:cubicBezTo>
                  <a:cubicBezTo>
                    <a:pt x="547" y="5"/>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2"/>
            <p:cNvSpPr/>
            <p:nvPr/>
          </p:nvSpPr>
          <p:spPr>
            <a:xfrm>
              <a:off x="2506950" y="3353125"/>
              <a:ext cx="14425" cy="30625"/>
            </a:xfrm>
            <a:custGeom>
              <a:avLst/>
              <a:gdLst/>
              <a:ahLst/>
              <a:cxnLst/>
              <a:rect l="l" t="t" r="r" b="b"/>
              <a:pathLst>
                <a:path w="577" h="1225" extrusionOk="0">
                  <a:moveTo>
                    <a:pt x="289" y="0"/>
                  </a:moveTo>
                  <a:cubicBezTo>
                    <a:pt x="145" y="0"/>
                    <a:pt x="1" y="120"/>
                    <a:pt x="1" y="289"/>
                  </a:cubicBezTo>
                  <a:lnTo>
                    <a:pt x="1" y="937"/>
                  </a:lnTo>
                  <a:cubicBezTo>
                    <a:pt x="1" y="1009"/>
                    <a:pt x="49" y="1081"/>
                    <a:pt x="97" y="1129"/>
                  </a:cubicBezTo>
                  <a:cubicBezTo>
                    <a:pt x="145" y="1177"/>
                    <a:pt x="217" y="1225"/>
                    <a:pt x="289" y="1225"/>
                  </a:cubicBezTo>
                  <a:cubicBezTo>
                    <a:pt x="433" y="1201"/>
                    <a:pt x="577" y="1081"/>
                    <a:pt x="577" y="937"/>
                  </a:cubicBezTo>
                  <a:lnTo>
                    <a:pt x="577" y="289"/>
                  </a:lnTo>
                  <a:cubicBezTo>
                    <a:pt x="577" y="217"/>
                    <a:pt x="529" y="144"/>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2"/>
            <p:cNvSpPr/>
            <p:nvPr/>
          </p:nvSpPr>
          <p:spPr>
            <a:xfrm>
              <a:off x="2501550" y="3285325"/>
              <a:ext cx="17425" cy="27425"/>
            </a:xfrm>
            <a:custGeom>
              <a:avLst/>
              <a:gdLst/>
              <a:ahLst/>
              <a:cxnLst/>
              <a:rect l="l" t="t" r="r" b="b"/>
              <a:pathLst>
                <a:path w="697" h="1097" extrusionOk="0">
                  <a:moveTo>
                    <a:pt x="481" y="0"/>
                  </a:moveTo>
                  <a:cubicBezTo>
                    <a:pt x="409" y="0"/>
                    <a:pt x="337" y="0"/>
                    <a:pt x="265" y="48"/>
                  </a:cubicBezTo>
                  <a:cubicBezTo>
                    <a:pt x="217" y="72"/>
                    <a:pt x="145" y="144"/>
                    <a:pt x="145" y="216"/>
                  </a:cubicBezTo>
                  <a:cubicBezTo>
                    <a:pt x="97" y="384"/>
                    <a:pt x="73" y="576"/>
                    <a:pt x="25" y="744"/>
                  </a:cubicBezTo>
                  <a:cubicBezTo>
                    <a:pt x="1" y="816"/>
                    <a:pt x="25" y="888"/>
                    <a:pt x="49" y="960"/>
                  </a:cubicBezTo>
                  <a:cubicBezTo>
                    <a:pt x="97" y="1032"/>
                    <a:pt x="145" y="1080"/>
                    <a:pt x="217" y="1080"/>
                  </a:cubicBezTo>
                  <a:cubicBezTo>
                    <a:pt x="246" y="1090"/>
                    <a:pt x="276" y="1096"/>
                    <a:pt x="306" y="1096"/>
                  </a:cubicBezTo>
                  <a:cubicBezTo>
                    <a:pt x="348" y="1096"/>
                    <a:pt x="390" y="1084"/>
                    <a:pt x="433" y="1056"/>
                  </a:cubicBezTo>
                  <a:cubicBezTo>
                    <a:pt x="505" y="1032"/>
                    <a:pt x="553" y="960"/>
                    <a:pt x="553" y="888"/>
                  </a:cubicBezTo>
                  <a:lnTo>
                    <a:pt x="673" y="360"/>
                  </a:lnTo>
                  <a:cubicBezTo>
                    <a:pt x="697" y="288"/>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2"/>
            <p:cNvSpPr/>
            <p:nvPr/>
          </p:nvSpPr>
          <p:spPr>
            <a:xfrm>
              <a:off x="2506350" y="3214500"/>
              <a:ext cx="19225" cy="30350"/>
            </a:xfrm>
            <a:custGeom>
              <a:avLst/>
              <a:gdLst/>
              <a:ahLst/>
              <a:cxnLst/>
              <a:rect l="l" t="t" r="r" b="b"/>
              <a:pathLst>
                <a:path w="769" h="1214" extrusionOk="0">
                  <a:moveTo>
                    <a:pt x="409" y="1"/>
                  </a:moveTo>
                  <a:cubicBezTo>
                    <a:pt x="337" y="1"/>
                    <a:pt x="241" y="1"/>
                    <a:pt x="193" y="49"/>
                  </a:cubicBezTo>
                  <a:cubicBezTo>
                    <a:pt x="49" y="121"/>
                    <a:pt x="1" y="289"/>
                    <a:pt x="73" y="409"/>
                  </a:cubicBezTo>
                  <a:cubicBezTo>
                    <a:pt x="97" y="433"/>
                    <a:pt x="97" y="457"/>
                    <a:pt x="121" y="481"/>
                  </a:cubicBezTo>
                  <a:cubicBezTo>
                    <a:pt x="145" y="529"/>
                    <a:pt x="145" y="577"/>
                    <a:pt x="169" y="625"/>
                  </a:cubicBezTo>
                  <a:cubicBezTo>
                    <a:pt x="169" y="697"/>
                    <a:pt x="169" y="745"/>
                    <a:pt x="169" y="793"/>
                  </a:cubicBezTo>
                  <a:cubicBezTo>
                    <a:pt x="145" y="817"/>
                    <a:pt x="145" y="841"/>
                    <a:pt x="145" y="865"/>
                  </a:cubicBezTo>
                  <a:cubicBezTo>
                    <a:pt x="121" y="937"/>
                    <a:pt x="145" y="1009"/>
                    <a:pt x="169" y="1081"/>
                  </a:cubicBezTo>
                  <a:cubicBezTo>
                    <a:pt x="217" y="1129"/>
                    <a:pt x="265" y="1177"/>
                    <a:pt x="337" y="1201"/>
                  </a:cubicBezTo>
                  <a:cubicBezTo>
                    <a:pt x="362" y="1210"/>
                    <a:pt x="388" y="1214"/>
                    <a:pt x="414" y="1214"/>
                  </a:cubicBezTo>
                  <a:cubicBezTo>
                    <a:pt x="536" y="1214"/>
                    <a:pt x="653" y="1128"/>
                    <a:pt x="673" y="1009"/>
                  </a:cubicBezTo>
                  <a:cubicBezTo>
                    <a:pt x="769" y="721"/>
                    <a:pt x="721" y="409"/>
                    <a:pt x="577" y="145"/>
                  </a:cubicBezTo>
                  <a:cubicBezTo>
                    <a:pt x="529" y="73"/>
                    <a:pt x="457"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2"/>
            <p:cNvSpPr/>
            <p:nvPr/>
          </p:nvSpPr>
          <p:spPr>
            <a:xfrm>
              <a:off x="2508750" y="3135600"/>
              <a:ext cx="16825" cy="35850"/>
            </a:xfrm>
            <a:custGeom>
              <a:avLst/>
              <a:gdLst/>
              <a:ahLst/>
              <a:cxnLst/>
              <a:rect l="l" t="t" r="r" b="b"/>
              <a:pathLst>
                <a:path w="673" h="1434" extrusionOk="0">
                  <a:moveTo>
                    <a:pt x="342" y="0"/>
                  </a:moveTo>
                  <a:cubicBezTo>
                    <a:pt x="316" y="0"/>
                    <a:pt x="290" y="4"/>
                    <a:pt x="265" y="13"/>
                  </a:cubicBezTo>
                  <a:cubicBezTo>
                    <a:pt x="121" y="61"/>
                    <a:pt x="49" y="205"/>
                    <a:pt x="73" y="349"/>
                  </a:cubicBezTo>
                  <a:cubicBezTo>
                    <a:pt x="73" y="397"/>
                    <a:pt x="73" y="421"/>
                    <a:pt x="97" y="445"/>
                  </a:cubicBezTo>
                  <a:cubicBezTo>
                    <a:pt x="97" y="589"/>
                    <a:pt x="97" y="709"/>
                    <a:pt x="97" y="853"/>
                  </a:cubicBezTo>
                  <a:cubicBezTo>
                    <a:pt x="73" y="925"/>
                    <a:pt x="49" y="997"/>
                    <a:pt x="25" y="1069"/>
                  </a:cubicBezTo>
                  <a:cubicBezTo>
                    <a:pt x="1" y="1213"/>
                    <a:pt x="97" y="1381"/>
                    <a:pt x="241" y="1429"/>
                  </a:cubicBezTo>
                  <a:cubicBezTo>
                    <a:pt x="259" y="1432"/>
                    <a:pt x="277" y="1433"/>
                    <a:pt x="295" y="1433"/>
                  </a:cubicBezTo>
                  <a:cubicBezTo>
                    <a:pt x="420" y="1433"/>
                    <a:pt x="535" y="1362"/>
                    <a:pt x="577" y="1237"/>
                  </a:cubicBezTo>
                  <a:cubicBezTo>
                    <a:pt x="673" y="901"/>
                    <a:pt x="673" y="541"/>
                    <a:pt x="601" y="205"/>
                  </a:cubicBezTo>
                  <a:cubicBezTo>
                    <a:pt x="581" y="86"/>
                    <a:pt x="464"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2"/>
            <p:cNvSpPr/>
            <p:nvPr/>
          </p:nvSpPr>
          <p:spPr>
            <a:xfrm>
              <a:off x="2509950" y="3062625"/>
              <a:ext cx="13825" cy="38500"/>
            </a:xfrm>
            <a:custGeom>
              <a:avLst/>
              <a:gdLst/>
              <a:ahLst/>
              <a:cxnLst/>
              <a:rect l="l" t="t" r="r" b="b"/>
              <a:pathLst>
                <a:path w="553" h="1540" extrusionOk="0">
                  <a:moveTo>
                    <a:pt x="320" y="1"/>
                  </a:moveTo>
                  <a:cubicBezTo>
                    <a:pt x="310" y="1"/>
                    <a:pt x="299" y="2"/>
                    <a:pt x="289" y="3"/>
                  </a:cubicBezTo>
                  <a:cubicBezTo>
                    <a:pt x="121" y="3"/>
                    <a:pt x="1" y="123"/>
                    <a:pt x="1" y="267"/>
                  </a:cubicBezTo>
                  <a:lnTo>
                    <a:pt x="1" y="1251"/>
                  </a:lnTo>
                  <a:cubicBezTo>
                    <a:pt x="1" y="1395"/>
                    <a:pt x="121" y="1539"/>
                    <a:pt x="289" y="1539"/>
                  </a:cubicBezTo>
                  <a:cubicBezTo>
                    <a:pt x="433" y="1515"/>
                    <a:pt x="553" y="1419"/>
                    <a:pt x="553" y="1251"/>
                  </a:cubicBezTo>
                  <a:lnTo>
                    <a:pt x="553" y="267"/>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2"/>
            <p:cNvSpPr/>
            <p:nvPr/>
          </p:nvSpPr>
          <p:spPr>
            <a:xfrm>
              <a:off x="2501550" y="2991650"/>
              <a:ext cx="17425" cy="33050"/>
            </a:xfrm>
            <a:custGeom>
              <a:avLst/>
              <a:gdLst/>
              <a:ahLst/>
              <a:cxnLst/>
              <a:rect l="l" t="t" r="r" b="b"/>
              <a:pathLst>
                <a:path w="697" h="1322" extrusionOk="0">
                  <a:moveTo>
                    <a:pt x="254" y="1"/>
                  </a:moveTo>
                  <a:cubicBezTo>
                    <a:pt x="233" y="1"/>
                    <a:pt x="212" y="4"/>
                    <a:pt x="193" y="10"/>
                  </a:cubicBezTo>
                  <a:cubicBezTo>
                    <a:pt x="121" y="34"/>
                    <a:pt x="73" y="82"/>
                    <a:pt x="25" y="154"/>
                  </a:cubicBezTo>
                  <a:cubicBezTo>
                    <a:pt x="1" y="226"/>
                    <a:pt x="1" y="274"/>
                    <a:pt x="1" y="370"/>
                  </a:cubicBezTo>
                  <a:cubicBezTo>
                    <a:pt x="49" y="610"/>
                    <a:pt x="97" y="874"/>
                    <a:pt x="145" y="1114"/>
                  </a:cubicBezTo>
                  <a:cubicBezTo>
                    <a:pt x="145" y="1186"/>
                    <a:pt x="217" y="1258"/>
                    <a:pt x="265" y="1282"/>
                  </a:cubicBezTo>
                  <a:cubicBezTo>
                    <a:pt x="307" y="1310"/>
                    <a:pt x="349" y="1322"/>
                    <a:pt x="391" y="1322"/>
                  </a:cubicBezTo>
                  <a:cubicBezTo>
                    <a:pt x="421" y="1322"/>
                    <a:pt x="451" y="1316"/>
                    <a:pt x="481" y="1306"/>
                  </a:cubicBezTo>
                  <a:cubicBezTo>
                    <a:pt x="553" y="1282"/>
                    <a:pt x="625" y="1258"/>
                    <a:pt x="649" y="1186"/>
                  </a:cubicBezTo>
                  <a:cubicBezTo>
                    <a:pt x="697" y="1114"/>
                    <a:pt x="697" y="1042"/>
                    <a:pt x="673" y="970"/>
                  </a:cubicBezTo>
                  <a:cubicBezTo>
                    <a:pt x="625" y="730"/>
                    <a:pt x="577" y="466"/>
                    <a:pt x="553" y="226"/>
                  </a:cubicBezTo>
                  <a:cubicBezTo>
                    <a:pt x="529" y="154"/>
                    <a:pt x="481" y="82"/>
                    <a:pt x="409" y="58"/>
                  </a:cubicBezTo>
                  <a:cubicBezTo>
                    <a:pt x="373" y="23"/>
                    <a:pt x="313"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2"/>
            <p:cNvSpPr/>
            <p:nvPr/>
          </p:nvSpPr>
          <p:spPr>
            <a:xfrm>
              <a:off x="2528550" y="2969975"/>
              <a:ext cx="18025" cy="38500"/>
            </a:xfrm>
            <a:custGeom>
              <a:avLst/>
              <a:gdLst/>
              <a:ahLst/>
              <a:cxnLst/>
              <a:rect l="l" t="t" r="r" b="b"/>
              <a:pathLst>
                <a:path w="721" h="1540" extrusionOk="0">
                  <a:moveTo>
                    <a:pt x="317" y="0"/>
                  </a:moveTo>
                  <a:cubicBezTo>
                    <a:pt x="292" y="0"/>
                    <a:pt x="266" y="4"/>
                    <a:pt x="241" y="13"/>
                  </a:cubicBezTo>
                  <a:cubicBezTo>
                    <a:pt x="97" y="61"/>
                    <a:pt x="1" y="205"/>
                    <a:pt x="49" y="349"/>
                  </a:cubicBezTo>
                  <a:cubicBezTo>
                    <a:pt x="97" y="469"/>
                    <a:pt x="121" y="589"/>
                    <a:pt x="145" y="709"/>
                  </a:cubicBezTo>
                  <a:cubicBezTo>
                    <a:pt x="145" y="853"/>
                    <a:pt x="145" y="997"/>
                    <a:pt x="121" y="1141"/>
                  </a:cubicBezTo>
                  <a:cubicBezTo>
                    <a:pt x="121" y="1165"/>
                    <a:pt x="121" y="1165"/>
                    <a:pt x="121" y="1189"/>
                  </a:cubicBezTo>
                  <a:cubicBezTo>
                    <a:pt x="121" y="1261"/>
                    <a:pt x="121" y="1333"/>
                    <a:pt x="145" y="1405"/>
                  </a:cubicBezTo>
                  <a:cubicBezTo>
                    <a:pt x="193" y="1453"/>
                    <a:pt x="265" y="1525"/>
                    <a:pt x="313" y="1525"/>
                  </a:cubicBezTo>
                  <a:cubicBezTo>
                    <a:pt x="342" y="1535"/>
                    <a:pt x="373" y="1540"/>
                    <a:pt x="405" y="1540"/>
                  </a:cubicBezTo>
                  <a:cubicBezTo>
                    <a:pt x="528" y="1540"/>
                    <a:pt x="654" y="1467"/>
                    <a:pt x="673" y="1333"/>
                  </a:cubicBezTo>
                  <a:cubicBezTo>
                    <a:pt x="721" y="949"/>
                    <a:pt x="721" y="565"/>
                    <a:pt x="577" y="205"/>
                  </a:cubicBezTo>
                  <a:cubicBezTo>
                    <a:pt x="537" y="86"/>
                    <a:pt x="43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2"/>
            <p:cNvSpPr/>
            <p:nvPr/>
          </p:nvSpPr>
          <p:spPr>
            <a:xfrm>
              <a:off x="2541750" y="3059425"/>
              <a:ext cx="18625" cy="41250"/>
            </a:xfrm>
            <a:custGeom>
              <a:avLst/>
              <a:gdLst/>
              <a:ahLst/>
              <a:cxnLst/>
              <a:rect l="l" t="t" r="r" b="b"/>
              <a:pathLst>
                <a:path w="745" h="1650" extrusionOk="0">
                  <a:moveTo>
                    <a:pt x="309" y="0"/>
                  </a:moveTo>
                  <a:cubicBezTo>
                    <a:pt x="286" y="0"/>
                    <a:pt x="263" y="4"/>
                    <a:pt x="241" y="11"/>
                  </a:cubicBezTo>
                  <a:cubicBezTo>
                    <a:pt x="97" y="59"/>
                    <a:pt x="1" y="203"/>
                    <a:pt x="49" y="371"/>
                  </a:cubicBezTo>
                  <a:cubicBezTo>
                    <a:pt x="73" y="443"/>
                    <a:pt x="97" y="539"/>
                    <a:pt x="121" y="611"/>
                  </a:cubicBezTo>
                  <a:cubicBezTo>
                    <a:pt x="121" y="659"/>
                    <a:pt x="145" y="707"/>
                    <a:pt x="145" y="755"/>
                  </a:cubicBezTo>
                  <a:cubicBezTo>
                    <a:pt x="145" y="779"/>
                    <a:pt x="145" y="803"/>
                    <a:pt x="145" y="827"/>
                  </a:cubicBezTo>
                  <a:cubicBezTo>
                    <a:pt x="169" y="923"/>
                    <a:pt x="169" y="995"/>
                    <a:pt x="169" y="1091"/>
                  </a:cubicBezTo>
                  <a:cubicBezTo>
                    <a:pt x="169" y="1139"/>
                    <a:pt x="145" y="1187"/>
                    <a:pt x="145" y="1211"/>
                  </a:cubicBezTo>
                  <a:cubicBezTo>
                    <a:pt x="145" y="1235"/>
                    <a:pt x="145" y="1259"/>
                    <a:pt x="145" y="1283"/>
                  </a:cubicBezTo>
                  <a:cubicBezTo>
                    <a:pt x="145" y="1283"/>
                    <a:pt x="145" y="1283"/>
                    <a:pt x="145" y="1307"/>
                  </a:cubicBezTo>
                  <a:cubicBezTo>
                    <a:pt x="121" y="1379"/>
                    <a:pt x="121" y="1451"/>
                    <a:pt x="169" y="1523"/>
                  </a:cubicBezTo>
                  <a:cubicBezTo>
                    <a:pt x="217" y="1571"/>
                    <a:pt x="265" y="1643"/>
                    <a:pt x="337" y="1643"/>
                  </a:cubicBezTo>
                  <a:cubicBezTo>
                    <a:pt x="360" y="1647"/>
                    <a:pt x="383" y="1649"/>
                    <a:pt x="406" y="1649"/>
                  </a:cubicBezTo>
                  <a:cubicBezTo>
                    <a:pt x="530" y="1649"/>
                    <a:pt x="653" y="1593"/>
                    <a:pt x="673" y="1451"/>
                  </a:cubicBezTo>
                  <a:cubicBezTo>
                    <a:pt x="745" y="1043"/>
                    <a:pt x="721" y="611"/>
                    <a:pt x="601" y="203"/>
                  </a:cubicBezTo>
                  <a:cubicBezTo>
                    <a:pt x="560" y="102"/>
                    <a:pt x="434"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2"/>
            <p:cNvSpPr/>
            <p:nvPr/>
          </p:nvSpPr>
          <p:spPr>
            <a:xfrm>
              <a:off x="2550750" y="3122100"/>
              <a:ext cx="13825" cy="30625"/>
            </a:xfrm>
            <a:custGeom>
              <a:avLst/>
              <a:gdLst/>
              <a:ahLst/>
              <a:cxnLst/>
              <a:rect l="l" t="t" r="r" b="b"/>
              <a:pathLst>
                <a:path w="553" h="1225" extrusionOk="0">
                  <a:moveTo>
                    <a:pt x="265" y="1"/>
                  </a:moveTo>
                  <a:cubicBezTo>
                    <a:pt x="121" y="25"/>
                    <a:pt x="1" y="121"/>
                    <a:pt x="1" y="289"/>
                  </a:cubicBezTo>
                  <a:lnTo>
                    <a:pt x="1" y="937"/>
                  </a:lnTo>
                  <a:cubicBezTo>
                    <a:pt x="1" y="1009"/>
                    <a:pt x="25" y="1081"/>
                    <a:pt x="73" y="1129"/>
                  </a:cubicBezTo>
                  <a:cubicBezTo>
                    <a:pt x="121" y="1177"/>
                    <a:pt x="217" y="1225"/>
                    <a:pt x="265" y="1225"/>
                  </a:cubicBezTo>
                  <a:cubicBezTo>
                    <a:pt x="433" y="1201"/>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2"/>
            <p:cNvSpPr/>
            <p:nvPr/>
          </p:nvSpPr>
          <p:spPr>
            <a:xfrm>
              <a:off x="2547750" y="3209100"/>
              <a:ext cx="17425" cy="35750"/>
            </a:xfrm>
            <a:custGeom>
              <a:avLst/>
              <a:gdLst/>
              <a:ahLst/>
              <a:cxnLst/>
              <a:rect l="l" t="t" r="r" b="b"/>
              <a:pathLst>
                <a:path w="697" h="1430" extrusionOk="0">
                  <a:moveTo>
                    <a:pt x="385" y="1"/>
                  </a:moveTo>
                  <a:cubicBezTo>
                    <a:pt x="313" y="1"/>
                    <a:pt x="241" y="25"/>
                    <a:pt x="193" y="97"/>
                  </a:cubicBezTo>
                  <a:cubicBezTo>
                    <a:pt x="145" y="145"/>
                    <a:pt x="97" y="217"/>
                    <a:pt x="121" y="289"/>
                  </a:cubicBezTo>
                  <a:cubicBezTo>
                    <a:pt x="121" y="433"/>
                    <a:pt x="121" y="553"/>
                    <a:pt x="121" y="697"/>
                  </a:cubicBezTo>
                  <a:cubicBezTo>
                    <a:pt x="97" y="841"/>
                    <a:pt x="73" y="961"/>
                    <a:pt x="25" y="1081"/>
                  </a:cubicBezTo>
                  <a:cubicBezTo>
                    <a:pt x="1" y="1153"/>
                    <a:pt x="25" y="1225"/>
                    <a:pt x="49" y="1297"/>
                  </a:cubicBezTo>
                  <a:cubicBezTo>
                    <a:pt x="73" y="1345"/>
                    <a:pt x="145" y="1417"/>
                    <a:pt x="217" y="1417"/>
                  </a:cubicBezTo>
                  <a:cubicBezTo>
                    <a:pt x="242" y="1426"/>
                    <a:pt x="268" y="1430"/>
                    <a:pt x="293" y="1430"/>
                  </a:cubicBezTo>
                  <a:cubicBezTo>
                    <a:pt x="409" y="1430"/>
                    <a:pt x="513" y="1344"/>
                    <a:pt x="553" y="1225"/>
                  </a:cubicBezTo>
                  <a:cubicBezTo>
                    <a:pt x="673" y="937"/>
                    <a:pt x="697" y="601"/>
                    <a:pt x="673" y="289"/>
                  </a:cubicBezTo>
                  <a:cubicBezTo>
                    <a:pt x="673" y="217"/>
                    <a:pt x="649" y="145"/>
                    <a:pt x="601" y="97"/>
                  </a:cubicBezTo>
                  <a:cubicBezTo>
                    <a:pt x="553" y="49"/>
                    <a:pt x="457" y="1"/>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2"/>
            <p:cNvSpPr/>
            <p:nvPr/>
          </p:nvSpPr>
          <p:spPr>
            <a:xfrm>
              <a:off x="2547750" y="3276925"/>
              <a:ext cx="14425" cy="27625"/>
            </a:xfrm>
            <a:custGeom>
              <a:avLst/>
              <a:gdLst/>
              <a:ahLst/>
              <a:cxnLst/>
              <a:rect l="l" t="t" r="r" b="b"/>
              <a:pathLst>
                <a:path w="577" h="1105" extrusionOk="0">
                  <a:moveTo>
                    <a:pt x="289" y="0"/>
                  </a:moveTo>
                  <a:cubicBezTo>
                    <a:pt x="217" y="0"/>
                    <a:pt x="145" y="24"/>
                    <a:pt x="97" y="96"/>
                  </a:cubicBezTo>
                  <a:cubicBezTo>
                    <a:pt x="49" y="144"/>
                    <a:pt x="1" y="216"/>
                    <a:pt x="1" y="288"/>
                  </a:cubicBezTo>
                  <a:lnTo>
                    <a:pt x="1" y="840"/>
                  </a:lnTo>
                  <a:cubicBezTo>
                    <a:pt x="1" y="912"/>
                    <a:pt x="49" y="984"/>
                    <a:pt x="97" y="1032"/>
                  </a:cubicBezTo>
                  <a:cubicBezTo>
                    <a:pt x="145" y="1080"/>
                    <a:pt x="217" y="1104"/>
                    <a:pt x="289" y="1104"/>
                  </a:cubicBezTo>
                  <a:cubicBezTo>
                    <a:pt x="361" y="1104"/>
                    <a:pt x="433" y="1080"/>
                    <a:pt x="481" y="1032"/>
                  </a:cubicBezTo>
                  <a:cubicBezTo>
                    <a:pt x="529" y="984"/>
                    <a:pt x="577" y="912"/>
                    <a:pt x="577" y="840"/>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2"/>
            <p:cNvSpPr/>
            <p:nvPr/>
          </p:nvSpPr>
          <p:spPr>
            <a:xfrm>
              <a:off x="2542350" y="3328525"/>
              <a:ext cx="14425" cy="33100"/>
            </a:xfrm>
            <a:custGeom>
              <a:avLst/>
              <a:gdLst/>
              <a:ahLst/>
              <a:cxnLst/>
              <a:rect l="l" t="t" r="r" b="b"/>
              <a:pathLst>
                <a:path w="577" h="1324" extrusionOk="0">
                  <a:moveTo>
                    <a:pt x="289" y="0"/>
                  </a:moveTo>
                  <a:cubicBezTo>
                    <a:pt x="145" y="24"/>
                    <a:pt x="1" y="120"/>
                    <a:pt x="1" y="288"/>
                  </a:cubicBezTo>
                  <a:lnTo>
                    <a:pt x="1" y="1056"/>
                  </a:lnTo>
                  <a:cubicBezTo>
                    <a:pt x="1" y="1190"/>
                    <a:pt x="124" y="1323"/>
                    <a:pt x="257" y="1323"/>
                  </a:cubicBezTo>
                  <a:cubicBezTo>
                    <a:pt x="267" y="1323"/>
                    <a:pt x="278" y="1322"/>
                    <a:pt x="289" y="1321"/>
                  </a:cubicBezTo>
                  <a:cubicBezTo>
                    <a:pt x="433" y="1321"/>
                    <a:pt x="577" y="1201"/>
                    <a:pt x="577" y="1056"/>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2"/>
            <p:cNvSpPr/>
            <p:nvPr/>
          </p:nvSpPr>
          <p:spPr>
            <a:xfrm>
              <a:off x="2536950" y="3388525"/>
              <a:ext cx="13825" cy="24625"/>
            </a:xfrm>
            <a:custGeom>
              <a:avLst/>
              <a:gdLst/>
              <a:ahLst/>
              <a:cxnLst/>
              <a:rect l="l" t="t" r="r" b="b"/>
              <a:pathLst>
                <a:path w="553" h="985" extrusionOk="0">
                  <a:moveTo>
                    <a:pt x="289" y="1"/>
                  </a:moveTo>
                  <a:cubicBezTo>
                    <a:pt x="217" y="1"/>
                    <a:pt x="145" y="25"/>
                    <a:pt x="97" y="73"/>
                  </a:cubicBezTo>
                  <a:cubicBezTo>
                    <a:pt x="49" y="145"/>
                    <a:pt x="1" y="193"/>
                    <a:pt x="1" y="289"/>
                  </a:cubicBezTo>
                  <a:lnTo>
                    <a:pt x="1" y="721"/>
                  </a:lnTo>
                  <a:cubicBezTo>
                    <a:pt x="1" y="793"/>
                    <a:pt x="25" y="865"/>
                    <a:pt x="97" y="913"/>
                  </a:cubicBezTo>
                  <a:cubicBezTo>
                    <a:pt x="145" y="961"/>
                    <a:pt x="217" y="985"/>
                    <a:pt x="289" y="985"/>
                  </a:cubicBezTo>
                  <a:cubicBezTo>
                    <a:pt x="361" y="985"/>
                    <a:pt x="433" y="961"/>
                    <a:pt x="481" y="913"/>
                  </a:cubicBezTo>
                  <a:cubicBezTo>
                    <a:pt x="529" y="865"/>
                    <a:pt x="553" y="793"/>
                    <a:pt x="553" y="721"/>
                  </a:cubicBezTo>
                  <a:lnTo>
                    <a:pt x="553" y="289"/>
                  </a:lnTo>
                  <a:cubicBezTo>
                    <a:pt x="553"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2"/>
            <p:cNvSpPr/>
            <p:nvPr/>
          </p:nvSpPr>
          <p:spPr>
            <a:xfrm>
              <a:off x="2525550" y="3445525"/>
              <a:ext cx="17425" cy="24875"/>
            </a:xfrm>
            <a:custGeom>
              <a:avLst/>
              <a:gdLst/>
              <a:ahLst/>
              <a:cxnLst/>
              <a:rect l="l" t="t" r="r" b="b"/>
              <a:pathLst>
                <a:path w="697" h="995" extrusionOk="0">
                  <a:moveTo>
                    <a:pt x="481" y="1"/>
                  </a:moveTo>
                  <a:cubicBezTo>
                    <a:pt x="409" y="1"/>
                    <a:pt x="313" y="1"/>
                    <a:pt x="265" y="25"/>
                  </a:cubicBezTo>
                  <a:cubicBezTo>
                    <a:pt x="193" y="73"/>
                    <a:pt x="145" y="121"/>
                    <a:pt x="121" y="193"/>
                  </a:cubicBezTo>
                  <a:cubicBezTo>
                    <a:pt x="97" y="337"/>
                    <a:pt x="49" y="481"/>
                    <a:pt x="25" y="649"/>
                  </a:cubicBezTo>
                  <a:cubicBezTo>
                    <a:pt x="1" y="697"/>
                    <a:pt x="1" y="793"/>
                    <a:pt x="49" y="841"/>
                  </a:cubicBezTo>
                  <a:cubicBezTo>
                    <a:pt x="73" y="913"/>
                    <a:pt x="145" y="961"/>
                    <a:pt x="217" y="985"/>
                  </a:cubicBezTo>
                  <a:cubicBezTo>
                    <a:pt x="238" y="992"/>
                    <a:pt x="259" y="995"/>
                    <a:pt x="280" y="995"/>
                  </a:cubicBezTo>
                  <a:cubicBezTo>
                    <a:pt x="331" y="995"/>
                    <a:pt x="382" y="978"/>
                    <a:pt x="433" y="961"/>
                  </a:cubicBezTo>
                  <a:cubicBezTo>
                    <a:pt x="481" y="913"/>
                    <a:pt x="553" y="865"/>
                    <a:pt x="553" y="793"/>
                  </a:cubicBezTo>
                  <a:lnTo>
                    <a:pt x="673" y="361"/>
                  </a:lnTo>
                  <a:cubicBezTo>
                    <a:pt x="697" y="289"/>
                    <a:pt x="673" y="193"/>
                    <a:pt x="649" y="145"/>
                  </a:cubicBezTo>
                  <a:cubicBezTo>
                    <a:pt x="601"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2"/>
            <p:cNvSpPr/>
            <p:nvPr/>
          </p:nvSpPr>
          <p:spPr>
            <a:xfrm>
              <a:off x="2519550" y="3491500"/>
              <a:ext cx="26425" cy="33050"/>
            </a:xfrm>
            <a:custGeom>
              <a:avLst/>
              <a:gdLst/>
              <a:ahLst/>
              <a:cxnLst/>
              <a:rect l="l" t="t" r="r" b="b"/>
              <a:pathLst>
                <a:path w="1057" h="1322" extrusionOk="0">
                  <a:moveTo>
                    <a:pt x="767" y="1"/>
                  </a:moveTo>
                  <a:cubicBezTo>
                    <a:pt x="672" y="1"/>
                    <a:pt x="571" y="55"/>
                    <a:pt x="505" y="154"/>
                  </a:cubicBezTo>
                  <a:cubicBezTo>
                    <a:pt x="361" y="394"/>
                    <a:pt x="217" y="658"/>
                    <a:pt x="73" y="898"/>
                  </a:cubicBezTo>
                  <a:cubicBezTo>
                    <a:pt x="1" y="1042"/>
                    <a:pt x="49" y="1210"/>
                    <a:pt x="193" y="1282"/>
                  </a:cubicBezTo>
                  <a:cubicBezTo>
                    <a:pt x="236" y="1308"/>
                    <a:pt x="285" y="1321"/>
                    <a:pt x="335" y="1321"/>
                  </a:cubicBezTo>
                  <a:cubicBezTo>
                    <a:pt x="424" y="1321"/>
                    <a:pt x="515" y="1278"/>
                    <a:pt x="577" y="1186"/>
                  </a:cubicBezTo>
                  <a:cubicBezTo>
                    <a:pt x="721" y="946"/>
                    <a:pt x="865" y="682"/>
                    <a:pt x="985" y="418"/>
                  </a:cubicBezTo>
                  <a:cubicBezTo>
                    <a:pt x="1057" y="298"/>
                    <a:pt x="1033" y="106"/>
                    <a:pt x="889" y="34"/>
                  </a:cubicBezTo>
                  <a:cubicBezTo>
                    <a:pt x="852" y="12"/>
                    <a:pt x="810" y="1"/>
                    <a:pt x="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2"/>
            <p:cNvSpPr/>
            <p:nvPr/>
          </p:nvSpPr>
          <p:spPr>
            <a:xfrm>
              <a:off x="2550750" y="3393925"/>
              <a:ext cx="19225" cy="27625"/>
            </a:xfrm>
            <a:custGeom>
              <a:avLst/>
              <a:gdLst/>
              <a:ahLst/>
              <a:cxnLst/>
              <a:rect l="l" t="t" r="r" b="b"/>
              <a:pathLst>
                <a:path w="769" h="1105" extrusionOk="0">
                  <a:moveTo>
                    <a:pt x="505" y="1"/>
                  </a:moveTo>
                  <a:cubicBezTo>
                    <a:pt x="337" y="1"/>
                    <a:pt x="217" y="121"/>
                    <a:pt x="217" y="289"/>
                  </a:cubicBezTo>
                  <a:cubicBezTo>
                    <a:pt x="217" y="289"/>
                    <a:pt x="217" y="313"/>
                    <a:pt x="217" y="337"/>
                  </a:cubicBezTo>
                  <a:cubicBezTo>
                    <a:pt x="217" y="385"/>
                    <a:pt x="193" y="433"/>
                    <a:pt x="169" y="481"/>
                  </a:cubicBezTo>
                  <a:cubicBezTo>
                    <a:pt x="169" y="505"/>
                    <a:pt x="145" y="553"/>
                    <a:pt x="121" y="577"/>
                  </a:cubicBezTo>
                  <a:cubicBezTo>
                    <a:pt x="97" y="601"/>
                    <a:pt x="97" y="601"/>
                    <a:pt x="73" y="625"/>
                  </a:cubicBezTo>
                  <a:cubicBezTo>
                    <a:pt x="25" y="673"/>
                    <a:pt x="1" y="745"/>
                    <a:pt x="1" y="817"/>
                  </a:cubicBezTo>
                  <a:cubicBezTo>
                    <a:pt x="1" y="889"/>
                    <a:pt x="25" y="961"/>
                    <a:pt x="73" y="1009"/>
                  </a:cubicBezTo>
                  <a:cubicBezTo>
                    <a:pt x="121" y="1057"/>
                    <a:pt x="193" y="1105"/>
                    <a:pt x="265" y="1105"/>
                  </a:cubicBezTo>
                  <a:cubicBezTo>
                    <a:pt x="337" y="1105"/>
                    <a:pt x="409" y="1081"/>
                    <a:pt x="481" y="1009"/>
                  </a:cubicBezTo>
                  <a:cubicBezTo>
                    <a:pt x="673" y="817"/>
                    <a:pt x="769" y="553"/>
                    <a:pt x="769" y="289"/>
                  </a:cubicBezTo>
                  <a:cubicBezTo>
                    <a:pt x="769" y="217"/>
                    <a:pt x="745" y="121"/>
                    <a:pt x="697" y="73"/>
                  </a:cubicBezTo>
                  <a:cubicBezTo>
                    <a:pt x="649" y="25"/>
                    <a:pt x="577"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2"/>
            <p:cNvSpPr/>
            <p:nvPr/>
          </p:nvSpPr>
          <p:spPr>
            <a:xfrm>
              <a:off x="2566950" y="3317925"/>
              <a:ext cx="21025" cy="27425"/>
            </a:xfrm>
            <a:custGeom>
              <a:avLst/>
              <a:gdLst/>
              <a:ahLst/>
              <a:cxnLst/>
              <a:rect l="l" t="t" r="r" b="b"/>
              <a:pathLst>
                <a:path w="841" h="1097" extrusionOk="0">
                  <a:moveTo>
                    <a:pt x="506" y="1"/>
                  </a:moveTo>
                  <a:cubicBezTo>
                    <a:pt x="473" y="1"/>
                    <a:pt x="439" y="6"/>
                    <a:pt x="409" y="16"/>
                  </a:cubicBezTo>
                  <a:cubicBezTo>
                    <a:pt x="361" y="40"/>
                    <a:pt x="289" y="64"/>
                    <a:pt x="241" y="136"/>
                  </a:cubicBezTo>
                  <a:cubicBezTo>
                    <a:pt x="217" y="208"/>
                    <a:pt x="193" y="280"/>
                    <a:pt x="217" y="352"/>
                  </a:cubicBezTo>
                  <a:cubicBezTo>
                    <a:pt x="217" y="352"/>
                    <a:pt x="217" y="376"/>
                    <a:pt x="217" y="376"/>
                  </a:cubicBezTo>
                  <a:cubicBezTo>
                    <a:pt x="217" y="400"/>
                    <a:pt x="217" y="400"/>
                    <a:pt x="217" y="424"/>
                  </a:cubicBezTo>
                  <a:cubicBezTo>
                    <a:pt x="217" y="448"/>
                    <a:pt x="217" y="472"/>
                    <a:pt x="217" y="496"/>
                  </a:cubicBezTo>
                  <a:cubicBezTo>
                    <a:pt x="193" y="496"/>
                    <a:pt x="193" y="520"/>
                    <a:pt x="193" y="520"/>
                  </a:cubicBezTo>
                  <a:cubicBezTo>
                    <a:pt x="169" y="544"/>
                    <a:pt x="145" y="568"/>
                    <a:pt x="121" y="568"/>
                  </a:cubicBezTo>
                  <a:cubicBezTo>
                    <a:pt x="73" y="616"/>
                    <a:pt x="25" y="664"/>
                    <a:pt x="1" y="736"/>
                  </a:cubicBezTo>
                  <a:cubicBezTo>
                    <a:pt x="1" y="808"/>
                    <a:pt x="1" y="904"/>
                    <a:pt x="25" y="952"/>
                  </a:cubicBezTo>
                  <a:cubicBezTo>
                    <a:pt x="73" y="1024"/>
                    <a:pt x="121" y="1072"/>
                    <a:pt x="193" y="1096"/>
                  </a:cubicBezTo>
                  <a:cubicBezTo>
                    <a:pt x="265" y="1096"/>
                    <a:pt x="361" y="1096"/>
                    <a:pt x="409" y="1048"/>
                  </a:cubicBezTo>
                  <a:cubicBezTo>
                    <a:pt x="697" y="880"/>
                    <a:pt x="841" y="520"/>
                    <a:pt x="769" y="208"/>
                  </a:cubicBezTo>
                  <a:cubicBezTo>
                    <a:pt x="745" y="136"/>
                    <a:pt x="697" y="64"/>
                    <a:pt x="625" y="40"/>
                  </a:cubicBezTo>
                  <a:cubicBezTo>
                    <a:pt x="597" y="12"/>
                    <a:pt x="552"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2"/>
            <p:cNvSpPr/>
            <p:nvPr/>
          </p:nvSpPr>
          <p:spPr>
            <a:xfrm>
              <a:off x="2577150" y="3225600"/>
              <a:ext cx="21025" cy="32850"/>
            </a:xfrm>
            <a:custGeom>
              <a:avLst/>
              <a:gdLst/>
              <a:ahLst/>
              <a:cxnLst/>
              <a:rect l="l" t="t" r="r" b="b"/>
              <a:pathLst>
                <a:path w="841" h="1314" extrusionOk="0">
                  <a:moveTo>
                    <a:pt x="523" y="0"/>
                  </a:moveTo>
                  <a:cubicBezTo>
                    <a:pt x="402" y="0"/>
                    <a:pt x="285" y="86"/>
                    <a:pt x="265" y="205"/>
                  </a:cubicBezTo>
                  <a:cubicBezTo>
                    <a:pt x="193" y="445"/>
                    <a:pt x="121" y="709"/>
                    <a:pt x="49" y="973"/>
                  </a:cubicBezTo>
                  <a:cubicBezTo>
                    <a:pt x="1" y="1117"/>
                    <a:pt x="97" y="1285"/>
                    <a:pt x="241" y="1309"/>
                  </a:cubicBezTo>
                  <a:cubicBezTo>
                    <a:pt x="259" y="1312"/>
                    <a:pt x="278" y="1314"/>
                    <a:pt x="297" y="1314"/>
                  </a:cubicBezTo>
                  <a:cubicBezTo>
                    <a:pt x="425" y="1314"/>
                    <a:pt x="556" y="1243"/>
                    <a:pt x="577" y="1117"/>
                  </a:cubicBezTo>
                  <a:cubicBezTo>
                    <a:pt x="649" y="853"/>
                    <a:pt x="721" y="613"/>
                    <a:pt x="793" y="349"/>
                  </a:cubicBezTo>
                  <a:cubicBezTo>
                    <a:pt x="841" y="205"/>
                    <a:pt x="745" y="37"/>
                    <a:pt x="601" y="13"/>
                  </a:cubicBezTo>
                  <a:cubicBezTo>
                    <a:pt x="575" y="4"/>
                    <a:pt x="549" y="0"/>
                    <a:pt x="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2"/>
            <p:cNvSpPr/>
            <p:nvPr/>
          </p:nvSpPr>
          <p:spPr>
            <a:xfrm>
              <a:off x="2575350" y="3154850"/>
              <a:ext cx="16825" cy="27675"/>
            </a:xfrm>
            <a:custGeom>
              <a:avLst/>
              <a:gdLst/>
              <a:ahLst/>
              <a:cxnLst/>
              <a:rect l="l" t="t" r="r" b="b"/>
              <a:pathLst>
                <a:path w="673" h="1107" extrusionOk="0">
                  <a:moveTo>
                    <a:pt x="413" y="1"/>
                  </a:moveTo>
                  <a:cubicBezTo>
                    <a:pt x="357" y="1"/>
                    <a:pt x="299" y="18"/>
                    <a:pt x="265" y="35"/>
                  </a:cubicBezTo>
                  <a:cubicBezTo>
                    <a:pt x="193" y="83"/>
                    <a:pt x="145" y="131"/>
                    <a:pt x="121" y="203"/>
                  </a:cubicBezTo>
                  <a:lnTo>
                    <a:pt x="25" y="755"/>
                  </a:lnTo>
                  <a:cubicBezTo>
                    <a:pt x="1" y="827"/>
                    <a:pt x="1" y="899"/>
                    <a:pt x="49" y="971"/>
                  </a:cubicBezTo>
                  <a:cubicBezTo>
                    <a:pt x="73" y="1019"/>
                    <a:pt x="145" y="1091"/>
                    <a:pt x="217" y="1091"/>
                  </a:cubicBezTo>
                  <a:cubicBezTo>
                    <a:pt x="247" y="1101"/>
                    <a:pt x="276" y="1107"/>
                    <a:pt x="306" y="1107"/>
                  </a:cubicBezTo>
                  <a:cubicBezTo>
                    <a:pt x="349" y="1107"/>
                    <a:pt x="391" y="1095"/>
                    <a:pt x="433" y="1067"/>
                  </a:cubicBezTo>
                  <a:cubicBezTo>
                    <a:pt x="481" y="1043"/>
                    <a:pt x="553" y="971"/>
                    <a:pt x="553" y="899"/>
                  </a:cubicBezTo>
                  <a:lnTo>
                    <a:pt x="673" y="347"/>
                  </a:lnTo>
                  <a:cubicBezTo>
                    <a:pt x="673" y="275"/>
                    <a:pt x="673" y="203"/>
                    <a:pt x="649" y="131"/>
                  </a:cubicBezTo>
                  <a:cubicBezTo>
                    <a:pt x="601" y="83"/>
                    <a:pt x="553" y="35"/>
                    <a:pt x="481" y="11"/>
                  </a:cubicBezTo>
                  <a:cubicBezTo>
                    <a:pt x="460" y="4"/>
                    <a:pt x="437"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2"/>
            <p:cNvSpPr/>
            <p:nvPr/>
          </p:nvSpPr>
          <p:spPr>
            <a:xfrm>
              <a:off x="2572350" y="3086900"/>
              <a:ext cx="17425" cy="24825"/>
            </a:xfrm>
            <a:custGeom>
              <a:avLst/>
              <a:gdLst/>
              <a:ahLst/>
              <a:cxnLst/>
              <a:rect l="l" t="t" r="r" b="b"/>
              <a:pathLst>
                <a:path w="697" h="993" extrusionOk="0">
                  <a:moveTo>
                    <a:pt x="391" y="1"/>
                  </a:moveTo>
                  <a:cubicBezTo>
                    <a:pt x="349" y="1"/>
                    <a:pt x="307" y="12"/>
                    <a:pt x="265" y="40"/>
                  </a:cubicBezTo>
                  <a:cubicBezTo>
                    <a:pt x="193" y="88"/>
                    <a:pt x="145" y="136"/>
                    <a:pt x="145" y="208"/>
                  </a:cubicBezTo>
                  <a:cubicBezTo>
                    <a:pt x="97" y="352"/>
                    <a:pt x="49" y="496"/>
                    <a:pt x="25" y="640"/>
                  </a:cubicBezTo>
                  <a:cubicBezTo>
                    <a:pt x="1" y="712"/>
                    <a:pt x="1" y="784"/>
                    <a:pt x="49" y="857"/>
                  </a:cubicBezTo>
                  <a:cubicBezTo>
                    <a:pt x="73" y="905"/>
                    <a:pt x="145" y="977"/>
                    <a:pt x="217" y="977"/>
                  </a:cubicBezTo>
                  <a:cubicBezTo>
                    <a:pt x="247" y="986"/>
                    <a:pt x="276" y="992"/>
                    <a:pt x="306" y="992"/>
                  </a:cubicBezTo>
                  <a:cubicBezTo>
                    <a:pt x="348" y="992"/>
                    <a:pt x="391" y="981"/>
                    <a:pt x="433" y="953"/>
                  </a:cubicBezTo>
                  <a:cubicBezTo>
                    <a:pt x="481" y="929"/>
                    <a:pt x="529" y="857"/>
                    <a:pt x="553" y="784"/>
                  </a:cubicBezTo>
                  <a:cubicBezTo>
                    <a:pt x="601" y="640"/>
                    <a:pt x="625" y="496"/>
                    <a:pt x="673" y="352"/>
                  </a:cubicBezTo>
                  <a:cubicBezTo>
                    <a:pt x="697" y="280"/>
                    <a:pt x="673" y="208"/>
                    <a:pt x="649" y="136"/>
                  </a:cubicBezTo>
                  <a:cubicBezTo>
                    <a:pt x="601" y="88"/>
                    <a:pt x="553" y="40"/>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2"/>
            <p:cNvSpPr/>
            <p:nvPr/>
          </p:nvSpPr>
          <p:spPr>
            <a:xfrm>
              <a:off x="1833675" y="3511200"/>
              <a:ext cx="820325" cy="802150"/>
            </a:xfrm>
            <a:custGeom>
              <a:avLst/>
              <a:gdLst/>
              <a:ahLst/>
              <a:cxnLst/>
              <a:rect l="l" t="t" r="r" b="b"/>
              <a:pathLst>
                <a:path w="32813" h="32086" extrusionOk="0">
                  <a:moveTo>
                    <a:pt x="997" y="1"/>
                  </a:moveTo>
                  <a:cubicBezTo>
                    <a:pt x="935" y="1"/>
                    <a:pt x="872" y="26"/>
                    <a:pt x="817" y="86"/>
                  </a:cubicBezTo>
                  <a:cubicBezTo>
                    <a:pt x="1" y="998"/>
                    <a:pt x="49" y="2270"/>
                    <a:pt x="241" y="3398"/>
                  </a:cubicBezTo>
                  <a:cubicBezTo>
                    <a:pt x="457" y="4599"/>
                    <a:pt x="721" y="5823"/>
                    <a:pt x="1225" y="6927"/>
                  </a:cubicBezTo>
                  <a:cubicBezTo>
                    <a:pt x="1537" y="7623"/>
                    <a:pt x="1969" y="8223"/>
                    <a:pt x="2497" y="8727"/>
                  </a:cubicBezTo>
                  <a:lnTo>
                    <a:pt x="5977" y="28337"/>
                  </a:lnTo>
                  <a:cubicBezTo>
                    <a:pt x="5977" y="28337"/>
                    <a:pt x="10026" y="32085"/>
                    <a:pt x="17466" y="32085"/>
                  </a:cubicBezTo>
                  <a:cubicBezTo>
                    <a:pt x="17604" y="32085"/>
                    <a:pt x="17742" y="32084"/>
                    <a:pt x="17883" y="32081"/>
                  </a:cubicBezTo>
                  <a:cubicBezTo>
                    <a:pt x="25563" y="31961"/>
                    <a:pt x="28132" y="28697"/>
                    <a:pt x="28132" y="28697"/>
                  </a:cubicBezTo>
                  <a:lnTo>
                    <a:pt x="30388" y="9735"/>
                  </a:lnTo>
                  <a:cubicBezTo>
                    <a:pt x="30988" y="9399"/>
                    <a:pt x="31492" y="8919"/>
                    <a:pt x="31756" y="8247"/>
                  </a:cubicBezTo>
                  <a:cubicBezTo>
                    <a:pt x="32236" y="7791"/>
                    <a:pt x="32452" y="7095"/>
                    <a:pt x="32308" y="6471"/>
                  </a:cubicBezTo>
                  <a:cubicBezTo>
                    <a:pt x="32596" y="4551"/>
                    <a:pt x="32764" y="2606"/>
                    <a:pt x="32812" y="662"/>
                  </a:cubicBezTo>
                  <a:cubicBezTo>
                    <a:pt x="32812" y="484"/>
                    <a:pt x="32680" y="385"/>
                    <a:pt x="32534" y="385"/>
                  </a:cubicBezTo>
                  <a:cubicBezTo>
                    <a:pt x="32483" y="385"/>
                    <a:pt x="32430" y="397"/>
                    <a:pt x="32380" y="422"/>
                  </a:cubicBezTo>
                  <a:cubicBezTo>
                    <a:pt x="30484" y="1286"/>
                    <a:pt x="28468" y="1934"/>
                    <a:pt x="26427" y="2390"/>
                  </a:cubicBezTo>
                  <a:cubicBezTo>
                    <a:pt x="24387" y="2846"/>
                    <a:pt x="22299" y="3086"/>
                    <a:pt x="20211" y="3206"/>
                  </a:cubicBezTo>
                  <a:cubicBezTo>
                    <a:pt x="19478" y="3239"/>
                    <a:pt x="18748" y="3255"/>
                    <a:pt x="18019" y="3255"/>
                  </a:cubicBezTo>
                  <a:cubicBezTo>
                    <a:pt x="16625" y="3255"/>
                    <a:pt x="15238" y="3197"/>
                    <a:pt x="13850" y="3086"/>
                  </a:cubicBezTo>
                  <a:cubicBezTo>
                    <a:pt x="11714" y="2942"/>
                    <a:pt x="9602" y="2654"/>
                    <a:pt x="7489" y="2294"/>
                  </a:cubicBezTo>
                  <a:cubicBezTo>
                    <a:pt x="6457" y="2102"/>
                    <a:pt x="5401" y="1910"/>
                    <a:pt x="4369" y="1694"/>
                  </a:cubicBezTo>
                  <a:cubicBezTo>
                    <a:pt x="3865" y="1574"/>
                    <a:pt x="3385" y="1478"/>
                    <a:pt x="2905" y="1358"/>
                  </a:cubicBezTo>
                  <a:cubicBezTo>
                    <a:pt x="2449" y="1238"/>
                    <a:pt x="2017" y="1094"/>
                    <a:pt x="1633" y="830"/>
                  </a:cubicBezTo>
                  <a:cubicBezTo>
                    <a:pt x="1465" y="734"/>
                    <a:pt x="1345" y="614"/>
                    <a:pt x="1225" y="494"/>
                  </a:cubicBezTo>
                  <a:cubicBezTo>
                    <a:pt x="1410" y="290"/>
                    <a:pt x="1209" y="1"/>
                    <a:pt x="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2"/>
            <p:cNvSpPr/>
            <p:nvPr/>
          </p:nvSpPr>
          <p:spPr>
            <a:xfrm>
              <a:off x="1890025" y="3721275"/>
              <a:ext cx="727350" cy="68400"/>
            </a:xfrm>
            <a:custGeom>
              <a:avLst/>
              <a:gdLst/>
              <a:ahLst/>
              <a:cxnLst/>
              <a:rect l="l" t="t" r="r" b="b"/>
              <a:pathLst>
                <a:path w="29094" h="2736" extrusionOk="0">
                  <a:moveTo>
                    <a:pt x="422" y="1"/>
                  </a:moveTo>
                  <a:cubicBezTo>
                    <a:pt x="172" y="1"/>
                    <a:pt x="0" y="372"/>
                    <a:pt x="267" y="516"/>
                  </a:cubicBezTo>
                  <a:cubicBezTo>
                    <a:pt x="1947" y="1356"/>
                    <a:pt x="3819" y="1596"/>
                    <a:pt x="5644" y="1860"/>
                  </a:cubicBezTo>
                  <a:cubicBezTo>
                    <a:pt x="7612" y="2124"/>
                    <a:pt x="9604" y="2340"/>
                    <a:pt x="11596" y="2484"/>
                  </a:cubicBezTo>
                  <a:cubicBezTo>
                    <a:pt x="13588" y="2628"/>
                    <a:pt x="15581" y="2724"/>
                    <a:pt x="17573" y="2724"/>
                  </a:cubicBezTo>
                  <a:cubicBezTo>
                    <a:pt x="18056" y="2730"/>
                    <a:pt x="18540" y="2735"/>
                    <a:pt x="19025" y="2735"/>
                  </a:cubicBezTo>
                  <a:cubicBezTo>
                    <a:pt x="20396" y="2735"/>
                    <a:pt x="21770" y="2698"/>
                    <a:pt x="23117" y="2556"/>
                  </a:cubicBezTo>
                  <a:cubicBezTo>
                    <a:pt x="24870" y="2364"/>
                    <a:pt x="26622" y="1980"/>
                    <a:pt x="28230" y="1236"/>
                  </a:cubicBezTo>
                  <a:cubicBezTo>
                    <a:pt x="28422" y="1140"/>
                    <a:pt x="28614" y="1020"/>
                    <a:pt x="28806" y="924"/>
                  </a:cubicBezTo>
                  <a:cubicBezTo>
                    <a:pt x="29093" y="780"/>
                    <a:pt x="28924" y="409"/>
                    <a:pt x="28675" y="409"/>
                  </a:cubicBezTo>
                  <a:cubicBezTo>
                    <a:pt x="28632" y="409"/>
                    <a:pt x="28587" y="420"/>
                    <a:pt x="28542" y="444"/>
                  </a:cubicBezTo>
                  <a:cubicBezTo>
                    <a:pt x="27030" y="1260"/>
                    <a:pt x="25326" y="1716"/>
                    <a:pt x="23645" y="1932"/>
                  </a:cubicBezTo>
                  <a:cubicBezTo>
                    <a:pt x="21869" y="2148"/>
                    <a:pt x="20069" y="2172"/>
                    <a:pt x="18269" y="2172"/>
                  </a:cubicBezTo>
                  <a:cubicBezTo>
                    <a:pt x="16301" y="2172"/>
                    <a:pt x="14332" y="2100"/>
                    <a:pt x="12364" y="1980"/>
                  </a:cubicBezTo>
                  <a:cubicBezTo>
                    <a:pt x="10420" y="1860"/>
                    <a:pt x="8452" y="1668"/>
                    <a:pt x="6508" y="1404"/>
                  </a:cubicBezTo>
                  <a:cubicBezTo>
                    <a:pt x="5596" y="1284"/>
                    <a:pt x="4659" y="1164"/>
                    <a:pt x="3723" y="996"/>
                  </a:cubicBezTo>
                  <a:cubicBezTo>
                    <a:pt x="2835" y="852"/>
                    <a:pt x="1971" y="636"/>
                    <a:pt x="1131" y="300"/>
                  </a:cubicBezTo>
                  <a:cubicBezTo>
                    <a:pt x="939" y="204"/>
                    <a:pt x="747" y="132"/>
                    <a:pt x="555" y="36"/>
                  </a:cubicBezTo>
                  <a:cubicBezTo>
                    <a:pt x="510" y="12"/>
                    <a:pt x="46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3" name="Google Shape;3583;p52"/>
          <p:cNvGrpSpPr/>
          <p:nvPr/>
        </p:nvGrpSpPr>
        <p:grpSpPr>
          <a:xfrm>
            <a:off x="7877979" y="3138160"/>
            <a:ext cx="1135350" cy="2024125"/>
            <a:chOff x="3917700" y="2289125"/>
            <a:chExt cx="1135350" cy="2024125"/>
          </a:xfrm>
        </p:grpSpPr>
        <p:sp>
          <p:nvSpPr>
            <p:cNvPr id="3584" name="Google Shape;3584;p52"/>
            <p:cNvSpPr/>
            <p:nvPr/>
          </p:nvSpPr>
          <p:spPr>
            <a:xfrm>
              <a:off x="4140325" y="3460450"/>
              <a:ext cx="846100" cy="182825"/>
            </a:xfrm>
            <a:custGeom>
              <a:avLst/>
              <a:gdLst/>
              <a:ahLst/>
              <a:cxnLst/>
              <a:rect l="l" t="t" r="r" b="b"/>
              <a:pathLst>
                <a:path w="33844" h="7313" extrusionOk="0">
                  <a:moveTo>
                    <a:pt x="14940" y="0"/>
                  </a:moveTo>
                  <a:cubicBezTo>
                    <a:pt x="14705" y="0"/>
                    <a:pt x="14469" y="2"/>
                    <a:pt x="14234" y="4"/>
                  </a:cubicBezTo>
                  <a:cubicBezTo>
                    <a:pt x="11858" y="28"/>
                    <a:pt x="9457" y="220"/>
                    <a:pt x="7105" y="580"/>
                  </a:cubicBezTo>
                  <a:cubicBezTo>
                    <a:pt x="5929" y="748"/>
                    <a:pt x="4753" y="988"/>
                    <a:pt x="3577" y="1252"/>
                  </a:cubicBezTo>
                  <a:cubicBezTo>
                    <a:pt x="2665" y="1468"/>
                    <a:pt x="1729" y="1732"/>
                    <a:pt x="936" y="2284"/>
                  </a:cubicBezTo>
                  <a:cubicBezTo>
                    <a:pt x="576" y="2548"/>
                    <a:pt x="288" y="2884"/>
                    <a:pt x="72" y="3268"/>
                  </a:cubicBezTo>
                  <a:cubicBezTo>
                    <a:pt x="0" y="3364"/>
                    <a:pt x="0" y="3484"/>
                    <a:pt x="72" y="3580"/>
                  </a:cubicBezTo>
                  <a:cubicBezTo>
                    <a:pt x="72" y="3580"/>
                    <a:pt x="72" y="3580"/>
                    <a:pt x="72" y="3604"/>
                  </a:cubicBezTo>
                  <a:cubicBezTo>
                    <a:pt x="528" y="4444"/>
                    <a:pt x="1369" y="4924"/>
                    <a:pt x="2233" y="5212"/>
                  </a:cubicBezTo>
                  <a:cubicBezTo>
                    <a:pt x="3265" y="5572"/>
                    <a:pt x="4369" y="5764"/>
                    <a:pt x="5425" y="5981"/>
                  </a:cubicBezTo>
                  <a:cubicBezTo>
                    <a:pt x="7825" y="6461"/>
                    <a:pt x="10225" y="6821"/>
                    <a:pt x="12650" y="7037"/>
                  </a:cubicBezTo>
                  <a:cubicBezTo>
                    <a:pt x="14684" y="7216"/>
                    <a:pt x="16718" y="7313"/>
                    <a:pt x="18753" y="7313"/>
                  </a:cubicBezTo>
                  <a:cubicBezTo>
                    <a:pt x="19167" y="7313"/>
                    <a:pt x="19581" y="7309"/>
                    <a:pt x="19994" y="7301"/>
                  </a:cubicBezTo>
                  <a:cubicBezTo>
                    <a:pt x="22419" y="7253"/>
                    <a:pt x="24867" y="7085"/>
                    <a:pt x="27267" y="6773"/>
                  </a:cubicBezTo>
                  <a:cubicBezTo>
                    <a:pt x="28467" y="6629"/>
                    <a:pt x="29644" y="6461"/>
                    <a:pt x="30796" y="6197"/>
                  </a:cubicBezTo>
                  <a:cubicBezTo>
                    <a:pt x="31372" y="6077"/>
                    <a:pt x="31948" y="5908"/>
                    <a:pt x="32500" y="5716"/>
                  </a:cubicBezTo>
                  <a:cubicBezTo>
                    <a:pt x="32956" y="5524"/>
                    <a:pt x="33436" y="5236"/>
                    <a:pt x="33556" y="4708"/>
                  </a:cubicBezTo>
                  <a:cubicBezTo>
                    <a:pt x="33844" y="3532"/>
                    <a:pt x="32620" y="2836"/>
                    <a:pt x="31732" y="2404"/>
                  </a:cubicBezTo>
                  <a:cubicBezTo>
                    <a:pt x="30676" y="1900"/>
                    <a:pt x="29547" y="1588"/>
                    <a:pt x="28419" y="1348"/>
                  </a:cubicBezTo>
                  <a:cubicBezTo>
                    <a:pt x="26115" y="844"/>
                    <a:pt x="23739" y="532"/>
                    <a:pt x="21387" y="316"/>
                  </a:cubicBezTo>
                  <a:cubicBezTo>
                    <a:pt x="19246" y="100"/>
                    <a:pt x="17085" y="0"/>
                    <a:pt x="14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2"/>
            <p:cNvSpPr/>
            <p:nvPr/>
          </p:nvSpPr>
          <p:spPr>
            <a:xfrm>
              <a:off x="4120525" y="2289125"/>
              <a:ext cx="397250" cy="1377350"/>
            </a:xfrm>
            <a:custGeom>
              <a:avLst/>
              <a:gdLst/>
              <a:ahLst/>
              <a:cxnLst/>
              <a:rect l="l" t="t" r="r" b="b"/>
              <a:pathLst>
                <a:path w="15890" h="55094" extrusionOk="0">
                  <a:moveTo>
                    <a:pt x="309" y="1"/>
                  </a:moveTo>
                  <a:cubicBezTo>
                    <a:pt x="156" y="1"/>
                    <a:pt x="0" y="98"/>
                    <a:pt x="0" y="292"/>
                  </a:cubicBezTo>
                  <a:cubicBezTo>
                    <a:pt x="240" y="3965"/>
                    <a:pt x="1104" y="7565"/>
                    <a:pt x="2209" y="11069"/>
                  </a:cubicBezTo>
                  <a:cubicBezTo>
                    <a:pt x="3289" y="14622"/>
                    <a:pt x="4609" y="18102"/>
                    <a:pt x="5689" y="21654"/>
                  </a:cubicBezTo>
                  <a:cubicBezTo>
                    <a:pt x="6793" y="25255"/>
                    <a:pt x="7609" y="28927"/>
                    <a:pt x="7873" y="32719"/>
                  </a:cubicBezTo>
                  <a:cubicBezTo>
                    <a:pt x="8113" y="36728"/>
                    <a:pt x="7993" y="40784"/>
                    <a:pt x="8953" y="44721"/>
                  </a:cubicBezTo>
                  <a:cubicBezTo>
                    <a:pt x="9793" y="48153"/>
                    <a:pt x="11474" y="51345"/>
                    <a:pt x="13754" y="54034"/>
                  </a:cubicBezTo>
                  <a:cubicBezTo>
                    <a:pt x="13778" y="54058"/>
                    <a:pt x="13802" y="54082"/>
                    <a:pt x="13826" y="54106"/>
                  </a:cubicBezTo>
                  <a:cubicBezTo>
                    <a:pt x="13706" y="54250"/>
                    <a:pt x="13778" y="54562"/>
                    <a:pt x="14042" y="54586"/>
                  </a:cubicBezTo>
                  <a:cubicBezTo>
                    <a:pt x="14114" y="54610"/>
                    <a:pt x="14210" y="54610"/>
                    <a:pt x="14282" y="54610"/>
                  </a:cubicBezTo>
                  <a:cubicBezTo>
                    <a:pt x="14402" y="54754"/>
                    <a:pt x="14522" y="54874"/>
                    <a:pt x="14642" y="55018"/>
                  </a:cubicBezTo>
                  <a:cubicBezTo>
                    <a:pt x="14701" y="55071"/>
                    <a:pt x="14767" y="55094"/>
                    <a:pt x="14830" y="55094"/>
                  </a:cubicBezTo>
                  <a:cubicBezTo>
                    <a:pt x="15020" y="55094"/>
                    <a:pt x="15188" y="54886"/>
                    <a:pt x="15098" y="54706"/>
                  </a:cubicBezTo>
                  <a:lnTo>
                    <a:pt x="15242" y="54706"/>
                  </a:lnTo>
                  <a:cubicBezTo>
                    <a:pt x="15255" y="54709"/>
                    <a:pt x="15268" y="54710"/>
                    <a:pt x="15281" y="54710"/>
                  </a:cubicBezTo>
                  <a:cubicBezTo>
                    <a:pt x="15368" y="54710"/>
                    <a:pt x="15461" y="54645"/>
                    <a:pt x="15482" y="54562"/>
                  </a:cubicBezTo>
                  <a:cubicBezTo>
                    <a:pt x="15866" y="53842"/>
                    <a:pt x="15890" y="53026"/>
                    <a:pt x="15794" y="52233"/>
                  </a:cubicBezTo>
                  <a:cubicBezTo>
                    <a:pt x="15698" y="51273"/>
                    <a:pt x="15554" y="50313"/>
                    <a:pt x="15410" y="49353"/>
                  </a:cubicBezTo>
                  <a:cubicBezTo>
                    <a:pt x="15170" y="47385"/>
                    <a:pt x="14906" y="45441"/>
                    <a:pt x="14642" y="43473"/>
                  </a:cubicBezTo>
                  <a:cubicBezTo>
                    <a:pt x="14114" y="39560"/>
                    <a:pt x="13610" y="35624"/>
                    <a:pt x="13082" y="31711"/>
                  </a:cubicBezTo>
                  <a:cubicBezTo>
                    <a:pt x="12842" y="29839"/>
                    <a:pt x="12602" y="27967"/>
                    <a:pt x="12242" y="26095"/>
                  </a:cubicBezTo>
                  <a:cubicBezTo>
                    <a:pt x="11906" y="24247"/>
                    <a:pt x="11402" y="22422"/>
                    <a:pt x="10753" y="20622"/>
                  </a:cubicBezTo>
                  <a:cubicBezTo>
                    <a:pt x="9433" y="17046"/>
                    <a:pt x="7729" y="13614"/>
                    <a:pt x="6121" y="10157"/>
                  </a:cubicBezTo>
                  <a:cubicBezTo>
                    <a:pt x="5305" y="8357"/>
                    <a:pt x="4465" y="6557"/>
                    <a:pt x="3649" y="4757"/>
                  </a:cubicBezTo>
                  <a:cubicBezTo>
                    <a:pt x="3241" y="3893"/>
                    <a:pt x="2833" y="3005"/>
                    <a:pt x="2425" y="2116"/>
                  </a:cubicBezTo>
                  <a:cubicBezTo>
                    <a:pt x="2137" y="1492"/>
                    <a:pt x="1801" y="844"/>
                    <a:pt x="1248" y="412"/>
                  </a:cubicBezTo>
                  <a:cubicBezTo>
                    <a:pt x="984" y="220"/>
                    <a:pt x="696" y="76"/>
                    <a:pt x="360" y="4"/>
                  </a:cubicBezTo>
                  <a:cubicBezTo>
                    <a:pt x="344" y="2"/>
                    <a:pt x="327"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2"/>
            <p:cNvSpPr/>
            <p:nvPr/>
          </p:nvSpPr>
          <p:spPr>
            <a:xfrm>
              <a:off x="4416950" y="2791000"/>
              <a:ext cx="171650" cy="879775"/>
            </a:xfrm>
            <a:custGeom>
              <a:avLst/>
              <a:gdLst/>
              <a:ahLst/>
              <a:cxnLst/>
              <a:rect l="l" t="t" r="r" b="b"/>
              <a:pathLst>
                <a:path w="6866" h="35191" extrusionOk="0">
                  <a:moveTo>
                    <a:pt x="2110" y="0"/>
                  </a:moveTo>
                  <a:cubicBezTo>
                    <a:pt x="1810" y="0"/>
                    <a:pt x="1509" y="134"/>
                    <a:pt x="1297" y="379"/>
                  </a:cubicBezTo>
                  <a:cubicBezTo>
                    <a:pt x="985" y="715"/>
                    <a:pt x="889" y="1219"/>
                    <a:pt x="841" y="1675"/>
                  </a:cubicBezTo>
                  <a:cubicBezTo>
                    <a:pt x="697" y="2972"/>
                    <a:pt x="577" y="4268"/>
                    <a:pt x="457" y="5564"/>
                  </a:cubicBezTo>
                  <a:cubicBezTo>
                    <a:pt x="361" y="6884"/>
                    <a:pt x="241" y="8204"/>
                    <a:pt x="169" y="9524"/>
                  </a:cubicBezTo>
                  <a:cubicBezTo>
                    <a:pt x="25" y="12140"/>
                    <a:pt x="1" y="14781"/>
                    <a:pt x="193" y="17421"/>
                  </a:cubicBezTo>
                  <a:cubicBezTo>
                    <a:pt x="385" y="19989"/>
                    <a:pt x="745" y="22557"/>
                    <a:pt x="1201" y="25102"/>
                  </a:cubicBezTo>
                  <a:cubicBezTo>
                    <a:pt x="1681" y="27646"/>
                    <a:pt x="2233" y="30166"/>
                    <a:pt x="2809" y="32686"/>
                  </a:cubicBezTo>
                  <a:cubicBezTo>
                    <a:pt x="2881" y="33023"/>
                    <a:pt x="2953" y="33359"/>
                    <a:pt x="3049" y="33671"/>
                  </a:cubicBezTo>
                  <a:cubicBezTo>
                    <a:pt x="2905" y="33671"/>
                    <a:pt x="2761" y="33767"/>
                    <a:pt x="2785" y="33935"/>
                  </a:cubicBezTo>
                  <a:cubicBezTo>
                    <a:pt x="2852" y="34739"/>
                    <a:pt x="3606" y="35190"/>
                    <a:pt x="4349" y="35190"/>
                  </a:cubicBezTo>
                  <a:cubicBezTo>
                    <a:pt x="4404" y="35190"/>
                    <a:pt x="4459" y="35188"/>
                    <a:pt x="4513" y="35183"/>
                  </a:cubicBezTo>
                  <a:cubicBezTo>
                    <a:pt x="5497" y="35087"/>
                    <a:pt x="6097" y="34247"/>
                    <a:pt x="6385" y="33359"/>
                  </a:cubicBezTo>
                  <a:cubicBezTo>
                    <a:pt x="6553" y="32855"/>
                    <a:pt x="6601" y="32302"/>
                    <a:pt x="6673" y="31774"/>
                  </a:cubicBezTo>
                  <a:cubicBezTo>
                    <a:pt x="6745" y="31126"/>
                    <a:pt x="6793" y="30454"/>
                    <a:pt x="6817" y="29806"/>
                  </a:cubicBezTo>
                  <a:cubicBezTo>
                    <a:pt x="6865" y="28486"/>
                    <a:pt x="6817" y="27190"/>
                    <a:pt x="6721" y="25870"/>
                  </a:cubicBezTo>
                  <a:cubicBezTo>
                    <a:pt x="6553" y="23254"/>
                    <a:pt x="6241" y="20661"/>
                    <a:pt x="5977" y="18045"/>
                  </a:cubicBezTo>
                  <a:cubicBezTo>
                    <a:pt x="5713" y="15453"/>
                    <a:pt x="5449" y="12885"/>
                    <a:pt x="5137" y="10292"/>
                  </a:cubicBezTo>
                  <a:cubicBezTo>
                    <a:pt x="4801" y="7724"/>
                    <a:pt x="4417" y="5132"/>
                    <a:pt x="3841" y="2587"/>
                  </a:cubicBezTo>
                  <a:cubicBezTo>
                    <a:pt x="3745" y="2059"/>
                    <a:pt x="3625" y="1531"/>
                    <a:pt x="3385" y="1051"/>
                  </a:cubicBezTo>
                  <a:cubicBezTo>
                    <a:pt x="3217" y="667"/>
                    <a:pt x="2929" y="259"/>
                    <a:pt x="2521" y="91"/>
                  </a:cubicBezTo>
                  <a:cubicBezTo>
                    <a:pt x="2390" y="30"/>
                    <a:pt x="2250" y="0"/>
                    <a:pt x="2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2"/>
            <p:cNvSpPr/>
            <p:nvPr/>
          </p:nvSpPr>
          <p:spPr>
            <a:xfrm>
              <a:off x="4728975" y="2614350"/>
              <a:ext cx="324075" cy="1057325"/>
            </a:xfrm>
            <a:custGeom>
              <a:avLst/>
              <a:gdLst/>
              <a:ahLst/>
              <a:cxnLst/>
              <a:rect l="l" t="t" r="r" b="b"/>
              <a:pathLst>
                <a:path w="12963" h="42293" extrusionOk="0">
                  <a:moveTo>
                    <a:pt x="11439" y="0"/>
                  </a:moveTo>
                  <a:cubicBezTo>
                    <a:pt x="10799" y="0"/>
                    <a:pt x="10479" y="793"/>
                    <a:pt x="10226" y="1277"/>
                  </a:cubicBezTo>
                  <a:cubicBezTo>
                    <a:pt x="8786" y="3989"/>
                    <a:pt x="7778" y="6893"/>
                    <a:pt x="6962" y="9846"/>
                  </a:cubicBezTo>
                  <a:cubicBezTo>
                    <a:pt x="6122" y="12966"/>
                    <a:pt x="5497" y="16134"/>
                    <a:pt x="4945" y="19326"/>
                  </a:cubicBezTo>
                  <a:cubicBezTo>
                    <a:pt x="4417" y="22471"/>
                    <a:pt x="3913" y="25639"/>
                    <a:pt x="3337" y="28807"/>
                  </a:cubicBezTo>
                  <a:cubicBezTo>
                    <a:pt x="2761" y="31904"/>
                    <a:pt x="2065" y="35024"/>
                    <a:pt x="1129" y="38048"/>
                  </a:cubicBezTo>
                  <a:cubicBezTo>
                    <a:pt x="889" y="38792"/>
                    <a:pt x="649" y="39536"/>
                    <a:pt x="385" y="40281"/>
                  </a:cubicBezTo>
                  <a:cubicBezTo>
                    <a:pt x="385" y="40305"/>
                    <a:pt x="385" y="40305"/>
                    <a:pt x="385" y="40329"/>
                  </a:cubicBezTo>
                  <a:cubicBezTo>
                    <a:pt x="365" y="40326"/>
                    <a:pt x="344" y="40324"/>
                    <a:pt x="324" y="40324"/>
                  </a:cubicBezTo>
                  <a:cubicBezTo>
                    <a:pt x="178" y="40324"/>
                    <a:pt x="46" y="40403"/>
                    <a:pt x="25" y="40593"/>
                  </a:cubicBezTo>
                  <a:cubicBezTo>
                    <a:pt x="1" y="41217"/>
                    <a:pt x="361" y="41841"/>
                    <a:pt x="937" y="42129"/>
                  </a:cubicBezTo>
                  <a:cubicBezTo>
                    <a:pt x="1166" y="42238"/>
                    <a:pt x="1415" y="42292"/>
                    <a:pt x="1664" y="42292"/>
                  </a:cubicBezTo>
                  <a:cubicBezTo>
                    <a:pt x="1962" y="42292"/>
                    <a:pt x="2259" y="42214"/>
                    <a:pt x="2521" y="42057"/>
                  </a:cubicBezTo>
                  <a:cubicBezTo>
                    <a:pt x="2545" y="42057"/>
                    <a:pt x="2593" y="42033"/>
                    <a:pt x="2617" y="42009"/>
                  </a:cubicBezTo>
                  <a:cubicBezTo>
                    <a:pt x="2665" y="41985"/>
                    <a:pt x="2713" y="41937"/>
                    <a:pt x="2761" y="41913"/>
                  </a:cubicBezTo>
                  <a:cubicBezTo>
                    <a:pt x="2761" y="41913"/>
                    <a:pt x="2761" y="41889"/>
                    <a:pt x="2785" y="41889"/>
                  </a:cubicBezTo>
                  <a:cubicBezTo>
                    <a:pt x="2785" y="41889"/>
                    <a:pt x="2809" y="41865"/>
                    <a:pt x="2809" y="41865"/>
                  </a:cubicBezTo>
                  <a:cubicBezTo>
                    <a:pt x="2809" y="41841"/>
                    <a:pt x="2809" y="41841"/>
                    <a:pt x="2809" y="41841"/>
                  </a:cubicBezTo>
                  <a:cubicBezTo>
                    <a:pt x="2857" y="41793"/>
                    <a:pt x="2905" y="41721"/>
                    <a:pt x="2929" y="41649"/>
                  </a:cubicBezTo>
                  <a:cubicBezTo>
                    <a:pt x="3361" y="41505"/>
                    <a:pt x="3745" y="41145"/>
                    <a:pt x="4009" y="40785"/>
                  </a:cubicBezTo>
                  <a:cubicBezTo>
                    <a:pt x="4417" y="40257"/>
                    <a:pt x="4681" y="39608"/>
                    <a:pt x="4969" y="39008"/>
                  </a:cubicBezTo>
                  <a:cubicBezTo>
                    <a:pt x="6170" y="36512"/>
                    <a:pt x="6986" y="33824"/>
                    <a:pt x="7586" y="31112"/>
                  </a:cubicBezTo>
                  <a:cubicBezTo>
                    <a:pt x="8210" y="28351"/>
                    <a:pt x="8594" y="25567"/>
                    <a:pt x="8978" y="22759"/>
                  </a:cubicBezTo>
                  <a:cubicBezTo>
                    <a:pt x="9338" y="19927"/>
                    <a:pt x="9698" y="17118"/>
                    <a:pt x="10226" y="14310"/>
                  </a:cubicBezTo>
                  <a:cubicBezTo>
                    <a:pt x="10490" y="12918"/>
                    <a:pt x="10802" y="11526"/>
                    <a:pt x="11162" y="10158"/>
                  </a:cubicBezTo>
                  <a:cubicBezTo>
                    <a:pt x="11570" y="8693"/>
                    <a:pt x="12098" y="7253"/>
                    <a:pt x="12434" y="5765"/>
                  </a:cubicBezTo>
                  <a:cubicBezTo>
                    <a:pt x="12794" y="4277"/>
                    <a:pt x="12962" y="2741"/>
                    <a:pt x="12602" y="1253"/>
                  </a:cubicBezTo>
                  <a:cubicBezTo>
                    <a:pt x="12482" y="725"/>
                    <a:pt x="12146" y="53"/>
                    <a:pt x="11522" y="5"/>
                  </a:cubicBezTo>
                  <a:cubicBezTo>
                    <a:pt x="11494" y="2"/>
                    <a:pt x="11466" y="0"/>
                    <a:pt x="1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2"/>
            <p:cNvSpPr/>
            <p:nvPr/>
          </p:nvSpPr>
          <p:spPr>
            <a:xfrm>
              <a:off x="3917700" y="2745625"/>
              <a:ext cx="588675" cy="933800"/>
            </a:xfrm>
            <a:custGeom>
              <a:avLst/>
              <a:gdLst/>
              <a:ahLst/>
              <a:cxnLst/>
              <a:rect l="l" t="t" r="r" b="b"/>
              <a:pathLst>
                <a:path w="23547" h="37352" extrusionOk="0">
                  <a:moveTo>
                    <a:pt x="987" y="0"/>
                  </a:moveTo>
                  <a:cubicBezTo>
                    <a:pt x="887" y="0"/>
                    <a:pt x="793" y="49"/>
                    <a:pt x="745" y="130"/>
                  </a:cubicBezTo>
                  <a:cubicBezTo>
                    <a:pt x="0" y="1570"/>
                    <a:pt x="409" y="3226"/>
                    <a:pt x="889" y="4691"/>
                  </a:cubicBezTo>
                  <a:cubicBezTo>
                    <a:pt x="1465" y="6419"/>
                    <a:pt x="2041" y="8123"/>
                    <a:pt x="2593" y="9851"/>
                  </a:cubicBezTo>
                  <a:cubicBezTo>
                    <a:pt x="3673" y="13091"/>
                    <a:pt x="4681" y="16380"/>
                    <a:pt x="5953" y="19548"/>
                  </a:cubicBezTo>
                  <a:cubicBezTo>
                    <a:pt x="6553" y="21084"/>
                    <a:pt x="7249" y="22572"/>
                    <a:pt x="8065" y="24012"/>
                  </a:cubicBezTo>
                  <a:cubicBezTo>
                    <a:pt x="8881" y="25477"/>
                    <a:pt x="9938" y="26797"/>
                    <a:pt x="10802" y="28237"/>
                  </a:cubicBezTo>
                  <a:cubicBezTo>
                    <a:pt x="11690" y="29653"/>
                    <a:pt x="12314" y="31237"/>
                    <a:pt x="13226" y="32629"/>
                  </a:cubicBezTo>
                  <a:cubicBezTo>
                    <a:pt x="13994" y="33805"/>
                    <a:pt x="14978" y="34838"/>
                    <a:pt x="16106" y="35654"/>
                  </a:cubicBezTo>
                  <a:cubicBezTo>
                    <a:pt x="17186" y="36446"/>
                    <a:pt x="18458" y="37046"/>
                    <a:pt x="19803" y="37262"/>
                  </a:cubicBezTo>
                  <a:cubicBezTo>
                    <a:pt x="20195" y="37320"/>
                    <a:pt x="20587" y="37352"/>
                    <a:pt x="20985" y="37352"/>
                  </a:cubicBezTo>
                  <a:cubicBezTo>
                    <a:pt x="21244" y="37352"/>
                    <a:pt x="21506" y="37338"/>
                    <a:pt x="21771" y="37310"/>
                  </a:cubicBezTo>
                  <a:cubicBezTo>
                    <a:pt x="22347" y="37214"/>
                    <a:pt x="23163" y="37142"/>
                    <a:pt x="23427" y="36518"/>
                  </a:cubicBezTo>
                  <a:cubicBezTo>
                    <a:pt x="23547" y="36254"/>
                    <a:pt x="23427" y="35942"/>
                    <a:pt x="23115" y="35870"/>
                  </a:cubicBezTo>
                  <a:cubicBezTo>
                    <a:pt x="22563" y="34742"/>
                    <a:pt x="21867" y="33685"/>
                    <a:pt x="21051" y="32725"/>
                  </a:cubicBezTo>
                  <a:cubicBezTo>
                    <a:pt x="20595" y="32221"/>
                    <a:pt x="20115" y="31741"/>
                    <a:pt x="19611" y="31285"/>
                  </a:cubicBezTo>
                  <a:cubicBezTo>
                    <a:pt x="19082" y="30829"/>
                    <a:pt x="18530" y="30421"/>
                    <a:pt x="17978" y="29989"/>
                  </a:cubicBezTo>
                  <a:cubicBezTo>
                    <a:pt x="17450" y="29533"/>
                    <a:pt x="16922" y="29077"/>
                    <a:pt x="16466" y="28525"/>
                  </a:cubicBezTo>
                  <a:cubicBezTo>
                    <a:pt x="16010" y="27997"/>
                    <a:pt x="15650" y="27397"/>
                    <a:pt x="15314" y="26773"/>
                  </a:cubicBezTo>
                  <a:cubicBezTo>
                    <a:pt x="14642" y="25453"/>
                    <a:pt x="14042" y="24084"/>
                    <a:pt x="13418" y="22740"/>
                  </a:cubicBezTo>
                  <a:cubicBezTo>
                    <a:pt x="12770" y="21324"/>
                    <a:pt x="12146" y="19908"/>
                    <a:pt x="11594" y="18468"/>
                  </a:cubicBezTo>
                  <a:cubicBezTo>
                    <a:pt x="11018" y="17052"/>
                    <a:pt x="10538" y="15612"/>
                    <a:pt x="10058" y="14171"/>
                  </a:cubicBezTo>
                  <a:cubicBezTo>
                    <a:pt x="9169" y="11435"/>
                    <a:pt x="8305" y="8651"/>
                    <a:pt x="6913" y="6107"/>
                  </a:cubicBezTo>
                  <a:cubicBezTo>
                    <a:pt x="5689" y="3898"/>
                    <a:pt x="4057" y="1858"/>
                    <a:pt x="1921" y="490"/>
                  </a:cubicBezTo>
                  <a:cubicBezTo>
                    <a:pt x="1657" y="322"/>
                    <a:pt x="1393" y="178"/>
                    <a:pt x="1129" y="34"/>
                  </a:cubicBezTo>
                  <a:cubicBezTo>
                    <a:pt x="1082" y="11"/>
                    <a:pt x="1034"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2"/>
            <p:cNvSpPr/>
            <p:nvPr/>
          </p:nvSpPr>
          <p:spPr>
            <a:xfrm>
              <a:off x="4551375" y="2714325"/>
              <a:ext cx="217250" cy="965700"/>
            </a:xfrm>
            <a:custGeom>
              <a:avLst/>
              <a:gdLst/>
              <a:ahLst/>
              <a:cxnLst/>
              <a:rect l="l" t="t" r="r" b="b"/>
              <a:pathLst>
                <a:path w="8690" h="38628" extrusionOk="0">
                  <a:moveTo>
                    <a:pt x="3808" y="1"/>
                  </a:moveTo>
                  <a:cubicBezTo>
                    <a:pt x="3707" y="1"/>
                    <a:pt x="3606" y="13"/>
                    <a:pt x="3504" y="38"/>
                  </a:cubicBezTo>
                  <a:cubicBezTo>
                    <a:pt x="2928" y="182"/>
                    <a:pt x="2640" y="758"/>
                    <a:pt x="2568" y="1310"/>
                  </a:cubicBezTo>
                  <a:cubicBezTo>
                    <a:pt x="2448" y="1958"/>
                    <a:pt x="2472" y="2678"/>
                    <a:pt x="2496" y="3350"/>
                  </a:cubicBezTo>
                  <a:cubicBezTo>
                    <a:pt x="2592" y="6279"/>
                    <a:pt x="3216" y="9159"/>
                    <a:pt x="3721" y="12039"/>
                  </a:cubicBezTo>
                  <a:cubicBezTo>
                    <a:pt x="3961" y="13479"/>
                    <a:pt x="4153" y="14919"/>
                    <a:pt x="4225" y="16360"/>
                  </a:cubicBezTo>
                  <a:cubicBezTo>
                    <a:pt x="4297" y="17800"/>
                    <a:pt x="4273" y="19264"/>
                    <a:pt x="4129" y="20680"/>
                  </a:cubicBezTo>
                  <a:cubicBezTo>
                    <a:pt x="3841" y="23560"/>
                    <a:pt x="3120" y="26321"/>
                    <a:pt x="2040" y="28985"/>
                  </a:cubicBezTo>
                  <a:cubicBezTo>
                    <a:pt x="1080" y="31457"/>
                    <a:pt x="0" y="34121"/>
                    <a:pt x="768" y="36786"/>
                  </a:cubicBezTo>
                  <a:cubicBezTo>
                    <a:pt x="792" y="36906"/>
                    <a:pt x="840" y="37002"/>
                    <a:pt x="864" y="37098"/>
                  </a:cubicBezTo>
                  <a:cubicBezTo>
                    <a:pt x="854" y="37096"/>
                    <a:pt x="844" y="37096"/>
                    <a:pt x="835" y="37096"/>
                  </a:cubicBezTo>
                  <a:cubicBezTo>
                    <a:pt x="651" y="37096"/>
                    <a:pt x="462" y="37302"/>
                    <a:pt x="576" y="37530"/>
                  </a:cubicBezTo>
                  <a:cubicBezTo>
                    <a:pt x="792" y="37938"/>
                    <a:pt x="1128" y="38226"/>
                    <a:pt x="1536" y="38418"/>
                  </a:cubicBezTo>
                  <a:cubicBezTo>
                    <a:pt x="1536" y="38418"/>
                    <a:pt x="1536" y="38418"/>
                    <a:pt x="1536" y="38442"/>
                  </a:cubicBezTo>
                  <a:cubicBezTo>
                    <a:pt x="1603" y="38525"/>
                    <a:pt x="1692" y="38550"/>
                    <a:pt x="1772" y="38550"/>
                  </a:cubicBezTo>
                  <a:cubicBezTo>
                    <a:pt x="1808" y="38550"/>
                    <a:pt x="1843" y="38545"/>
                    <a:pt x="1872" y="38538"/>
                  </a:cubicBezTo>
                  <a:cubicBezTo>
                    <a:pt x="2119" y="38596"/>
                    <a:pt x="2375" y="38628"/>
                    <a:pt x="2629" y="38628"/>
                  </a:cubicBezTo>
                  <a:cubicBezTo>
                    <a:pt x="2795" y="38628"/>
                    <a:pt x="2959" y="38614"/>
                    <a:pt x="3120" y="38586"/>
                  </a:cubicBezTo>
                  <a:cubicBezTo>
                    <a:pt x="4297" y="38394"/>
                    <a:pt x="5137" y="37434"/>
                    <a:pt x="5665" y="36426"/>
                  </a:cubicBezTo>
                  <a:cubicBezTo>
                    <a:pt x="6313" y="35273"/>
                    <a:pt x="6745" y="33977"/>
                    <a:pt x="7153" y="32705"/>
                  </a:cubicBezTo>
                  <a:cubicBezTo>
                    <a:pt x="7561" y="31361"/>
                    <a:pt x="7873" y="29993"/>
                    <a:pt x="8089" y="28601"/>
                  </a:cubicBezTo>
                  <a:cubicBezTo>
                    <a:pt x="8569" y="25817"/>
                    <a:pt x="8689" y="22960"/>
                    <a:pt x="8569" y="20152"/>
                  </a:cubicBezTo>
                  <a:cubicBezTo>
                    <a:pt x="8449" y="17176"/>
                    <a:pt x="8065" y="14223"/>
                    <a:pt x="7537" y="11295"/>
                  </a:cubicBezTo>
                  <a:cubicBezTo>
                    <a:pt x="7009" y="8319"/>
                    <a:pt x="6337" y="5390"/>
                    <a:pt x="5665" y="2438"/>
                  </a:cubicBezTo>
                  <a:cubicBezTo>
                    <a:pt x="5521" y="1814"/>
                    <a:pt x="5401" y="1142"/>
                    <a:pt x="5017" y="638"/>
                  </a:cubicBezTo>
                  <a:cubicBezTo>
                    <a:pt x="4720" y="262"/>
                    <a:pt x="4277" y="1"/>
                    <a:pt x="38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2"/>
            <p:cNvSpPr/>
            <p:nvPr/>
          </p:nvSpPr>
          <p:spPr>
            <a:xfrm>
              <a:off x="4158925" y="2307225"/>
              <a:ext cx="22225" cy="32425"/>
            </a:xfrm>
            <a:custGeom>
              <a:avLst/>
              <a:gdLst/>
              <a:ahLst/>
              <a:cxnLst/>
              <a:rect l="l" t="t" r="r" b="b"/>
              <a:pathLst>
                <a:path w="889" h="1297" extrusionOk="0">
                  <a:moveTo>
                    <a:pt x="313" y="0"/>
                  </a:moveTo>
                  <a:cubicBezTo>
                    <a:pt x="240" y="0"/>
                    <a:pt x="168" y="24"/>
                    <a:pt x="120" y="72"/>
                  </a:cubicBezTo>
                  <a:cubicBezTo>
                    <a:pt x="0" y="192"/>
                    <a:pt x="0" y="360"/>
                    <a:pt x="120" y="480"/>
                  </a:cubicBezTo>
                  <a:cubicBezTo>
                    <a:pt x="120" y="480"/>
                    <a:pt x="144" y="504"/>
                    <a:pt x="144" y="504"/>
                  </a:cubicBezTo>
                  <a:cubicBezTo>
                    <a:pt x="192" y="552"/>
                    <a:pt x="216" y="600"/>
                    <a:pt x="240" y="672"/>
                  </a:cubicBezTo>
                  <a:cubicBezTo>
                    <a:pt x="265" y="720"/>
                    <a:pt x="289" y="792"/>
                    <a:pt x="289" y="864"/>
                  </a:cubicBezTo>
                  <a:cubicBezTo>
                    <a:pt x="289" y="912"/>
                    <a:pt x="289" y="960"/>
                    <a:pt x="289" y="1008"/>
                  </a:cubicBezTo>
                  <a:cubicBezTo>
                    <a:pt x="289" y="1080"/>
                    <a:pt x="337" y="1176"/>
                    <a:pt x="385" y="1224"/>
                  </a:cubicBezTo>
                  <a:cubicBezTo>
                    <a:pt x="433" y="1272"/>
                    <a:pt x="505" y="1296"/>
                    <a:pt x="577" y="1296"/>
                  </a:cubicBezTo>
                  <a:cubicBezTo>
                    <a:pt x="649" y="1296"/>
                    <a:pt x="721" y="1272"/>
                    <a:pt x="769" y="1224"/>
                  </a:cubicBezTo>
                  <a:cubicBezTo>
                    <a:pt x="817" y="1152"/>
                    <a:pt x="841" y="1104"/>
                    <a:pt x="865" y="1008"/>
                  </a:cubicBezTo>
                  <a:cubicBezTo>
                    <a:pt x="889" y="672"/>
                    <a:pt x="745" y="336"/>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2"/>
            <p:cNvSpPr/>
            <p:nvPr/>
          </p:nvSpPr>
          <p:spPr>
            <a:xfrm>
              <a:off x="4184725" y="2384975"/>
              <a:ext cx="17425" cy="35925"/>
            </a:xfrm>
            <a:custGeom>
              <a:avLst/>
              <a:gdLst/>
              <a:ahLst/>
              <a:cxnLst/>
              <a:rect l="l" t="t" r="r" b="b"/>
              <a:pathLst>
                <a:path w="697" h="1437" extrusionOk="0">
                  <a:moveTo>
                    <a:pt x="260" y="1"/>
                  </a:moveTo>
                  <a:cubicBezTo>
                    <a:pt x="237" y="1"/>
                    <a:pt x="214" y="4"/>
                    <a:pt x="193" y="11"/>
                  </a:cubicBezTo>
                  <a:cubicBezTo>
                    <a:pt x="145" y="35"/>
                    <a:pt x="73" y="83"/>
                    <a:pt x="25" y="131"/>
                  </a:cubicBezTo>
                  <a:cubicBezTo>
                    <a:pt x="1" y="203"/>
                    <a:pt x="1" y="275"/>
                    <a:pt x="1" y="347"/>
                  </a:cubicBezTo>
                  <a:lnTo>
                    <a:pt x="145" y="1211"/>
                  </a:lnTo>
                  <a:cubicBezTo>
                    <a:pt x="169" y="1283"/>
                    <a:pt x="217" y="1355"/>
                    <a:pt x="289" y="1379"/>
                  </a:cubicBezTo>
                  <a:cubicBezTo>
                    <a:pt x="324" y="1414"/>
                    <a:pt x="385" y="1436"/>
                    <a:pt x="443" y="1436"/>
                  </a:cubicBezTo>
                  <a:cubicBezTo>
                    <a:pt x="464" y="1436"/>
                    <a:pt x="485" y="1433"/>
                    <a:pt x="505" y="1427"/>
                  </a:cubicBezTo>
                  <a:cubicBezTo>
                    <a:pt x="577" y="1403"/>
                    <a:pt x="625" y="1355"/>
                    <a:pt x="673" y="1283"/>
                  </a:cubicBezTo>
                  <a:cubicBezTo>
                    <a:pt x="697" y="1211"/>
                    <a:pt x="697" y="1163"/>
                    <a:pt x="697" y="1067"/>
                  </a:cubicBezTo>
                  <a:lnTo>
                    <a:pt x="553" y="203"/>
                  </a:lnTo>
                  <a:cubicBezTo>
                    <a:pt x="529" y="131"/>
                    <a:pt x="481" y="59"/>
                    <a:pt x="409" y="35"/>
                  </a:cubicBezTo>
                  <a:cubicBezTo>
                    <a:pt x="375" y="18"/>
                    <a:pt x="317"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2"/>
            <p:cNvSpPr/>
            <p:nvPr/>
          </p:nvSpPr>
          <p:spPr>
            <a:xfrm>
              <a:off x="4212925" y="2481600"/>
              <a:ext cx="21025" cy="29450"/>
            </a:xfrm>
            <a:custGeom>
              <a:avLst/>
              <a:gdLst/>
              <a:ahLst/>
              <a:cxnLst/>
              <a:rect l="l" t="t" r="r" b="b"/>
              <a:pathLst>
                <a:path w="841" h="1178" extrusionOk="0">
                  <a:moveTo>
                    <a:pt x="280" y="0"/>
                  </a:moveTo>
                  <a:cubicBezTo>
                    <a:pt x="259" y="0"/>
                    <a:pt x="238" y="3"/>
                    <a:pt x="217" y="10"/>
                  </a:cubicBezTo>
                  <a:cubicBezTo>
                    <a:pt x="145" y="34"/>
                    <a:pt x="73" y="82"/>
                    <a:pt x="49" y="130"/>
                  </a:cubicBezTo>
                  <a:cubicBezTo>
                    <a:pt x="25" y="202"/>
                    <a:pt x="1" y="274"/>
                    <a:pt x="25" y="346"/>
                  </a:cubicBezTo>
                  <a:cubicBezTo>
                    <a:pt x="97" y="562"/>
                    <a:pt x="193" y="778"/>
                    <a:pt x="265" y="970"/>
                  </a:cubicBezTo>
                  <a:cubicBezTo>
                    <a:pt x="289" y="1042"/>
                    <a:pt x="337" y="1114"/>
                    <a:pt x="385" y="1138"/>
                  </a:cubicBezTo>
                  <a:cubicBezTo>
                    <a:pt x="427" y="1166"/>
                    <a:pt x="477" y="1178"/>
                    <a:pt x="522" y="1178"/>
                  </a:cubicBezTo>
                  <a:cubicBezTo>
                    <a:pt x="553" y="1178"/>
                    <a:pt x="581" y="1172"/>
                    <a:pt x="601" y="1162"/>
                  </a:cubicBezTo>
                  <a:cubicBezTo>
                    <a:pt x="673" y="1138"/>
                    <a:pt x="745" y="1114"/>
                    <a:pt x="769" y="1042"/>
                  </a:cubicBezTo>
                  <a:cubicBezTo>
                    <a:pt x="817" y="970"/>
                    <a:pt x="841" y="898"/>
                    <a:pt x="817" y="826"/>
                  </a:cubicBezTo>
                  <a:cubicBezTo>
                    <a:pt x="721" y="610"/>
                    <a:pt x="649" y="418"/>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2"/>
            <p:cNvSpPr/>
            <p:nvPr/>
          </p:nvSpPr>
          <p:spPr>
            <a:xfrm>
              <a:off x="4239925" y="2556325"/>
              <a:ext cx="24025" cy="39200"/>
            </a:xfrm>
            <a:custGeom>
              <a:avLst/>
              <a:gdLst/>
              <a:ahLst/>
              <a:cxnLst/>
              <a:rect l="l" t="t" r="r" b="b"/>
              <a:pathLst>
                <a:path w="961" h="1568" extrusionOk="0">
                  <a:moveTo>
                    <a:pt x="325" y="1"/>
                  </a:moveTo>
                  <a:cubicBezTo>
                    <a:pt x="278" y="1"/>
                    <a:pt x="232" y="14"/>
                    <a:pt x="193" y="45"/>
                  </a:cubicBezTo>
                  <a:cubicBezTo>
                    <a:pt x="73" y="117"/>
                    <a:pt x="1" y="285"/>
                    <a:pt x="97" y="429"/>
                  </a:cubicBezTo>
                  <a:cubicBezTo>
                    <a:pt x="145" y="501"/>
                    <a:pt x="169" y="573"/>
                    <a:pt x="217" y="669"/>
                  </a:cubicBezTo>
                  <a:cubicBezTo>
                    <a:pt x="217" y="693"/>
                    <a:pt x="241" y="693"/>
                    <a:pt x="241" y="717"/>
                  </a:cubicBezTo>
                  <a:cubicBezTo>
                    <a:pt x="265" y="765"/>
                    <a:pt x="265" y="813"/>
                    <a:pt x="289" y="861"/>
                  </a:cubicBezTo>
                  <a:cubicBezTo>
                    <a:pt x="361" y="1005"/>
                    <a:pt x="385" y="1197"/>
                    <a:pt x="409" y="1365"/>
                  </a:cubicBezTo>
                  <a:cubicBezTo>
                    <a:pt x="433" y="1437"/>
                    <a:pt x="481" y="1509"/>
                    <a:pt x="553" y="1533"/>
                  </a:cubicBezTo>
                  <a:cubicBezTo>
                    <a:pt x="587" y="1550"/>
                    <a:pt x="645" y="1567"/>
                    <a:pt x="701" y="1567"/>
                  </a:cubicBezTo>
                  <a:cubicBezTo>
                    <a:pt x="725" y="1567"/>
                    <a:pt x="748" y="1564"/>
                    <a:pt x="769" y="1557"/>
                  </a:cubicBezTo>
                  <a:cubicBezTo>
                    <a:pt x="817" y="1533"/>
                    <a:pt x="889" y="1485"/>
                    <a:pt x="937" y="1437"/>
                  </a:cubicBezTo>
                  <a:cubicBezTo>
                    <a:pt x="961" y="1365"/>
                    <a:pt x="961" y="1293"/>
                    <a:pt x="961" y="1221"/>
                  </a:cubicBezTo>
                  <a:cubicBezTo>
                    <a:pt x="913" y="837"/>
                    <a:pt x="769" y="477"/>
                    <a:pt x="577" y="141"/>
                  </a:cubicBezTo>
                  <a:cubicBezTo>
                    <a:pt x="528" y="60"/>
                    <a:pt x="42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2"/>
            <p:cNvSpPr/>
            <p:nvPr/>
          </p:nvSpPr>
          <p:spPr>
            <a:xfrm>
              <a:off x="4269325" y="2630975"/>
              <a:ext cx="20450" cy="36400"/>
            </a:xfrm>
            <a:custGeom>
              <a:avLst/>
              <a:gdLst/>
              <a:ahLst/>
              <a:cxnLst/>
              <a:rect l="l" t="t" r="r" b="b"/>
              <a:pathLst>
                <a:path w="818" h="1456" extrusionOk="0">
                  <a:moveTo>
                    <a:pt x="285" y="1"/>
                  </a:moveTo>
                  <a:cubicBezTo>
                    <a:pt x="262" y="1"/>
                    <a:pt x="239" y="4"/>
                    <a:pt x="217" y="12"/>
                  </a:cubicBezTo>
                  <a:cubicBezTo>
                    <a:pt x="73" y="60"/>
                    <a:pt x="1" y="204"/>
                    <a:pt x="25" y="372"/>
                  </a:cubicBezTo>
                  <a:cubicBezTo>
                    <a:pt x="97" y="660"/>
                    <a:pt x="169" y="948"/>
                    <a:pt x="241" y="1236"/>
                  </a:cubicBezTo>
                  <a:cubicBezTo>
                    <a:pt x="284" y="1365"/>
                    <a:pt x="424" y="1455"/>
                    <a:pt x="556" y="1455"/>
                  </a:cubicBezTo>
                  <a:cubicBezTo>
                    <a:pt x="571" y="1455"/>
                    <a:pt x="586" y="1454"/>
                    <a:pt x="601" y="1452"/>
                  </a:cubicBezTo>
                  <a:cubicBezTo>
                    <a:pt x="745" y="1404"/>
                    <a:pt x="817" y="1260"/>
                    <a:pt x="793" y="1092"/>
                  </a:cubicBezTo>
                  <a:cubicBezTo>
                    <a:pt x="721" y="804"/>
                    <a:pt x="649" y="516"/>
                    <a:pt x="577" y="204"/>
                  </a:cubicBezTo>
                  <a:cubicBezTo>
                    <a:pt x="536" y="102"/>
                    <a:pt x="410"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2"/>
            <p:cNvSpPr/>
            <p:nvPr/>
          </p:nvSpPr>
          <p:spPr>
            <a:xfrm>
              <a:off x="4299950" y="2705950"/>
              <a:ext cx="24025" cy="45650"/>
            </a:xfrm>
            <a:custGeom>
              <a:avLst/>
              <a:gdLst/>
              <a:ahLst/>
              <a:cxnLst/>
              <a:rect l="l" t="t" r="r" b="b"/>
              <a:pathLst>
                <a:path w="961" h="1826" extrusionOk="0">
                  <a:moveTo>
                    <a:pt x="318" y="0"/>
                  </a:moveTo>
                  <a:cubicBezTo>
                    <a:pt x="292" y="0"/>
                    <a:pt x="266" y="4"/>
                    <a:pt x="240" y="13"/>
                  </a:cubicBezTo>
                  <a:cubicBezTo>
                    <a:pt x="96" y="61"/>
                    <a:pt x="0" y="205"/>
                    <a:pt x="48" y="349"/>
                  </a:cubicBezTo>
                  <a:cubicBezTo>
                    <a:pt x="168" y="781"/>
                    <a:pt x="264" y="1189"/>
                    <a:pt x="384" y="1621"/>
                  </a:cubicBezTo>
                  <a:cubicBezTo>
                    <a:pt x="424" y="1740"/>
                    <a:pt x="528" y="1826"/>
                    <a:pt x="644" y="1826"/>
                  </a:cubicBezTo>
                  <a:cubicBezTo>
                    <a:pt x="669" y="1826"/>
                    <a:pt x="695" y="1822"/>
                    <a:pt x="720" y="1813"/>
                  </a:cubicBezTo>
                  <a:cubicBezTo>
                    <a:pt x="864" y="1765"/>
                    <a:pt x="960" y="1621"/>
                    <a:pt x="936" y="1477"/>
                  </a:cubicBezTo>
                  <a:lnTo>
                    <a:pt x="600" y="205"/>
                  </a:lnTo>
                  <a:cubicBezTo>
                    <a:pt x="561"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2"/>
            <p:cNvSpPr/>
            <p:nvPr/>
          </p:nvSpPr>
          <p:spPr>
            <a:xfrm>
              <a:off x="4322750" y="2771550"/>
              <a:ext cx="19825" cy="42450"/>
            </a:xfrm>
            <a:custGeom>
              <a:avLst/>
              <a:gdLst/>
              <a:ahLst/>
              <a:cxnLst/>
              <a:rect l="l" t="t" r="r" b="b"/>
              <a:pathLst>
                <a:path w="793" h="1698" extrusionOk="0">
                  <a:moveTo>
                    <a:pt x="272" y="1"/>
                  </a:moveTo>
                  <a:cubicBezTo>
                    <a:pt x="253" y="1"/>
                    <a:pt x="234" y="2"/>
                    <a:pt x="216" y="5"/>
                  </a:cubicBezTo>
                  <a:cubicBezTo>
                    <a:pt x="72" y="53"/>
                    <a:pt x="0" y="197"/>
                    <a:pt x="24" y="365"/>
                  </a:cubicBezTo>
                  <a:cubicBezTo>
                    <a:pt x="96" y="725"/>
                    <a:pt x="168" y="1109"/>
                    <a:pt x="240" y="1493"/>
                  </a:cubicBezTo>
                  <a:cubicBezTo>
                    <a:pt x="260" y="1612"/>
                    <a:pt x="377" y="1698"/>
                    <a:pt x="498" y="1698"/>
                  </a:cubicBezTo>
                  <a:cubicBezTo>
                    <a:pt x="524" y="1698"/>
                    <a:pt x="551" y="1694"/>
                    <a:pt x="576" y="1685"/>
                  </a:cubicBezTo>
                  <a:cubicBezTo>
                    <a:pt x="720" y="1637"/>
                    <a:pt x="792" y="1493"/>
                    <a:pt x="768" y="1349"/>
                  </a:cubicBezTo>
                  <a:cubicBezTo>
                    <a:pt x="696" y="965"/>
                    <a:pt x="624" y="581"/>
                    <a:pt x="576" y="197"/>
                  </a:cubicBezTo>
                  <a:cubicBezTo>
                    <a:pt x="534" y="71"/>
                    <a:pt x="4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2"/>
            <p:cNvSpPr/>
            <p:nvPr/>
          </p:nvSpPr>
          <p:spPr>
            <a:xfrm>
              <a:off x="4339550" y="2849675"/>
              <a:ext cx="24025" cy="36025"/>
            </a:xfrm>
            <a:custGeom>
              <a:avLst/>
              <a:gdLst/>
              <a:ahLst/>
              <a:cxnLst/>
              <a:rect l="l" t="t" r="r" b="b"/>
              <a:pathLst>
                <a:path w="961" h="1441" extrusionOk="0">
                  <a:moveTo>
                    <a:pt x="408" y="0"/>
                  </a:moveTo>
                  <a:cubicBezTo>
                    <a:pt x="336" y="0"/>
                    <a:pt x="264" y="0"/>
                    <a:pt x="192" y="48"/>
                  </a:cubicBezTo>
                  <a:cubicBezTo>
                    <a:pt x="72" y="120"/>
                    <a:pt x="0" y="289"/>
                    <a:pt x="96" y="433"/>
                  </a:cubicBezTo>
                  <a:cubicBezTo>
                    <a:pt x="168" y="529"/>
                    <a:pt x="216" y="625"/>
                    <a:pt x="264" y="721"/>
                  </a:cubicBezTo>
                  <a:cubicBezTo>
                    <a:pt x="312" y="841"/>
                    <a:pt x="360" y="961"/>
                    <a:pt x="360" y="1105"/>
                  </a:cubicBezTo>
                  <a:cubicBezTo>
                    <a:pt x="384" y="1129"/>
                    <a:pt x="384" y="1129"/>
                    <a:pt x="384" y="1153"/>
                  </a:cubicBezTo>
                  <a:cubicBezTo>
                    <a:pt x="384" y="1249"/>
                    <a:pt x="408" y="1297"/>
                    <a:pt x="456" y="1369"/>
                  </a:cubicBezTo>
                  <a:cubicBezTo>
                    <a:pt x="504" y="1417"/>
                    <a:pt x="576" y="1441"/>
                    <a:pt x="648" y="1441"/>
                  </a:cubicBezTo>
                  <a:cubicBezTo>
                    <a:pt x="792" y="1441"/>
                    <a:pt x="960" y="1321"/>
                    <a:pt x="936" y="1153"/>
                  </a:cubicBezTo>
                  <a:cubicBezTo>
                    <a:pt x="912" y="793"/>
                    <a:pt x="792" y="433"/>
                    <a:pt x="576" y="144"/>
                  </a:cubicBezTo>
                  <a:cubicBezTo>
                    <a:pt x="528" y="72"/>
                    <a:pt x="480" y="24"/>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2"/>
            <p:cNvSpPr/>
            <p:nvPr/>
          </p:nvSpPr>
          <p:spPr>
            <a:xfrm>
              <a:off x="4375550" y="2933675"/>
              <a:ext cx="18025" cy="23425"/>
            </a:xfrm>
            <a:custGeom>
              <a:avLst/>
              <a:gdLst/>
              <a:ahLst/>
              <a:cxnLst/>
              <a:rect l="l" t="t" r="r" b="b"/>
              <a:pathLst>
                <a:path w="721" h="937" extrusionOk="0">
                  <a:moveTo>
                    <a:pt x="336" y="1"/>
                  </a:moveTo>
                  <a:cubicBezTo>
                    <a:pt x="288" y="1"/>
                    <a:pt x="264" y="1"/>
                    <a:pt x="216" y="25"/>
                  </a:cubicBezTo>
                  <a:cubicBezTo>
                    <a:pt x="144" y="49"/>
                    <a:pt x="96" y="73"/>
                    <a:pt x="48" y="145"/>
                  </a:cubicBezTo>
                  <a:cubicBezTo>
                    <a:pt x="24" y="217"/>
                    <a:pt x="0" y="289"/>
                    <a:pt x="24" y="361"/>
                  </a:cubicBezTo>
                  <a:cubicBezTo>
                    <a:pt x="72" y="481"/>
                    <a:pt x="96" y="601"/>
                    <a:pt x="144" y="745"/>
                  </a:cubicBezTo>
                  <a:cubicBezTo>
                    <a:pt x="168" y="793"/>
                    <a:pt x="216" y="865"/>
                    <a:pt x="288" y="913"/>
                  </a:cubicBezTo>
                  <a:cubicBezTo>
                    <a:pt x="312" y="913"/>
                    <a:pt x="336" y="937"/>
                    <a:pt x="384" y="937"/>
                  </a:cubicBezTo>
                  <a:lnTo>
                    <a:pt x="504" y="937"/>
                  </a:lnTo>
                  <a:cubicBezTo>
                    <a:pt x="552" y="913"/>
                    <a:pt x="624" y="865"/>
                    <a:pt x="648" y="793"/>
                  </a:cubicBezTo>
                  <a:cubicBezTo>
                    <a:pt x="696" y="745"/>
                    <a:pt x="720" y="649"/>
                    <a:pt x="696" y="577"/>
                  </a:cubicBezTo>
                  <a:cubicBezTo>
                    <a:pt x="648" y="457"/>
                    <a:pt x="600" y="337"/>
                    <a:pt x="552" y="217"/>
                  </a:cubicBezTo>
                  <a:cubicBezTo>
                    <a:pt x="528" y="145"/>
                    <a:pt x="504" y="73"/>
                    <a:pt x="432" y="49"/>
                  </a:cubicBezTo>
                  <a:cubicBezTo>
                    <a:pt x="408" y="25"/>
                    <a:pt x="360"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2"/>
            <p:cNvSpPr/>
            <p:nvPr/>
          </p:nvSpPr>
          <p:spPr>
            <a:xfrm>
              <a:off x="4136725" y="2472450"/>
              <a:ext cx="25825" cy="38600"/>
            </a:xfrm>
            <a:custGeom>
              <a:avLst/>
              <a:gdLst/>
              <a:ahLst/>
              <a:cxnLst/>
              <a:rect l="l" t="t" r="r" b="b"/>
              <a:pathLst>
                <a:path w="1033" h="1544" extrusionOk="0">
                  <a:moveTo>
                    <a:pt x="344" y="0"/>
                  </a:moveTo>
                  <a:cubicBezTo>
                    <a:pt x="312" y="0"/>
                    <a:pt x="284" y="6"/>
                    <a:pt x="264" y="16"/>
                  </a:cubicBezTo>
                  <a:cubicBezTo>
                    <a:pt x="120" y="40"/>
                    <a:pt x="0" y="208"/>
                    <a:pt x="48" y="352"/>
                  </a:cubicBezTo>
                  <a:cubicBezTo>
                    <a:pt x="192" y="688"/>
                    <a:pt x="312" y="1000"/>
                    <a:pt x="456" y="1336"/>
                  </a:cubicBezTo>
                  <a:cubicBezTo>
                    <a:pt x="480" y="1408"/>
                    <a:pt x="504" y="1480"/>
                    <a:pt x="576" y="1504"/>
                  </a:cubicBezTo>
                  <a:cubicBezTo>
                    <a:pt x="605" y="1532"/>
                    <a:pt x="649" y="1544"/>
                    <a:pt x="696" y="1544"/>
                  </a:cubicBezTo>
                  <a:cubicBezTo>
                    <a:pt x="729" y="1544"/>
                    <a:pt x="763" y="1538"/>
                    <a:pt x="792" y="1528"/>
                  </a:cubicBezTo>
                  <a:cubicBezTo>
                    <a:pt x="912" y="1504"/>
                    <a:pt x="1032" y="1336"/>
                    <a:pt x="984" y="1192"/>
                  </a:cubicBezTo>
                  <a:cubicBezTo>
                    <a:pt x="864" y="856"/>
                    <a:pt x="720" y="520"/>
                    <a:pt x="600" y="208"/>
                  </a:cubicBezTo>
                  <a:cubicBezTo>
                    <a:pt x="576" y="136"/>
                    <a:pt x="528" y="64"/>
                    <a:pt x="480" y="40"/>
                  </a:cubicBezTo>
                  <a:cubicBezTo>
                    <a:pt x="438" y="12"/>
                    <a:pt x="388"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2"/>
            <p:cNvSpPr/>
            <p:nvPr/>
          </p:nvSpPr>
          <p:spPr>
            <a:xfrm>
              <a:off x="4175125" y="2562600"/>
              <a:ext cx="24025" cy="36075"/>
            </a:xfrm>
            <a:custGeom>
              <a:avLst/>
              <a:gdLst/>
              <a:ahLst/>
              <a:cxnLst/>
              <a:rect l="l" t="t" r="r" b="b"/>
              <a:pathLst>
                <a:path w="961" h="1443" extrusionOk="0">
                  <a:moveTo>
                    <a:pt x="308" y="0"/>
                  </a:moveTo>
                  <a:cubicBezTo>
                    <a:pt x="258" y="0"/>
                    <a:pt x="195" y="17"/>
                    <a:pt x="145" y="34"/>
                  </a:cubicBezTo>
                  <a:cubicBezTo>
                    <a:pt x="97" y="82"/>
                    <a:pt x="49" y="130"/>
                    <a:pt x="25" y="202"/>
                  </a:cubicBezTo>
                  <a:cubicBezTo>
                    <a:pt x="1" y="298"/>
                    <a:pt x="25" y="346"/>
                    <a:pt x="49" y="418"/>
                  </a:cubicBezTo>
                  <a:cubicBezTo>
                    <a:pt x="169" y="706"/>
                    <a:pt x="313" y="1018"/>
                    <a:pt x="433" y="1306"/>
                  </a:cubicBezTo>
                  <a:cubicBezTo>
                    <a:pt x="457" y="1354"/>
                    <a:pt x="529" y="1402"/>
                    <a:pt x="601" y="1426"/>
                  </a:cubicBezTo>
                  <a:cubicBezTo>
                    <a:pt x="630" y="1436"/>
                    <a:pt x="660" y="1442"/>
                    <a:pt x="690" y="1442"/>
                  </a:cubicBezTo>
                  <a:cubicBezTo>
                    <a:pt x="732" y="1442"/>
                    <a:pt x="774" y="1431"/>
                    <a:pt x="817" y="1402"/>
                  </a:cubicBezTo>
                  <a:cubicBezTo>
                    <a:pt x="865" y="1354"/>
                    <a:pt x="913" y="1306"/>
                    <a:pt x="937" y="1234"/>
                  </a:cubicBezTo>
                  <a:cubicBezTo>
                    <a:pt x="961" y="1162"/>
                    <a:pt x="937" y="1090"/>
                    <a:pt x="913" y="1018"/>
                  </a:cubicBezTo>
                  <a:cubicBezTo>
                    <a:pt x="793" y="730"/>
                    <a:pt x="673" y="442"/>
                    <a:pt x="529" y="154"/>
                  </a:cubicBezTo>
                  <a:cubicBezTo>
                    <a:pt x="505" y="82"/>
                    <a:pt x="433" y="34"/>
                    <a:pt x="361" y="10"/>
                  </a:cubicBezTo>
                  <a:cubicBezTo>
                    <a:pt x="347" y="3"/>
                    <a:pt x="32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2"/>
            <p:cNvSpPr/>
            <p:nvPr/>
          </p:nvSpPr>
          <p:spPr>
            <a:xfrm>
              <a:off x="4209325" y="2653200"/>
              <a:ext cx="27025" cy="42075"/>
            </a:xfrm>
            <a:custGeom>
              <a:avLst/>
              <a:gdLst/>
              <a:ahLst/>
              <a:cxnLst/>
              <a:rect l="l" t="t" r="r" b="b"/>
              <a:pathLst>
                <a:path w="1081" h="1683" extrusionOk="0">
                  <a:moveTo>
                    <a:pt x="308" y="1"/>
                  </a:moveTo>
                  <a:cubicBezTo>
                    <a:pt x="259" y="1"/>
                    <a:pt x="196" y="18"/>
                    <a:pt x="145" y="35"/>
                  </a:cubicBezTo>
                  <a:cubicBezTo>
                    <a:pt x="97" y="83"/>
                    <a:pt x="49" y="131"/>
                    <a:pt x="25" y="203"/>
                  </a:cubicBezTo>
                  <a:cubicBezTo>
                    <a:pt x="1" y="299"/>
                    <a:pt x="25" y="347"/>
                    <a:pt x="49" y="419"/>
                  </a:cubicBezTo>
                  <a:cubicBezTo>
                    <a:pt x="217" y="803"/>
                    <a:pt x="385" y="1163"/>
                    <a:pt x="553" y="1547"/>
                  </a:cubicBezTo>
                  <a:cubicBezTo>
                    <a:pt x="577" y="1619"/>
                    <a:pt x="649" y="1667"/>
                    <a:pt x="721" y="1667"/>
                  </a:cubicBezTo>
                  <a:cubicBezTo>
                    <a:pt x="751" y="1677"/>
                    <a:pt x="780" y="1683"/>
                    <a:pt x="810" y="1683"/>
                  </a:cubicBezTo>
                  <a:cubicBezTo>
                    <a:pt x="852" y="1683"/>
                    <a:pt x="895" y="1671"/>
                    <a:pt x="937" y="1643"/>
                  </a:cubicBezTo>
                  <a:cubicBezTo>
                    <a:pt x="985" y="1619"/>
                    <a:pt x="1033" y="1547"/>
                    <a:pt x="1057" y="1475"/>
                  </a:cubicBezTo>
                  <a:cubicBezTo>
                    <a:pt x="1081" y="1403"/>
                    <a:pt x="1057" y="1331"/>
                    <a:pt x="1033" y="1259"/>
                  </a:cubicBezTo>
                  <a:cubicBezTo>
                    <a:pt x="865" y="899"/>
                    <a:pt x="697" y="515"/>
                    <a:pt x="529" y="155"/>
                  </a:cubicBezTo>
                  <a:cubicBezTo>
                    <a:pt x="505" y="83"/>
                    <a:pt x="433" y="35"/>
                    <a:pt x="361" y="11"/>
                  </a:cubicBezTo>
                  <a:cubicBezTo>
                    <a:pt x="347" y="4"/>
                    <a:pt x="32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2"/>
            <p:cNvSpPr/>
            <p:nvPr/>
          </p:nvSpPr>
          <p:spPr>
            <a:xfrm>
              <a:off x="4237525" y="2746750"/>
              <a:ext cx="28225" cy="48050"/>
            </a:xfrm>
            <a:custGeom>
              <a:avLst/>
              <a:gdLst/>
              <a:ahLst/>
              <a:cxnLst/>
              <a:rect l="l" t="t" r="r" b="b"/>
              <a:pathLst>
                <a:path w="1129" h="1922" extrusionOk="0">
                  <a:moveTo>
                    <a:pt x="317" y="1"/>
                  </a:moveTo>
                  <a:cubicBezTo>
                    <a:pt x="292" y="1"/>
                    <a:pt x="266" y="5"/>
                    <a:pt x="241" y="13"/>
                  </a:cubicBezTo>
                  <a:cubicBezTo>
                    <a:pt x="97" y="61"/>
                    <a:pt x="1" y="205"/>
                    <a:pt x="49" y="349"/>
                  </a:cubicBezTo>
                  <a:cubicBezTo>
                    <a:pt x="217" y="805"/>
                    <a:pt x="385" y="1261"/>
                    <a:pt x="553" y="1717"/>
                  </a:cubicBezTo>
                  <a:cubicBezTo>
                    <a:pt x="592" y="1836"/>
                    <a:pt x="697" y="1922"/>
                    <a:pt x="813" y="1922"/>
                  </a:cubicBezTo>
                  <a:cubicBezTo>
                    <a:pt x="838" y="1922"/>
                    <a:pt x="863" y="1918"/>
                    <a:pt x="889" y="1909"/>
                  </a:cubicBezTo>
                  <a:cubicBezTo>
                    <a:pt x="1033" y="1885"/>
                    <a:pt x="1129" y="1717"/>
                    <a:pt x="1081" y="1573"/>
                  </a:cubicBezTo>
                  <a:lnTo>
                    <a:pt x="577" y="205"/>
                  </a:ln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2"/>
            <p:cNvSpPr/>
            <p:nvPr/>
          </p:nvSpPr>
          <p:spPr>
            <a:xfrm>
              <a:off x="4261525" y="2824750"/>
              <a:ext cx="25225" cy="42625"/>
            </a:xfrm>
            <a:custGeom>
              <a:avLst/>
              <a:gdLst/>
              <a:ahLst/>
              <a:cxnLst/>
              <a:rect l="l" t="t" r="r" b="b"/>
              <a:pathLst>
                <a:path w="1009" h="1705" extrusionOk="0">
                  <a:moveTo>
                    <a:pt x="328" y="1"/>
                  </a:moveTo>
                  <a:cubicBezTo>
                    <a:pt x="300" y="1"/>
                    <a:pt x="271" y="5"/>
                    <a:pt x="241" y="13"/>
                  </a:cubicBezTo>
                  <a:cubicBezTo>
                    <a:pt x="121" y="61"/>
                    <a:pt x="1" y="205"/>
                    <a:pt x="49" y="349"/>
                  </a:cubicBezTo>
                  <a:lnTo>
                    <a:pt x="409" y="1478"/>
                  </a:lnTo>
                  <a:cubicBezTo>
                    <a:pt x="450" y="1600"/>
                    <a:pt x="576" y="1704"/>
                    <a:pt x="702" y="1704"/>
                  </a:cubicBezTo>
                  <a:cubicBezTo>
                    <a:pt x="724" y="1704"/>
                    <a:pt x="747" y="1701"/>
                    <a:pt x="769" y="1694"/>
                  </a:cubicBezTo>
                  <a:cubicBezTo>
                    <a:pt x="913" y="1646"/>
                    <a:pt x="1009" y="1478"/>
                    <a:pt x="961" y="1334"/>
                  </a:cubicBezTo>
                  <a:cubicBezTo>
                    <a:pt x="841" y="973"/>
                    <a:pt x="721" y="589"/>
                    <a:pt x="601" y="205"/>
                  </a:cubicBezTo>
                  <a:cubicBezTo>
                    <a:pt x="561"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2"/>
            <p:cNvSpPr/>
            <p:nvPr/>
          </p:nvSpPr>
          <p:spPr>
            <a:xfrm>
              <a:off x="4287350" y="2918425"/>
              <a:ext cx="28225" cy="35600"/>
            </a:xfrm>
            <a:custGeom>
              <a:avLst/>
              <a:gdLst/>
              <a:ahLst/>
              <a:cxnLst/>
              <a:rect l="l" t="t" r="r" b="b"/>
              <a:pathLst>
                <a:path w="1129" h="1424" extrusionOk="0">
                  <a:moveTo>
                    <a:pt x="299" y="1"/>
                  </a:moveTo>
                  <a:cubicBezTo>
                    <a:pt x="252" y="1"/>
                    <a:pt x="207" y="12"/>
                    <a:pt x="168" y="35"/>
                  </a:cubicBezTo>
                  <a:cubicBezTo>
                    <a:pt x="48" y="107"/>
                    <a:pt x="0" y="275"/>
                    <a:pt x="72" y="419"/>
                  </a:cubicBezTo>
                  <a:cubicBezTo>
                    <a:pt x="240" y="707"/>
                    <a:pt x="408" y="995"/>
                    <a:pt x="576" y="1283"/>
                  </a:cubicBezTo>
                  <a:cubicBezTo>
                    <a:pt x="625" y="1364"/>
                    <a:pt x="729" y="1423"/>
                    <a:pt x="828" y="1423"/>
                  </a:cubicBezTo>
                  <a:cubicBezTo>
                    <a:pt x="875" y="1423"/>
                    <a:pt x="921" y="1410"/>
                    <a:pt x="960" y="1379"/>
                  </a:cubicBezTo>
                  <a:cubicBezTo>
                    <a:pt x="1080" y="1307"/>
                    <a:pt x="1128" y="1139"/>
                    <a:pt x="1056" y="995"/>
                  </a:cubicBezTo>
                  <a:cubicBezTo>
                    <a:pt x="888" y="707"/>
                    <a:pt x="720" y="419"/>
                    <a:pt x="552" y="131"/>
                  </a:cubicBezTo>
                  <a:cubicBezTo>
                    <a:pt x="503" y="49"/>
                    <a:pt x="399"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2"/>
            <p:cNvSpPr/>
            <p:nvPr/>
          </p:nvSpPr>
          <p:spPr>
            <a:xfrm>
              <a:off x="4313150" y="2996375"/>
              <a:ext cx="20425" cy="39050"/>
            </a:xfrm>
            <a:custGeom>
              <a:avLst/>
              <a:gdLst/>
              <a:ahLst/>
              <a:cxnLst/>
              <a:rect l="l" t="t" r="r" b="b"/>
              <a:pathLst>
                <a:path w="817" h="1562" extrusionOk="0">
                  <a:moveTo>
                    <a:pt x="294" y="1"/>
                  </a:moveTo>
                  <a:cubicBezTo>
                    <a:pt x="268" y="1"/>
                    <a:pt x="242" y="5"/>
                    <a:pt x="216" y="13"/>
                  </a:cubicBezTo>
                  <a:cubicBezTo>
                    <a:pt x="72" y="61"/>
                    <a:pt x="0" y="205"/>
                    <a:pt x="24" y="349"/>
                  </a:cubicBezTo>
                  <a:cubicBezTo>
                    <a:pt x="96" y="685"/>
                    <a:pt x="168" y="1021"/>
                    <a:pt x="240" y="1357"/>
                  </a:cubicBezTo>
                  <a:cubicBezTo>
                    <a:pt x="280" y="1476"/>
                    <a:pt x="400" y="1562"/>
                    <a:pt x="522" y="1562"/>
                  </a:cubicBezTo>
                  <a:cubicBezTo>
                    <a:pt x="548" y="1562"/>
                    <a:pt x="575" y="1558"/>
                    <a:pt x="600" y="1549"/>
                  </a:cubicBezTo>
                  <a:cubicBezTo>
                    <a:pt x="744" y="1501"/>
                    <a:pt x="816" y="1357"/>
                    <a:pt x="792" y="1213"/>
                  </a:cubicBezTo>
                  <a:cubicBezTo>
                    <a:pt x="720" y="877"/>
                    <a:pt x="648" y="541"/>
                    <a:pt x="576" y="205"/>
                  </a:cubicBezTo>
                  <a:cubicBezTo>
                    <a:pt x="537" y="87"/>
                    <a:pt x="416"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2"/>
            <p:cNvSpPr/>
            <p:nvPr/>
          </p:nvSpPr>
          <p:spPr>
            <a:xfrm>
              <a:off x="4327550" y="3099500"/>
              <a:ext cx="22225" cy="32625"/>
            </a:xfrm>
            <a:custGeom>
              <a:avLst/>
              <a:gdLst/>
              <a:ahLst/>
              <a:cxnLst/>
              <a:rect l="l" t="t" r="r" b="b"/>
              <a:pathLst>
                <a:path w="889" h="1305" extrusionOk="0">
                  <a:moveTo>
                    <a:pt x="337" y="1"/>
                  </a:moveTo>
                  <a:cubicBezTo>
                    <a:pt x="304" y="1"/>
                    <a:pt x="270" y="7"/>
                    <a:pt x="240" y="16"/>
                  </a:cubicBezTo>
                  <a:cubicBezTo>
                    <a:pt x="96" y="40"/>
                    <a:pt x="0" y="208"/>
                    <a:pt x="48" y="353"/>
                  </a:cubicBezTo>
                  <a:cubicBezTo>
                    <a:pt x="120" y="593"/>
                    <a:pt x="216" y="857"/>
                    <a:pt x="288" y="1097"/>
                  </a:cubicBezTo>
                  <a:cubicBezTo>
                    <a:pt x="312" y="1169"/>
                    <a:pt x="360" y="1241"/>
                    <a:pt x="432" y="1265"/>
                  </a:cubicBezTo>
                  <a:cubicBezTo>
                    <a:pt x="460" y="1293"/>
                    <a:pt x="505" y="1304"/>
                    <a:pt x="552" y="1304"/>
                  </a:cubicBezTo>
                  <a:cubicBezTo>
                    <a:pt x="584" y="1304"/>
                    <a:pt x="618" y="1299"/>
                    <a:pt x="648" y="1289"/>
                  </a:cubicBezTo>
                  <a:cubicBezTo>
                    <a:pt x="768" y="1241"/>
                    <a:pt x="888" y="1097"/>
                    <a:pt x="840" y="953"/>
                  </a:cubicBezTo>
                  <a:cubicBezTo>
                    <a:pt x="744" y="713"/>
                    <a:pt x="672" y="449"/>
                    <a:pt x="576" y="208"/>
                  </a:cubicBezTo>
                  <a:cubicBezTo>
                    <a:pt x="552" y="136"/>
                    <a:pt x="528" y="64"/>
                    <a:pt x="456" y="40"/>
                  </a:cubicBezTo>
                  <a:cubicBezTo>
                    <a:pt x="428" y="12"/>
                    <a:pt x="384"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2"/>
            <p:cNvSpPr/>
            <p:nvPr/>
          </p:nvSpPr>
          <p:spPr>
            <a:xfrm>
              <a:off x="4340150" y="3180650"/>
              <a:ext cx="17425" cy="32675"/>
            </a:xfrm>
            <a:custGeom>
              <a:avLst/>
              <a:gdLst/>
              <a:ahLst/>
              <a:cxnLst/>
              <a:rect l="l" t="t" r="r" b="b"/>
              <a:pathLst>
                <a:path w="697" h="1307" extrusionOk="0">
                  <a:moveTo>
                    <a:pt x="280" y="1"/>
                  </a:moveTo>
                  <a:cubicBezTo>
                    <a:pt x="258" y="1"/>
                    <a:pt x="237" y="4"/>
                    <a:pt x="216" y="11"/>
                  </a:cubicBezTo>
                  <a:cubicBezTo>
                    <a:pt x="144" y="35"/>
                    <a:pt x="72" y="83"/>
                    <a:pt x="48" y="131"/>
                  </a:cubicBezTo>
                  <a:cubicBezTo>
                    <a:pt x="0" y="203"/>
                    <a:pt x="0" y="275"/>
                    <a:pt x="24" y="347"/>
                  </a:cubicBezTo>
                  <a:lnTo>
                    <a:pt x="144" y="1091"/>
                  </a:lnTo>
                  <a:cubicBezTo>
                    <a:pt x="168" y="1163"/>
                    <a:pt x="216" y="1235"/>
                    <a:pt x="288" y="1259"/>
                  </a:cubicBezTo>
                  <a:cubicBezTo>
                    <a:pt x="336" y="1307"/>
                    <a:pt x="432" y="1307"/>
                    <a:pt x="504" y="1307"/>
                  </a:cubicBezTo>
                  <a:cubicBezTo>
                    <a:pt x="552" y="1283"/>
                    <a:pt x="624" y="1235"/>
                    <a:pt x="672" y="1163"/>
                  </a:cubicBezTo>
                  <a:cubicBezTo>
                    <a:pt x="696" y="1091"/>
                    <a:pt x="696" y="1019"/>
                    <a:pt x="696" y="947"/>
                  </a:cubicBezTo>
                  <a:lnTo>
                    <a:pt x="552" y="203"/>
                  </a:lnTo>
                  <a:cubicBezTo>
                    <a:pt x="552" y="131"/>
                    <a:pt x="480" y="59"/>
                    <a:pt x="432" y="35"/>
                  </a:cubicBezTo>
                  <a:cubicBezTo>
                    <a:pt x="381" y="18"/>
                    <a:pt x="330"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2"/>
            <p:cNvSpPr/>
            <p:nvPr/>
          </p:nvSpPr>
          <p:spPr>
            <a:xfrm>
              <a:off x="4343750" y="3233725"/>
              <a:ext cx="14425" cy="42025"/>
            </a:xfrm>
            <a:custGeom>
              <a:avLst/>
              <a:gdLst/>
              <a:ahLst/>
              <a:cxnLst/>
              <a:rect l="l" t="t" r="r" b="b"/>
              <a:pathLst>
                <a:path w="577" h="1681" extrusionOk="0">
                  <a:moveTo>
                    <a:pt x="288" y="0"/>
                  </a:moveTo>
                  <a:cubicBezTo>
                    <a:pt x="144" y="0"/>
                    <a:pt x="0" y="120"/>
                    <a:pt x="0" y="264"/>
                  </a:cubicBezTo>
                  <a:lnTo>
                    <a:pt x="0" y="1392"/>
                  </a:lnTo>
                  <a:cubicBezTo>
                    <a:pt x="0" y="1536"/>
                    <a:pt x="144" y="1680"/>
                    <a:pt x="288" y="1680"/>
                  </a:cubicBezTo>
                  <a:cubicBezTo>
                    <a:pt x="432" y="1680"/>
                    <a:pt x="576" y="1560"/>
                    <a:pt x="576" y="1392"/>
                  </a:cubicBezTo>
                  <a:lnTo>
                    <a:pt x="576" y="264"/>
                  </a:lnTo>
                  <a:cubicBezTo>
                    <a:pt x="576" y="120"/>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2"/>
            <p:cNvSpPr/>
            <p:nvPr/>
          </p:nvSpPr>
          <p:spPr>
            <a:xfrm>
              <a:off x="4346750" y="3296125"/>
              <a:ext cx="18025" cy="35675"/>
            </a:xfrm>
            <a:custGeom>
              <a:avLst/>
              <a:gdLst/>
              <a:ahLst/>
              <a:cxnLst/>
              <a:rect l="l" t="t" r="r" b="b"/>
              <a:pathLst>
                <a:path w="721" h="1427" extrusionOk="0">
                  <a:moveTo>
                    <a:pt x="288" y="0"/>
                  </a:moveTo>
                  <a:cubicBezTo>
                    <a:pt x="144" y="0"/>
                    <a:pt x="24" y="120"/>
                    <a:pt x="24" y="264"/>
                  </a:cubicBezTo>
                  <a:cubicBezTo>
                    <a:pt x="0" y="600"/>
                    <a:pt x="48" y="912"/>
                    <a:pt x="144" y="1224"/>
                  </a:cubicBezTo>
                  <a:cubicBezTo>
                    <a:pt x="168" y="1296"/>
                    <a:pt x="216" y="1344"/>
                    <a:pt x="288" y="1392"/>
                  </a:cubicBezTo>
                  <a:cubicBezTo>
                    <a:pt x="322" y="1409"/>
                    <a:pt x="380" y="1426"/>
                    <a:pt x="437" y="1426"/>
                  </a:cubicBezTo>
                  <a:cubicBezTo>
                    <a:pt x="460" y="1426"/>
                    <a:pt x="483" y="1423"/>
                    <a:pt x="504" y="1416"/>
                  </a:cubicBezTo>
                  <a:cubicBezTo>
                    <a:pt x="576" y="1392"/>
                    <a:pt x="624" y="1344"/>
                    <a:pt x="672" y="1296"/>
                  </a:cubicBezTo>
                  <a:cubicBezTo>
                    <a:pt x="696" y="1224"/>
                    <a:pt x="720" y="1152"/>
                    <a:pt x="696" y="1080"/>
                  </a:cubicBezTo>
                  <a:cubicBezTo>
                    <a:pt x="648" y="936"/>
                    <a:pt x="600" y="792"/>
                    <a:pt x="576" y="672"/>
                  </a:cubicBezTo>
                  <a:cubicBezTo>
                    <a:pt x="576" y="528"/>
                    <a:pt x="552" y="408"/>
                    <a:pt x="576" y="264"/>
                  </a:cubicBezTo>
                  <a:cubicBezTo>
                    <a:pt x="576" y="216"/>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2"/>
            <p:cNvSpPr/>
            <p:nvPr/>
          </p:nvSpPr>
          <p:spPr>
            <a:xfrm>
              <a:off x="4356950" y="3361275"/>
              <a:ext cx="19825" cy="29925"/>
            </a:xfrm>
            <a:custGeom>
              <a:avLst/>
              <a:gdLst/>
              <a:ahLst/>
              <a:cxnLst/>
              <a:rect l="l" t="t" r="r" b="b"/>
              <a:pathLst>
                <a:path w="793" h="1197" extrusionOk="0">
                  <a:moveTo>
                    <a:pt x="284" y="1"/>
                  </a:moveTo>
                  <a:cubicBezTo>
                    <a:pt x="261" y="1"/>
                    <a:pt x="237" y="3"/>
                    <a:pt x="216" y="11"/>
                  </a:cubicBezTo>
                  <a:cubicBezTo>
                    <a:pt x="168" y="35"/>
                    <a:pt x="96" y="83"/>
                    <a:pt x="48" y="131"/>
                  </a:cubicBezTo>
                  <a:cubicBezTo>
                    <a:pt x="24" y="203"/>
                    <a:pt x="0" y="275"/>
                    <a:pt x="24" y="347"/>
                  </a:cubicBezTo>
                  <a:cubicBezTo>
                    <a:pt x="96" y="563"/>
                    <a:pt x="168" y="779"/>
                    <a:pt x="216" y="995"/>
                  </a:cubicBezTo>
                  <a:cubicBezTo>
                    <a:pt x="240" y="1067"/>
                    <a:pt x="288" y="1115"/>
                    <a:pt x="360" y="1163"/>
                  </a:cubicBezTo>
                  <a:cubicBezTo>
                    <a:pt x="394" y="1180"/>
                    <a:pt x="452" y="1197"/>
                    <a:pt x="509" y="1197"/>
                  </a:cubicBezTo>
                  <a:cubicBezTo>
                    <a:pt x="532" y="1197"/>
                    <a:pt x="555" y="1194"/>
                    <a:pt x="576" y="1187"/>
                  </a:cubicBezTo>
                  <a:cubicBezTo>
                    <a:pt x="648" y="1163"/>
                    <a:pt x="696" y="1115"/>
                    <a:pt x="744" y="1067"/>
                  </a:cubicBezTo>
                  <a:cubicBezTo>
                    <a:pt x="768" y="995"/>
                    <a:pt x="792" y="923"/>
                    <a:pt x="768" y="851"/>
                  </a:cubicBezTo>
                  <a:cubicBezTo>
                    <a:pt x="696" y="635"/>
                    <a:pt x="624" y="419"/>
                    <a:pt x="576" y="203"/>
                  </a:cubicBezTo>
                  <a:cubicBezTo>
                    <a:pt x="552" y="131"/>
                    <a:pt x="504" y="83"/>
                    <a:pt x="432" y="35"/>
                  </a:cubicBezTo>
                  <a:cubicBezTo>
                    <a:pt x="398" y="18"/>
                    <a:pt x="340"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2"/>
            <p:cNvSpPr/>
            <p:nvPr/>
          </p:nvSpPr>
          <p:spPr>
            <a:xfrm>
              <a:off x="4364750" y="3402075"/>
              <a:ext cx="25825" cy="38925"/>
            </a:xfrm>
            <a:custGeom>
              <a:avLst/>
              <a:gdLst/>
              <a:ahLst/>
              <a:cxnLst/>
              <a:rect l="l" t="t" r="r" b="b"/>
              <a:pathLst>
                <a:path w="1033" h="1557" extrusionOk="0">
                  <a:moveTo>
                    <a:pt x="316" y="1"/>
                  </a:moveTo>
                  <a:cubicBezTo>
                    <a:pt x="297" y="1"/>
                    <a:pt x="278" y="4"/>
                    <a:pt x="264" y="11"/>
                  </a:cubicBezTo>
                  <a:cubicBezTo>
                    <a:pt x="120" y="59"/>
                    <a:pt x="0" y="203"/>
                    <a:pt x="48" y="347"/>
                  </a:cubicBezTo>
                  <a:lnTo>
                    <a:pt x="432" y="1355"/>
                  </a:lnTo>
                  <a:cubicBezTo>
                    <a:pt x="480" y="1427"/>
                    <a:pt x="504" y="1475"/>
                    <a:pt x="576" y="1523"/>
                  </a:cubicBezTo>
                  <a:cubicBezTo>
                    <a:pt x="610" y="1540"/>
                    <a:pt x="668" y="1557"/>
                    <a:pt x="725" y="1557"/>
                  </a:cubicBezTo>
                  <a:cubicBezTo>
                    <a:pt x="748" y="1557"/>
                    <a:pt x="771" y="1554"/>
                    <a:pt x="792" y="1547"/>
                  </a:cubicBezTo>
                  <a:cubicBezTo>
                    <a:pt x="912" y="1499"/>
                    <a:pt x="1032" y="1355"/>
                    <a:pt x="984" y="1211"/>
                  </a:cubicBezTo>
                  <a:lnTo>
                    <a:pt x="600" y="203"/>
                  </a:lnTo>
                  <a:cubicBezTo>
                    <a:pt x="576" y="131"/>
                    <a:pt x="528" y="83"/>
                    <a:pt x="456" y="35"/>
                  </a:cubicBezTo>
                  <a:cubicBezTo>
                    <a:pt x="422" y="18"/>
                    <a:pt x="364"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2"/>
            <p:cNvSpPr/>
            <p:nvPr/>
          </p:nvSpPr>
          <p:spPr>
            <a:xfrm>
              <a:off x="4390550" y="3470725"/>
              <a:ext cx="23425" cy="35825"/>
            </a:xfrm>
            <a:custGeom>
              <a:avLst/>
              <a:gdLst/>
              <a:ahLst/>
              <a:cxnLst/>
              <a:rect l="l" t="t" r="r" b="b"/>
              <a:pathLst>
                <a:path w="937" h="1433" extrusionOk="0">
                  <a:moveTo>
                    <a:pt x="360" y="1"/>
                  </a:moveTo>
                  <a:cubicBezTo>
                    <a:pt x="288" y="1"/>
                    <a:pt x="216" y="1"/>
                    <a:pt x="144" y="49"/>
                  </a:cubicBezTo>
                  <a:cubicBezTo>
                    <a:pt x="96" y="73"/>
                    <a:pt x="24" y="145"/>
                    <a:pt x="24" y="217"/>
                  </a:cubicBezTo>
                  <a:cubicBezTo>
                    <a:pt x="0" y="265"/>
                    <a:pt x="0" y="361"/>
                    <a:pt x="48" y="433"/>
                  </a:cubicBezTo>
                  <a:cubicBezTo>
                    <a:pt x="144" y="553"/>
                    <a:pt x="216" y="673"/>
                    <a:pt x="288" y="817"/>
                  </a:cubicBezTo>
                  <a:cubicBezTo>
                    <a:pt x="336" y="937"/>
                    <a:pt x="360" y="1081"/>
                    <a:pt x="384" y="1225"/>
                  </a:cubicBezTo>
                  <a:cubicBezTo>
                    <a:pt x="408" y="1297"/>
                    <a:pt x="480" y="1369"/>
                    <a:pt x="529" y="1393"/>
                  </a:cubicBezTo>
                  <a:cubicBezTo>
                    <a:pt x="557" y="1421"/>
                    <a:pt x="601" y="1433"/>
                    <a:pt x="648" y="1433"/>
                  </a:cubicBezTo>
                  <a:cubicBezTo>
                    <a:pt x="681" y="1433"/>
                    <a:pt x="715" y="1427"/>
                    <a:pt x="745" y="1417"/>
                  </a:cubicBezTo>
                  <a:cubicBezTo>
                    <a:pt x="817" y="1393"/>
                    <a:pt x="865" y="1369"/>
                    <a:pt x="913" y="1297"/>
                  </a:cubicBezTo>
                  <a:cubicBezTo>
                    <a:pt x="937" y="1225"/>
                    <a:pt x="937" y="1153"/>
                    <a:pt x="937" y="1081"/>
                  </a:cubicBezTo>
                  <a:cubicBezTo>
                    <a:pt x="889" y="745"/>
                    <a:pt x="745" y="409"/>
                    <a:pt x="529" y="145"/>
                  </a:cubicBezTo>
                  <a:cubicBezTo>
                    <a:pt x="480" y="73"/>
                    <a:pt x="432"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2"/>
            <p:cNvSpPr/>
            <p:nvPr/>
          </p:nvSpPr>
          <p:spPr>
            <a:xfrm>
              <a:off x="3933900" y="2768875"/>
              <a:ext cx="32425" cy="35625"/>
            </a:xfrm>
            <a:custGeom>
              <a:avLst/>
              <a:gdLst/>
              <a:ahLst/>
              <a:cxnLst/>
              <a:rect l="l" t="t" r="r" b="b"/>
              <a:pathLst>
                <a:path w="1297" h="1425" extrusionOk="0">
                  <a:moveTo>
                    <a:pt x="312" y="0"/>
                  </a:moveTo>
                  <a:cubicBezTo>
                    <a:pt x="265" y="0"/>
                    <a:pt x="221" y="12"/>
                    <a:pt x="193" y="40"/>
                  </a:cubicBezTo>
                  <a:cubicBezTo>
                    <a:pt x="73" y="112"/>
                    <a:pt x="1" y="280"/>
                    <a:pt x="97" y="424"/>
                  </a:cubicBezTo>
                  <a:cubicBezTo>
                    <a:pt x="289" y="712"/>
                    <a:pt x="505" y="1000"/>
                    <a:pt x="721" y="1288"/>
                  </a:cubicBezTo>
                  <a:cubicBezTo>
                    <a:pt x="745" y="1360"/>
                    <a:pt x="817" y="1408"/>
                    <a:pt x="889" y="1408"/>
                  </a:cubicBezTo>
                  <a:cubicBezTo>
                    <a:pt x="909" y="1418"/>
                    <a:pt x="937" y="1424"/>
                    <a:pt x="968" y="1424"/>
                  </a:cubicBezTo>
                  <a:cubicBezTo>
                    <a:pt x="1012" y="1424"/>
                    <a:pt x="1062" y="1412"/>
                    <a:pt x="1105" y="1384"/>
                  </a:cubicBezTo>
                  <a:cubicBezTo>
                    <a:pt x="1201" y="1312"/>
                    <a:pt x="1297" y="1144"/>
                    <a:pt x="1201" y="1000"/>
                  </a:cubicBezTo>
                  <a:cubicBezTo>
                    <a:pt x="985" y="712"/>
                    <a:pt x="769" y="424"/>
                    <a:pt x="577" y="136"/>
                  </a:cubicBezTo>
                  <a:cubicBezTo>
                    <a:pt x="529" y="64"/>
                    <a:pt x="481" y="16"/>
                    <a:pt x="409" y="16"/>
                  </a:cubicBezTo>
                  <a:cubicBezTo>
                    <a:pt x="379" y="6"/>
                    <a:pt x="345"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2"/>
            <p:cNvSpPr/>
            <p:nvPr/>
          </p:nvSpPr>
          <p:spPr>
            <a:xfrm>
              <a:off x="3977700" y="2824675"/>
              <a:ext cx="32425" cy="36075"/>
            </a:xfrm>
            <a:custGeom>
              <a:avLst/>
              <a:gdLst/>
              <a:ahLst/>
              <a:cxnLst/>
              <a:rect l="l" t="t" r="r" b="b"/>
              <a:pathLst>
                <a:path w="1297" h="1443" extrusionOk="0">
                  <a:moveTo>
                    <a:pt x="330" y="1"/>
                  </a:moveTo>
                  <a:cubicBezTo>
                    <a:pt x="285" y="1"/>
                    <a:pt x="235" y="12"/>
                    <a:pt x="193" y="40"/>
                  </a:cubicBezTo>
                  <a:cubicBezTo>
                    <a:pt x="73" y="112"/>
                    <a:pt x="1" y="280"/>
                    <a:pt x="97" y="424"/>
                  </a:cubicBezTo>
                  <a:cubicBezTo>
                    <a:pt x="313" y="712"/>
                    <a:pt x="505" y="1000"/>
                    <a:pt x="721" y="1289"/>
                  </a:cubicBezTo>
                  <a:cubicBezTo>
                    <a:pt x="769" y="1361"/>
                    <a:pt x="817" y="1409"/>
                    <a:pt x="889" y="1433"/>
                  </a:cubicBezTo>
                  <a:cubicBezTo>
                    <a:pt x="910" y="1440"/>
                    <a:pt x="931" y="1442"/>
                    <a:pt x="952" y="1442"/>
                  </a:cubicBezTo>
                  <a:cubicBezTo>
                    <a:pt x="1003" y="1442"/>
                    <a:pt x="1054" y="1425"/>
                    <a:pt x="1105" y="1409"/>
                  </a:cubicBezTo>
                  <a:cubicBezTo>
                    <a:pt x="1225" y="1313"/>
                    <a:pt x="1297" y="1144"/>
                    <a:pt x="1201" y="1024"/>
                  </a:cubicBezTo>
                  <a:lnTo>
                    <a:pt x="577" y="136"/>
                  </a:lnTo>
                  <a:cubicBezTo>
                    <a:pt x="553" y="64"/>
                    <a:pt x="481" y="16"/>
                    <a:pt x="409" y="16"/>
                  </a:cubicBezTo>
                  <a:cubicBezTo>
                    <a:pt x="389" y="6"/>
                    <a:pt x="361" y="1"/>
                    <a:pt x="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2"/>
            <p:cNvSpPr/>
            <p:nvPr/>
          </p:nvSpPr>
          <p:spPr>
            <a:xfrm>
              <a:off x="4018500" y="2877625"/>
              <a:ext cx="34850" cy="45200"/>
            </a:xfrm>
            <a:custGeom>
              <a:avLst/>
              <a:gdLst/>
              <a:ahLst/>
              <a:cxnLst/>
              <a:rect l="l" t="t" r="r" b="b"/>
              <a:pathLst>
                <a:path w="1394" h="1808" extrusionOk="0">
                  <a:moveTo>
                    <a:pt x="324" y="1"/>
                  </a:moveTo>
                  <a:cubicBezTo>
                    <a:pt x="277" y="1"/>
                    <a:pt x="231" y="12"/>
                    <a:pt x="193" y="35"/>
                  </a:cubicBezTo>
                  <a:cubicBezTo>
                    <a:pt x="73" y="131"/>
                    <a:pt x="1" y="299"/>
                    <a:pt x="97" y="419"/>
                  </a:cubicBezTo>
                  <a:cubicBezTo>
                    <a:pt x="337" y="851"/>
                    <a:pt x="577" y="1259"/>
                    <a:pt x="841" y="1667"/>
                  </a:cubicBezTo>
                  <a:cubicBezTo>
                    <a:pt x="890" y="1748"/>
                    <a:pt x="982" y="1807"/>
                    <a:pt x="1082" y="1807"/>
                  </a:cubicBezTo>
                  <a:cubicBezTo>
                    <a:pt x="1129" y="1807"/>
                    <a:pt x="1178" y="1794"/>
                    <a:pt x="1225" y="1763"/>
                  </a:cubicBezTo>
                  <a:cubicBezTo>
                    <a:pt x="1345" y="1691"/>
                    <a:pt x="1393" y="1523"/>
                    <a:pt x="1321" y="1403"/>
                  </a:cubicBezTo>
                  <a:lnTo>
                    <a:pt x="577" y="131"/>
                  </a:lnTo>
                  <a:cubicBezTo>
                    <a:pt x="528" y="49"/>
                    <a:pt x="424"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2"/>
            <p:cNvSpPr/>
            <p:nvPr/>
          </p:nvSpPr>
          <p:spPr>
            <a:xfrm>
              <a:off x="4056325" y="2952625"/>
              <a:ext cx="24625" cy="36300"/>
            </a:xfrm>
            <a:custGeom>
              <a:avLst/>
              <a:gdLst/>
              <a:ahLst/>
              <a:cxnLst/>
              <a:rect l="l" t="t" r="r" b="b"/>
              <a:pathLst>
                <a:path w="985" h="1452" extrusionOk="0">
                  <a:moveTo>
                    <a:pt x="303" y="1"/>
                  </a:moveTo>
                  <a:cubicBezTo>
                    <a:pt x="282" y="1"/>
                    <a:pt x="261" y="4"/>
                    <a:pt x="240" y="11"/>
                  </a:cubicBezTo>
                  <a:cubicBezTo>
                    <a:pt x="96" y="59"/>
                    <a:pt x="0" y="203"/>
                    <a:pt x="48" y="347"/>
                  </a:cubicBezTo>
                  <a:cubicBezTo>
                    <a:pt x="168" y="659"/>
                    <a:pt x="264" y="947"/>
                    <a:pt x="384" y="1235"/>
                  </a:cubicBezTo>
                  <a:cubicBezTo>
                    <a:pt x="408" y="1307"/>
                    <a:pt x="456" y="1379"/>
                    <a:pt x="504" y="1403"/>
                  </a:cubicBezTo>
                  <a:cubicBezTo>
                    <a:pt x="576" y="1451"/>
                    <a:pt x="648" y="1451"/>
                    <a:pt x="720" y="1451"/>
                  </a:cubicBezTo>
                  <a:cubicBezTo>
                    <a:pt x="864" y="1403"/>
                    <a:pt x="984" y="1235"/>
                    <a:pt x="912" y="1091"/>
                  </a:cubicBezTo>
                  <a:cubicBezTo>
                    <a:pt x="816" y="803"/>
                    <a:pt x="696" y="515"/>
                    <a:pt x="576" y="203"/>
                  </a:cubicBezTo>
                  <a:cubicBezTo>
                    <a:pt x="552" y="131"/>
                    <a:pt x="528" y="83"/>
                    <a:pt x="456" y="35"/>
                  </a:cubicBezTo>
                  <a:cubicBezTo>
                    <a:pt x="405" y="18"/>
                    <a:pt x="354"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2"/>
            <p:cNvSpPr/>
            <p:nvPr/>
          </p:nvSpPr>
          <p:spPr>
            <a:xfrm>
              <a:off x="4081525" y="3030650"/>
              <a:ext cx="27025" cy="48575"/>
            </a:xfrm>
            <a:custGeom>
              <a:avLst/>
              <a:gdLst/>
              <a:ahLst/>
              <a:cxnLst/>
              <a:rect l="l" t="t" r="r" b="b"/>
              <a:pathLst>
                <a:path w="1081" h="1943" extrusionOk="0">
                  <a:moveTo>
                    <a:pt x="304" y="0"/>
                  </a:moveTo>
                  <a:cubicBezTo>
                    <a:pt x="255" y="0"/>
                    <a:pt x="207" y="11"/>
                    <a:pt x="168" y="34"/>
                  </a:cubicBezTo>
                  <a:cubicBezTo>
                    <a:pt x="48" y="130"/>
                    <a:pt x="0" y="274"/>
                    <a:pt x="72" y="418"/>
                  </a:cubicBezTo>
                  <a:cubicBezTo>
                    <a:pt x="96" y="466"/>
                    <a:pt x="120" y="514"/>
                    <a:pt x="144" y="586"/>
                  </a:cubicBezTo>
                  <a:cubicBezTo>
                    <a:pt x="168" y="610"/>
                    <a:pt x="168" y="634"/>
                    <a:pt x="192" y="658"/>
                  </a:cubicBezTo>
                  <a:cubicBezTo>
                    <a:pt x="192" y="658"/>
                    <a:pt x="216" y="682"/>
                    <a:pt x="216" y="706"/>
                  </a:cubicBezTo>
                  <a:cubicBezTo>
                    <a:pt x="264" y="802"/>
                    <a:pt x="288" y="922"/>
                    <a:pt x="336" y="1042"/>
                  </a:cubicBezTo>
                  <a:cubicBezTo>
                    <a:pt x="408" y="1258"/>
                    <a:pt x="480" y="1498"/>
                    <a:pt x="504" y="1738"/>
                  </a:cubicBezTo>
                  <a:cubicBezTo>
                    <a:pt x="544" y="1857"/>
                    <a:pt x="664" y="1943"/>
                    <a:pt x="786" y="1943"/>
                  </a:cubicBezTo>
                  <a:cubicBezTo>
                    <a:pt x="812" y="1943"/>
                    <a:pt x="839" y="1939"/>
                    <a:pt x="864" y="1930"/>
                  </a:cubicBezTo>
                  <a:cubicBezTo>
                    <a:pt x="1008" y="1882"/>
                    <a:pt x="1080" y="1738"/>
                    <a:pt x="1056" y="1594"/>
                  </a:cubicBezTo>
                  <a:cubicBezTo>
                    <a:pt x="960" y="1090"/>
                    <a:pt x="792" y="586"/>
                    <a:pt x="552" y="130"/>
                  </a:cubicBezTo>
                  <a:cubicBezTo>
                    <a:pt x="520" y="49"/>
                    <a:pt x="409"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2"/>
            <p:cNvSpPr/>
            <p:nvPr/>
          </p:nvSpPr>
          <p:spPr>
            <a:xfrm>
              <a:off x="4106125" y="3111675"/>
              <a:ext cx="24025" cy="39250"/>
            </a:xfrm>
            <a:custGeom>
              <a:avLst/>
              <a:gdLst/>
              <a:ahLst/>
              <a:cxnLst/>
              <a:rect l="l" t="t" r="r" b="b"/>
              <a:pathLst>
                <a:path w="961" h="1570" extrusionOk="0">
                  <a:moveTo>
                    <a:pt x="305" y="0"/>
                  </a:moveTo>
                  <a:cubicBezTo>
                    <a:pt x="260" y="0"/>
                    <a:pt x="213" y="11"/>
                    <a:pt x="168" y="34"/>
                  </a:cubicBezTo>
                  <a:cubicBezTo>
                    <a:pt x="48" y="130"/>
                    <a:pt x="0" y="298"/>
                    <a:pt x="72" y="418"/>
                  </a:cubicBezTo>
                  <a:cubicBezTo>
                    <a:pt x="120" y="490"/>
                    <a:pt x="168" y="586"/>
                    <a:pt x="216" y="658"/>
                  </a:cubicBezTo>
                  <a:cubicBezTo>
                    <a:pt x="216" y="682"/>
                    <a:pt x="240" y="730"/>
                    <a:pt x="240" y="754"/>
                  </a:cubicBezTo>
                  <a:cubicBezTo>
                    <a:pt x="264" y="778"/>
                    <a:pt x="264" y="778"/>
                    <a:pt x="264" y="778"/>
                  </a:cubicBezTo>
                  <a:cubicBezTo>
                    <a:pt x="264" y="802"/>
                    <a:pt x="264" y="826"/>
                    <a:pt x="288" y="850"/>
                  </a:cubicBezTo>
                  <a:cubicBezTo>
                    <a:pt x="336" y="994"/>
                    <a:pt x="384" y="1162"/>
                    <a:pt x="408" y="1354"/>
                  </a:cubicBezTo>
                  <a:lnTo>
                    <a:pt x="408" y="1282"/>
                  </a:lnTo>
                  <a:cubicBezTo>
                    <a:pt x="408" y="1378"/>
                    <a:pt x="432" y="1426"/>
                    <a:pt x="480" y="1498"/>
                  </a:cubicBezTo>
                  <a:cubicBezTo>
                    <a:pt x="528" y="1546"/>
                    <a:pt x="600" y="1570"/>
                    <a:pt x="672" y="1570"/>
                  </a:cubicBezTo>
                  <a:cubicBezTo>
                    <a:pt x="744" y="1570"/>
                    <a:pt x="816" y="1546"/>
                    <a:pt x="864" y="1498"/>
                  </a:cubicBezTo>
                  <a:cubicBezTo>
                    <a:pt x="912" y="1426"/>
                    <a:pt x="960" y="1354"/>
                    <a:pt x="960" y="1282"/>
                  </a:cubicBezTo>
                  <a:cubicBezTo>
                    <a:pt x="912" y="874"/>
                    <a:pt x="768" y="490"/>
                    <a:pt x="552" y="154"/>
                  </a:cubicBezTo>
                  <a:cubicBezTo>
                    <a:pt x="503" y="54"/>
                    <a:pt x="407"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2"/>
            <p:cNvSpPr/>
            <p:nvPr/>
          </p:nvSpPr>
          <p:spPr>
            <a:xfrm>
              <a:off x="4131325" y="3186650"/>
              <a:ext cx="24625" cy="32675"/>
            </a:xfrm>
            <a:custGeom>
              <a:avLst/>
              <a:gdLst/>
              <a:ahLst/>
              <a:cxnLst/>
              <a:rect l="l" t="t" r="r" b="b"/>
              <a:pathLst>
                <a:path w="985" h="1307" extrusionOk="0">
                  <a:moveTo>
                    <a:pt x="317" y="1"/>
                  </a:moveTo>
                  <a:cubicBezTo>
                    <a:pt x="260" y="1"/>
                    <a:pt x="202" y="18"/>
                    <a:pt x="168" y="35"/>
                  </a:cubicBezTo>
                  <a:cubicBezTo>
                    <a:pt x="24" y="131"/>
                    <a:pt x="0" y="275"/>
                    <a:pt x="72" y="419"/>
                  </a:cubicBezTo>
                  <a:cubicBezTo>
                    <a:pt x="192" y="683"/>
                    <a:pt x="312" y="923"/>
                    <a:pt x="432" y="1163"/>
                  </a:cubicBezTo>
                  <a:cubicBezTo>
                    <a:pt x="480" y="1235"/>
                    <a:pt x="552" y="1283"/>
                    <a:pt x="600" y="1307"/>
                  </a:cubicBezTo>
                  <a:cubicBezTo>
                    <a:pt x="672" y="1307"/>
                    <a:pt x="768" y="1307"/>
                    <a:pt x="816" y="1259"/>
                  </a:cubicBezTo>
                  <a:cubicBezTo>
                    <a:pt x="960" y="1187"/>
                    <a:pt x="984" y="1019"/>
                    <a:pt x="936" y="899"/>
                  </a:cubicBezTo>
                  <a:cubicBezTo>
                    <a:pt x="792" y="635"/>
                    <a:pt x="672" y="395"/>
                    <a:pt x="552" y="131"/>
                  </a:cubicBezTo>
                  <a:cubicBezTo>
                    <a:pt x="528" y="83"/>
                    <a:pt x="456" y="35"/>
                    <a:pt x="384" y="11"/>
                  </a:cubicBezTo>
                  <a:cubicBezTo>
                    <a:pt x="363" y="4"/>
                    <a:pt x="340"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2"/>
            <p:cNvSpPr/>
            <p:nvPr/>
          </p:nvSpPr>
          <p:spPr>
            <a:xfrm>
              <a:off x="4164925" y="3261875"/>
              <a:ext cx="28225" cy="41850"/>
            </a:xfrm>
            <a:custGeom>
              <a:avLst/>
              <a:gdLst/>
              <a:ahLst/>
              <a:cxnLst/>
              <a:rect l="l" t="t" r="r" b="b"/>
              <a:pathLst>
                <a:path w="1129" h="1674" extrusionOk="0">
                  <a:moveTo>
                    <a:pt x="315" y="0"/>
                  </a:moveTo>
                  <a:cubicBezTo>
                    <a:pt x="263" y="0"/>
                    <a:pt x="211" y="16"/>
                    <a:pt x="169" y="50"/>
                  </a:cubicBezTo>
                  <a:cubicBezTo>
                    <a:pt x="25" y="122"/>
                    <a:pt x="0" y="290"/>
                    <a:pt x="73" y="434"/>
                  </a:cubicBezTo>
                  <a:lnTo>
                    <a:pt x="577" y="1538"/>
                  </a:lnTo>
                  <a:cubicBezTo>
                    <a:pt x="623" y="1631"/>
                    <a:pt x="718" y="1674"/>
                    <a:pt x="812" y="1674"/>
                  </a:cubicBezTo>
                  <a:cubicBezTo>
                    <a:pt x="865" y="1674"/>
                    <a:pt x="918" y="1660"/>
                    <a:pt x="961" y="1634"/>
                  </a:cubicBezTo>
                  <a:cubicBezTo>
                    <a:pt x="1105" y="1562"/>
                    <a:pt x="1129" y="1394"/>
                    <a:pt x="1057" y="1250"/>
                  </a:cubicBezTo>
                  <a:lnTo>
                    <a:pt x="553" y="146"/>
                  </a:lnTo>
                  <a:cubicBezTo>
                    <a:pt x="506" y="53"/>
                    <a:pt x="410" y="0"/>
                    <a:pt x="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2"/>
            <p:cNvSpPr/>
            <p:nvPr/>
          </p:nvSpPr>
          <p:spPr>
            <a:xfrm>
              <a:off x="4197325" y="3327325"/>
              <a:ext cx="23425" cy="29675"/>
            </a:xfrm>
            <a:custGeom>
              <a:avLst/>
              <a:gdLst/>
              <a:ahLst/>
              <a:cxnLst/>
              <a:rect l="l" t="t" r="r" b="b"/>
              <a:pathLst>
                <a:path w="937" h="1187" extrusionOk="0">
                  <a:moveTo>
                    <a:pt x="289" y="0"/>
                  </a:moveTo>
                  <a:cubicBezTo>
                    <a:pt x="217" y="0"/>
                    <a:pt x="145" y="24"/>
                    <a:pt x="97" y="72"/>
                  </a:cubicBezTo>
                  <a:cubicBezTo>
                    <a:pt x="49" y="120"/>
                    <a:pt x="1" y="192"/>
                    <a:pt x="1" y="264"/>
                  </a:cubicBezTo>
                  <a:cubicBezTo>
                    <a:pt x="25" y="456"/>
                    <a:pt x="73" y="624"/>
                    <a:pt x="145" y="768"/>
                  </a:cubicBezTo>
                  <a:cubicBezTo>
                    <a:pt x="241" y="912"/>
                    <a:pt x="361" y="1056"/>
                    <a:pt x="505" y="1152"/>
                  </a:cubicBezTo>
                  <a:cubicBezTo>
                    <a:pt x="556" y="1169"/>
                    <a:pt x="619" y="1186"/>
                    <a:pt x="668" y="1186"/>
                  </a:cubicBezTo>
                  <a:cubicBezTo>
                    <a:pt x="688" y="1186"/>
                    <a:pt x="707" y="1184"/>
                    <a:pt x="721" y="1176"/>
                  </a:cubicBezTo>
                  <a:cubicBezTo>
                    <a:pt x="793" y="1152"/>
                    <a:pt x="865" y="1104"/>
                    <a:pt x="889" y="1032"/>
                  </a:cubicBezTo>
                  <a:cubicBezTo>
                    <a:pt x="937" y="984"/>
                    <a:pt x="937" y="912"/>
                    <a:pt x="913" y="840"/>
                  </a:cubicBezTo>
                  <a:cubicBezTo>
                    <a:pt x="889" y="768"/>
                    <a:pt x="865" y="696"/>
                    <a:pt x="793" y="672"/>
                  </a:cubicBezTo>
                  <a:cubicBezTo>
                    <a:pt x="793" y="672"/>
                    <a:pt x="793" y="672"/>
                    <a:pt x="793" y="648"/>
                  </a:cubicBezTo>
                  <a:cubicBezTo>
                    <a:pt x="745" y="624"/>
                    <a:pt x="721" y="600"/>
                    <a:pt x="673" y="552"/>
                  </a:cubicBezTo>
                  <a:cubicBezTo>
                    <a:pt x="649" y="504"/>
                    <a:pt x="625" y="456"/>
                    <a:pt x="601" y="408"/>
                  </a:cubicBezTo>
                  <a:cubicBezTo>
                    <a:pt x="577" y="360"/>
                    <a:pt x="577" y="312"/>
                    <a:pt x="553" y="240"/>
                  </a:cubicBezTo>
                  <a:cubicBezTo>
                    <a:pt x="553" y="192"/>
                    <a:pt x="529" y="120"/>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2"/>
            <p:cNvSpPr/>
            <p:nvPr/>
          </p:nvSpPr>
          <p:spPr>
            <a:xfrm>
              <a:off x="4221925" y="3377325"/>
              <a:ext cx="24025" cy="26475"/>
            </a:xfrm>
            <a:custGeom>
              <a:avLst/>
              <a:gdLst/>
              <a:ahLst/>
              <a:cxnLst/>
              <a:rect l="l" t="t" r="r" b="b"/>
              <a:pathLst>
                <a:path w="961" h="1059" extrusionOk="0">
                  <a:moveTo>
                    <a:pt x="313" y="1"/>
                  </a:moveTo>
                  <a:cubicBezTo>
                    <a:pt x="281" y="1"/>
                    <a:pt x="247" y="7"/>
                    <a:pt x="217" y="17"/>
                  </a:cubicBezTo>
                  <a:cubicBezTo>
                    <a:pt x="145" y="17"/>
                    <a:pt x="73" y="65"/>
                    <a:pt x="49" y="137"/>
                  </a:cubicBezTo>
                  <a:cubicBezTo>
                    <a:pt x="25" y="209"/>
                    <a:pt x="1" y="281"/>
                    <a:pt x="25" y="353"/>
                  </a:cubicBezTo>
                  <a:cubicBezTo>
                    <a:pt x="25" y="377"/>
                    <a:pt x="49" y="401"/>
                    <a:pt x="49" y="425"/>
                  </a:cubicBezTo>
                  <a:cubicBezTo>
                    <a:pt x="73" y="449"/>
                    <a:pt x="121" y="497"/>
                    <a:pt x="145" y="521"/>
                  </a:cubicBezTo>
                  <a:lnTo>
                    <a:pt x="169" y="521"/>
                  </a:lnTo>
                  <a:cubicBezTo>
                    <a:pt x="217" y="569"/>
                    <a:pt x="265" y="617"/>
                    <a:pt x="289" y="665"/>
                  </a:cubicBezTo>
                  <a:cubicBezTo>
                    <a:pt x="337" y="713"/>
                    <a:pt x="361" y="761"/>
                    <a:pt x="409" y="833"/>
                  </a:cubicBezTo>
                  <a:cubicBezTo>
                    <a:pt x="433" y="905"/>
                    <a:pt x="457" y="977"/>
                    <a:pt x="529" y="1001"/>
                  </a:cubicBezTo>
                  <a:cubicBezTo>
                    <a:pt x="582" y="1036"/>
                    <a:pt x="634" y="1058"/>
                    <a:pt x="687" y="1058"/>
                  </a:cubicBezTo>
                  <a:cubicBezTo>
                    <a:pt x="706" y="1058"/>
                    <a:pt x="726" y="1055"/>
                    <a:pt x="745" y="1049"/>
                  </a:cubicBezTo>
                  <a:cubicBezTo>
                    <a:pt x="817" y="1025"/>
                    <a:pt x="889" y="977"/>
                    <a:pt x="913" y="905"/>
                  </a:cubicBezTo>
                  <a:cubicBezTo>
                    <a:pt x="937" y="857"/>
                    <a:pt x="961" y="761"/>
                    <a:pt x="937" y="689"/>
                  </a:cubicBezTo>
                  <a:cubicBezTo>
                    <a:pt x="889" y="569"/>
                    <a:pt x="841" y="449"/>
                    <a:pt x="769" y="353"/>
                  </a:cubicBezTo>
                  <a:cubicBezTo>
                    <a:pt x="721" y="281"/>
                    <a:pt x="673" y="233"/>
                    <a:pt x="625" y="185"/>
                  </a:cubicBezTo>
                  <a:cubicBezTo>
                    <a:pt x="553" y="137"/>
                    <a:pt x="505" y="89"/>
                    <a:pt x="433" y="41"/>
                  </a:cubicBezTo>
                  <a:cubicBezTo>
                    <a:pt x="405" y="12"/>
                    <a:pt x="360"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2"/>
            <p:cNvSpPr/>
            <p:nvPr/>
          </p:nvSpPr>
          <p:spPr>
            <a:xfrm>
              <a:off x="4255525" y="3433525"/>
              <a:ext cx="24625" cy="29675"/>
            </a:xfrm>
            <a:custGeom>
              <a:avLst/>
              <a:gdLst/>
              <a:ahLst/>
              <a:cxnLst/>
              <a:rect l="l" t="t" r="r" b="b"/>
              <a:pathLst>
                <a:path w="985" h="1187" extrusionOk="0">
                  <a:moveTo>
                    <a:pt x="385" y="1"/>
                  </a:moveTo>
                  <a:cubicBezTo>
                    <a:pt x="313" y="1"/>
                    <a:pt x="241" y="1"/>
                    <a:pt x="169" y="25"/>
                  </a:cubicBezTo>
                  <a:cubicBezTo>
                    <a:pt x="49" y="121"/>
                    <a:pt x="1" y="289"/>
                    <a:pt x="73" y="409"/>
                  </a:cubicBezTo>
                  <a:cubicBezTo>
                    <a:pt x="193" y="625"/>
                    <a:pt x="313" y="841"/>
                    <a:pt x="433" y="1057"/>
                  </a:cubicBezTo>
                  <a:cubicBezTo>
                    <a:pt x="481" y="1105"/>
                    <a:pt x="529" y="1153"/>
                    <a:pt x="601" y="1177"/>
                  </a:cubicBezTo>
                  <a:cubicBezTo>
                    <a:pt x="622" y="1184"/>
                    <a:pt x="645" y="1187"/>
                    <a:pt x="669" y="1187"/>
                  </a:cubicBezTo>
                  <a:cubicBezTo>
                    <a:pt x="725" y="1187"/>
                    <a:pt x="783" y="1170"/>
                    <a:pt x="817" y="1153"/>
                  </a:cubicBezTo>
                  <a:cubicBezTo>
                    <a:pt x="937" y="1057"/>
                    <a:pt x="985" y="913"/>
                    <a:pt x="913" y="769"/>
                  </a:cubicBezTo>
                  <a:cubicBezTo>
                    <a:pt x="793" y="553"/>
                    <a:pt x="673" y="337"/>
                    <a:pt x="553" y="145"/>
                  </a:cubicBezTo>
                  <a:cubicBezTo>
                    <a:pt x="529" y="73"/>
                    <a:pt x="457" y="25"/>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2"/>
            <p:cNvSpPr/>
            <p:nvPr/>
          </p:nvSpPr>
          <p:spPr>
            <a:xfrm>
              <a:off x="4290950" y="3486350"/>
              <a:ext cx="29425" cy="33025"/>
            </a:xfrm>
            <a:custGeom>
              <a:avLst/>
              <a:gdLst/>
              <a:ahLst/>
              <a:cxnLst/>
              <a:rect l="l" t="t" r="r" b="b"/>
              <a:pathLst>
                <a:path w="1177" h="1321" extrusionOk="0">
                  <a:moveTo>
                    <a:pt x="264" y="0"/>
                  </a:moveTo>
                  <a:cubicBezTo>
                    <a:pt x="216" y="0"/>
                    <a:pt x="120" y="24"/>
                    <a:pt x="72" y="96"/>
                  </a:cubicBezTo>
                  <a:cubicBezTo>
                    <a:pt x="24" y="144"/>
                    <a:pt x="0" y="216"/>
                    <a:pt x="0" y="288"/>
                  </a:cubicBezTo>
                  <a:cubicBezTo>
                    <a:pt x="0" y="360"/>
                    <a:pt x="24" y="432"/>
                    <a:pt x="72" y="480"/>
                  </a:cubicBezTo>
                  <a:lnTo>
                    <a:pt x="696" y="1224"/>
                  </a:lnTo>
                  <a:cubicBezTo>
                    <a:pt x="744" y="1296"/>
                    <a:pt x="840" y="1320"/>
                    <a:pt x="888" y="1320"/>
                  </a:cubicBezTo>
                  <a:cubicBezTo>
                    <a:pt x="960" y="1320"/>
                    <a:pt x="1056" y="1296"/>
                    <a:pt x="1080" y="1224"/>
                  </a:cubicBezTo>
                  <a:cubicBezTo>
                    <a:pt x="1152" y="1176"/>
                    <a:pt x="1176" y="1104"/>
                    <a:pt x="1176" y="1032"/>
                  </a:cubicBezTo>
                  <a:cubicBezTo>
                    <a:pt x="1176" y="960"/>
                    <a:pt x="1152" y="888"/>
                    <a:pt x="1080" y="840"/>
                  </a:cubicBezTo>
                  <a:lnTo>
                    <a:pt x="480" y="96"/>
                  </a:lnTo>
                  <a:cubicBezTo>
                    <a:pt x="432"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2"/>
            <p:cNvSpPr/>
            <p:nvPr/>
          </p:nvSpPr>
          <p:spPr>
            <a:xfrm>
              <a:off x="4325150" y="3529900"/>
              <a:ext cx="20425" cy="26475"/>
            </a:xfrm>
            <a:custGeom>
              <a:avLst/>
              <a:gdLst/>
              <a:ahLst/>
              <a:cxnLst/>
              <a:rect l="l" t="t" r="r" b="b"/>
              <a:pathLst>
                <a:path w="817" h="1059" extrusionOk="0">
                  <a:moveTo>
                    <a:pt x="293" y="0"/>
                  </a:moveTo>
                  <a:cubicBezTo>
                    <a:pt x="236" y="0"/>
                    <a:pt x="178" y="17"/>
                    <a:pt x="144" y="34"/>
                  </a:cubicBezTo>
                  <a:cubicBezTo>
                    <a:pt x="72" y="82"/>
                    <a:pt x="24" y="130"/>
                    <a:pt x="24" y="202"/>
                  </a:cubicBezTo>
                  <a:cubicBezTo>
                    <a:pt x="0" y="298"/>
                    <a:pt x="0" y="346"/>
                    <a:pt x="48" y="418"/>
                  </a:cubicBezTo>
                  <a:cubicBezTo>
                    <a:pt x="120" y="586"/>
                    <a:pt x="216" y="754"/>
                    <a:pt x="288" y="922"/>
                  </a:cubicBezTo>
                  <a:cubicBezTo>
                    <a:pt x="312" y="994"/>
                    <a:pt x="408" y="1042"/>
                    <a:pt x="456" y="1042"/>
                  </a:cubicBezTo>
                  <a:cubicBezTo>
                    <a:pt x="486" y="1052"/>
                    <a:pt x="520" y="1058"/>
                    <a:pt x="553" y="1058"/>
                  </a:cubicBezTo>
                  <a:cubicBezTo>
                    <a:pt x="600" y="1058"/>
                    <a:pt x="644" y="1046"/>
                    <a:pt x="672" y="1018"/>
                  </a:cubicBezTo>
                  <a:cubicBezTo>
                    <a:pt x="744" y="994"/>
                    <a:pt x="792" y="922"/>
                    <a:pt x="792" y="850"/>
                  </a:cubicBezTo>
                  <a:cubicBezTo>
                    <a:pt x="816" y="778"/>
                    <a:pt x="816" y="706"/>
                    <a:pt x="768" y="634"/>
                  </a:cubicBezTo>
                  <a:cubicBezTo>
                    <a:pt x="696" y="466"/>
                    <a:pt x="600" y="298"/>
                    <a:pt x="528" y="154"/>
                  </a:cubicBezTo>
                  <a:cubicBezTo>
                    <a:pt x="504" y="82"/>
                    <a:pt x="432"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2"/>
            <p:cNvSpPr/>
            <p:nvPr/>
          </p:nvSpPr>
          <p:spPr>
            <a:xfrm>
              <a:off x="4356350" y="3586150"/>
              <a:ext cx="24025" cy="26475"/>
            </a:xfrm>
            <a:custGeom>
              <a:avLst/>
              <a:gdLst/>
              <a:ahLst/>
              <a:cxnLst/>
              <a:rect l="l" t="t" r="r" b="b"/>
              <a:pathLst>
                <a:path w="961" h="1059" extrusionOk="0">
                  <a:moveTo>
                    <a:pt x="271" y="1"/>
                  </a:moveTo>
                  <a:cubicBezTo>
                    <a:pt x="229" y="1"/>
                    <a:pt x="186" y="12"/>
                    <a:pt x="144" y="40"/>
                  </a:cubicBezTo>
                  <a:cubicBezTo>
                    <a:pt x="96" y="64"/>
                    <a:pt x="48" y="136"/>
                    <a:pt x="24" y="208"/>
                  </a:cubicBezTo>
                  <a:cubicBezTo>
                    <a:pt x="0" y="280"/>
                    <a:pt x="0" y="352"/>
                    <a:pt x="48" y="424"/>
                  </a:cubicBezTo>
                  <a:lnTo>
                    <a:pt x="432" y="904"/>
                  </a:lnTo>
                  <a:cubicBezTo>
                    <a:pt x="432" y="953"/>
                    <a:pt x="456" y="977"/>
                    <a:pt x="504" y="1001"/>
                  </a:cubicBezTo>
                  <a:cubicBezTo>
                    <a:pt x="528" y="1025"/>
                    <a:pt x="552" y="1025"/>
                    <a:pt x="600" y="1049"/>
                  </a:cubicBezTo>
                  <a:cubicBezTo>
                    <a:pt x="614" y="1056"/>
                    <a:pt x="633" y="1058"/>
                    <a:pt x="653" y="1058"/>
                  </a:cubicBezTo>
                  <a:cubicBezTo>
                    <a:pt x="703" y="1058"/>
                    <a:pt x="765" y="1041"/>
                    <a:pt x="816" y="1025"/>
                  </a:cubicBezTo>
                  <a:cubicBezTo>
                    <a:pt x="864" y="977"/>
                    <a:pt x="912" y="928"/>
                    <a:pt x="936" y="856"/>
                  </a:cubicBezTo>
                  <a:cubicBezTo>
                    <a:pt x="960" y="784"/>
                    <a:pt x="960" y="688"/>
                    <a:pt x="912" y="640"/>
                  </a:cubicBezTo>
                  <a:cubicBezTo>
                    <a:pt x="792" y="472"/>
                    <a:pt x="648" y="304"/>
                    <a:pt x="528" y="136"/>
                  </a:cubicBezTo>
                  <a:cubicBezTo>
                    <a:pt x="504" y="112"/>
                    <a:pt x="480" y="64"/>
                    <a:pt x="456" y="64"/>
                  </a:cubicBezTo>
                  <a:cubicBezTo>
                    <a:pt x="432" y="40"/>
                    <a:pt x="408" y="16"/>
                    <a:pt x="360" y="16"/>
                  </a:cubicBezTo>
                  <a:cubicBezTo>
                    <a:pt x="331" y="6"/>
                    <a:pt x="301"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2"/>
            <p:cNvSpPr/>
            <p:nvPr/>
          </p:nvSpPr>
          <p:spPr>
            <a:xfrm>
              <a:off x="4275925" y="3568025"/>
              <a:ext cx="33050" cy="38475"/>
            </a:xfrm>
            <a:custGeom>
              <a:avLst/>
              <a:gdLst/>
              <a:ahLst/>
              <a:cxnLst/>
              <a:rect l="l" t="t" r="r" b="b"/>
              <a:pathLst>
                <a:path w="1322" h="1539" extrusionOk="0">
                  <a:moveTo>
                    <a:pt x="336" y="1"/>
                  </a:moveTo>
                  <a:cubicBezTo>
                    <a:pt x="289" y="1"/>
                    <a:pt x="239" y="14"/>
                    <a:pt x="193" y="45"/>
                  </a:cubicBezTo>
                  <a:cubicBezTo>
                    <a:pt x="73" y="117"/>
                    <a:pt x="1" y="309"/>
                    <a:pt x="97" y="429"/>
                  </a:cubicBezTo>
                  <a:cubicBezTo>
                    <a:pt x="313" y="741"/>
                    <a:pt x="529" y="1077"/>
                    <a:pt x="769" y="1389"/>
                  </a:cubicBezTo>
                  <a:cubicBezTo>
                    <a:pt x="821" y="1476"/>
                    <a:pt x="924" y="1538"/>
                    <a:pt x="1031" y="1538"/>
                  </a:cubicBezTo>
                  <a:cubicBezTo>
                    <a:pt x="1072" y="1538"/>
                    <a:pt x="1113" y="1529"/>
                    <a:pt x="1153" y="1509"/>
                  </a:cubicBezTo>
                  <a:cubicBezTo>
                    <a:pt x="1273" y="1413"/>
                    <a:pt x="1321" y="1245"/>
                    <a:pt x="1249" y="1125"/>
                  </a:cubicBezTo>
                  <a:cubicBezTo>
                    <a:pt x="1033" y="789"/>
                    <a:pt x="793" y="477"/>
                    <a:pt x="577" y="141"/>
                  </a:cubicBezTo>
                  <a:cubicBezTo>
                    <a:pt x="528" y="60"/>
                    <a:pt x="436"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2"/>
            <p:cNvSpPr/>
            <p:nvPr/>
          </p:nvSpPr>
          <p:spPr>
            <a:xfrm>
              <a:off x="4214725" y="3461725"/>
              <a:ext cx="18025" cy="23275"/>
            </a:xfrm>
            <a:custGeom>
              <a:avLst/>
              <a:gdLst/>
              <a:ahLst/>
              <a:cxnLst/>
              <a:rect l="l" t="t" r="r" b="b"/>
              <a:pathLst>
                <a:path w="721" h="931" extrusionOk="0">
                  <a:moveTo>
                    <a:pt x="241" y="1"/>
                  </a:moveTo>
                  <a:cubicBezTo>
                    <a:pt x="169" y="25"/>
                    <a:pt x="97" y="73"/>
                    <a:pt x="73" y="145"/>
                  </a:cubicBezTo>
                  <a:cubicBezTo>
                    <a:pt x="25" y="193"/>
                    <a:pt x="1" y="289"/>
                    <a:pt x="25" y="361"/>
                  </a:cubicBezTo>
                  <a:cubicBezTo>
                    <a:pt x="73" y="481"/>
                    <a:pt x="121" y="601"/>
                    <a:pt x="169" y="721"/>
                  </a:cubicBezTo>
                  <a:cubicBezTo>
                    <a:pt x="193" y="793"/>
                    <a:pt x="217" y="865"/>
                    <a:pt x="289" y="889"/>
                  </a:cubicBezTo>
                  <a:cubicBezTo>
                    <a:pt x="313" y="913"/>
                    <a:pt x="361" y="913"/>
                    <a:pt x="385" y="913"/>
                  </a:cubicBezTo>
                  <a:cubicBezTo>
                    <a:pt x="409" y="925"/>
                    <a:pt x="427" y="931"/>
                    <a:pt x="445" y="931"/>
                  </a:cubicBezTo>
                  <a:cubicBezTo>
                    <a:pt x="463" y="931"/>
                    <a:pt x="481" y="925"/>
                    <a:pt x="505" y="913"/>
                  </a:cubicBezTo>
                  <a:cubicBezTo>
                    <a:pt x="577" y="889"/>
                    <a:pt x="649" y="865"/>
                    <a:pt x="673" y="793"/>
                  </a:cubicBezTo>
                  <a:cubicBezTo>
                    <a:pt x="697" y="721"/>
                    <a:pt x="721" y="649"/>
                    <a:pt x="697" y="577"/>
                  </a:cubicBezTo>
                  <a:cubicBezTo>
                    <a:pt x="649" y="457"/>
                    <a:pt x="625" y="337"/>
                    <a:pt x="577" y="193"/>
                  </a:cubicBezTo>
                  <a:cubicBezTo>
                    <a:pt x="553" y="121"/>
                    <a:pt x="505" y="73"/>
                    <a:pt x="457" y="25"/>
                  </a:cubicBezTo>
                  <a:cubicBezTo>
                    <a:pt x="409" y="25"/>
                    <a:pt x="385"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2"/>
            <p:cNvSpPr/>
            <p:nvPr/>
          </p:nvSpPr>
          <p:spPr>
            <a:xfrm>
              <a:off x="4187725" y="3411525"/>
              <a:ext cx="23425" cy="35825"/>
            </a:xfrm>
            <a:custGeom>
              <a:avLst/>
              <a:gdLst/>
              <a:ahLst/>
              <a:cxnLst/>
              <a:rect l="l" t="t" r="r" b="b"/>
              <a:pathLst>
                <a:path w="937" h="1433" extrusionOk="0">
                  <a:moveTo>
                    <a:pt x="264" y="1"/>
                  </a:moveTo>
                  <a:cubicBezTo>
                    <a:pt x="217" y="1"/>
                    <a:pt x="173" y="13"/>
                    <a:pt x="145" y="41"/>
                  </a:cubicBezTo>
                  <a:cubicBezTo>
                    <a:pt x="97" y="65"/>
                    <a:pt x="25" y="137"/>
                    <a:pt x="25" y="209"/>
                  </a:cubicBezTo>
                  <a:cubicBezTo>
                    <a:pt x="1" y="281"/>
                    <a:pt x="25" y="353"/>
                    <a:pt x="49" y="425"/>
                  </a:cubicBezTo>
                  <a:cubicBezTo>
                    <a:pt x="169" y="713"/>
                    <a:pt x="289" y="1001"/>
                    <a:pt x="409" y="1289"/>
                  </a:cubicBezTo>
                  <a:cubicBezTo>
                    <a:pt x="433" y="1361"/>
                    <a:pt x="529" y="1409"/>
                    <a:pt x="577" y="1433"/>
                  </a:cubicBezTo>
                  <a:cubicBezTo>
                    <a:pt x="649" y="1433"/>
                    <a:pt x="745" y="1433"/>
                    <a:pt x="793" y="1385"/>
                  </a:cubicBezTo>
                  <a:cubicBezTo>
                    <a:pt x="865" y="1361"/>
                    <a:pt x="913" y="1289"/>
                    <a:pt x="937" y="1217"/>
                  </a:cubicBezTo>
                  <a:cubicBezTo>
                    <a:pt x="937" y="1145"/>
                    <a:pt x="937" y="1073"/>
                    <a:pt x="913" y="1001"/>
                  </a:cubicBezTo>
                  <a:cubicBezTo>
                    <a:pt x="769" y="713"/>
                    <a:pt x="649" y="425"/>
                    <a:pt x="529" y="137"/>
                  </a:cubicBezTo>
                  <a:cubicBezTo>
                    <a:pt x="505" y="89"/>
                    <a:pt x="409" y="17"/>
                    <a:pt x="361" y="17"/>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2"/>
            <p:cNvSpPr/>
            <p:nvPr/>
          </p:nvSpPr>
          <p:spPr>
            <a:xfrm>
              <a:off x="4143925" y="3336325"/>
              <a:ext cx="27025" cy="30025"/>
            </a:xfrm>
            <a:custGeom>
              <a:avLst/>
              <a:gdLst/>
              <a:ahLst/>
              <a:cxnLst/>
              <a:rect l="l" t="t" r="r" b="b"/>
              <a:pathLst>
                <a:path w="1081" h="1201" extrusionOk="0">
                  <a:moveTo>
                    <a:pt x="288" y="0"/>
                  </a:moveTo>
                  <a:cubicBezTo>
                    <a:pt x="216" y="0"/>
                    <a:pt x="144" y="48"/>
                    <a:pt x="96" y="96"/>
                  </a:cubicBezTo>
                  <a:cubicBezTo>
                    <a:pt x="48" y="144"/>
                    <a:pt x="0" y="216"/>
                    <a:pt x="0" y="288"/>
                  </a:cubicBezTo>
                  <a:cubicBezTo>
                    <a:pt x="24" y="312"/>
                    <a:pt x="24" y="336"/>
                    <a:pt x="24" y="360"/>
                  </a:cubicBezTo>
                  <a:cubicBezTo>
                    <a:pt x="24" y="408"/>
                    <a:pt x="48" y="456"/>
                    <a:pt x="96" y="480"/>
                  </a:cubicBezTo>
                  <a:cubicBezTo>
                    <a:pt x="264" y="696"/>
                    <a:pt x="432" y="913"/>
                    <a:pt x="600" y="1105"/>
                  </a:cubicBezTo>
                  <a:cubicBezTo>
                    <a:pt x="624" y="1177"/>
                    <a:pt x="720" y="1201"/>
                    <a:pt x="792" y="1201"/>
                  </a:cubicBezTo>
                  <a:cubicBezTo>
                    <a:pt x="865" y="1201"/>
                    <a:pt x="937" y="1177"/>
                    <a:pt x="985" y="1105"/>
                  </a:cubicBezTo>
                  <a:cubicBezTo>
                    <a:pt x="1033" y="1057"/>
                    <a:pt x="1081" y="985"/>
                    <a:pt x="1081" y="913"/>
                  </a:cubicBezTo>
                  <a:cubicBezTo>
                    <a:pt x="1057" y="889"/>
                    <a:pt x="1057" y="864"/>
                    <a:pt x="1057" y="840"/>
                  </a:cubicBezTo>
                  <a:cubicBezTo>
                    <a:pt x="1057" y="792"/>
                    <a:pt x="1033" y="744"/>
                    <a:pt x="985" y="720"/>
                  </a:cubicBezTo>
                  <a:cubicBezTo>
                    <a:pt x="816" y="504"/>
                    <a:pt x="648" y="312"/>
                    <a:pt x="480" y="96"/>
                  </a:cubicBezTo>
                  <a:cubicBezTo>
                    <a:pt x="456" y="48"/>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2"/>
            <p:cNvSpPr/>
            <p:nvPr/>
          </p:nvSpPr>
          <p:spPr>
            <a:xfrm>
              <a:off x="4114525" y="3280725"/>
              <a:ext cx="28825" cy="32625"/>
            </a:xfrm>
            <a:custGeom>
              <a:avLst/>
              <a:gdLst/>
              <a:ahLst/>
              <a:cxnLst/>
              <a:rect l="l" t="t" r="r" b="b"/>
              <a:pathLst>
                <a:path w="1153" h="1305" extrusionOk="0">
                  <a:moveTo>
                    <a:pt x="319" y="0"/>
                  </a:moveTo>
                  <a:cubicBezTo>
                    <a:pt x="277" y="0"/>
                    <a:pt x="234" y="12"/>
                    <a:pt x="192" y="40"/>
                  </a:cubicBezTo>
                  <a:cubicBezTo>
                    <a:pt x="72" y="112"/>
                    <a:pt x="0" y="280"/>
                    <a:pt x="96" y="424"/>
                  </a:cubicBezTo>
                  <a:cubicBezTo>
                    <a:pt x="264" y="664"/>
                    <a:pt x="432" y="904"/>
                    <a:pt x="600" y="1168"/>
                  </a:cubicBezTo>
                  <a:cubicBezTo>
                    <a:pt x="624" y="1216"/>
                    <a:pt x="696" y="1264"/>
                    <a:pt x="768" y="1288"/>
                  </a:cubicBezTo>
                  <a:cubicBezTo>
                    <a:pt x="788" y="1298"/>
                    <a:pt x="816" y="1304"/>
                    <a:pt x="848" y="1304"/>
                  </a:cubicBezTo>
                  <a:cubicBezTo>
                    <a:pt x="892" y="1304"/>
                    <a:pt x="942" y="1292"/>
                    <a:pt x="984" y="1264"/>
                  </a:cubicBezTo>
                  <a:cubicBezTo>
                    <a:pt x="1104" y="1192"/>
                    <a:pt x="1152" y="1000"/>
                    <a:pt x="1080" y="880"/>
                  </a:cubicBezTo>
                  <a:cubicBezTo>
                    <a:pt x="912" y="640"/>
                    <a:pt x="744" y="376"/>
                    <a:pt x="576" y="136"/>
                  </a:cubicBezTo>
                  <a:cubicBezTo>
                    <a:pt x="528" y="64"/>
                    <a:pt x="480" y="16"/>
                    <a:pt x="408" y="16"/>
                  </a:cubicBezTo>
                  <a:cubicBezTo>
                    <a:pt x="379" y="6"/>
                    <a:pt x="34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2"/>
            <p:cNvSpPr/>
            <p:nvPr/>
          </p:nvSpPr>
          <p:spPr>
            <a:xfrm>
              <a:off x="4091125" y="3230475"/>
              <a:ext cx="23425" cy="26675"/>
            </a:xfrm>
            <a:custGeom>
              <a:avLst/>
              <a:gdLst/>
              <a:ahLst/>
              <a:cxnLst/>
              <a:rect l="l" t="t" r="r" b="b"/>
              <a:pathLst>
                <a:path w="937" h="1067" extrusionOk="0">
                  <a:moveTo>
                    <a:pt x="293" y="0"/>
                  </a:moveTo>
                  <a:cubicBezTo>
                    <a:pt x="236" y="0"/>
                    <a:pt x="178" y="17"/>
                    <a:pt x="144" y="34"/>
                  </a:cubicBezTo>
                  <a:cubicBezTo>
                    <a:pt x="72" y="82"/>
                    <a:pt x="24" y="130"/>
                    <a:pt x="0" y="202"/>
                  </a:cubicBezTo>
                  <a:cubicBezTo>
                    <a:pt x="0" y="274"/>
                    <a:pt x="0" y="370"/>
                    <a:pt x="48" y="418"/>
                  </a:cubicBezTo>
                  <a:cubicBezTo>
                    <a:pt x="168" y="586"/>
                    <a:pt x="288" y="754"/>
                    <a:pt x="408" y="922"/>
                  </a:cubicBezTo>
                  <a:cubicBezTo>
                    <a:pt x="432" y="970"/>
                    <a:pt x="456" y="994"/>
                    <a:pt x="480" y="994"/>
                  </a:cubicBezTo>
                  <a:cubicBezTo>
                    <a:pt x="504" y="1018"/>
                    <a:pt x="552" y="1042"/>
                    <a:pt x="576" y="1066"/>
                  </a:cubicBezTo>
                  <a:cubicBezTo>
                    <a:pt x="648" y="1066"/>
                    <a:pt x="744" y="1066"/>
                    <a:pt x="792" y="1018"/>
                  </a:cubicBezTo>
                  <a:cubicBezTo>
                    <a:pt x="840" y="994"/>
                    <a:pt x="912" y="922"/>
                    <a:pt x="912" y="850"/>
                  </a:cubicBezTo>
                  <a:cubicBezTo>
                    <a:pt x="936" y="802"/>
                    <a:pt x="936" y="706"/>
                    <a:pt x="888" y="634"/>
                  </a:cubicBezTo>
                  <a:cubicBezTo>
                    <a:pt x="768" y="466"/>
                    <a:pt x="648" y="322"/>
                    <a:pt x="528" y="154"/>
                  </a:cubicBezTo>
                  <a:cubicBezTo>
                    <a:pt x="504" y="106"/>
                    <a:pt x="480" y="82"/>
                    <a:pt x="456" y="58"/>
                  </a:cubicBezTo>
                  <a:cubicBezTo>
                    <a:pt x="408" y="34"/>
                    <a:pt x="384"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2"/>
            <p:cNvSpPr/>
            <p:nvPr/>
          </p:nvSpPr>
          <p:spPr>
            <a:xfrm>
              <a:off x="4069525" y="3183525"/>
              <a:ext cx="23425" cy="26450"/>
            </a:xfrm>
            <a:custGeom>
              <a:avLst/>
              <a:gdLst/>
              <a:ahLst/>
              <a:cxnLst/>
              <a:rect l="l" t="t" r="r" b="b"/>
              <a:pathLst>
                <a:path w="937" h="1058" extrusionOk="0">
                  <a:moveTo>
                    <a:pt x="263" y="0"/>
                  </a:moveTo>
                  <a:cubicBezTo>
                    <a:pt x="217" y="0"/>
                    <a:pt x="172" y="12"/>
                    <a:pt x="144" y="40"/>
                  </a:cubicBezTo>
                  <a:cubicBezTo>
                    <a:pt x="72" y="88"/>
                    <a:pt x="24" y="136"/>
                    <a:pt x="24" y="208"/>
                  </a:cubicBezTo>
                  <a:cubicBezTo>
                    <a:pt x="0" y="280"/>
                    <a:pt x="0" y="352"/>
                    <a:pt x="48" y="424"/>
                  </a:cubicBezTo>
                  <a:cubicBezTo>
                    <a:pt x="168" y="592"/>
                    <a:pt x="288" y="760"/>
                    <a:pt x="408" y="928"/>
                  </a:cubicBezTo>
                  <a:cubicBezTo>
                    <a:pt x="432" y="952"/>
                    <a:pt x="456" y="976"/>
                    <a:pt x="480" y="1000"/>
                  </a:cubicBezTo>
                  <a:cubicBezTo>
                    <a:pt x="504" y="1024"/>
                    <a:pt x="552" y="1048"/>
                    <a:pt x="576" y="1048"/>
                  </a:cubicBezTo>
                  <a:cubicBezTo>
                    <a:pt x="597" y="1055"/>
                    <a:pt x="620" y="1058"/>
                    <a:pt x="644" y="1058"/>
                  </a:cubicBezTo>
                  <a:cubicBezTo>
                    <a:pt x="700" y="1058"/>
                    <a:pt x="758" y="1041"/>
                    <a:pt x="792" y="1024"/>
                  </a:cubicBezTo>
                  <a:cubicBezTo>
                    <a:pt x="864" y="976"/>
                    <a:pt x="912" y="928"/>
                    <a:pt x="936" y="856"/>
                  </a:cubicBezTo>
                  <a:cubicBezTo>
                    <a:pt x="936" y="784"/>
                    <a:pt x="936" y="688"/>
                    <a:pt x="888" y="640"/>
                  </a:cubicBezTo>
                  <a:cubicBezTo>
                    <a:pt x="768" y="472"/>
                    <a:pt x="648" y="304"/>
                    <a:pt x="528" y="136"/>
                  </a:cubicBezTo>
                  <a:cubicBezTo>
                    <a:pt x="504" y="112"/>
                    <a:pt x="480" y="88"/>
                    <a:pt x="456" y="64"/>
                  </a:cubicBezTo>
                  <a:cubicBezTo>
                    <a:pt x="432" y="40"/>
                    <a:pt x="384" y="16"/>
                    <a:pt x="360" y="16"/>
                  </a:cubicBezTo>
                  <a:cubicBezTo>
                    <a:pt x="330" y="6"/>
                    <a:pt x="296"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2"/>
            <p:cNvSpPr/>
            <p:nvPr/>
          </p:nvSpPr>
          <p:spPr>
            <a:xfrm>
              <a:off x="4043700" y="3112100"/>
              <a:ext cx="24050" cy="35825"/>
            </a:xfrm>
            <a:custGeom>
              <a:avLst/>
              <a:gdLst/>
              <a:ahLst/>
              <a:cxnLst/>
              <a:rect l="l" t="t" r="r" b="b"/>
              <a:pathLst>
                <a:path w="962" h="1433" extrusionOk="0">
                  <a:moveTo>
                    <a:pt x="319" y="1"/>
                  </a:moveTo>
                  <a:cubicBezTo>
                    <a:pt x="289" y="1"/>
                    <a:pt x="261" y="7"/>
                    <a:pt x="241" y="17"/>
                  </a:cubicBezTo>
                  <a:cubicBezTo>
                    <a:pt x="169" y="17"/>
                    <a:pt x="97" y="65"/>
                    <a:pt x="73" y="137"/>
                  </a:cubicBezTo>
                  <a:cubicBezTo>
                    <a:pt x="25" y="185"/>
                    <a:pt x="1" y="281"/>
                    <a:pt x="25" y="353"/>
                  </a:cubicBezTo>
                  <a:lnTo>
                    <a:pt x="385" y="1217"/>
                  </a:lnTo>
                  <a:cubicBezTo>
                    <a:pt x="433" y="1289"/>
                    <a:pt x="457" y="1361"/>
                    <a:pt x="529" y="1385"/>
                  </a:cubicBezTo>
                  <a:cubicBezTo>
                    <a:pt x="577" y="1433"/>
                    <a:pt x="673" y="1433"/>
                    <a:pt x="745" y="1433"/>
                  </a:cubicBezTo>
                  <a:cubicBezTo>
                    <a:pt x="817" y="1409"/>
                    <a:pt x="865" y="1361"/>
                    <a:pt x="913" y="1289"/>
                  </a:cubicBezTo>
                  <a:cubicBezTo>
                    <a:pt x="937" y="1241"/>
                    <a:pt x="961" y="1145"/>
                    <a:pt x="937" y="1073"/>
                  </a:cubicBezTo>
                  <a:lnTo>
                    <a:pt x="577" y="209"/>
                  </a:lnTo>
                  <a:cubicBezTo>
                    <a:pt x="553" y="137"/>
                    <a:pt x="505" y="65"/>
                    <a:pt x="433" y="41"/>
                  </a:cubicBezTo>
                  <a:cubicBezTo>
                    <a:pt x="405" y="12"/>
                    <a:pt x="360"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2"/>
            <p:cNvSpPr/>
            <p:nvPr/>
          </p:nvSpPr>
          <p:spPr>
            <a:xfrm>
              <a:off x="4025700" y="3071100"/>
              <a:ext cx="17425" cy="17425"/>
            </a:xfrm>
            <a:custGeom>
              <a:avLst/>
              <a:gdLst/>
              <a:ahLst/>
              <a:cxnLst/>
              <a:rect l="l" t="t" r="r" b="b"/>
              <a:pathLst>
                <a:path w="697" h="697" extrusionOk="0">
                  <a:moveTo>
                    <a:pt x="289" y="0"/>
                  </a:moveTo>
                  <a:cubicBezTo>
                    <a:pt x="241" y="0"/>
                    <a:pt x="217" y="24"/>
                    <a:pt x="169" y="24"/>
                  </a:cubicBezTo>
                  <a:cubicBezTo>
                    <a:pt x="145" y="48"/>
                    <a:pt x="97" y="72"/>
                    <a:pt x="73" y="96"/>
                  </a:cubicBezTo>
                  <a:cubicBezTo>
                    <a:pt x="73" y="120"/>
                    <a:pt x="49" y="120"/>
                    <a:pt x="49" y="144"/>
                  </a:cubicBezTo>
                  <a:cubicBezTo>
                    <a:pt x="25" y="192"/>
                    <a:pt x="1" y="240"/>
                    <a:pt x="1" y="288"/>
                  </a:cubicBezTo>
                  <a:cubicBezTo>
                    <a:pt x="1" y="312"/>
                    <a:pt x="1" y="336"/>
                    <a:pt x="1" y="360"/>
                  </a:cubicBezTo>
                  <a:cubicBezTo>
                    <a:pt x="25" y="408"/>
                    <a:pt x="49" y="456"/>
                    <a:pt x="73" y="480"/>
                  </a:cubicBezTo>
                  <a:lnTo>
                    <a:pt x="217" y="600"/>
                  </a:lnTo>
                  <a:cubicBezTo>
                    <a:pt x="241" y="648"/>
                    <a:pt x="265" y="648"/>
                    <a:pt x="289" y="672"/>
                  </a:cubicBezTo>
                  <a:cubicBezTo>
                    <a:pt x="337" y="696"/>
                    <a:pt x="361" y="696"/>
                    <a:pt x="409" y="696"/>
                  </a:cubicBezTo>
                  <a:cubicBezTo>
                    <a:pt x="433" y="696"/>
                    <a:pt x="481" y="696"/>
                    <a:pt x="505" y="672"/>
                  </a:cubicBezTo>
                  <a:cubicBezTo>
                    <a:pt x="553" y="648"/>
                    <a:pt x="577" y="648"/>
                    <a:pt x="601" y="600"/>
                  </a:cubicBezTo>
                  <a:cubicBezTo>
                    <a:pt x="625" y="600"/>
                    <a:pt x="625" y="576"/>
                    <a:pt x="649" y="552"/>
                  </a:cubicBezTo>
                  <a:cubicBezTo>
                    <a:pt x="673" y="504"/>
                    <a:pt x="697" y="456"/>
                    <a:pt x="697" y="408"/>
                  </a:cubicBezTo>
                  <a:cubicBezTo>
                    <a:pt x="673" y="384"/>
                    <a:pt x="673" y="360"/>
                    <a:pt x="673" y="336"/>
                  </a:cubicBezTo>
                  <a:cubicBezTo>
                    <a:pt x="673" y="288"/>
                    <a:pt x="649" y="240"/>
                    <a:pt x="601" y="216"/>
                  </a:cubicBezTo>
                  <a:lnTo>
                    <a:pt x="481" y="96"/>
                  </a:lnTo>
                  <a:cubicBezTo>
                    <a:pt x="457" y="72"/>
                    <a:pt x="433" y="48"/>
                    <a:pt x="385" y="24"/>
                  </a:cubicBezTo>
                  <a:cubicBezTo>
                    <a:pt x="361" y="24"/>
                    <a:pt x="31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2"/>
            <p:cNvSpPr/>
            <p:nvPr/>
          </p:nvSpPr>
          <p:spPr>
            <a:xfrm>
              <a:off x="4004700" y="3027900"/>
              <a:ext cx="18025" cy="13825"/>
            </a:xfrm>
            <a:custGeom>
              <a:avLst/>
              <a:gdLst/>
              <a:ahLst/>
              <a:cxnLst/>
              <a:rect l="l" t="t" r="r" b="b"/>
              <a:pathLst>
                <a:path w="721" h="553" extrusionOk="0">
                  <a:moveTo>
                    <a:pt x="361" y="0"/>
                  </a:moveTo>
                  <a:cubicBezTo>
                    <a:pt x="1" y="0"/>
                    <a:pt x="1" y="552"/>
                    <a:pt x="361" y="552"/>
                  </a:cubicBezTo>
                  <a:cubicBezTo>
                    <a:pt x="721" y="552"/>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2"/>
            <p:cNvSpPr/>
            <p:nvPr/>
          </p:nvSpPr>
          <p:spPr>
            <a:xfrm>
              <a:off x="3984900" y="2968475"/>
              <a:ext cx="16825" cy="20450"/>
            </a:xfrm>
            <a:custGeom>
              <a:avLst/>
              <a:gdLst/>
              <a:ahLst/>
              <a:cxnLst/>
              <a:rect l="l" t="t" r="r" b="b"/>
              <a:pathLst>
                <a:path w="673" h="818" extrusionOk="0">
                  <a:moveTo>
                    <a:pt x="241" y="1"/>
                  </a:moveTo>
                  <a:cubicBezTo>
                    <a:pt x="193" y="1"/>
                    <a:pt x="169" y="25"/>
                    <a:pt x="145" y="49"/>
                  </a:cubicBezTo>
                  <a:cubicBezTo>
                    <a:pt x="121" y="49"/>
                    <a:pt x="97" y="73"/>
                    <a:pt x="73" y="73"/>
                  </a:cubicBezTo>
                  <a:cubicBezTo>
                    <a:pt x="49" y="121"/>
                    <a:pt x="25" y="169"/>
                    <a:pt x="1" y="217"/>
                  </a:cubicBezTo>
                  <a:cubicBezTo>
                    <a:pt x="1" y="241"/>
                    <a:pt x="1" y="265"/>
                    <a:pt x="1" y="289"/>
                  </a:cubicBezTo>
                  <a:cubicBezTo>
                    <a:pt x="1" y="337"/>
                    <a:pt x="1" y="385"/>
                    <a:pt x="25" y="433"/>
                  </a:cubicBezTo>
                  <a:cubicBezTo>
                    <a:pt x="73" y="505"/>
                    <a:pt x="121" y="601"/>
                    <a:pt x="169" y="673"/>
                  </a:cubicBezTo>
                  <a:cubicBezTo>
                    <a:pt x="169" y="697"/>
                    <a:pt x="193" y="721"/>
                    <a:pt x="241" y="745"/>
                  </a:cubicBezTo>
                  <a:cubicBezTo>
                    <a:pt x="265" y="769"/>
                    <a:pt x="289" y="793"/>
                    <a:pt x="337" y="793"/>
                  </a:cubicBezTo>
                  <a:cubicBezTo>
                    <a:pt x="361" y="817"/>
                    <a:pt x="409" y="817"/>
                    <a:pt x="433" y="817"/>
                  </a:cubicBezTo>
                  <a:cubicBezTo>
                    <a:pt x="481" y="793"/>
                    <a:pt x="505" y="793"/>
                    <a:pt x="553" y="769"/>
                  </a:cubicBezTo>
                  <a:cubicBezTo>
                    <a:pt x="553" y="769"/>
                    <a:pt x="577" y="745"/>
                    <a:pt x="601" y="721"/>
                  </a:cubicBezTo>
                  <a:cubicBezTo>
                    <a:pt x="625" y="697"/>
                    <a:pt x="649" y="649"/>
                    <a:pt x="673" y="601"/>
                  </a:cubicBezTo>
                  <a:cubicBezTo>
                    <a:pt x="673" y="577"/>
                    <a:pt x="673" y="553"/>
                    <a:pt x="673" y="529"/>
                  </a:cubicBezTo>
                  <a:cubicBezTo>
                    <a:pt x="673" y="481"/>
                    <a:pt x="673" y="433"/>
                    <a:pt x="649" y="385"/>
                  </a:cubicBezTo>
                  <a:cubicBezTo>
                    <a:pt x="601" y="313"/>
                    <a:pt x="553" y="217"/>
                    <a:pt x="529" y="145"/>
                  </a:cubicBezTo>
                  <a:cubicBezTo>
                    <a:pt x="505" y="97"/>
                    <a:pt x="481" y="73"/>
                    <a:pt x="457" y="73"/>
                  </a:cubicBezTo>
                  <a:cubicBezTo>
                    <a:pt x="409" y="49"/>
                    <a:pt x="385" y="25"/>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2"/>
            <p:cNvSpPr/>
            <p:nvPr/>
          </p:nvSpPr>
          <p:spPr>
            <a:xfrm>
              <a:off x="3967500" y="2918675"/>
              <a:ext cx="18025" cy="13825"/>
            </a:xfrm>
            <a:custGeom>
              <a:avLst/>
              <a:gdLst/>
              <a:ahLst/>
              <a:cxnLst/>
              <a:rect l="l" t="t" r="r" b="b"/>
              <a:pathLst>
                <a:path w="721" h="553" extrusionOk="0">
                  <a:moveTo>
                    <a:pt x="361" y="1"/>
                  </a:moveTo>
                  <a:cubicBezTo>
                    <a:pt x="1" y="1"/>
                    <a:pt x="1" y="553"/>
                    <a:pt x="361" y="553"/>
                  </a:cubicBezTo>
                  <a:cubicBezTo>
                    <a:pt x="721" y="553"/>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2"/>
            <p:cNvSpPr/>
            <p:nvPr/>
          </p:nvSpPr>
          <p:spPr>
            <a:xfrm>
              <a:off x="3947700" y="2849875"/>
              <a:ext cx="23425" cy="29475"/>
            </a:xfrm>
            <a:custGeom>
              <a:avLst/>
              <a:gdLst/>
              <a:ahLst/>
              <a:cxnLst/>
              <a:rect l="l" t="t" r="r" b="b"/>
              <a:pathLst>
                <a:path w="937" h="1179" extrusionOk="0">
                  <a:moveTo>
                    <a:pt x="264" y="1"/>
                  </a:moveTo>
                  <a:cubicBezTo>
                    <a:pt x="217" y="1"/>
                    <a:pt x="173" y="12"/>
                    <a:pt x="145" y="40"/>
                  </a:cubicBezTo>
                  <a:cubicBezTo>
                    <a:pt x="73" y="64"/>
                    <a:pt x="25" y="136"/>
                    <a:pt x="1" y="208"/>
                  </a:cubicBezTo>
                  <a:cubicBezTo>
                    <a:pt x="1" y="281"/>
                    <a:pt x="1" y="353"/>
                    <a:pt x="49" y="425"/>
                  </a:cubicBezTo>
                  <a:cubicBezTo>
                    <a:pt x="169" y="617"/>
                    <a:pt x="289" y="833"/>
                    <a:pt x="409" y="1049"/>
                  </a:cubicBezTo>
                  <a:cubicBezTo>
                    <a:pt x="457" y="1097"/>
                    <a:pt x="505" y="1145"/>
                    <a:pt x="577" y="1169"/>
                  </a:cubicBezTo>
                  <a:cubicBezTo>
                    <a:pt x="598" y="1176"/>
                    <a:pt x="621" y="1179"/>
                    <a:pt x="644" y="1179"/>
                  </a:cubicBezTo>
                  <a:cubicBezTo>
                    <a:pt x="701" y="1179"/>
                    <a:pt x="759" y="1162"/>
                    <a:pt x="793" y="1145"/>
                  </a:cubicBezTo>
                  <a:cubicBezTo>
                    <a:pt x="865" y="1097"/>
                    <a:pt x="913" y="1049"/>
                    <a:pt x="937" y="977"/>
                  </a:cubicBezTo>
                  <a:cubicBezTo>
                    <a:pt x="937" y="905"/>
                    <a:pt x="937" y="833"/>
                    <a:pt x="889" y="761"/>
                  </a:cubicBezTo>
                  <a:cubicBezTo>
                    <a:pt x="769" y="545"/>
                    <a:pt x="649" y="353"/>
                    <a:pt x="529" y="136"/>
                  </a:cubicBezTo>
                  <a:cubicBezTo>
                    <a:pt x="481" y="64"/>
                    <a:pt x="433" y="16"/>
                    <a:pt x="361" y="16"/>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2"/>
            <p:cNvSpPr/>
            <p:nvPr/>
          </p:nvSpPr>
          <p:spPr>
            <a:xfrm>
              <a:off x="4521350" y="3592225"/>
              <a:ext cx="19250" cy="42125"/>
            </a:xfrm>
            <a:custGeom>
              <a:avLst/>
              <a:gdLst/>
              <a:ahLst/>
              <a:cxnLst/>
              <a:rect l="l" t="t" r="r" b="b"/>
              <a:pathLst>
                <a:path w="770" h="1685" extrusionOk="0">
                  <a:moveTo>
                    <a:pt x="328" y="1"/>
                  </a:moveTo>
                  <a:cubicBezTo>
                    <a:pt x="300" y="1"/>
                    <a:pt x="271" y="5"/>
                    <a:pt x="241" y="13"/>
                  </a:cubicBezTo>
                  <a:cubicBezTo>
                    <a:pt x="121" y="61"/>
                    <a:pt x="1" y="205"/>
                    <a:pt x="49" y="349"/>
                  </a:cubicBezTo>
                  <a:cubicBezTo>
                    <a:pt x="73" y="445"/>
                    <a:pt x="121" y="517"/>
                    <a:pt x="121" y="613"/>
                  </a:cubicBezTo>
                  <a:cubicBezTo>
                    <a:pt x="145" y="661"/>
                    <a:pt x="145" y="710"/>
                    <a:pt x="145" y="758"/>
                  </a:cubicBezTo>
                  <a:cubicBezTo>
                    <a:pt x="169" y="782"/>
                    <a:pt x="169" y="806"/>
                    <a:pt x="169" y="830"/>
                  </a:cubicBezTo>
                  <a:cubicBezTo>
                    <a:pt x="169" y="926"/>
                    <a:pt x="169" y="1022"/>
                    <a:pt x="169" y="1118"/>
                  </a:cubicBezTo>
                  <a:cubicBezTo>
                    <a:pt x="169" y="1166"/>
                    <a:pt x="169" y="1190"/>
                    <a:pt x="169" y="1238"/>
                  </a:cubicBezTo>
                  <a:cubicBezTo>
                    <a:pt x="145" y="1262"/>
                    <a:pt x="145" y="1262"/>
                    <a:pt x="145" y="1286"/>
                  </a:cubicBezTo>
                  <a:cubicBezTo>
                    <a:pt x="145" y="1286"/>
                    <a:pt x="145" y="1262"/>
                    <a:pt x="169" y="1262"/>
                  </a:cubicBezTo>
                  <a:cubicBezTo>
                    <a:pt x="169" y="1286"/>
                    <a:pt x="145" y="1310"/>
                    <a:pt x="145" y="1334"/>
                  </a:cubicBezTo>
                  <a:cubicBezTo>
                    <a:pt x="121" y="1406"/>
                    <a:pt x="121" y="1478"/>
                    <a:pt x="169" y="1550"/>
                  </a:cubicBezTo>
                  <a:cubicBezTo>
                    <a:pt x="217" y="1598"/>
                    <a:pt x="265" y="1670"/>
                    <a:pt x="337" y="1670"/>
                  </a:cubicBezTo>
                  <a:cubicBezTo>
                    <a:pt x="366" y="1679"/>
                    <a:pt x="397" y="1684"/>
                    <a:pt x="427" y="1684"/>
                  </a:cubicBezTo>
                  <a:cubicBezTo>
                    <a:pt x="544" y="1684"/>
                    <a:pt x="654" y="1611"/>
                    <a:pt x="673" y="1478"/>
                  </a:cubicBezTo>
                  <a:cubicBezTo>
                    <a:pt x="769" y="1046"/>
                    <a:pt x="745" y="613"/>
                    <a:pt x="601" y="205"/>
                  </a:cubicBezTo>
                  <a:cubicBezTo>
                    <a:pt x="562"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2"/>
            <p:cNvSpPr/>
            <p:nvPr/>
          </p:nvSpPr>
          <p:spPr>
            <a:xfrm>
              <a:off x="4518350" y="3504950"/>
              <a:ext cx="17450" cy="39025"/>
            </a:xfrm>
            <a:custGeom>
              <a:avLst/>
              <a:gdLst/>
              <a:ahLst/>
              <a:cxnLst/>
              <a:rect l="l" t="t" r="r" b="b"/>
              <a:pathLst>
                <a:path w="698" h="1561" extrusionOk="0">
                  <a:moveTo>
                    <a:pt x="289" y="0"/>
                  </a:moveTo>
                  <a:cubicBezTo>
                    <a:pt x="217" y="0"/>
                    <a:pt x="145" y="24"/>
                    <a:pt x="97" y="96"/>
                  </a:cubicBezTo>
                  <a:cubicBezTo>
                    <a:pt x="49" y="144"/>
                    <a:pt x="1" y="216"/>
                    <a:pt x="1" y="288"/>
                  </a:cubicBezTo>
                  <a:cubicBezTo>
                    <a:pt x="49" y="624"/>
                    <a:pt x="97" y="960"/>
                    <a:pt x="121" y="1272"/>
                  </a:cubicBezTo>
                  <a:cubicBezTo>
                    <a:pt x="145" y="1368"/>
                    <a:pt x="145" y="1416"/>
                    <a:pt x="217" y="1488"/>
                  </a:cubicBezTo>
                  <a:cubicBezTo>
                    <a:pt x="265" y="1536"/>
                    <a:pt x="337" y="1560"/>
                    <a:pt x="409" y="1560"/>
                  </a:cubicBezTo>
                  <a:cubicBezTo>
                    <a:pt x="481" y="1560"/>
                    <a:pt x="553" y="1536"/>
                    <a:pt x="601" y="1488"/>
                  </a:cubicBezTo>
                  <a:cubicBezTo>
                    <a:pt x="649" y="1440"/>
                    <a:pt x="697" y="1344"/>
                    <a:pt x="697" y="1272"/>
                  </a:cubicBezTo>
                  <a:cubicBezTo>
                    <a:pt x="649" y="960"/>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2"/>
            <p:cNvSpPr/>
            <p:nvPr/>
          </p:nvSpPr>
          <p:spPr>
            <a:xfrm>
              <a:off x="4511750" y="3408575"/>
              <a:ext cx="18650" cy="66975"/>
            </a:xfrm>
            <a:custGeom>
              <a:avLst/>
              <a:gdLst/>
              <a:ahLst/>
              <a:cxnLst/>
              <a:rect l="l" t="t" r="r" b="b"/>
              <a:pathLst>
                <a:path w="746" h="2679" extrusionOk="0">
                  <a:moveTo>
                    <a:pt x="307" y="0"/>
                  </a:moveTo>
                  <a:cubicBezTo>
                    <a:pt x="277" y="0"/>
                    <a:pt x="246" y="5"/>
                    <a:pt x="217" y="15"/>
                  </a:cubicBezTo>
                  <a:cubicBezTo>
                    <a:pt x="73" y="39"/>
                    <a:pt x="1" y="207"/>
                    <a:pt x="25" y="351"/>
                  </a:cubicBezTo>
                  <a:cubicBezTo>
                    <a:pt x="145" y="1023"/>
                    <a:pt x="193" y="1719"/>
                    <a:pt x="145" y="2391"/>
                  </a:cubicBezTo>
                  <a:cubicBezTo>
                    <a:pt x="145" y="2535"/>
                    <a:pt x="289" y="2679"/>
                    <a:pt x="433" y="2679"/>
                  </a:cubicBezTo>
                  <a:cubicBezTo>
                    <a:pt x="601" y="2679"/>
                    <a:pt x="697" y="2535"/>
                    <a:pt x="721" y="2391"/>
                  </a:cubicBezTo>
                  <a:cubicBezTo>
                    <a:pt x="745" y="1647"/>
                    <a:pt x="697" y="927"/>
                    <a:pt x="553" y="207"/>
                  </a:cubicBezTo>
                  <a:cubicBezTo>
                    <a:pt x="534" y="73"/>
                    <a:pt x="424"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2"/>
            <p:cNvSpPr/>
            <p:nvPr/>
          </p:nvSpPr>
          <p:spPr>
            <a:xfrm>
              <a:off x="4506950" y="3339325"/>
              <a:ext cx="17425" cy="39025"/>
            </a:xfrm>
            <a:custGeom>
              <a:avLst/>
              <a:gdLst/>
              <a:ahLst/>
              <a:cxnLst/>
              <a:rect l="l" t="t" r="r" b="b"/>
              <a:pathLst>
                <a:path w="697" h="1561" extrusionOk="0">
                  <a:moveTo>
                    <a:pt x="289" y="0"/>
                  </a:moveTo>
                  <a:cubicBezTo>
                    <a:pt x="217" y="24"/>
                    <a:pt x="145" y="48"/>
                    <a:pt x="97" y="96"/>
                  </a:cubicBezTo>
                  <a:cubicBezTo>
                    <a:pt x="49" y="144"/>
                    <a:pt x="1" y="216"/>
                    <a:pt x="1" y="288"/>
                  </a:cubicBezTo>
                  <a:cubicBezTo>
                    <a:pt x="49" y="624"/>
                    <a:pt x="73" y="961"/>
                    <a:pt x="121" y="1297"/>
                  </a:cubicBezTo>
                  <a:cubicBezTo>
                    <a:pt x="121" y="1369"/>
                    <a:pt x="145" y="1441"/>
                    <a:pt x="193" y="1489"/>
                  </a:cubicBezTo>
                  <a:cubicBezTo>
                    <a:pt x="241" y="1537"/>
                    <a:pt x="337" y="1561"/>
                    <a:pt x="409" y="1561"/>
                  </a:cubicBezTo>
                  <a:cubicBezTo>
                    <a:pt x="481" y="1561"/>
                    <a:pt x="553" y="1537"/>
                    <a:pt x="601" y="1489"/>
                  </a:cubicBezTo>
                  <a:cubicBezTo>
                    <a:pt x="649" y="1441"/>
                    <a:pt x="697" y="1369"/>
                    <a:pt x="673" y="1297"/>
                  </a:cubicBezTo>
                  <a:cubicBezTo>
                    <a:pt x="649" y="961"/>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2"/>
            <p:cNvSpPr/>
            <p:nvPr/>
          </p:nvSpPr>
          <p:spPr>
            <a:xfrm>
              <a:off x="4500350" y="3252075"/>
              <a:ext cx="17425" cy="39050"/>
            </a:xfrm>
            <a:custGeom>
              <a:avLst/>
              <a:gdLst/>
              <a:ahLst/>
              <a:cxnLst/>
              <a:rect l="l" t="t" r="r" b="b"/>
              <a:pathLst>
                <a:path w="697" h="1562" extrusionOk="0">
                  <a:moveTo>
                    <a:pt x="255" y="1"/>
                  </a:moveTo>
                  <a:cubicBezTo>
                    <a:pt x="233" y="1"/>
                    <a:pt x="212" y="4"/>
                    <a:pt x="193" y="10"/>
                  </a:cubicBezTo>
                  <a:cubicBezTo>
                    <a:pt x="121" y="34"/>
                    <a:pt x="73" y="82"/>
                    <a:pt x="25" y="154"/>
                  </a:cubicBezTo>
                  <a:cubicBezTo>
                    <a:pt x="1" y="226"/>
                    <a:pt x="1" y="274"/>
                    <a:pt x="1" y="370"/>
                  </a:cubicBezTo>
                  <a:cubicBezTo>
                    <a:pt x="49" y="706"/>
                    <a:pt x="97" y="1018"/>
                    <a:pt x="145" y="1354"/>
                  </a:cubicBezTo>
                  <a:cubicBezTo>
                    <a:pt x="145" y="1426"/>
                    <a:pt x="217" y="1498"/>
                    <a:pt x="265" y="1522"/>
                  </a:cubicBezTo>
                  <a:cubicBezTo>
                    <a:pt x="307" y="1550"/>
                    <a:pt x="349" y="1562"/>
                    <a:pt x="391" y="1562"/>
                  </a:cubicBezTo>
                  <a:cubicBezTo>
                    <a:pt x="421" y="1562"/>
                    <a:pt x="451" y="1556"/>
                    <a:pt x="481" y="1546"/>
                  </a:cubicBezTo>
                  <a:cubicBezTo>
                    <a:pt x="553" y="1522"/>
                    <a:pt x="625" y="1498"/>
                    <a:pt x="649" y="1426"/>
                  </a:cubicBezTo>
                  <a:cubicBezTo>
                    <a:pt x="697" y="1354"/>
                    <a:pt x="697" y="1282"/>
                    <a:pt x="673" y="1210"/>
                  </a:cubicBezTo>
                  <a:cubicBezTo>
                    <a:pt x="625" y="874"/>
                    <a:pt x="577" y="538"/>
                    <a:pt x="529" y="226"/>
                  </a:cubicBezTo>
                  <a:cubicBezTo>
                    <a:pt x="529" y="154"/>
                    <a:pt x="457" y="82"/>
                    <a:pt x="409" y="58"/>
                  </a:cubicBezTo>
                  <a:cubicBezTo>
                    <a:pt x="374" y="23"/>
                    <a:pt x="31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2"/>
            <p:cNvSpPr/>
            <p:nvPr/>
          </p:nvSpPr>
          <p:spPr>
            <a:xfrm>
              <a:off x="4492550" y="3174300"/>
              <a:ext cx="19225" cy="32675"/>
            </a:xfrm>
            <a:custGeom>
              <a:avLst/>
              <a:gdLst/>
              <a:ahLst/>
              <a:cxnLst/>
              <a:rect l="l" t="t" r="r" b="b"/>
              <a:pathLst>
                <a:path w="769" h="1307" extrusionOk="0">
                  <a:moveTo>
                    <a:pt x="409" y="1"/>
                  </a:moveTo>
                  <a:cubicBezTo>
                    <a:pt x="337" y="1"/>
                    <a:pt x="265" y="1"/>
                    <a:pt x="193" y="49"/>
                  </a:cubicBezTo>
                  <a:cubicBezTo>
                    <a:pt x="145" y="73"/>
                    <a:pt x="73" y="145"/>
                    <a:pt x="73" y="217"/>
                  </a:cubicBezTo>
                  <a:cubicBezTo>
                    <a:pt x="1" y="529"/>
                    <a:pt x="49" y="889"/>
                    <a:pt x="193" y="1177"/>
                  </a:cubicBezTo>
                  <a:cubicBezTo>
                    <a:pt x="242" y="1258"/>
                    <a:pt x="346" y="1307"/>
                    <a:pt x="446" y="1307"/>
                  </a:cubicBezTo>
                  <a:cubicBezTo>
                    <a:pt x="493" y="1307"/>
                    <a:pt x="538" y="1296"/>
                    <a:pt x="577" y="1273"/>
                  </a:cubicBezTo>
                  <a:cubicBezTo>
                    <a:pt x="721" y="1201"/>
                    <a:pt x="769" y="1033"/>
                    <a:pt x="697" y="889"/>
                  </a:cubicBezTo>
                  <a:cubicBezTo>
                    <a:pt x="673" y="865"/>
                    <a:pt x="673" y="841"/>
                    <a:pt x="649" y="817"/>
                  </a:cubicBezTo>
                  <a:cubicBezTo>
                    <a:pt x="625" y="769"/>
                    <a:pt x="601" y="697"/>
                    <a:pt x="601" y="625"/>
                  </a:cubicBezTo>
                  <a:cubicBezTo>
                    <a:pt x="601" y="529"/>
                    <a:pt x="601" y="457"/>
                    <a:pt x="601" y="385"/>
                  </a:cubicBezTo>
                  <a:cubicBezTo>
                    <a:pt x="601" y="385"/>
                    <a:pt x="601" y="361"/>
                    <a:pt x="601" y="361"/>
                  </a:cubicBezTo>
                  <a:cubicBezTo>
                    <a:pt x="625" y="289"/>
                    <a:pt x="625" y="217"/>
                    <a:pt x="577" y="145"/>
                  </a:cubicBezTo>
                  <a:cubicBezTo>
                    <a:pt x="529" y="73"/>
                    <a:pt x="481"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2"/>
            <p:cNvSpPr/>
            <p:nvPr/>
          </p:nvSpPr>
          <p:spPr>
            <a:xfrm>
              <a:off x="4490750" y="3121350"/>
              <a:ext cx="13825" cy="29575"/>
            </a:xfrm>
            <a:custGeom>
              <a:avLst/>
              <a:gdLst/>
              <a:ahLst/>
              <a:cxnLst/>
              <a:rect l="l" t="t" r="r" b="b"/>
              <a:pathLst>
                <a:path w="553" h="1183" extrusionOk="0">
                  <a:moveTo>
                    <a:pt x="307" y="0"/>
                  </a:moveTo>
                  <a:cubicBezTo>
                    <a:pt x="292" y="0"/>
                    <a:pt x="278" y="2"/>
                    <a:pt x="265" y="7"/>
                  </a:cubicBezTo>
                  <a:cubicBezTo>
                    <a:pt x="121" y="7"/>
                    <a:pt x="1" y="127"/>
                    <a:pt x="1" y="271"/>
                  </a:cubicBezTo>
                  <a:lnTo>
                    <a:pt x="1" y="895"/>
                  </a:lnTo>
                  <a:cubicBezTo>
                    <a:pt x="1" y="967"/>
                    <a:pt x="25" y="1039"/>
                    <a:pt x="73" y="1087"/>
                  </a:cubicBezTo>
                  <a:cubicBezTo>
                    <a:pt x="121" y="1159"/>
                    <a:pt x="217" y="1183"/>
                    <a:pt x="265" y="1183"/>
                  </a:cubicBezTo>
                  <a:cubicBezTo>
                    <a:pt x="433" y="1183"/>
                    <a:pt x="553" y="1063"/>
                    <a:pt x="553" y="895"/>
                  </a:cubicBezTo>
                  <a:lnTo>
                    <a:pt x="553" y="271"/>
                  </a:lnTo>
                  <a:cubicBezTo>
                    <a:pt x="553" y="199"/>
                    <a:pt x="529" y="127"/>
                    <a:pt x="481" y="79"/>
                  </a:cubicBezTo>
                  <a:cubicBezTo>
                    <a:pt x="442" y="39"/>
                    <a:pt x="371"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2"/>
            <p:cNvSpPr/>
            <p:nvPr/>
          </p:nvSpPr>
          <p:spPr>
            <a:xfrm>
              <a:off x="4488350" y="3083700"/>
              <a:ext cx="18025" cy="14425"/>
            </a:xfrm>
            <a:custGeom>
              <a:avLst/>
              <a:gdLst/>
              <a:ahLst/>
              <a:cxnLst/>
              <a:rect l="l" t="t" r="r" b="b"/>
              <a:pathLst>
                <a:path w="721" h="577" extrusionOk="0">
                  <a:moveTo>
                    <a:pt x="361" y="0"/>
                  </a:moveTo>
                  <a:cubicBezTo>
                    <a:pt x="1" y="0"/>
                    <a:pt x="1" y="576"/>
                    <a:pt x="361" y="576"/>
                  </a:cubicBezTo>
                  <a:cubicBezTo>
                    <a:pt x="721" y="576"/>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2"/>
            <p:cNvSpPr/>
            <p:nvPr/>
          </p:nvSpPr>
          <p:spPr>
            <a:xfrm>
              <a:off x="4490150" y="3027900"/>
              <a:ext cx="17425" cy="20275"/>
            </a:xfrm>
            <a:custGeom>
              <a:avLst/>
              <a:gdLst/>
              <a:ahLst/>
              <a:cxnLst/>
              <a:rect l="l" t="t" r="r" b="b"/>
              <a:pathLst>
                <a:path w="697" h="811" extrusionOk="0">
                  <a:moveTo>
                    <a:pt x="241" y="0"/>
                  </a:moveTo>
                  <a:cubicBezTo>
                    <a:pt x="217" y="0"/>
                    <a:pt x="169" y="24"/>
                    <a:pt x="145" y="24"/>
                  </a:cubicBezTo>
                  <a:cubicBezTo>
                    <a:pt x="121" y="48"/>
                    <a:pt x="97" y="72"/>
                    <a:pt x="97" y="72"/>
                  </a:cubicBezTo>
                  <a:cubicBezTo>
                    <a:pt x="49" y="120"/>
                    <a:pt x="25" y="144"/>
                    <a:pt x="25" y="192"/>
                  </a:cubicBezTo>
                  <a:cubicBezTo>
                    <a:pt x="25" y="216"/>
                    <a:pt x="1" y="240"/>
                    <a:pt x="1" y="288"/>
                  </a:cubicBezTo>
                  <a:cubicBezTo>
                    <a:pt x="1" y="336"/>
                    <a:pt x="25" y="384"/>
                    <a:pt x="49" y="408"/>
                  </a:cubicBezTo>
                  <a:cubicBezTo>
                    <a:pt x="97" y="504"/>
                    <a:pt x="121" y="576"/>
                    <a:pt x="169" y="672"/>
                  </a:cubicBezTo>
                  <a:cubicBezTo>
                    <a:pt x="193" y="696"/>
                    <a:pt x="217" y="720"/>
                    <a:pt x="241" y="744"/>
                  </a:cubicBezTo>
                  <a:cubicBezTo>
                    <a:pt x="265" y="768"/>
                    <a:pt x="313" y="792"/>
                    <a:pt x="337" y="792"/>
                  </a:cubicBezTo>
                  <a:cubicBezTo>
                    <a:pt x="361" y="804"/>
                    <a:pt x="379" y="810"/>
                    <a:pt x="397" y="810"/>
                  </a:cubicBezTo>
                  <a:cubicBezTo>
                    <a:pt x="415" y="810"/>
                    <a:pt x="433" y="804"/>
                    <a:pt x="457" y="792"/>
                  </a:cubicBezTo>
                  <a:cubicBezTo>
                    <a:pt x="481" y="792"/>
                    <a:pt x="529" y="792"/>
                    <a:pt x="553" y="768"/>
                  </a:cubicBezTo>
                  <a:cubicBezTo>
                    <a:pt x="577" y="744"/>
                    <a:pt x="601" y="744"/>
                    <a:pt x="601" y="720"/>
                  </a:cubicBezTo>
                  <a:cubicBezTo>
                    <a:pt x="649" y="696"/>
                    <a:pt x="673" y="648"/>
                    <a:pt x="673" y="600"/>
                  </a:cubicBezTo>
                  <a:cubicBezTo>
                    <a:pt x="697" y="576"/>
                    <a:pt x="697" y="552"/>
                    <a:pt x="697" y="528"/>
                  </a:cubicBezTo>
                  <a:cubicBezTo>
                    <a:pt x="697" y="480"/>
                    <a:pt x="673" y="432"/>
                    <a:pt x="649" y="384"/>
                  </a:cubicBezTo>
                  <a:cubicBezTo>
                    <a:pt x="601" y="312"/>
                    <a:pt x="577" y="216"/>
                    <a:pt x="529" y="144"/>
                  </a:cubicBezTo>
                  <a:cubicBezTo>
                    <a:pt x="505" y="96"/>
                    <a:pt x="481" y="72"/>
                    <a:pt x="457" y="48"/>
                  </a:cubicBezTo>
                  <a:cubicBezTo>
                    <a:pt x="433" y="24"/>
                    <a:pt x="409"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2"/>
            <p:cNvSpPr/>
            <p:nvPr/>
          </p:nvSpPr>
          <p:spPr>
            <a:xfrm>
              <a:off x="4472150" y="2930900"/>
              <a:ext cx="17425" cy="35800"/>
            </a:xfrm>
            <a:custGeom>
              <a:avLst/>
              <a:gdLst/>
              <a:ahLst/>
              <a:cxnLst/>
              <a:rect l="l" t="t" r="r" b="b"/>
              <a:pathLst>
                <a:path w="697" h="1432" extrusionOk="0">
                  <a:moveTo>
                    <a:pt x="306" y="0"/>
                  </a:moveTo>
                  <a:cubicBezTo>
                    <a:pt x="276" y="0"/>
                    <a:pt x="247" y="6"/>
                    <a:pt x="217" y="16"/>
                  </a:cubicBezTo>
                  <a:cubicBezTo>
                    <a:pt x="145" y="40"/>
                    <a:pt x="73" y="64"/>
                    <a:pt x="49" y="136"/>
                  </a:cubicBezTo>
                  <a:cubicBezTo>
                    <a:pt x="1" y="208"/>
                    <a:pt x="1" y="280"/>
                    <a:pt x="25" y="352"/>
                  </a:cubicBezTo>
                  <a:lnTo>
                    <a:pt x="145" y="1216"/>
                  </a:lnTo>
                  <a:cubicBezTo>
                    <a:pt x="169" y="1288"/>
                    <a:pt x="217" y="1360"/>
                    <a:pt x="289" y="1384"/>
                  </a:cubicBezTo>
                  <a:cubicBezTo>
                    <a:pt x="337" y="1432"/>
                    <a:pt x="433" y="1432"/>
                    <a:pt x="481" y="1432"/>
                  </a:cubicBezTo>
                  <a:cubicBezTo>
                    <a:pt x="553" y="1408"/>
                    <a:pt x="625" y="1360"/>
                    <a:pt x="649" y="1288"/>
                  </a:cubicBezTo>
                  <a:cubicBezTo>
                    <a:pt x="697" y="1216"/>
                    <a:pt x="697" y="1144"/>
                    <a:pt x="697" y="1072"/>
                  </a:cubicBezTo>
                  <a:cubicBezTo>
                    <a:pt x="649" y="784"/>
                    <a:pt x="601" y="496"/>
                    <a:pt x="553" y="208"/>
                  </a:cubicBezTo>
                  <a:cubicBezTo>
                    <a:pt x="553" y="136"/>
                    <a:pt x="481" y="64"/>
                    <a:pt x="433" y="40"/>
                  </a:cubicBezTo>
                  <a:cubicBezTo>
                    <a:pt x="391" y="12"/>
                    <a:pt x="348"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2"/>
            <p:cNvSpPr/>
            <p:nvPr/>
          </p:nvSpPr>
          <p:spPr>
            <a:xfrm>
              <a:off x="4468550" y="2849675"/>
              <a:ext cx="14425" cy="26425"/>
            </a:xfrm>
            <a:custGeom>
              <a:avLst/>
              <a:gdLst/>
              <a:ahLst/>
              <a:cxnLst/>
              <a:rect l="l" t="t" r="r" b="b"/>
              <a:pathLst>
                <a:path w="577" h="1057" extrusionOk="0">
                  <a:moveTo>
                    <a:pt x="289" y="0"/>
                  </a:moveTo>
                  <a:cubicBezTo>
                    <a:pt x="217" y="0"/>
                    <a:pt x="145" y="24"/>
                    <a:pt x="97" y="96"/>
                  </a:cubicBezTo>
                  <a:cubicBezTo>
                    <a:pt x="49" y="144"/>
                    <a:pt x="1" y="216"/>
                    <a:pt x="1" y="289"/>
                  </a:cubicBezTo>
                  <a:lnTo>
                    <a:pt x="1" y="793"/>
                  </a:lnTo>
                  <a:cubicBezTo>
                    <a:pt x="1" y="865"/>
                    <a:pt x="49" y="937"/>
                    <a:pt x="97" y="985"/>
                  </a:cubicBezTo>
                  <a:cubicBezTo>
                    <a:pt x="145" y="1033"/>
                    <a:pt x="217" y="1057"/>
                    <a:pt x="289" y="1057"/>
                  </a:cubicBezTo>
                  <a:cubicBezTo>
                    <a:pt x="361" y="1057"/>
                    <a:pt x="433" y="1033"/>
                    <a:pt x="481" y="985"/>
                  </a:cubicBezTo>
                  <a:cubicBezTo>
                    <a:pt x="529" y="937"/>
                    <a:pt x="577" y="865"/>
                    <a:pt x="577" y="793"/>
                  </a:cubicBezTo>
                  <a:lnTo>
                    <a:pt x="577" y="289"/>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2"/>
            <p:cNvSpPr/>
            <p:nvPr/>
          </p:nvSpPr>
          <p:spPr>
            <a:xfrm>
              <a:off x="4468550" y="2802875"/>
              <a:ext cx="14425" cy="30025"/>
            </a:xfrm>
            <a:custGeom>
              <a:avLst/>
              <a:gdLst/>
              <a:ahLst/>
              <a:cxnLst/>
              <a:rect l="l" t="t" r="r" b="b"/>
              <a:pathLst>
                <a:path w="577" h="1201" extrusionOk="0">
                  <a:moveTo>
                    <a:pt x="289" y="0"/>
                  </a:moveTo>
                  <a:cubicBezTo>
                    <a:pt x="145" y="24"/>
                    <a:pt x="1" y="120"/>
                    <a:pt x="1" y="288"/>
                  </a:cubicBezTo>
                  <a:lnTo>
                    <a:pt x="1" y="912"/>
                  </a:lnTo>
                  <a:cubicBezTo>
                    <a:pt x="1" y="984"/>
                    <a:pt x="49" y="1056"/>
                    <a:pt x="97" y="1104"/>
                  </a:cubicBezTo>
                  <a:cubicBezTo>
                    <a:pt x="145" y="1152"/>
                    <a:pt x="217" y="1200"/>
                    <a:pt x="289" y="1200"/>
                  </a:cubicBezTo>
                  <a:cubicBezTo>
                    <a:pt x="433" y="1176"/>
                    <a:pt x="577" y="1056"/>
                    <a:pt x="577" y="912"/>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2"/>
            <p:cNvSpPr/>
            <p:nvPr/>
          </p:nvSpPr>
          <p:spPr>
            <a:xfrm>
              <a:off x="4443350" y="2834075"/>
              <a:ext cx="18025" cy="45175"/>
            </a:xfrm>
            <a:custGeom>
              <a:avLst/>
              <a:gdLst/>
              <a:ahLst/>
              <a:cxnLst/>
              <a:rect l="l" t="t" r="r" b="b"/>
              <a:pathLst>
                <a:path w="721" h="1807" extrusionOk="0">
                  <a:moveTo>
                    <a:pt x="457" y="0"/>
                  </a:moveTo>
                  <a:cubicBezTo>
                    <a:pt x="361" y="0"/>
                    <a:pt x="289" y="24"/>
                    <a:pt x="241" y="96"/>
                  </a:cubicBezTo>
                  <a:cubicBezTo>
                    <a:pt x="193" y="144"/>
                    <a:pt x="169" y="216"/>
                    <a:pt x="169" y="288"/>
                  </a:cubicBezTo>
                  <a:cubicBezTo>
                    <a:pt x="121" y="696"/>
                    <a:pt x="73" y="1129"/>
                    <a:pt x="1" y="1537"/>
                  </a:cubicBezTo>
                  <a:cubicBezTo>
                    <a:pt x="1" y="1609"/>
                    <a:pt x="49" y="1681"/>
                    <a:pt x="97" y="1729"/>
                  </a:cubicBezTo>
                  <a:cubicBezTo>
                    <a:pt x="136" y="1768"/>
                    <a:pt x="191" y="1807"/>
                    <a:pt x="249" y="1807"/>
                  </a:cubicBezTo>
                  <a:cubicBezTo>
                    <a:pt x="262" y="1807"/>
                    <a:pt x="275" y="1805"/>
                    <a:pt x="289" y="1801"/>
                  </a:cubicBezTo>
                  <a:cubicBezTo>
                    <a:pt x="361" y="1801"/>
                    <a:pt x="433" y="1777"/>
                    <a:pt x="481" y="1729"/>
                  </a:cubicBezTo>
                  <a:cubicBezTo>
                    <a:pt x="553" y="1681"/>
                    <a:pt x="553" y="1609"/>
                    <a:pt x="577" y="1537"/>
                  </a:cubicBezTo>
                  <a:cubicBezTo>
                    <a:pt x="625" y="1129"/>
                    <a:pt x="673" y="696"/>
                    <a:pt x="721" y="288"/>
                  </a:cubicBezTo>
                  <a:cubicBezTo>
                    <a:pt x="721" y="216"/>
                    <a:pt x="697" y="144"/>
                    <a:pt x="649" y="96"/>
                  </a:cubicBezTo>
                  <a:cubicBezTo>
                    <a:pt x="601" y="48"/>
                    <a:pt x="505"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2"/>
            <p:cNvSpPr/>
            <p:nvPr/>
          </p:nvSpPr>
          <p:spPr>
            <a:xfrm>
              <a:off x="4440950" y="2924675"/>
              <a:ext cx="13825" cy="29425"/>
            </a:xfrm>
            <a:custGeom>
              <a:avLst/>
              <a:gdLst/>
              <a:ahLst/>
              <a:cxnLst/>
              <a:rect l="l" t="t" r="r" b="b"/>
              <a:pathLst>
                <a:path w="553" h="1177" extrusionOk="0">
                  <a:moveTo>
                    <a:pt x="265" y="1"/>
                  </a:moveTo>
                  <a:cubicBezTo>
                    <a:pt x="121" y="1"/>
                    <a:pt x="1" y="121"/>
                    <a:pt x="1" y="289"/>
                  </a:cubicBezTo>
                  <a:lnTo>
                    <a:pt x="1" y="913"/>
                  </a:lnTo>
                  <a:cubicBezTo>
                    <a:pt x="1" y="985"/>
                    <a:pt x="25" y="1057"/>
                    <a:pt x="73" y="1105"/>
                  </a:cubicBezTo>
                  <a:cubicBezTo>
                    <a:pt x="121" y="1153"/>
                    <a:pt x="193" y="1177"/>
                    <a:pt x="265" y="1177"/>
                  </a:cubicBezTo>
                  <a:cubicBezTo>
                    <a:pt x="433" y="1177"/>
                    <a:pt x="553" y="1057"/>
                    <a:pt x="553" y="913"/>
                  </a:cubicBezTo>
                  <a:lnTo>
                    <a:pt x="553" y="289"/>
                  </a:lnTo>
                  <a:cubicBezTo>
                    <a:pt x="553" y="217"/>
                    <a:pt x="529" y="145"/>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2"/>
            <p:cNvSpPr/>
            <p:nvPr/>
          </p:nvSpPr>
          <p:spPr>
            <a:xfrm>
              <a:off x="4440950" y="2987100"/>
              <a:ext cx="13825" cy="23425"/>
            </a:xfrm>
            <a:custGeom>
              <a:avLst/>
              <a:gdLst/>
              <a:ahLst/>
              <a:cxnLst/>
              <a:rect l="l" t="t" r="r" b="b"/>
              <a:pathLst>
                <a:path w="553" h="937" extrusionOk="0">
                  <a:moveTo>
                    <a:pt x="265" y="0"/>
                  </a:moveTo>
                  <a:cubicBezTo>
                    <a:pt x="193" y="0"/>
                    <a:pt x="121" y="24"/>
                    <a:pt x="73" y="72"/>
                  </a:cubicBezTo>
                  <a:cubicBezTo>
                    <a:pt x="25" y="144"/>
                    <a:pt x="1" y="192"/>
                    <a:pt x="1" y="288"/>
                  </a:cubicBezTo>
                  <a:lnTo>
                    <a:pt x="1" y="648"/>
                  </a:lnTo>
                  <a:cubicBezTo>
                    <a:pt x="1" y="720"/>
                    <a:pt x="25" y="792"/>
                    <a:pt x="73" y="840"/>
                  </a:cubicBezTo>
                  <a:cubicBezTo>
                    <a:pt x="97" y="888"/>
                    <a:pt x="121" y="888"/>
                    <a:pt x="169" y="912"/>
                  </a:cubicBezTo>
                  <a:cubicBezTo>
                    <a:pt x="193" y="936"/>
                    <a:pt x="241" y="936"/>
                    <a:pt x="265" y="936"/>
                  </a:cubicBezTo>
                  <a:cubicBezTo>
                    <a:pt x="337" y="936"/>
                    <a:pt x="409" y="912"/>
                    <a:pt x="457" y="840"/>
                  </a:cubicBezTo>
                  <a:cubicBezTo>
                    <a:pt x="529" y="792"/>
                    <a:pt x="553" y="720"/>
                    <a:pt x="553" y="648"/>
                  </a:cubicBezTo>
                  <a:lnTo>
                    <a:pt x="553" y="288"/>
                  </a:lnTo>
                  <a:cubicBezTo>
                    <a:pt x="553" y="216"/>
                    <a:pt x="529" y="144"/>
                    <a:pt x="457" y="72"/>
                  </a:cubicBezTo>
                  <a:cubicBezTo>
                    <a:pt x="433" y="48"/>
                    <a:pt x="409" y="24"/>
                    <a:pt x="385" y="24"/>
                  </a:cubicBezTo>
                  <a:cubicBezTo>
                    <a:pt x="337" y="0"/>
                    <a:pt x="31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2"/>
            <p:cNvSpPr/>
            <p:nvPr/>
          </p:nvSpPr>
          <p:spPr>
            <a:xfrm>
              <a:off x="4437950" y="3071100"/>
              <a:ext cx="18025" cy="23425"/>
            </a:xfrm>
            <a:custGeom>
              <a:avLst/>
              <a:gdLst/>
              <a:ahLst/>
              <a:cxnLst/>
              <a:rect l="l" t="t" r="r" b="b"/>
              <a:pathLst>
                <a:path w="721" h="937" extrusionOk="0">
                  <a:moveTo>
                    <a:pt x="217" y="0"/>
                  </a:moveTo>
                  <a:cubicBezTo>
                    <a:pt x="145" y="24"/>
                    <a:pt x="97" y="72"/>
                    <a:pt x="49" y="144"/>
                  </a:cubicBezTo>
                  <a:cubicBezTo>
                    <a:pt x="25" y="192"/>
                    <a:pt x="1" y="288"/>
                    <a:pt x="25" y="360"/>
                  </a:cubicBezTo>
                  <a:cubicBezTo>
                    <a:pt x="73" y="480"/>
                    <a:pt x="97" y="600"/>
                    <a:pt x="145" y="720"/>
                  </a:cubicBezTo>
                  <a:cubicBezTo>
                    <a:pt x="169" y="792"/>
                    <a:pt x="217" y="864"/>
                    <a:pt x="289" y="888"/>
                  </a:cubicBezTo>
                  <a:cubicBezTo>
                    <a:pt x="313" y="912"/>
                    <a:pt x="337" y="936"/>
                    <a:pt x="385" y="936"/>
                  </a:cubicBezTo>
                  <a:cubicBezTo>
                    <a:pt x="409" y="936"/>
                    <a:pt x="457" y="936"/>
                    <a:pt x="505" y="912"/>
                  </a:cubicBezTo>
                  <a:cubicBezTo>
                    <a:pt x="553" y="912"/>
                    <a:pt x="625" y="864"/>
                    <a:pt x="649" y="792"/>
                  </a:cubicBezTo>
                  <a:cubicBezTo>
                    <a:pt x="697" y="720"/>
                    <a:pt x="721" y="648"/>
                    <a:pt x="697" y="576"/>
                  </a:cubicBezTo>
                  <a:cubicBezTo>
                    <a:pt x="649" y="456"/>
                    <a:pt x="601" y="336"/>
                    <a:pt x="553" y="216"/>
                  </a:cubicBezTo>
                  <a:cubicBezTo>
                    <a:pt x="529" y="144"/>
                    <a:pt x="505" y="72"/>
                    <a:pt x="433" y="48"/>
                  </a:cubicBezTo>
                  <a:cubicBezTo>
                    <a:pt x="409" y="24"/>
                    <a:pt x="361"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2"/>
            <p:cNvSpPr/>
            <p:nvPr/>
          </p:nvSpPr>
          <p:spPr>
            <a:xfrm>
              <a:off x="4440950" y="3152450"/>
              <a:ext cx="17425" cy="26325"/>
            </a:xfrm>
            <a:custGeom>
              <a:avLst/>
              <a:gdLst/>
              <a:ahLst/>
              <a:cxnLst/>
              <a:rect l="l" t="t" r="r" b="b"/>
              <a:pathLst>
                <a:path w="697" h="1053" extrusionOk="0">
                  <a:moveTo>
                    <a:pt x="280" y="1"/>
                  </a:moveTo>
                  <a:cubicBezTo>
                    <a:pt x="259" y="1"/>
                    <a:pt x="238" y="4"/>
                    <a:pt x="217" y="11"/>
                  </a:cubicBezTo>
                  <a:cubicBezTo>
                    <a:pt x="145" y="35"/>
                    <a:pt x="73" y="83"/>
                    <a:pt x="49" y="131"/>
                  </a:cubicBezTo>
                  <a:cubicBezTo>
                    <a:pt x="1" y="203"/>
                    <a:pt x="1" y="275"/>
                    <a:pt x="25" y="347"/>
                  </a:cubicBezTo>
                  <a:lnTo>
                    <a:pt x="145" y="851"/>
                  </a:lnTo>
                  <a:cubicBezTo>
                    <a:pt x="169" y="923"/>
                    <a:pt x="217" y="971"/>
                    <a:pt x="265" y="1019"/>
                  </a:cubicBezTo>
                  <a:cubicBezTo>
                    <a:pt x="316" y="1036"/>
                    <a:pt x="379" y="1053"/>
                    <a:pt x="428" y="1053"/>
                  </a:cubicBezTo>
                  <a:cubicBezTo>
                    <a:pt x="448" y="1053"/>
                    <a:pt x="467" y="1050"/>
                    <a:pt x="481" y="1043"/>
                  </a:cubicBezTo>
                  <a:cubicBezTo>
                    <a:pt x="553" y="1019"/>
                    <a:pt x="625" y="971"/>
                    <a:pt x="649" y="923"/>
                  </a:cubicBezTo>
                  <a:cubicBezTo>
                    <a:pt x="697" y="851"/>
                    <a:pt x="697" y="779"/>
                    <a:pt x="673" y="707"/>
                  </a:cubicBezTo>
                  <a:lnTo>
                    <a:pt x="553" y="203"/>
                  </a:lnTo>
                  <a:cubicBezTo>
                    <a:pt x="529" y="131"/>
                    <a:pt x="481" y="59"/>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2"/>
            <p:cNvSpPr/>
            <p:nvPr/>
          </p:nvSpPr>
          <p:spPr>
            <a:xfrm>
              <a:off x="4443950" y="3208500"/>
              <a:ext cx="13825" cy="39050"/>
            </a:xfrm>
            <a:custGeom>
              <a:avLst/>
              <a:gdLst/>
              <a:ahLst/>
              <a:cxnLst/>
              <a:rect l="l" t="t" r="r" b="b"/>
              <a:pathLst>
                <a:path w="553" h="1562"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2"/>
            <p:cNvSpPr/>
            <p:nvPr/>
          </p:nvSpPr>
          <p:spPr>
            <a:xfrm>
              <a:off x="4443950" y="3267675"/>
              <a:ext cx="18625" cy="39025"/>
            </a:xfrm>
            <a:custGeom>
              <a:avLst/>
              <a:gdLst/>
              <a:ahLst/>
              <a:cxnLst/>
              <a:rect l="l" t="t" r="r" b="b"/>
              <a:pathLst>
                <a:path w="745" h="1561" extrusionOk="0">
                  <a:moveTo>
                    <a:pt x="280" y="0"/>
                  </a:moveTo>
                  <a:cubicBezTo>
                    <a:pt x="259" y="0"/>
                    <a:pt x="238" y="3"/>
                    <a:pt x="217" y="10"/>
                  </a:cubicBezTo>
                  <a:cubicBezTo>
                    <a:pt x="145" y="34"/>
                    <a:pt x="73" y="82"/>
                    <a:pt x="49" y="154"/>
                  </a:cubicBezTo>
                  <a:cubicBezTo>
                    <a:pt x="25" y="202"/>
                    <a:pt x="1" y="298"/>
                    <a:pt x="25" y="346"/>
                  </a:cubicBezTo>
                  <a:cubicBezTo>
                    <a:pt x="73" y="490"/>
                    <a:pt x="121" y="634"/>
                    <a:pt x="145" y="754"/>
                  </a:cubicBezTo>
                  <a:cubicBezTo>
                    <a:pt x="145" y="898"/>
                    <a:pt x="145" y="1018"/>
                    <a:pt x="145" y="1162"/>
                  </a:cubicBezTo>
                  <a:cubicBezTo>
                    <a:pt x="121" y="1162"/>
                    <a:pt x="121" y="1186"/>
                    <a:pt x="121" y="1210"/>
                  </a:cubicBezTo>
                  <a:cubicBezTo>
                    <a:pt x="121" y="1282"/>
                    <a:pt x="121" y="1354"/>
                    <a:pt x="145" y="1426"/>
                  </a:cubicBezTo>
                  <a:cubicBezTo>
                    <a:pt x="193" y="1474"/>
                    <a:pt x="265" y="1546"/>
                    <a:pt x="313" y="1546"/>
                  </a:cubicBezTo>
                  <a:cubicBezTo>
                    <a:pt x="342" y="1556"/>
                    <a:pt x="373" y="1561"/>
                    <a:pt x="403" y="1561"/>
                  </a:cubicBezTo>
                  <a:cubicBezTo>
                    <a:pt x="520" y="1561"/>
                    <a:pt x="635" y="1488"/>
                    <a:pt x="673" y="1354"/>
                  </a:cubicBezTo>
                  <a:cubicBezTo>
                    <a:pt x="745" y="970"/>
                    <a:pt x="721" y="562"/>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2"/>
            <p:cNvSpPr/>
            <p:nvPr/>
          </p:nvSpPr>
          <p:spPr>
            <a:xfrm>
              <a:off x="4452350" y="3345875"/>
              <a:ext cx="18025" cy="32875"/>
            </a:xfrm>
            <a:custGeom>
              <a:avLst/>
              <a:gdLst/>
              <a:ahLst/>
              <a:cxnLst/>
              <a:rect l="l" t="t" r="r" b="b"/>
              <a:pathLst>
                <a:path w="721" h="1315" extrusionOk="0">
                  <a:moveTo>
                    <a:pt x="315" y="1"/>
                  </a:moveTo>
                  <a:cubicBezTo>
                    <a:pt x="263" y="1"/>
                    <a:pt x="211" y="16"/>
                    <a:pt x="169" y="50"/>
                  </a:cubicBezTo>
                  <a:cubicBezTo>
                    <a:pt x="49" y="122"/>
                    <a:pt x="1" y="290"/>
                    <a:pt x="73" y="410"/>
                  </a:cubicBezTo>
                  <a:cubicBezTo>
                    <a:pt x="73" y="434"/>
                    <a:pt x="97" y="458"/>
                    <a:pt x="97" y="458"/>
                  </a:cubicBezTo>
                  <a:cubicBezTo>
                    <a:pt x="121" y="555"/>
                    <a:pt x="145" y="627"/>
                    <a:pt x="169" y="723"/>
                  </a:cubicBezTo>
                  <a:cubicBezTo>
                    <a:pt x="169" y="819"/>
                    <a:pt x="169" y="891"/>
                    <a:pt x="169" y="987"/>
                  </a:cubicBezTo>
                  <a:cubicBezTo>
                    <a:pt x="145" y="1059"/>
                    <a:pt x="169" y="1107"/>
                    <a:pt x="193" y="1179"/>
                  </a:cubicBezTo>
                  <a:cubicBezTo>
                    <a:pt x="217" y="1227"/>
                    <a:pt x="289" y="1275"/>
                    <a:pt x="361" y="1299"/>
                  </a:cubicBezTo>
                  <a:cubicBezTo>
                    <a:pt x="391" y="1309"/>
                    <a:pt x="420" y="1314"/>
                    <a:pt x="450" y="1314"/>
                  </a:cubicBezTo>
                  <a:cubicBezTo>
                    <a:pt x="492" y="1314"/>
                    <a:pt x="535" y="1303"/>
                    <a:pt x="577" y="1275"/>
                  </a:cubicBezTo>
                  <a:cubicBezTo>
                    <a:pt x="625" y="1227"/>
                    <a:pt x="697" y="1179"/>
                    <a:pt x="697" y="1107"/>
                  </a:cubicBezTo>
                  <a:cubicBezTo>
                    <a:pt x="721" y="1011"/>
                    <a:pt x="721" y="915"/>
                    <a:pt x="721" y="843"/>
                  </a:cubicBezTo>
                  <a:cubicBezTo>
                    <a:pt x="721" y="747"/>
                    <a:pt x="721" y="675"/>
                    <a:pt x="697" y="579"/>
                  </a:cubicBezTo>
                  <a:cubicBezTo>
                    <a:pt x="673" y="434"/>
                    <a:pt x="625" y="266"/>
                    <a:pt x="553" y="146"/>
                  </a:cubicBezTo>
                  <a:cubicBezTo>
                    <a:pt x="506" y="53"/>
                    <a:pt x="410"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2"/>
            <p:cNvSpPr/>
            <p:nvPr/>
          </p:nvSpPr>
          <p:spPr>
            <a:xfrm>
              <a:off x="4461350" y="3395725"/>
              <a:ext cx="18025" cy="42200"/>
            </a:xfrm>
            <a:custGeom>
              <a:avLst/>
              <a:gdLst/>
              <a:ahLst/>
              <a:cxnLst/>
              <a:rect l="l" t="t" r="r" b="b"/>
              <a:pathLst>
                <a:path w="721" h="1688" extrusionOk="0">
                  <a:moveTo>
                    <a:pt x="313" y="1"/>
                  </a:moveTo>
                  <a:cubicBezTo>
                    <a:pt x="169" y="25"/>
                    <a:pt x="1" y="121"/>
                    <a:pt x="25" y="289"/>
                  </a:cubicBezTo>
                  <a:cubicBezTo>
                    <a:pt x="73" y="673"/>
                    <a:pt x="97" y="1033"/>
                    <a:pt x="145" y="1417"/>
                  </a:cubicBezTo>
                  <a:cubicBezTo>
                    <a:pt x="145" y="1489"/>
                    <a:pt x="169" y="1561"/>
                    <a:pt x="217" y="1609"/>
                  </a:cubicBezTo>
                  <a:cubicBezTo>
                    <a:pt x="256" y="1648"/>
                    <a:pt x="327" y="1687"/>
                    <a:pt x="391" y="1687"/>
                  </a:cubicBezTo>
                  <a:cubicBezTo>
                    <a:pt x="406" y="1687"/>
                    <a:pt x="420" y="1685"/>
                    <a:pt x="433" y="1681"/>
                  </a:cubicBezTo>
                  <a:cubicBezTo>
                    <a:pt x="553" y="1681"/>
                    <a:pt x="721" y="1561"/>
                    <a:pt x="697" y="1417"/>
                  </a:cubicBezTo>
                  <a:cubicBezTo>
                    <a:pt x="673" y="1033"/>
                    <a:pt x="625" y="673"/>
                    <a:pt x="577" y="289"/>
                  </a:cubicBezTo>
                  <a:cubicBezTo>
                    <a:pt x="577" y="217"/>
                    <a:pt x="553" y="145"/>
                    <a:pt x="505" y="97"/>
                  </a:cubicBezTo>
                  <a:cubicBezTo>
                    <a:pt x="457" y="49"/>
                    <a:pt x="385"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2"/>
            <p:cNvSpPr/>
            <p:nvPr/>
          </p:nvSpPr>
          <p:spPr>
            <a:xfrm>
              <a:off x="4475750" y="3479950"/>
              <a:ext cx="17425" cy="26475"/>
            </a:xfrm>
            <a:custGeom>
              <a:avLst/>
              <a:gdLst/>
              <a:ahLst/>
              <a:cxnLst/>
              <a:rect l="l" t="t" r="r" b="b"/>
              <a:pathLst>
                <a:path w="697" h="1059" extrusionOk="0">
                  <a:moveTo>
                    <a:pt x="296" y="0"/>
                  </a:moveTo>
                  <a:cubicBezTo>
                    <a:pt x="265" y="0"/>
                    <a:pt x="237" y="6"/>
                    <a:pt x="217" y="16"/>
                  </a:cubicBezTo>
                  <a:cubicBezTo>
                    <a:pt x="145" y="40"/>
                    <a:pt x="73" y="64"/>
                    <a:pt x="49" y="136"/>
                  </a:cubicBezTo>
                  <a:cubicBezTo>
                    <a:pt x="1" y="208"/>
                    <a:pt x="1" y="280"/>
                    <a:pt x="25" y="352"/>
                  </a:cubicBezTo>
                  <a:cubicBezTo>
                    <a:pt x="49" y="520"/>
                    <a:pt x="97" y="688"/>
                    <a:pt x="145" y="856"/>
                  </a:cubicBezTo>
                  <a:cubicBezTo>
                    <a:pt x="145" y="928"/>
                    <a:pt x="193" y="976"/>
                    <a:pt x="265" y="1024"/>
                  </a:cubicBezTo>
                  <a:cubicBezTo>
                    <a:pt x="299" y="1041"/>
                    <a:pt x="357" y="1058"/>
                    <a:pt x="413" y="1058"/>
                  </a:cubicBezTo>
                  <a:cubicBezTo>
                    <a:pt x="437" y="1058"/>
                    <a:pt x="460" y="1055"/>
                    <a:pt x="481" y="1048"/>
                  </a:cubicBezTo>
                  <a:cubicBezTo>
                    <a:pt x="553" y="1024"/>
                    <a:pt x="601" y="976"/>
                    <a:pt x="649" y="928"/>
                  </a:cubicBezTo>
                  <a:cubicBezTo>
                    <a:pt x="673" y="856"/>
                    <a:pt x="697" y="784"/>
                    <a:pt x="673" y="712"/>
                  </a:cubicBezTo>
                  <a:cubicBezTo>
                    <a:pt x="625" y="544"/>
                    <a:pt x="601" y="376"/>
                    <a:pt x="553" y="208"/>
                  </a:cubicBezTo>
                  <a:cubicBezTo>
                    <a:pt x="529" y="136"/>
                    <a:pt x="481" y="64"/>
                    <a:pt x="433" y="40"/>
                  </a:cubicBezTo>
                  <a:cubicBezTo>
                    <a:pt x="391" y="12"/>
                    <a:pt x="340"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2"/>
            <p:cNvSpPr/>
            <p:nvPr/>
          </p:nvSpPr>
          <p:spPr>
            <a:xfrm>
              <a:off x="4589775" y="3579825"/>
              <a:ext cx="21025" cy="38925"/>
            </a:xfrm>
            <a:custGeom>
              <a:avLst/>
              <a:gdLst/>
              <a:ahLst/>
              <a:cxnLst/>
              <a:rect l="l" t="t" r="r" b="b"/>
              <a:pathLst>
                <a:path w="841" h="1557" extrusionOk="0">
                  <a:moveTo>
                    <a:pt x="569" y="1"/>
                  </a:moveTo>
                  <a:cubicBezTo>
                    <a:pt x="440" y="1"/>
                    <a:pt x="306" y="72"/>
                    <a:pt x="264" y="197"/>
                  </a:cubicBezTo>
                  <a:cubicBezTo>
                    <a:pt x="192" y="533"/>
                    <a:pt x="120" y="869"/>
                    <a:pt x="24" y="1206"/>
                  </a:cubicBezTo>
                  <a:cubicBezTo>
                    <a:pt x="0" y="1350"/>
                    <a:pt x="72" y="1518"/>
                    <a:pt x="240" y="1542"/>
                  </a:cubicBezTo>
                  <a:cubicBezTo>
                    <a:pt x="270" y="1551"/>
                    <a:pt x="299" y="1556"/>
                    <a:pt x="328" y="1556"/>
                  </a:cubicBezTo>
                  <a:cubicBezTo>
                    <a:pt x="439" y="1556"/>
                    <a:pt x="538" y="1483"/>
                    <a:pt x="576" y="1350"/>
                  </a:cubicBezTo>
                  <a:cubicBezTo>
                    <a:pt x="648" y="1013"/>
                    <a:pt x="720" y="677"/>
                    <a:pt x="816" y="365"/>
                  </a:cubicBezTo>
                  <a:cubicBezTo>
                    <a:pt x="840" y="221"/>
                    <a:pt x="768" y="53"/>
                    <a:pt x="624" y="5"/>
                  </a:cubicBezTo>
                  <a:cubicBezTo>
                    <a:pt x="606" y="2"/>
                    <a:pt x="587" y="1"/>
                    <a:pt x="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2"/>
            <p:cNvSpPr/>
            <p:nvPr/>
          </p:nvSpPr>
          <p:spPr>
            <a:xfrm>
              <a:off x="4611975" y="3517300"/>
              <a:ext cx="20425" cy="23450"/>
            </a:xfrm>
            <a:custGeom>
              <a:avLst/>
              <a:gdLst/>
              <a:ahLst/>
              <a:cxnLst/>
              <a:rect l="l" t="t" r="r" b="b"/>
              <a:pathLst>
                <a:path w="817" h="938" extrusionOk="0">
                  <a:moveTo>
                    <a:pt x="518" y="1"/>
                  </a:moveTo>
                  <a:cubicBezTo>
                    <a:pt x="497" y="1"/>
                    <a:pt x="476" y="4"/>
                    <a:pt x="456" y="10"/>
                  </a:cubicBezTo>
                  <a:cubicBezTo>
                    <a:pt x="456" y="34"/>
                    <a:pt x="432" y="34"/>
                    <a:pt x="408" y="58"/>
                  </a:cubicBezTo>
                  <a:cubicBezTo>
                    <a:pt x="360" y="82"/>
                    <a:pt x="336" y="106"/>
                    <a:pt x="288" y="154"/>
                  </a:cubicBezTo>
                  <a:cubicBezTo>
                    <a:pt x="216" y="274"/>
                    <a:pt x="144" y="394"/>
                    <a:pt x="48" y="514"/>
                  </a:cubicBezTo>
                  <a:cubicBezTo>
                    <a:pt x="24" y="562"/>
                    <a:pt x="24" y="586"/>
                    <a:pt x="24" y="634"/>
                  </a:cubicBezTo>
                  <a:cubicBezTo>
                    <a:pt x="0" y="658"/>
                    <a:pt x="0" y="706"/>
                    <a:pt x="24" y="730"/>
                  </a:cubicBezTo>
                  <a:cubicBezTo>
                    <a:pt x="24" y="778"/>
                    <a:pt x="48" y="802"/>
                    <a:pt x="72" y="826"/>
                  </a:cubicBezTo>
                  <a:cubicBezTo>
                    <a:pt x="96" y="850"/>
                    <a:pt x="120" y="874"/>
                    <a:pt x="144" y="898"/>
                  </a:cubicBezTo>
                  <a:cubicBezTo>
                    <a:pt x="187" y="926"/>
                    <a:pt x="229" y="938"/>
                    <a:pt x="271" y="938"/>
                  </a:cubicBezTo>
                  <a:cubicBezTo>
                    <a:pt x="301" y="938"/>
                    <a:pt x="331" y="932"/>
                    <a:pt x="360" y="922"/>
                  </a:cubicBezTo>
                  <a:cubicBezTo>
                    <a:pt x="384" y="922"/>
                    <a:pt x="408" y="922"/>
                    <a:pt x="432" y="898"/>
                  </a:cubicBezTo>
                  <a:cubicBezTo>
                    <a:pt x="480" y="874"/>
                    <a:pt x="504" y="850"/>
                    <a:pt x="528" y="802"/>
                  </a:cubicBezTo>
                  <a:lnTo>
                    <a:pt x="792" y="418"/>
                  </a:lnTo>
                  <a:cubicBezTo>
                    <a:pt x="792" y="394"/>
                    <a:pt x="816" y="370"/>
                    <a:pt x="816" y="322"/>
                  </a:cubicBezTo>
                  <a:cubicBezTo>
                    <a:pt x="816" y="298"/>
                    <a:pt x="816" y="250"/>
                    <a:pt x="816" y="202"/>
                  </a:cubicBezTo>
                  <a:cubicBezTo>
                    <a:pt x="792" y="178"/>
                    <a:pt x="792" y="154"/>
                    <a:pt x="768" y="130"/>
                  </a:cubicBezTo>
                  <a:cubicBezTo>
                    <a:pt x="744" y="82"/>
                    <a:pt x="720" y="58"/>
                    <a:pt x="672" y="58"/>
                  </a:cubicBezTo>
                  <a:cubicBezTo>
                    <a:pt x="637" y="23"/>
                    <a:pt x="576" y="1"/>
                    <a:pt x="5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2"/>
            <p:cNvSpPr/>
            <p:nvPr/>
          </p:nvSpPr>
          <p:spPr>
            <a:xfrm>
              <a:off x="4631175" y="3445825"/>
              <a:ext cx="27025" cy="38725"/>
            </a:xfrm>
            <a:custGeom>
              <a:avLst/>
              <a:gdLst/>
              <a:ahLst/>
              <a:cxnLst/>
              <a:rect l="l" t="t" r="r" b="b"/>
              <a:pathLst>
                <a:path w="1081" h="1549" extrusionOk="0">
                  <a:moveTo>
                    <a:pt x="763" y="0"/>
                  </a:moveTo>
                  <a:cubicBezTo>
                    <a:pt x="642" y="0"/>
                    <a:pt x="524" y="86"/>
                    <a:pt x="505" y="205"/>
                  </a:cubicBezTo>
                  <a:cubicBezTo>
                    <a:pt x="481" y="301"/>
                    <a:pt x="433" y="373"/>
                    <a:pt x="408" y="469"/>
                  </a:cubicBezTo>
                  <a:cubicBezTo>
                    <a:pt x="408" y="493"/>
                    <a:pt x="408" y="517"/>
                    <a:pt x="384" y="541"/>
                  </a:cubicBezTo>
                  <a:cubicBezTo>
                    <a:pt x="360" y="589"/>
                    <a:pt x="336" y="613"/>
                    <a:pt x="336" y="661"/>
                  </a:cubicBezTo>
                  <a:cubicBezTo>
                    <a:pt x="288" y="733"/>
                    <a:pt x="240" y="829"/>
                    <a:pt x="192" y="901"/>
                  </a:cubicBezTo>
                  <a:cubicBezTo>
                    <a:pt x="168" y="925"/>
                    <a:pt x="144" y="973"/>
                    <a:pt x="120" y="1021"/>
                  </a:cubicBezTo>
                  <a:cubicBezTo>
                    <a:pt x="120" y="1021"/>
                    <a:pt x="96" y="1045"/>
                    <a:pt x="72" y="1069"/>
                  </a:cubicBezTo>
                  <a:cubicBezTo>
                    <a:pt x="24" y="1141"/>
                    <a:pt x="0" y="1189"/>
                    <a:pt x="0" y="1285"/>
                  </a:cubicBezTo>
                  <a:cubicBezTo>
                    <a:pt x="0" y="1333"/>
                    <a:pt x="24" y="1429"/>
                    <a:pt x="72" y="1477"/>
                  </a:cubicBezTo>
                  <a:cubicBezTo>
                    <a:pt x="120" y="1525"/>
                    <a:pt x="192" y="1549"/>
                    <a:pt x="264" y="1549"/>
                  </a:cubicBezTo>
                  <a:cubicBezTo>
                    <a:pt x="336" y="1549"/>
                    <a:pt x="433" y="1525"/>
                    <a:pt x="481" y="1477"/>
                  </a:cubicBezTo>
                  <a:cubicBezTo>
                    <a:pt x="721" y="1141"/>
                    <a:pt x="937" y="757"/>
                    <a:pt x="1033" y="349"/>
                  </a:cubicBezTo>
                  <a:cubicBezTo>
                    <a:pt x="1081" y="205"/>
                    <a:pt x="985" y="37"/>
                    <a:pt x="841" y="13"/>
                  </a:cubicBezTo>
                  <a:cubicBezTo>
                    <a:pt x="815" y="4"/>
                    <a:pt x="789"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2"/>
            <p:cNvSpPr/>
            <p:nvPr/>
          </p:nvSpPr>
          <p:spPr>
            <a:xfrm>
              <a:off x="4655775" y="3358225"/>
              <a:ext cx="27025" cy="48650"/>
            </a:xfrm>
            <a:custGeom>
              <a:avLst/>
              <a:gdLst/>
              <a:ahLst/>
              <a:cxnLst/>
              <a:rect l="l" t="t" r="r" b="b"/>
              <a:pathLst>
                <a:path w="1081" h="1946" extrusionOk="0">
                  <a:moveTo>
                    <a:pt x="765" y="0"/>
                  </a:moveTo>
                  <a:cubicBezTo>
                    <a:pt x="649" y="0"/>
                    <a:pt x="544" y="86"/>
                    <a:pt x="505" y="205"/>
                  </a:cubicBezTo>
                  <a:cubicBezTo>
                    <a:pt x="337" y="661"/>
                    <a:pt x="193" y="1141"/>
                    <a:pt x="49" y="1597"/>
                  </a:cubicBezTo>
                  <a:cubicBezTo>
                    <a:pt x="1" y="1741"/>
                    <a:pt x="97" y="1909"/>
                    <a:pt x="241" y="1933"/>
                  </a:cubicBezTo>
                  <a:cubicBezTo>
                    <a:pt x="266" y="1941"/>
                    <a:pt x="292" y="1945"/>
                    <a:pt x="317" y="1945"/>
                  </a:cubicBezTo>
                  <a:cubicBezTo>
                    <a:pt x="433" y="1945"/>
                    <a:pt x="537" y="1859"/>
                    <a:pt x="577" y="1741"/>
                  </a:cubicBezTo>
                  <a:lnTo>
                    <a:pt x="1033" y="349"/>
                  </a:lnTo>
                  <a:cubicBezTo>
                    <a:pt x="1081" y="205"/>
                    <a:pt x="985" y="37"/>
                    <a:pt x="841" y="13"/>
                  </a:cubicBezTo>
                  <a:cubicBezTo>
                    <a:pt x="815" y="4"/>
                    <a:pt x="790" y="0"/>
                    <a:pt x="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2"/>
            <p:cNvSpPr/>
            <p:nvPr/>
          </p:nvSpPr>
          <p:spPr>
            <a:xfrm>
              <a:off x="4675575" y="3273800"/>
              <a:ext cx="18025" cy="39250"/>
            </a:xfrm>
            <a:custGeom>
              <a:avLst/>
              <a:gdLst/>
              <a:ahLst/>
              <a:cxnLst/>
              <a:rect l="l" t="t" r="r" b="b"/>
              <a:pathLst>
                <a:path w="721" h="1570" extrusionOk="0">
                  <a:moveTo>
                    <a:pt x="473" y="1"/>
                  </a:moveTo>
                  <a:cubicBezTo>
                    <a:pt x="339" y="1"/>
                    <a:pt x="190" y="74"/>
                    <a:pt x="169" y="221"/>
                  </a:cubicBezTo>
                  <a:cubicBezTo>
                    <a:pt x="121" y="557"/>
                    <a:pt x="73" y="893"/>
                    <a:pt x="25" y="1229"/>
                  </a:cubicBezTo>
                  <a:cubicBezTo>
                    <a:pt x="1" y="1301"/>
                    <a:pt x="1" y="1373"/>
                    <a:pt x="49" y="1445"/>
                  </a:cubicBezTo>
                  <a:cubicBezTo>
                    <a:pt x="73" y="1493"/>
                    <a:pt x="145" y="1565"/>
                    <a:pt x="217" y="1565"/>
                  </a:cubicBezTo>
                  <a:cubicBezTo>
                    <a:pt x="232" y="1568"/>
                    <a:pt x="248" y="1570"/>
                    <a:pt x="265" y="1570"/>
                  </a:cubicBezTo>
                  <a:cubicBezTo>
                    <a:pt x="383" y="1570"/>
                    <a:pt x="532" y="1499"/>
                    <a:pt x="553" y="1373"/>
                  </a:cubicBezTo>
                  <a:cubicBezTo>
                    <a:pt x="601" y="1037"/>
                    <a:pt x="673" y="701"/>
                    <a:pt x="721" y="365"/>
                  </a:cubicBezTo>
                  <a:cubicBezTo>
                    <a:pt x="721" y="293"/>
                    <a:pt x="721" y="221"/>
                    <a:pt x="697" y="149"/>
                  </a:cubicBezTo>
                  <a:cubicBezTo>
                    <a:pt x="649" y="77"/>
                    <a:pt x="577" y="29"/>
                    <a:pt x="529" y="5"/>
                  </a:cubicBezTo>
                  <a:cubicBezTo>
                    <a:pt x="511" y="2"/>
                    <a:pt x="492" y="1"/>
                    <a:pt x="4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2"/>
            <p:cNvSpPr/>
            <p:nvPr/>
          </p:nvSpPr>
          <p:spPr>
            <a:xfrm>
              <a:off x="4683975" y="3180300"/>
              <a:ext cx="13825" cy="36025"/>
            </a:xfrm>
            <a:custGeom>
              <a:avLst/>
              <a:gdLst/>
              <a:ahLst/>
              <a:cxnLst/>
              <a:rect l="l" t="t" r="r" b="b"/>
              <a:pathLst>
                <a:path w="553" h="1441" extrusionOk="0">
                  <a:moveTo>
                    <a:pt x="289" y="1"/>
                  </a:moveTo>
                  <a:cubicBezTo>
                    <a:pt x="145" y="25"/>
                    <a:pt x="1" y="145"/>
                    <a:pt x="1" y="289"/>
                  </a:cubicBezTo>
                  <a:lnTo>
                    <a:pt x="1" y="1153"/>
                  </a:lnTo>
                  <a:cubicBezTo>
                    <a:pt x="1" y="1321"/>
                    <a:pt x="145" y="1441"/>
                    <a:pt x="289" y="1441"/>
                  </a:cubicBezTo>
                  <a:cubicBezTo>
                    <a:pt x="433" y="1441"/>
                    <a:pt x="553" y="1321"/>
                    <a:pt x="553" y="1153"/>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2"/>
            <p:cNvSpPr/>
            <p:nvPr/>
          </p:nvSpPr>
          <p:spPr>
            <a:xfrm>
              <a:off x="4680975" y="3108650"/>
              <a:ext cx="17425" cy="32925"/>
            </a:xfrm>
            <a:custGeom>
              <a:avLst/>
              <a:gdLst/>
              <a:ahLst/>
              <a:cxnLst/>
              <a:rect l="l" t="t" r="r" b="b"/>
              <a:pathLst>
                <a:path w="697" h="1317" extrusionOk="0">
                  <a:moveTo>
                    <a:pt x="280" y="1"/>
                  </a:moveTo>
                  <a:cubicBezTo>
                    <a:pt x="259" y="1"/>
                    <a:pt x="238" y="3"/>
                    <a:pt x="217" y="11"/>
                  </a:cubicBezTo>
                  <a:cubicBezTo>
                    <a:pt x="145" y="35"/>
                    <a:pt x="73" y="83"/>
                    <a:pt x="49" y="131"/>
                  </a:cubicBezTo>
                  <a:cubicBezTo>
                    <a:pt x="1" y="203"/>
                    <a:pt x="1" y="275"/>
                    <a:pt x="25" y="347"/>
                  </a:cubicBezTo>
                  <a:lnTo>
                    <a:pt x="145" y="1115"/>
                  </a:lnTo>
                  <a:cubicBezTo>
                    <a:pt x="169" y="1163"/>
                    <a:pt x="217" y="1235"/>
                    <a:pt x="289" y="1283"/>
                  </a:cubicBezTo>
                  <a:cubicBezTo>
                    <a:pt x="323" y="1300"/>
                    <a:pt x="381" y="1317"/>
                    <a:pt x="437" y="1317"/>
                  </a:cubicBezTo>
                  <a:cubicBezTo>
                    <a:pt x="460" y="1317"/>
                    <a:pt x="484" y="1314"/>
                    <a:pt x="505" y="1307"/>
                  </a:cubicBezTo>
                  <a:cubicBezTo>
                    <a:pt x="553" y="1283"/>
                    <a:pt x="625" y="1235"/>
                    <a:pt x="673" y="1163"/>
                  </a:cubicBezTo>
                  <a:cubicBezTo>
                    <a:pt x="697" y="1091"/>
                    <a:pt x="697" y="1043"/>
                    <a:pt x="697" y="947"/>
                  </a:cubicBezTo>
                  <a:lnTo>
                    <a:pt x="553" y="203"/>
                  </a:lnTo>
                  <a:cubicBezTo>
                    <a:pt x="553" y="155"/>
                    <a:pt x="481" y="83"/>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2"/>
            <p:cNvSpPr/>
            <p:nvPr/>
          </p:nvSpPr>
          <p:spPr>
            <a:xfrm>
              <a:off x="4668375" y="3043250"/>
              <a:ext cx="17425" cy="38925"/>
            </a:xfrm>
            <a:custGeom>
              <a:avLst/>
              <a:gdLst/>
              <a:ahLst/>
              <a:cxnLst/>
              <a:rect l="l" t="t" r="r" b="b"/>
              <a:pathLst>
                <a:path w="697" h="1557" extrusionOk="0">
                  <a:moveTo>
                    <a:pt x="260" y="0"/>
                  </a:moveTo>
                  <a:cubicBezTo>
                    <a:pt x="237" y="0"/>
                    <a:pt x="214" y="3"/>
                    <a:pt x="193" y="10"/>
                  </a:cubicBezTo>
                  <a:cubicBezTo>
                    <a:pt x="121" y="34"/>
                    <a:pt x="73" y="82"/>
                    <a:pt x="25" y="130"/>
                  </a:cubicBezTo>
                  <a:cubicBezTo>
                    <a:pt x="1" y="202"/>
                    <a:pt x="1" y="274"/>
                    <a:pt x="1" y="346"/>
                  </a:cubicBezTo>
                  <a:cubicBezTo>
                    <a:pt x="49" y="682"/>
                    <a:pt x="97" y="1018"/>
                    <a:pt x="145" y="1354"/>
                  </a:cubicBezTo>
                  <a:cubicBezTo>
                    <a:pt x="169" y="1426"/>
                    <a:pt x="217" y="1498"/>
                    <a:pt x="289" y="1522"/>
                  </a:cubicBezTo>
                  <a:cubicBezTo>
                    <a:pt x="323" y="1539"/>
                    <a:pt x="381" y="1556"/>
                    <a:pt x="437" y="1556"/>
                  </a:cubicBezTo>
                  <a:cubicBezTo>
                    <a:pt x="460" y="1556"/>
                    <a:pt x="484" y="1553"/>
                    <a:pt x="505" y="1546"/>
                  </a:cubicBezTo>
                  <a:cubicBezTo>
                    <a:pt x="553" y="1522"/>
                    <a:pt x="625" y="1474"/>
                    <a:pt x="673" y="1426"/>
                  </a:cubicBezTo>
                  <a:cubicBezTo>
                    <a:pt x="697" y="1354"/>
                    <a:pt x="697" y="1282"/>
                    <a:pt x="697" y="1210"/>
                  </a:cubicBezTo>
                  <a:cubicBezTo>
                    <a:pt x="649" y="874"/>
                    <a:pt x="601" y="538"/>
                    <a:pt x="553" y="202"/>
                  </a:cubicBezTo>
                  <a:cubicBezTo>
                    <a:pt x="529" y="154"/>
                    <a:pt x="457" y="82"/>
                    <a:pt x="409" y="34"/>
                  </a:cubicBezTo>
                  <a:cubicBezTo>
                    <a:pt x="375" y="17"/>
                    <a:pt x="317"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2"/>
            <p:cNvSpPr/>
            <p:nvPr/>
          </p:nvSpPr>
          <p:spPr>
            <a:xfrm>
              <a:off x="4655775" y="2980775"/>
              <a:ext cx="21625" cy="39050"/>
            </a:xfrm>
            <a:custGeom>
              <a:avLst/>
              <a:gdLst/>
              <a:ahLst/>
              <a:cxnLst/>
              <a:rect l="l" t="t" r="r" b="b"/>
              <a:pathLst>
                <a:path w="865" h="1562" extrusionOk="0">
                  <a:moveTo>
                    <a:pt x="295" y="1"/>
                  </a:moveTo>
                  <a:cubicBezTo>
                    <a:pt x="268" y="1"/>
                    <a:pt x="242" y="4"/>
                    <a:pt x="217" y="13"/>
                  </a:cubicBezTo>
                  <a:cubicBezTo>
                    <a:pt x="73" y="61"/>
                    <a:pt x="1" y="205"/>
                    <a:pt x="25" y="349"/>
                  </a:cubicBezTo>
                  <a:cubicBezTo>
                    <a:pt x="121" y="685"/>
                    <a:pt x="217" y="1021"/>
                    <a:pt x="289" y="1357"/>
                  </a:cubicBezTo>
                  <a:cubicBezTo>
                    <a:pt x="328" y="1476"/>
                    <a:pt x="449" y="1562"/>
                    <a:pt x="571" y="1562"/>
                  </a:cubicBezTo>
                  <a:cubicBezTo>
                    <a:pt x="597" y="1562"/>
                    <a:pt x="623" y="1558"/>
                    <a:pt x="649" y="1549"/>
                  </a:cubicBezTo>
                  <a:cubicBezTo>
                    <a:pt x="793" y="1501"/>
                    <a:pt x="865" y="1357"/>
                    <a:pt x="841" y="1189"/>
                  </a:cubicBezTo>
                  <a:cubicBezTo>
                    <a:pt x="745" y="877"/>
                    <a:pt x="649" y="541"/>
                    <a:pt x="577" y="205"/>
                  </a:cubicBezTo>
                  <a:cubicBezTo>
                    <a:pt x="537" y="87"/>
                    <a:pt x="416"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2"/>
            <p:cNvSpPr/>
            <p:nvPr/>
          </p:nvSpPr>
          <p:spPr>
            <a:xfrm>
              <a:off x="4644975" y="2905975"/>
              <a:ext cx="19825" cy="32775"/>
            </a:xfrm>
            <a:custGeom>
              <a:avLst/>
              <a:gdLst/>
              <a:ahLst/>
              <a:cxnLst/>
              <a:rect l="l" t="t" r="r" b="b"/>
              <a:pathLst>
                <a:path w="793" h="1311" extrusionOk="0">
                  <a:moveTo>
                    <a:pt x="377" y="0"/>
                  </a:moveTo>
                  <a:cubicBezTo>
                    <a:pt x="248" y="0"/>
                    <a:pt x="114" y="71"/>
                    <a:pt x="73" y="197"/>
                  </a:cubicBezTo>
                  <a:cubicBezTo>
                    <a:pt x="1" y="533"/>
                    <a:pt x="49" y="893"/>
                    <a:pt x="217" y="1181"/>
                  </a:cubicBezTo>
                  <a:cubicBezTo>
                    <a:pt x="265" y="1262"/>
                    <a:pt x="370" y="1311"/>
                    <a:pt x="469" y="1311"/>
                  </a:cubicBezTo>
                  <a:cubicBezTo>
                    <a:pt x="516" y="1311"/>
                    <a:pt x="562" y="1300"/>
                    <a:pt x="601" y="1277"/>
                  </a:cubicBezTo>
                  <a:cubicBezTo>
                    <a:pt x="721" y="1205"/>
                    <a:pt x="793" y="1037"/>
                    <a:pt x="697" y="893"/>
                  </a:cubicBezTo>
                  <a:cubicBezTo>
                    <a:pt x="697" y="869"/>
                    <a:pt x="673" y="845"/>
                    <a:pt x="673" y="821"/>
                  </a:cubicBezTo>
                  <a:cubicBezTo>
                    <a:pt x="649" y="749"/>
                    <a:pt x="625" y="677"/>
                    <a:pt x="601" y="629"/>
                  </a:cubicBezTo>
                  <a:cubicBezTo>
                    <a:pt x="601" y="557"/>
                    <a:pt x="601" y="485"/>
                    <a:pt x="601" y="437"/>
                  </a:cubicBezTo>
                  <a:cubicBezTo>
                    <a:pt x="625" y="413"/>
                    <a:pt x="625" y="389"/>
                    <a:pt x="625" y="365"/>
                  </a:cubicBezTo>
                  <a:cubicBezTo>
                    <a:pt x="649" y="293"/>
                    <a:pt x="625" y="197"/>
                    <a:pt x="601" y="149"/>
                  </a:cubicBezTo>
                  <a:cubicBezTo>
                    <a:pt x="553" y="77"/>
                    <a:pt x="505" y="29"/>
                    <a:pt x="433" y="5"/>
                  </a:cubicBezTo>
                  <a:cubicBezTo>
                    <a:pt x="414" y="2"/>
                    <a:pt x="396"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2"/>
            <p:cNvSpPr/>
            <p:nvPr/>
          </p:nvSpPr>
          <p:spPr>
            <a:xfrm>
              <a:off x="4637175" y="2855825"/>
              <a:ext cx="18025" cy="23275"/>
            </a:xfrm>
            <a:custGeom>
              <a:avLst/>
              <a:gdLst/>
              <a:ahLst/>
              <a:cxnLst/>
              <a:rect l="l" t="t" r="r" b="b"/>
              <a:pathLst>
                <a:path w="721" h="931" extrusionOk="0">
                  <a:moveTo>
                    <a:pt x="277" y="0"/>
                  </a:moveTo>
                  <a:cubicBezTo>
                    <a:pt x="259" y="0"/>
                    <a:pt x="241" y="6"/>
                    <a:pt x="217" y="18"/>
                  </a:cubicBezTo>
                  <a:cubicBezTo>
                    <a:pt x="168" y="43"/>
                    <a:pt x="96" y="67"/>
                    <a:pt x="48" y="139"/>
                  </a:cubicBezTo>
                  <a:cubicBezTo>
                    <a:pt x="24" y="211"/>
                    <a:pt x="0" y="283"/>
                    <a:pt x="24" y="355"/>
                  </a:cubicBezTo>
                  <a:cubicBezTo>
                    <a:pt x="72" y="475"/>
                    <a:pt x="120" y="595"/>
                    <a:pt x="168" y="739"/>
                  </a:cubicBezTo>
                  <a:cubicBezTo>
                    <a:pt x="168" y="763"/>
                    <a:pt x="193" y="787"/>
                    <a:pt x="217" y="835"/>
                  </a:cubicBezTo>
                  <a:cubicBezTo>
                    <a:pt x="241" y="859"/>
                    <a:pt x="265" y="883"/>
                    <a:pt x="289" y="907"/>
                  </a:cubicBezTo>
                  <a:cubicBezTo>
                    <a:pt x="313" y="907"/>
                    <a:pt x="361" y="931"/>
                    <a:pt x="385" y="931"/>
                  </a:cubicBezTo>
                  <a:lnTo>
                    <a:pt x="505" y="931"/>
                  </a:lnTo>
                  <a:cubicBezTo>
                    <a:pt x="577" y="907"/>
                    <a:pt x="649" y="859"/>
                    <a:pt x="673" y="787"/>
                  </a:cubicBezTo>
                  <a:cubicBezTo>
                    <a:pt x="697" y="739"/>
                    <a:pt x="721" y="643"/>
                    <a:pt x="697" y="571"/>
                  </a:cubicBezTo>
                  <a:cubicBezTo>
                    <a:pt x="649" y="451"/>
                    <a:pt x="601" y="331"/>
                    <a:pt x="577" y="211"/>
                  </a:cubicBezTo>
                  <a:cubicBezTo>
                    <a:pt x="553" y="163"/>
                    <a:pt x="553" y="139"/>
                    <a:pt x="529" y="115"/>
                  </a:cubicBezTo>
                  <a:cubicBezTo>
                    <a:pt x="505" y="91"/>
                    <a:pt x="481" y="67"/>
                    <a:pt x="433" y="43"/>
                  </a:cubicBezTo>
                  <a:cubicBezTo>
                    <a:pt x="409" y="18"/>
                    <a:pt x="385"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2"/>
            <p:cNvSpPr/>
            <p:nvPr/>
          </p:nvSpPr>
          <p:spPr>
            <a:xfrm>
              <a:off x="4629375" y="2784500"/>
              <a:ext cx="19825" cy="32700"/>
            </a:xfrm>
            <a:custGeom>
              <a:avLst/>
              <a:gdLst/>
              <a:ahLst/>
              <a:cxnLst/>
              <a:rect l="l" t="t" r="r" b="b"/>
              <a:pathLst>
                <a:path w="793" h="1308" extrusionOk="0">
                  <a:moveTo>
                    <a:pt x="343" y="1"/>
                  </a:moveTo>
                  <a:cubicBezTo>
                    <a:pt x="225" y="1"/>
                    <a:pt x="111" y="74"/>
                    <a:pt x="72" y="207"/>
                  </a:cubicBezTo>
                  <a:cubicBezTo>
                    <a:pt x="0" y="519"/>
                    <a:pt x="48" y="879"/>
                    <a:pt x="216" y="1167"/>
                  </a:cubicBezTo>
                  <a:cubicBezTo>
                    <a:pt x="265" y="1249"/>
                    <a:pt x="369" y="1308"/>
                    <a:pt x="468" y="1308"/>
                  </a:cubicBezTo>
                  <a:cubicBezTo>
                    <a:pt x="515" y="1308"/>
                    <a:pt x="562" y="1294"/>
                    <a:pt x="601" y="1263"/>
                  </a:cubicBezTo>
                  <a:cubicBezTo>
                    <a:pt x="721" y="1191"/>
                    <a:pt x="793" y="1023"/>
                    <a:pt x="697" y="879"/>
                  </a:cubicBezTo>
                  <a:cubicBezTo>
                    <a:pt x="697" y="855"/>
                    <a:pt x="673" y="831"/>
                    <a:pt x="673" y="807"/>
                  </a:cubicBezTo>
                  <a:cubicBezTo>
                    <a:pt x="649" y="735"/>
                    <a:pt x="625" y="687"/>
                    <a:pt x="601" y="615"/>
                  </a:cubicBezTo>
                  <a:cubicBezTo>
                    <a:pt x="601" y="543"/>
                    <a:pt x="601" y="495"/>
                    <a:pt x="601" y="423"/>
                  </a:cubicBezTo>
                  <a:cubicBezTo>
                    <a:pt x="625" y="399"/>
                    <a:pt x="625" y="375"/>
                    <a:pt x="625" y="351"/>
                  </a:cubicBezTo>
                  <a:cubicBezTo>
                    <a:pt x="649" y="279"/>
                    <a:pt x="625" y="207"/>
                    <a:pt x="601" y="135"/>
                  </a:cubicBezTo>
                  <a:cubicBezTo>
                    <a:pt x="553" y="63"/>
                    <a:pt x="505" y="15"/>
                    <a:pt x="432" y="15"/>
                  </a:cubicBezTo>
                  <a:cubicBezTo>
                    <a:pt x="403" y="5"/>
                    <a:pt x="373" y="1"/>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2"/>
            <p:cNvSpPr/>
            <p:nvPr/>
          </p:nvSpPr>
          <p:spPr>
            <a:xfrm>
              <a:off x="4638375" y="2727850"/>
              <a:ext cx="18025" cy="14450"/>
            </a:xfrm>
            <a:custGeom>
              <a:avLst/>
              <a:gdLst/>
              <a:ahLst/>
              <a:cxnLst/>
              <a:rect l="l" t="t" r="r" b="b"/>
              <a:pathLst>
                <a:path w="721" h="578" extrusionOk="0">
                  <a:moveTo>
                    <a:pt x="361" y="1"/>
                  </a:moveTo>
                  <a:cubicBezTo>
                    <a:pt x="0" y="1"/>
                    <a:pt x="0" y="577"/>
                    <a:pt x="361" y="577"/>
                  </a:cubicBezTo>
                  <a:cubicBezTo>
                    <a:pt x="721" y="577"/>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2"/>
            <p:cNvSpPr/>
            <p:nvPr/>
          </p:nvSpPr>
          <p:spPr>
            <a:xfrm>
              <a:off x="4657575" y="2762350"/>
              <a:ext cx="24625" cy="55050"/>
            </a:xfrm>
            <a:custGeom>
              <a:avLst/>
              <a:gdLst/>
              <a:ahLst/>
              <a:cxnLst/>
              <a:rect l="l" t="t" r="r" b="b"/>
              <a:pathLst>
                <a:path w="985" h="2202" extrusionOk="0">
                  <a:moveTo>
                    <a:pt x="318" y="1"/>
                  </a:moveTo>
                  <a:cubicBezTo>
                    <a:pt x="292" y="1"/>
                    <a:pt x="266" y="5"/>
                    <a:pt x="241" y="13"/>
                  </a:cubicBezTo>
                  <a:cubicBezTo>
                    <a:pt x="97" y="61"/>
                    <a:pt x="1" y="205"/>
                    <a:pt x="49" y="373"/>
                  </a:cubicBezTo>
                  <a:cubicBezTo>
                    <a:pt x="169" y="901"/>
                    <a:pt x="289" y="1453"/>
                    <a:pt x="409" y="1981"/>
                  </a:cubicBezTo>
                  <a:cubicBezTo>
                    <a:pt x="430" y="2110"/>
                    <a:pt x="567" y="2201"/>
                    <a:pt x="699" y="2201"/>
                  </a:cubicBezTo>
                  <a:cubicBezTo>
                    <a:pt x="715" y="2201"/>
                    <a:pt x="730" y="2200"/>
                    <a:pt x="745" y="2197"/>
                  </a:cubicBezTo>
                  <a:cubicBezTo>
                    <a:pt x="889" y="2125"/>
                    <a:pt x="985" y="2005"/>
                    <a:pt x="937" y="1837"/>
                  </a:cubicBezTo>
                  <a:lnTo>
                    <a:pt x="577" y="205"/>
                  </a:ln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2"/>
            <p:cNvSpPr/>
            <p:nvPr/>
          </p:nvSpPr>
          <p:spPr>
            <a:xfrm>
              <a:off x="4674975" y="2846425"/>
              <a:ext cx="21025" cy="29900"/>
            </a:xfrm>
            <a:custGeom>
              <a:avLst/>
              <a:gdLst/>
              <a:ahLst/>
              <a:cxnLst/>
              <a:rect l="l" t="t" r="r" b="b"/>
              <a:pathLst>
                <a:path w="841" h="1196" extrusionOk="0">
                  <a:moveTo>
                    <a:pt x="284" y="1"/>
                  </a:moveTo>
                  <a:cubicBezTo>
                    <a:pt x="261" y="1"/>
                    <a:pt x="238" y="3"/>
                    <a:pt x="217" y="10"/>
                  </a:cubicBezTo>
                  <a:cubicBezTo>
                    <a:pt x="145" y="34"/>
                    <a:pt x="97" y="82"/>
                    <a:pt x="49" y="130"/>
                  </a:cubicBezTo>
                  <a:cubicBezTo>
                    <a:pt x="25" y="202"/>
                    <a:pt x="1" y="298"/>
                    <a:pt x="25" y="346"/>
                  </a:cubicBezTo>
                  <a:cubicBezTo>
                    <a:pt x="97" y="563"/>
                    <a:pt x="193" y="779"/>
                    <a:pt x="265" y="971"/>
                  </a:cubicBezTo>
                  <a:cubicBezTo>
                    <a:pt x="289" y="1043"/>
                    <a:pt x="337" y="1115"/>
                    <a:pt x="385" y="1139"/>
                  </a:cubicBezTo>
                  <a:cubicBezTo>
                    <a:pt x="437" y="1174"/>
                    <a:pt x="503" y="1196"/>
                    <a:pt x="553" y="1196"/>
                  </a:cubicBezTo>
                  <a:cubicBezTo>
                    <a:pt x="572" y="1196"/>
                    <a:pt x="588" y="1193"/>
                    <a:pt x="601" y="1187"/>
                  </a:cubicBezTo>
                  <a:cubicBezTo>
                    <a:pt x="673" y="1163"/>
                    <a:pt x="745" y="1115"/>
                    <a:pt x="769" y="1043"/>
                  </a:cubicBezTo>
                  <a:cubicBezTo>
                    <a:pt x="817" y="995"/>
                    <a:pt x="841" y="899"/>
                    <a:pt x="817" y="827"/>
                  </a:cubicBezTo>
                  <a:cubicBezTo>
                    <a:pt x="721" y="635"/>
                    <a:pt x="649" y="419"/>
                    <a:pt x="553" y="202"/>
                  </a:cubicBezTo>
                  <a:cubicBezTo>
                    <a:pt x="529" y="130"/>
                    <a:pt x="505" y="82"/>
                    <a:pt x="433" y="34"/>
                  </a:cubicBezTo>
                  <a:cubicBezTo>
                    <a:pt x="399" y="17"/>
                    <a:pt x="341"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2"/>
            <p:cNvSpPr/>
            <p:nvPr/>
          </p:nvSpPr>
          <p:spPr>
            <a:xfrm>
              <a:off x="4689375" y="2902775"/>
              <a:ext cx="22225" cy="36050"/>
            </a:xfrm>
            <a:custGeom>
              <a:avLst/>
              <a:gdLst/>
              <a:ahLst/>
              <a:cxnLst/>
              <a:rect l="l" t="t" r="r" b="b"/>
              <a:pathLst>
                <a:path w="889" h="1442" extrusionOk="0">
                  <a:moveTo>
                    <a:pt x="319" y="0"/>
                  </a:moveTo>
                  <a:cubicBezTo>
                    <a:pt x="292" y="0"/>
                    <a:pt x="266" y="4"/>
                    <a:pt x="241" y="13"/>
                  </a:cubicBezTo>
                  <a:cubicBezTo>
                    <a:pt x="97" y="61"/>
                    <a:pt x="1" y="205"/>
                    <a:pt x="49" y="349"/>
                  </a:cubicBezTo>
                  <a:lnTo>
                    <a:pt x="313" y="1237"/>
                  </a:lnTo>
                  <a:cubicBezTo>
                    <a:pt x="332" y="1355"/>
                    <a:pt x="450" y="1441"/>
                    <a:pt x="571" y="1441"/>
                  </a:cubicBezTo>
                  <a:cubicBezTo>
                    <a:pt x="597" y="1441"/>
                    <a:pt x="623" y="1437"/>
                    <a:pt x="649" y="1429"/>
                  </a:cubicBezTo>
                  <a:cubicBezTo>
                    <a:pt x="793" y="1381"/>
                    <a:pt x="889" y="1237"/>
                    <a:pt x="841" y="1093"/>
                  </a:cubicBezTo>
                  <a:lnTo>
                    <a:pt x="601" y="205"/>
                  </a:lnTo>
                  <a:cubicBezTo>
                    <a:pt x="561"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2"/>
            <p:cNvSpPr/>
            <p:nvPr/>
          </p:nvSpPr>
          <p:spPr>
            <a:xfrm>
              <a:off x="4705575" y="2968175"/>
              <a:ext cx="24025" cy="48650"/>
            </a:xfrm>
            <a:custGeom>
              <a:avLst/>
              <a:gdLst/>
              <a:ahLst/>
              <a:cxnLst/>
              <a:rect l="l" t="t" r="r" b="b"/>
              <a:pathLst>
                <a:path w="961" h="1946" extrusionOk="0">
                  <a:moveTo>
                    <a:pt x="319" y="0"/>
                  </a:moveTo>
                  <a:cubicBezTo>
                    <a:pt x="293" y="0"/>
                    <a:pt x="266" y="4"/>
                    <a:pt x="241" y="13"/>
                  </a:cubicBezTo>
                  <a:cubicBezTo>
                    <a:pt x="97" y="61"/>
                    <a:pt x="1" y="205"/>
                    <a:pt x="49" y="349"/>
                  </a:cubicBezTo>
                  <a:cubicBezTo>
                    <a:pt x="145" y="829"/>
                    <a:pt x="265" y="1285"/>
                    <a:pt x="385" y="1741"/>
                  </a:cubicBezTo>
                  <a:cubicBezTo>
                    <a:pt x="405" y="1860"/>
                    <a:pt x="522" y="1946"/>
                    <a:pt x="643" y="1946"/>
                  </a:cubicBezTo>
                  <a:cubicBezTo>
                    <a:pt x="669" y="1946"/>
                    <a:pt x="695" y="1942"/>
                    <a:pt x="721" y="1933"/>
                  </a:cubicBezTo>
                  <a:cubicBezTo>
                    <a:pt x="865" y="1885"/>
                    <a:pt x="961" y="1741"/>
                    <a:pt x="913" y="1597"/>
                  </a:cubicBezTo>
                  <a:cubicBezTo>
                    <a:pt x="793" y="1141"/>
                    <a:pt x="697" y="661"/>
                    <a:pt x="577" y="205"/>
                  </a:cubicBezTo>
                  <a:cubicBezTo>
                    <a:pt x="557"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2"/>
            <p:cNvSpPr/>
            <p:nvPr/>
          </p:nvSpPr>
          <p:spPr>
            <a:xfrm>
              <a:off x="4715175" y="3068100"/>
              <a:ext cx="18025" cy="26425"/>
            </a:xfrm>
            <a:custGeom>
              <a:avLst/>
              <a:gdLst/>
              <a:ahLst/>
              <a:cxnLst/>
              <a:rect l="l" t="t" r="r" b="b"/>
              <a:pathLst>
                <a:path w="721" h="1057" extrusionOk="0">
                  <a:moveTo>
                    <a:pt x="289" y="0"/>
                  </a:moveTo>
                  <a:cubicBezTo>
                    <a:pt x="217" y="0"/>
                    <a:pt x="145" y="24"/>
                    <a:pt x="97" y="96"/>
                  </a:cubicBezTo>
                  <a:cubicBezTo>
                    <a:pt x="49" y="144"/>
                    <a:pt x="1" y="216"/>
                    <a:pt x="1" y="288"/>
                  </a:cubicBezTo>
                  <a:cubicBezTo>
                    <a:pt x="1" y="360"/>
                    <a:pt x="25" y="408"/>
                    <a:pt x="73" y="480"/>
                  </a:cubicBezTo>
                  <a:cubicBezTo>
                    <a:pt x="97" y="504"/>
                    <a:pt x="121" y="504"/>
                    <a:pt x="121" y="528"/>
                  </a:cubicBezTo>
                  <a:cubicBezTo>
                    <a:pt x="121" y="552"/>
                    <a:pt x="145" y="576"/>
                    <a:pt x="145" y="600"/>
                  </a:cubicBezTo>
                  <a:cubicBezTo>
                    <a:pt x="145" y="624"/>
                    <a:pt x="145" y="648"/>
                    <a:pt x="145" y="672"/>
                  </a:cubicBezTo>
                  <a:cubicBezTo>
                    <a:pt x="145" y="672"/>
                    <a:pt x="145" y="696"/>
                    <a:pt x="145" y="696"/>
                  </a:cubicBezTo>
                  <a:cubicBezTo>
                    <a:pt x="121" y="768"/>
                    <a:pt x="121" y="864"/>
                    <a:pt x="169" y="912"/>
                  </a:cubicBezTo>
                  <a:cubicBezTo>
                    <a:pt x="193" y="984"/>
                    <a:pt x="265" y="1032"/>
                    <a:pt x="337" y="1056"/>
                  </a:cubicBezTo>
                  <a:cubicBezTo>
                    <a:pt x="409" y="1056"/>
                    <a:pt x="481" y="1056"/>
                    <a:pt x="553" y="1032"/>
                  </a:cubicBezTo>
                  <a:cubicBezTo>
                    <a:pt x="601" y="984"/>
                    <a:pt x="649" y="936"/>
                    <a:pt x="673" y="864"/>
                  </a:cubicBezTo>
                  <a:cubicBezTo>
                    <a:pt x="721" y="720"/>
                    <a:pt x="721" y="576"/>
                    <a:pt x="673" y="432"/>
                  </a:cubicBezTo>
                  <a:cubicBezTo>
                    <a:pt x="649" y="312"/>
                    <a:pt x="577" y="192"/>
                    <a:pt x="481" y="96"/>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2"/>
            <p:cNvSpPr/>
            <p:nvPr/>
          </p:nvSpPr>
          <p:spPr>
            <a:xfrm>
              <a:off x="4727775" y="3133500"/>
              <a:ext cx="13825" cy="30025"/>
            </a:xfrm>
            <a:custGeom>
              <a:avLst/>
              <a:gdLst/>
              <a:ahLst/>
              <a:cxnLst/>
              <a:rect l="l" t="t" r="r" b="b"/>
              <a:pathLst>
                <a:path w="553" h="1201" extrusionOk="0">
                  <a:moveTo>
                    <a:pt x="289" y="1"/>
                  </a:moveTo>
                  <a:cubicBezTo>
                    <a:pt x="121" y="25"/>
                    <a:pt x="1" y="145"/>
                    <a:pt x="1" y="289"/>
                  </a:cubicBezTo>
                  <a:lnTo>
                    <a:pt x="1" y="913"/>
                  </a:lnTo>
                  <a:cubicBezTo>
                    <a:pt x="1" y="985"/>
                    <a:pt x="25" y="1057"/>
                    <a:pt x="73" y="1105"/>
                  </a:cubicBezTo>
                  <a:cubicBezTo>
                    <a:pt x="121" y="1153"/>
                    <a:pt x="217" y="1201"/>
                    <a:pt x="289" y="1201"/>
                  </a:cubicBezTo>
                  <a:cubicBezTo>
                    <a:pt x="433" y="1177"/>
                    <a:pt x="553" y="1081"/>
                    <a:pt x="553" y="913"/>
                  </a:cubicBezTo>
                  <a:lnTo>
                    <a:pt x="553" y="289"/>
                  </a:lnTo>
                  <a:cubicBezTo>
                    <a:pt x="553" y="217"/>
                    <a:pt x="529" y="145"/>
                    <a:pt x="481" y="97"/>
                  </a:cubicBez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2"/>
            <p:cNvSpPr/>
            <p:nvPr/>
          </p:nvSpPr>
          <p:spPr>
            <a:xfrm>
              <a:off x="4730775" y="3195900"/>
              <a:ext cx="13825" cy="45650"/>
            </a:xfrm>
            <a:custGeom>
              <a:avLst/>
              <a:gdLst/>
              <a:ahLst/>
              <a:cxnLst/>
              <a:rect l="l" t="t" r="r" b="b"/>
              <a:pathLst>
                <a:path w="553" h="1826" extrusionOk="0">
                  <a:moveTo>
                    <a:pt x="289" y="1"/>
                  </a:moveTo>
                  <a:cubicBezTo>
                    <a:pt x="145" y="25"/>
                    <a:pt x="1" y="145"/>
                    <a:pt x="1" y="289"/>
                  </a:cubicBezTo>
                  <a:lnTo>
                    <a:pt x="1" y="1537"/>
                  </a:lnTo>
                  <a:cubicBezTo>
                    <a:pt x="1" y="1681"/>
                    <a:pt x="145" y="1825"/>
                    <a:pt x="289" y="1825"/>
                  </a:cubicBezTo>
                  <a:cubicBezTo>
                    <a:pt x="433" y="1801"/>
                    <a:pt x="553" y="1705"/>
                    <a:pt x="553" y="1537"/>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2"/>
            <p:cNvSpPr/>
            <p:nvPr/>
          </p:nvSpPr>
          <p:spPr>
            <a:xfrm>
              <a:off x="4727175" y="3267925"/>
              <a:ext cx="17425" cy="29425"/>
            </a:xfrm>
            <a:custGeom>
              <a:avLst/>
              <a:gdLst/>
              <a:ahLst/>
              <a:cxnLst/>
              <a:rect l="l" t="t" r="r" b="b"/>
              <a:pathLst>
                <a:path w="697" h="1177" extrusionOk="0">
                  <a:moveTo>
                    <a:pt x="481" y="0"/>
                  </a:moveTo>
                  <a:cubicBezTo>
                    <a:pt x="409" y="0"/>
                    <a:pt x="337" y="0"/>
                    <a:pt x="265" y="24"/>
                  </a:cubicBezTo>
                  <a:cubicBezTo>
                    <a:pt x="217" y="72"/>
                    <a:pt x="145" y="120"/>
                    <a:pt x="145" y="192"/>
                  </a:cubicBezTo>
                  <a:cubicBezTo>
                    <a:pt x="97" y="408"/>
                    <a:pt x="49" y="624"/>
                    <a:pt x="25" y="816"/>
                  </a:cubicBezTo>
                  <a:cubicBezTo>
                    <a:pt x="1" y="888"/>
                    <a:pt x="1" y="984"/>
                    <a:pt x="49" y="1032"/>
                  </a:cubicBezTo>
                  <a:cubicBezTo>
                    <a:pt x="73" y="1104"/>
                    <a:pt x="145" y="1152"/>
                    <a:pt x="217" y="1176"/>
                  </a:cubicBezTo>
                  <a:cubicBezTo>
                    <a:pt x="289" y="1176"/>
                    <a:pt x="361" y="1176"/>
                    <a:pt x="433" y="1152"/>
                  </a:cubicBezTo>
                  <a:cubicBezTo>
                    <a:pt x="481" y="1104"/>
                    <a:pt x="529" y="1056"/>
                    <a:pt x="553" y="984"/>
                  </a:cubicBezTo>
                  <a:cubicBezTo>
                    <a:pt x="601" y="768"/>
                    <a:pt x="625" y="552"/>
                    <a:pt x="673" y="360"/>
                  </a:cubicBezTo>
                  <a:cubicBezTo>
                    <a:pt x="697" y="264"/>
                    <a:pt x="697" y="192"/>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2"/>
            <p:cNvSpPr/>
            <p:nvPr/>
          </p:nvSpPr>
          <p:spPr>
            <a:xfrm>
              <a:off x="4704975" y="3358525"/>
              <a:ext cx="21625" cy="41800"/>
            </a:xfrm>
            <a:custGeom>
              <a:avLst/>
              <a:gdLst/>
              <a:ahLst/>
              <a:cxnLst/>
              <a:rect l="l" t="t" r="r" b="b"/>
              <a:pathLst>
                <a:path w="865" h="1672" extrusionOk="0">
                  <a:moveTo>
                    <a:pt x="577" y="1"/>
                  </a:moveTo>
                  <a:cubicBezTo>
                    <a:pt x="433" y="1"/>
                    <a:pt x="289" y="121"/>
                    <a:pt x="289" y="265"/>
                  </a:cubicBezTo>
                  <a:cubicBezTo>
                    <a:pt x="289" y="361"/>
                    <a:pt x="289" y="457"/>
                    <a:pt x="289" y="553"/>
                  </a:cubicBezTo>
                  <a:cubicBezTo>
                    <a:pt x="289" y="558"/>
                    <a:pt x="289" y="567"/>
                    <a:pt x="289" y="577"/>
                  </a:cubicBezTo>
                  <a:cubicBezTo>
                    <a:pt x="289" y="601"/>
                    <a:pt x="265" y="625"/>
                    <a:pt x="265" y="649"/>
                  </a:cubicBezTo>
                  <a:cubicBezTo>
                    <a:pt x="265" y="697"/>
                    <a:pt x="265" y="721"/>
                    <a:pt x="241" y="769"/>
                  </a:cubicBezTo>
                  <a:cubicBezTo>
                    <a:pt x="217" y="865"/>
                    <a:pt x="193" y="961"/>
                    <a:pt x="169" y="1057"/>
                  </a:cubicBezTo>
                  <a:cubicBezTo>
                    <a:pt x="169" y="1057"/>
                    <a:pt x="145" y="1081"/>
                    <a:pt x="145" y="1105"/>
                  </a:cubicBezTo>
                  <a:cubicBezTo>
                    <a:pt x="145" y="1113"/>
                    <a:pt x="142" y="1129"/>
                    <a:pt x="139" y="1141"/>
                  </a:cubicBezTo>
                  <a:lnTo>
                    <a:pt x="139" y="1141"/>
                  </a:lnTo>
                  <a:cubicBezTo>
                    <a:pt x="117" y="1185"/>
                    <a:pt x="95" y="1227"/>
                    <a:pt x="73" y="1249"/>
                  </a:cubicBezTo>
                  <a:cubicBezTo>
                    <a:pt x="1" y="1393"/>
                    <a:pt x="49" y="1561"/>
                    <a:pt x="169" y="1633"/>
                  </a:cubicBezTo>
                  <a:cubicBezTo>
                    <a:pt x="220" y="1659"/>
                    <a:pt x="275" y="1672"/>
                    <a:pt x="328" y="1672"/>
                  </a:cubicBezTo>
                  <a:cubicBezTo>
                    <a:pt x="421" y="1672"/>
                    <a:pt x="507" y="1629"/>
                    <a:pt x="553" y="1537"/>
                  </a:cubicBezTo>
                  <a:cubicBezTo>
                    <a:pt x="745" y="1153"/>
                    <a:pt x="865" y="721"/>
                    <a:pt x="841" y="265"/>
                  </a:cubicBezTo>
                  <a:cubicBezTo>
                    <a:pt x="841" y="121"/>
                    <a:pt x="721"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2"/>
            <p:cNvSpPr/>
            <p:nvPr/>
          </p:nvSpPr>
          <p:spPr>
            <a:xfrm>
              <a:off x="4686975" y="3458350"/>
              <a:ext cx="17425" cy="23200"/>
            </a:xfrm>
            <a:custGeom>
              <a:avLst/>
              <a:gdLst/>
              <a:ahLst/>
              <a:cxnLst/>
              <a:rect l="l" t="t" r="r" b="b"/>
              <a:pathLst>
                <a:path w="697" h="928" extrusionOk="0">
                  <a:moveTo>
                    <a:pt x="391" y="0"/>
                  </a:moveTo>
                  <a:cubicBezTo>
                    <a:pt x="349" y="0"/>
                    <a:pt x="307" y="12"/>
                    <a:pt x="265" y="40"/>
                  </a:cubicBezTo>
                  <a:cubicBezTo>
                    <a:pt x="265" y="40"/>
                    <a:pt x="241" y="64"/>
                    <a:pt x="217" y="88"/>
                  </a:cubicBezTo>
                  <a:cubicBezTo>
                    <a:pt x="193" y="112"/>
                    <a:pt x="169" y="160"/>
                    <a:pt x="145" y="208"/>
                  </a:cubicBezTo>
                  <a:cubicBezTo>
                    <a:pt x="97" y="328"/>
                    <a:pt x="73" y="448"/>
                    <a:pt x="25" y="568"/>
                  </a:cubicBezTo>
                  <a:cubicBezTo>
                    <a:pt x="1" y="616"/>
                    <a:pt x="1" y="640"/>
                    <a:pt x="25" y="688"/>
                  </a:cubicBezTo>
                  <a:cubicBezTo>
                    <a:pt x="25" y="736"/>
                    <a:pt x="25" y="760"/>
                    <a:pt x="49" y="784"/>
                  </a:cubicBezTo>
                  <a:cubicBezTo>
                    <a:pt x="73" y="832"/>
                    <a:pt x="97" y="856"/>
                    <a:pt x="121" y="880"/>
                  </a:cubicBezTo>
                  <a:cubicBezTo>
                    <a:pt x="145" y="904"/>
                    <a:pt x="169" y="904"/>
                    <a:pt x="217" y="928"/>
                  </a:cubicBezTo>
                  <a:cubicBezTo>
                    <a:pt x="289" y="928"/>
                    <a:pt x="361" y="928"/>
                    <a:pt x="433" y="904"/>
                  </a:cubicBezTo>
                  <a:cubicBezTo>
                    <a:pt x="457" y="880"/>
                    <a:pt x="457" y="856"/>
                    <a:pt x="481" y="856"/>
                  </a:cubicBezTo>
                  <a:cubicBezTo>
                    <a:pt x="529" y="808"/>
                    <a:pt x="553" y="784"/>
                    <a:pt x="553" y="736"/>
                  </a:cubicBezTo>
                  <a:cubicBezTo>
                    <a:pt x="601" y="592"/>
                    <a:pt x="649" y="472"/>
                    <a:pt x="673" y="352"/>
                  </a:cubicBezTo>
                  <a:cubicBezTo>
                    <a:pt x="697" y="304"/>
                    <a:pt x="697" y="280"/>
                    <a:pt x="697" y="232"/>
                  </a:cubicBezTo>
                  <a:cubicBezTo>
                    <a:pt x="697" y="208"/>
                    <a:pt x="673" y="160"/>
                    <a:pt x="649" y="136"/>
                  </a:cubicBezTo>
                  <a:cubicBezTo>
                    <a:pt x="649" y="112"/>
                    <a:pt x="625" y="88"/>
                    <a:pt x="577" y="64"/>
                  </a:cubicBezTo>
                  <a:cubicBezTo>
                    <a:pt x="553" y="40"/>
                    <a:pt x="529" y="16"/>
                    <a:pt x="481" y="16"/>
                  </a:cubicBezTo>
                  <a:cubicBezTo>
                    <a:pt x="451" y="6"/>
                    <a:pt x="421"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2"/>
            <p:cNvSpPr/>
            <p:nvPr/>
          </p:nvSpPr>
          <p:spPr>
            <a:xfrm>
              <a:off x="4670775" y="3507825"/>
              <a:ext cx="21025" cy="32900"/>
            </a:xfrm>
            <a:custGeom>
              <a:avLst/>
              <a:gdLst/>
              <a:ahLst/>
              <a:cxnLst/>
              <a:rect l="l" t="t" r="r" b="b"/>
              <a:pathLst>
                <a:path w="841" h="1316" extrusionOk="0">
                  <a:moveTo>
                    <a:pt x="547" y="1"/>
                  </a:moveTo>
                  <a:cubicBezTo>
                    <a:pt x="422" y="1"/>
                    <a:pt x="307" y="74"/>
                    <a:pt x="265" y="221"/>
                  </a:cubicBezTo>
                  <a:cubicBezTo>
                    <a:pt x="193" y="461"/>
                    <a:pt x="121" y="725"/>
                    <a:pt x="49" y="965"/>
                  </a:cubicBezTo>
                  <a:cubicBezTo>
                    <a:pt x="1" y="1109"/>
                    <a:pt x="97" y="1277"/>
                    <a:pt x="241" y="1301"/>
                  </a:cubicBezTo>
                  <a:cubicBezTo>
                    <a:pt x="270" y="1311"/>
                    <a:pt x="299" y="1316"/>
                    <a:pt x="328" y="1316"/>
                  </a:cubicBezTo>
                  <a:cubicBezTo>
                    <a:pt x="439" y="1316"/>
                    <a:pt x="538" y="1243"/>
                    <a:pt x="577" y="1109"/>
                  </a:cubicBezTo>
                  <a:cubicBezTo>
                    <a:pt x="649" y="869"/>
                    <a:pt x="721" y="605"/>
                    <a:pt x="817" y="365"/>
                  </a:cubicBezTo>
                  <a:cubicBezTo>
                    <a:pt x="841" y="221"/>
                    <a:pt x="745" y="53"/>
                    <a:pt x="601" y="5"/>
                  </a:cubicBezTo>
                  <a:cubicBezTo>
                    <a:pt x="583" y="2"/>
                    <a:pt x="565"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2"/>
            <p:cNvSpPr/>
            <p:nvPr/>
          </p:nvSpPr>
          <p:spPr>
            <a:xfrm>
              <a:off x="4649175" y="3564350"/>
              <a:ext cx="21025" cy="29675"/>
            </a:xfrm>
            <a:custGeom>
              <a:avLst/>
              <a:gdLst/>
              <a:ahLst/>
              <a:cxnLst/>
              <a:rect l="l" t="t" r="r" b="b"/>
              <a:pathLst>
                <a:path w="841" h="1187" extrusionOk="0">
                  <a:moveTo>
                    <a:pt x="625" y="0"/>
                  </a:moveTo>
                  <a:cubicBezTo>
                    <a:pt x="553" y="0"/>
                    <a:pt x="481" y="0"/>
                    <a:pt x="409" y="48"/>
                  </a:cubicBezTo>
                  <a:cubicBezTo>
                    <a:pt x="337" y="96"/>
                    <a:pt x="289" y="144"/>
                    <a:pt x="217" y="216"/>
                  </a:cubicBezTo>
                  <a:cubicBezTo>
                    <a:pt x="193" y="240"/>
                    <a:pt x="169" y="288"/>
                    <a:pt x="145" y="336"/>
                  </a:cubicBezTo>
                  <a:cubicBezTo>
                    <a:pt x="121" y="384"/>
                    <a:pt x="97" y="432"/>
                    <a:pt x="73" y="480"/>
                  </a:cubicBezTo>
                  <a:cubicBezTo>
                    <a:pt x="1" y="624"/>
                    <a:pt x="1" y="816"/>
                    <a:pt x="49" y="984"/>
                  </a:cubicBezTo>
                  <a:cubicBezTo>
                    <a:pt x="49" y="1032"/>
                    <a:pt x="97" y="1104"/>
                    <a:pt x="169" y="1152"/>
                  </a:cubicBezTo>
                  <a:cubicBezTo>
                    <a:pt x="202" y="1169"/>
                    <a:pt x="260" y="1186"/>
                    <a:pt x="317" y="1186"/>
                  </a:cubicBezTo>
                  <a:cubicBezTo>
                    <a:pt x="340" y="1186"/>
                    <a:pt x="363" y="1183"/>
                    <a:pt x="385" y="1176"/>
                  </a:cubicBezTo>
                  <a:cubicBezTo>
                    <a:pt x="457" y="1152"/>
                    <a:pt x="505" y="1104"/>
                    <a:pt x="553" y="1056"/>
                  </a:cubicBezTo>
                  <a:cubicBezTo>
                    <a:pt x="577" y="984"/>
                    <a:pt x="601" y="912"/>
                    <a:pt x="577" y="840"/>
                  </a:cubicBezTo>
                  <a:cubicBezTo>
                    <a:pt x="577" y="792"/>
                    <a:pt x="577" y="768"/>
                    <a:pt x="577" y="744"/>
                  </a:cubicBezTo>
                  <a:cubicBezTo>
                    <a:pt x="577" y="720"/>
                    <a:pt x="601" y="672"/>
                    <a:pt x="601" y="648"/>
                  </a:cubicBezTo>
                  <a:cubicBezTo>
                    <a:pt x="601" y="624"/>
                    <a:pt x="625" y="600"/>
                    <a:pt x="649" y="576"/>
                  </a:cubicBezTo>
                  <a:cubicBezTo>
                    <a:pt x="673" y="552"/>
                    <a:pt x="697" y="528"/>
                    <a:pt x="721" y="504"/>
                  </a:cubicBezTo>
                  <a:cubicBezTo>
                    <a:pt x="769" y="456"/>
                    <a:pt x="817" y="408"/>
                    <a:pt x="817" y="360"/>
                  </a:cubicBezTo>
                  <a:cubicBezTo>
                    <a:pt x="841" y="288"/>
                    <a:pt x="841" y="192"/>
                    <a:pt x="793" y="144"/>
                  </a:cubicBezTo>
                  <a:cubicBezTo>
                    <a:pt x="745" y="72"/>
                    <a:pt x="697" y="24"/>
                    <a:pt x="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2"/>
            <p:cNvSpPr/>
            <p:nvPr/>
          </p:nvSpPr>
          <p:spPr>
            <a:xfrm>
              <a:off x="4624575" y="3620750"/>
              <a:ext cx="21025" cy="26425"/>
            </a:xfrm>
            <a:custGeom>
              <a:avLst/>
              <a:gdLst/>
              <a:ahLst/>
              <a:cxnLst/>
              <a:rect l="l" t="t" r="r" b="b"/>
              <a:pathLst>
                <a:path w="841" h="1057" extrusionOk="0">
                  <a:moveTo>
                    <a:pt x="624" y="1"/>
                  </a:moveTo>
                  <a:cubicBezTo>
                    <a:pt x="552" y="1"/>
                    <a:pt x="480" y="1"/>
                    <a:pt x="408" y="25"/>
                  </a:cubicBezTo>
                  <a:cubicBezTo>
                    <a:pt x="384" y="49"/>
                    <a:pt x="360" y="73"/>
                    <a:pt x="336" y="73"/>
                  </a:cubicBezTo>
                  <a:cubicBezTo>
                    <a:pt x="288" y="97"/>
                    <a:pt x="264" y="145"/>
                    <a:pt x="216" y="169"/>
                  </a:cubicBezTo>
                  <a:cubicBezTo>
                    <a:pt x="168" y="217"/>
                    <a:pt x="120" y="289"/>
                    <a:pt x="96" y="337"/>
                  </a:cubicBezTo>
                  <a:cubicBezTo>
                    <a:pt x="72" y="409"/>
                    <a:pt x="24" y="481"/>
                    <a:pt x="24" y="553"/>
                  </a:cubicBezTo>
                  <a:cubicBezTo>
                    <a:pt x="0" y="625"/>
                    <a:pt x="0" y="697"/>
                    <a:pt x="0" y="769"/>
                  </a:cubicBezTo>
                  <a:cubicBezTo>
                    <a:pt x="0" y="817"/>
                    <a:pt x="0" y="841"/>
                    <a:pt x="24" y="889"/>
                  </a:cubicBezTo>
                  <a:cubicBezTo>
                    <a:pt x="48" y="913"/>
                    <a:pt x="48" y="937"/>
                    <a:pt x="96" y="961"/>
                  </a:cubicBezTo>
                  <a:cubicBezTo>
                    <a:pt x="144" y="1009"/>
                    <a:pt x="216" y="1057"/>
                    <a:pt x="288" y="1057"/>
                  </a:cubicBezTo>
                  <a:cubicBezTo>
                    <a:pt x="360" y="1057"/>
                    <a:pt x="432" y="1033"/>
                    <a:pt x="480" y="961"/>
                  </a:cubicBezTo>
                  <a:cubicBezTo>
                    <a:pt x="528" y="913"/>
                    <a:pt x="576" y="841"/>
                    <a:pt x="552" y="769"/>
                  </a:cubicBezTo>
                  <a:cubicBezTo>
                    <a:pt x="552" y="745"/>
                    <a:pt x="552" y="721"/>
                    <a:pt x="552" y="697"/>
                  </a:cubicBezTo>
                  <a:cubicBezTo>
                    <a:pt x="576" y="673"/>
                    <a:pt x="576" y="649"/>
                    <a:pt x="576" y="625"/>
                  </a:cubicBezTo>
                  <a:cubicBezTo>
                    <a:pt x="576" y="625"/>
                    <a:pt x="600" y="601"/>
                    <a:pt x="600" y="577"/>
                  </a:cubicBezTo>
                  <a:cubicBezTo>
                    <a:pt x="624" y="577"/>
                    <a:pt x="648" y="553"/>
                    <a:pt x="648" y="529"/>
                  </a:cubicBezTo>
                  <a:lnTo>
                    <a:pt x="672" y="529"/>
                  </a:lnTo>
                  <a:cubicBezTo>
                    <a:pt x="745" y="481"/>
                    <a:pt x="793" y="409"/>
                    <a:pt x="817" y="361"/>
                  </a:cubicBezTo>
                  <a:cubicBezTo>
                    <a:pt x="841" y="289"/>
                    <a:pt x="817" y="193"/>
                    <a:pt x="793" y="145"/>
                  </a:cubicBezTo>
                  <a:cubicBezTo>
                    <a:pt x="745" y="73"/>
                    <a:pt x="697" y="25"/>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2"/>
            <p:cNvSpPr/>
            <p:nvPr/>
          </p:nvSpPr>
          <p:spPr>
            <a:xfrm>
              <a:off x="4752975" y="3617150"/>
              <a:ext cx="19850" cy="33025"/>
            </a:xfrm>
            <a:custGeom>
              <a:avLst/>
              <a:gdLst/>
              <a:ahLst/>
              <a:cxnLst/>
              <a:rect l="l" t="t" r="r" b="b"/>
              <a:pathLst>
                <a:path w="794" h="1321" extrusionOk="0">
                  <a:moveTo>
                    <a:pt x="73" y="841"/>
                  </a:moveTo>
                  <a:lnTo>
                    <a:pt x="73" y="841"/>
                  </a:lnTo>
                  <a:cubicBezTo>
                    <a:pt x="53" y="860"/>
                    <a:pt x="50" y="864"/>
                    <a:pt x="49" y="878"/>
                  </a:cubicBezTo>
                  <a:lnTo>
                    <a:pt x="49" y="878"/>
                  </a:lnTo>
                  <a:cubicBezTo>
                    <a:pt x="56" y="866"/>
                    <a:pt x="64" y="854"/>
                    <a:pt x="73" y="841"/>
                  </a:cubicBezTo>
                  <a:close/>
                  <a:moveTo>
                    <a:pt x="529" y="1"/>
                  </a:moveTo>
                  <a:cubicBezTo>
                    <a:pt x="361" y="25"/>
                    <a:pt x="241" y="145"/>
                    <a:pt x="241" y="289"/>
                  </a:cubicBezTo>
                  <a:cubicBezTo>
                    <a:pt x="241" y="337"/>
                    <a:pt x="241" y="385"/>
                    <a:pt x="241" y="433"/>
                  </a:cubicBezTo>
                  <a:cubicBezTo>
                    <a:pt x="217" y="505"/>
                    <a:pt x="193" y="577"/>
                    <a:pt x="169" y="673"/>
                  </a:cubicBezTo>
                  <a:cubicBezTo>
                    <a:pt x="145" y="745"/>
                    <a:pt x="97" y="817"/>
                    <a:pt x="49" y="889"/>
                  </a:cubicBezTo>
                  <a:cubicBezTo>
                    <a:pt x="49" y="884"/>
                    <a:pt x="49" y="881"/>
                    <a:pt x="49" y="878"/>
                  </a:cubicBezTo>
                  <a:lnTo>
                    <a:pt x="49" y="878"/>
                  </a:lnTo>
                  <a:cubicBezTo>
                    <a:pt x="17" y="931"/>
                    <a:pt x="1" y="974"/>
                    <a:pt x="1" y="1033"/>
                  </a:cubicBezTo>
                  <a:cubicBezTo>
                    <a:pt x="1" y="1105"/>
                    <a:pt x="25" y="1201"/>
                    <a:pt x="73" y="1225"/>
                  </a:cubicBezTo>
                  <a:cubicBezTo>
                    <a:pt x="121" y="1297"/>
                    <a:pt x="193" y="1321"/>
                    <a:pt x="265" y="1321"/>
                  </a:cubicBezTo>
                  <a:cubicBezTo>
                    <a:pt x="337" y="1321"/>
                    <a:pt x="433" y="1297"/>
                    <a:pt x="481" y="1225"/>
                  </a:cubicBezTo>
                  <a:cubicBezTo>
                    <a:pt x="529" y="1177"/>
                    <a:pt x="577" y="1105"/>
                    <a:pt x="625" y="1009"/>
                  </a:cubicBezTo>
                  <a:cubicBezTo>
                    <a:pt x="673" y="937"/>
                    <a:pt x="697" y="841"/>
                    <a:pt x="721" y="769"/>
                  </a:cubicBezTo>
                  <a:cubicBezTo>
                    <a:pt x="769" y="625"/>
                    <a:pt x="793" y="457"/>
                    <a:pt x="793" y="289"/>
                  </a:cubicBezTo>
                  <a:cubicBezTo>
                    <a:pt x="793" y="145"/>
                    <a:pt x="673" y="1"/>
                    <a:pt x="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2"/>
            <p:cNvSpPr/>
            <p:nvPr/>
          </p:nvSpPr>
          <p:spPr>
            <a:xfrm>
              <a:off x="4799200" y="3517300"/>
              <a:ext cx="21025" cy="26900"/>
            </a:xfrm>
            <a:custGeom>
              <a:avLst/>
              <a:gdLst/>
              <a:ahLst/>
              <a:cxnLst/>
              <a:rect l="l" t="t" r="r" b="b"/>
              <a:pathLst>
                <a:path w="841" h="1076" extrusionOk="0">
                  <a:moveTo>
                    <a:pt x="538" y="1"/>
                  </a:moveTo>
                  <a:cubicBezTo>
                    <a:pt x="519" y="1"/>
                    <a:pt x="500" y="4"/>
                    <a:pt x="480" y="10"/>
                  </a:cubicBezTo>
                  <a:cubicBezTo>
                    <a:pt x="408" y="34"/>
                    <a:pt x="336" y="82"/>
                    <a:pt x="312" y="154"/>
                  </a:cubicBezTo>
                  <a:cubicBezTo>
                    <a:pt x="216" y="322"/>
                    <a:pt x="144" y="490"/>
                    <a:pt x="48" y="658"/>
                  </a:cubicBezTo>
                  <a:cubicBezTo>
                    <a:pt x="24" y="706"/>
                    <a:pt x="0" y="778"/>
                    <a:pt x="24" y="874"/>
                  </a:cubicBezTo>
                  <a:cubicBezTo>
                    <a:pt x="48" y="922"/>
                    <a:pt x="96" y="994"/>
                    <a:pt x="144" y="1018"/>
                  </a:cubicBezTo>
                  <a:cubicBezTo>
                    <a:pt x="197" y="1053"/>
                    <a:pt x="250" y="1076"/>
                    <a:pt x="302" y="1076"/>
                  </a:cubicBezTo>
                  <a:cubicBezTo>
                    <a:pt x="322" y="1076"/>
                    <a:pt x="341" y="1073"/>
                    <a:pt x="360" y="1066"/>
                  </a:cubicBezTo>
                  <a:cubicBezTo>
                    <a:pt x="432" y="1042"/>
                    <a:pt x="504" y="994"/>
                    <a:pt x="528" y="922"/>
                  </a:cubicBezTo>
                  <a:cubicBezTo>
                    <a:pt x="624" y="754"/>
                    <a:pt x="696" y="586"/>
                    <a:pt x="792" y="442"/>
                  </a:cubicBezTo>
                  <a:cubicBezTo>
                    <a:pt x="816" y="370"/>
                    <a:pt x="840" y="298"/>
                    <a:pt x="816" y="226"/>
                  </a:cubicBezTo>
                  <a:cubicBezTo>
                    <a:pt x="792" y="154"/>
                    <a:pt x="744" y="82"/>
                    <a:pt x="696" y="58"/>
                  </a:cubicBezTo>
                  <a:cubicBezTo>
                    <a:pt x="644" y="23"/>
                    <a:pt x="591"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52"/>
            <p:cNvSpPr/>
            <p:nvPr/>
          </p:nvSpPr>
          <p:spPr>
            <a:xfrm>
              <a:off x="4814800" y="3458425"/>
              <a:ext cx="21625" cy="35850"/>
            </a:xfrm>
            <a:custGeom>
              <a:avLst/>
              <a:gdLst/>
              <a:ahLst/>
              <a:cxnLst/>
              <a:rect l="l" t="t" r="r" b="b"/>
              <a:pathLst>
                <a:path w="865" h="1434" extrusionOk="0">
                  <a:moveTo>
                    <a:pt x="546" y="0"/>
                  </a:moveTo>
                  <a:cubicBezTo>
                    <a:pt x="425" y="0"/>
                    <a:pt x="308" y="86"/>
                    <a:pt x="288" y="205"/>
                  </a:cubicBezTo>
                  <a:cubicBezTo>
                    <a:pt x="192" y="493"/>
                    <a:pt x="120" y="781"/>
                    <a:pt x="48" y="1069"/>
                  </a:cubicBezTo>
                  <a:cubicBezTo>
                    <a:pt x="0" y="1213"/>
                    <a:pt x="96" y="1381"/>
                    <a:pt x="240" y="1429"/>
                  </a:cubicBezTo>
                  <a:cubicBezTo>
                    <a:pt x="259" y="1432"/>
                    <a:pt x="277" y="1434"/>
                    <a:pt x="296" y="1434"/>
                  </a:cubicBezTo>
                  <a:cubicBezTo>
                    <a:pt x="425" y="1434"/>
                    <a:pt x="555" y="1363"/>
                    <a:pt x="576" y="1237"/>
                  </a:cubicBezTo>
                  <a:cubicBezTo>
                    <a:pt x="672" y="925"/>
                    <a:pt x="744" y="637"/>
                    <a:pt x="816" y="349"/>
                  </a:cubicBezTo>
                  <a:cubicBezTo>
                    <a:pt x="864" y="205"/>
                    <a:pt x="768" y="37"/>
                    <a:pt x="624" y="13"/>
                  </a:cubicBezTo>
                  <a:cubicBezTo>
                    <a:pt x="599" y="4"/>
                    <a:pt x="573"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52"/>
            <p:cNvSpPr/>
            <p:nvPr/>
          </p:nvSpPr>
          <p:spPr>
            <a:xfrm>
              <a:off x="4828600" y="3380025"/>
              <a:ext cx="18625" cy="39250"/>
            </a:xfrm>
            <a:custGeom>
              <a:avLst/>
              <a:gdLst/>
              <a:ahLst/>
              <a:cxnLst/>
              <a:rect l="l" t="t" r="r" b="b"/>
              <a:pathLst>
                <a:path w="745" h="1570" extrusionOk="0">
                  <a:moveTo>
                    <a:pt x="480" y="0"/>
                  </a:moveTo>
                  <a:cubicBezTo>
                    <a:pt x="363" y="0"/>
                    <a:pt x="213" y="74"/>
                    <a:pt x="192" y="221"/>
                  </a:cubicBezTo>
                  <a:cubicBezTo>
                    <a:pt x="120" y="557"/>
                    <a:pt x="72" y="893"/>
                    <a:pt x="0" y="1229"/>
                  </a:cubicBezTo>
                  <a:cubicBezTo>
                    <a:pt x="0" y="1301"/>
                    <a:pt x="0" y="1373"/>
                    <a:pt x="48" y="1445"/>
                  </a:cubicBezTo>
                  <a:cubicBezTo>
                    <a:pt x="72" y="1493"/>
                    <a:pt x="144" y="1541"/>
                    <a:pt x="216" y="1565"/>
                  </a:cubicBezTo>
                  <a:cubicBezTo>
                    <a:pt x="232" y="1568"/>
                    <a:pt x="248" y="1569"/>
                    <a:pt x="265" y="1569"/>
                  </a:cubicBezTo>
                  <a:cubicBezTo>
                    <a:pt x="382" y="1569"/>
                    <a:pt x="531" y="1498"/>
                    <a:pt x="552" y="1373"/>
                  </a:cubicBezTo>
                  <a:cubicBezTo>
                    <a:pt x="600" y="1037"/>
                    <a:pt x="672" y="701"/>
                    <a:pt x="720" y="365"/>
                  </a:cubicBezTo>
                  <a:cubicBezTo>
                    <a:pt x="744" y="293"/>
                    <a:pt x="744" y="221"/>
                    <a:pt x="696" y="149"/>
                  </a:cubicBezTo>
                  <a:cubicBezTo>
                    <a:pt x="672" y="77"/>
                    <a:pt x="600" y="29"/>
                    <a:pt x="528" y="5"/>
                  </a:cubicBezTo>
                  <a:cubicBezTo>
                    <a:pt x="513" y="2"/>
                    <a:pt x="497" y="0"/>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2"/>
            <p:cNvSpPr/>
            <p:nvPr/>
          </p:nvSpPr>
          <p:spPr>
            <a:xfrm>
              <a:off x="4837000" y="3330525"/>
              <a:ext cx="18025" cy="26225"/>
            </a:xfrm>
            <a:custGeom>
              <a:avLst/>
              <a:gdLst/>
              <a:ahLst/>
              <a:cxnLst/>
              <a:rect l="l" t="t" r="r" b="b"/>
              <a:pathLst>
                <a:path w="721" h="1049" extrusionOk="0">
                  <a:moveTo>
                    <a:pt x="408" y="1"/>
                  </a:moveTo>
                  <a:cubicBezTo>
                    <a:pt x="361" y="1"/>
                    <a:pt x="316" y="12"/>
                    <a:pt x="288" y="40"/>
                  </a:cubicBezTo>
                  <a:cubicBezTo>
                    <a:pt x="216" y="64"/>
                    <a:pt x="168" y="136"/>
                    <a:pt x="144" y="208"/>
                  </a:cubicBezTo>
                  <a:lnTo>
                    <a:pt x="24" y="688"/>
                  </a:lnTo>
                  <a:cubicBezTo>
                    <a:pt x="0" y="760"/>
                    <a:pt x="0" y="856"/>
                    <a:pt x="48" y="904"/>
                  </a:cubicBezTo>
                  <a:cubicBezTo>
                    <a:pt x="72" y="976"/>
                    <a:pt x="144" y="1024"/>
                    <a:pt x="216" y="1048"/>
                  </a:cubicBezTo>
                  <a:cubicBezTo>
                    <a:pt x="288" y="1048"/>
                    <a:pt x="360" y="1048"/>
                    <a:pt x="432" y="1024"/>
                  </a:cubicBezTo>
                  <a:cubicBezTo>
                    <a:pt x="480" y="976"/>
                    <a:pt x="528" y="928"/>
                    <a:pt x="552" y="856"/>
                  </a:cubicBezTo>
                  <a:cubicBezTo>
                    <a:pt x="600" y="688"/>
                    <a:pt x="648" y="520"/>
                    <a:pt x="696" y="352"/>
                  </a:cubicBezTo>
                  <a:cubicBezTo>
                    <a:pt x="720" y="280"/>
                    <a:pt x="696" y="208"/>
                    <a:pt x="672" y="136"/>
                  </a:cubicBezTo>
                  <a:cubicBezTo>
                    <a:pt x="624" y="88"/>
                    <a:pt x="552" y="16"/>
                    <a:pt x="504" y="16"/>
                  </a:cubicBezTo>
                  <a:cubicBezTo>
                    <a:pt x="475" y="6"/>
                    <a:pt x="441"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2"/>
            <p:cNvSpPr/>
            <p:nvPr/>
          </p:nvSpPr>
          <p:spPr>
            <a:xfrm>
              <a:off x="4842400" y="3255600"/>
              <a:ext cx="18625" cy="38750"/>
            </a:xfrm>
            <a:custGeom>
              <a:avLst/>
              <a:gdLst/>
              <a:ahLst/>
              <a:cxnLst/>
              <a:rect l="l" t="t" r="r" b="b"/>
              <a:pathLst>
                <a:path w="745" h="1550" extrusionOk="0">
                  <a:moveTo>
                    <a:pt x="428" y="1"/>
                  </a:moveTo>
                  <a:cubicBezTo>
                    <a:pt x="312" y="1"/>
                    <a:pt x="208" y="87"/>
                    <a:pt x="168" y="205"/>
                  </a:cubicBezTo>
                  <a:cubicBezTo>
                    <a:pt x="48" y="541"/>
                    <a:pt x="0" y="901"/>
                    <a:pt x="48" y="1261"/>
                  </a:cubicBezTo>
                  <a:cubicBezTo>
                    <a:pt x="48" y="1357"/>
                    <a:pt x="72" y="1405"/>
                    <a:pt x="120" y="1477"/>
                  </a:cubicBezTo>
                  <a:cubicBezTo>
                    <a:pt x="168" y="1525"/>
                    <a:pt x="240" y="1549"/>
                    <a:pt x="312" y="1549"/>
                  </a:cubicBezTo>
                  <a:cubicBezTo>
                    <a:pt x="456" y="1549"/>
                    <a:pt x="624" y="1429"/>
                    <a:pt x="600" y="1261"/>
                  </a:cubicBezTo>
                  <a:cubicBezTo>
                    <a:pt x="576" y="1117"/>
                    <a:pt x="576" y="949"/>
                    <a:pt x="600" y="781"/>
                  </a:cubicBezTo>
                  <a:cubicBezTo>
                    <a:pt x="624" y="637"/>
                    <a:pt x="648" y="493"/>
                    <a:pt x="696" y="349"/>
                  </a:cubicBezTo>
                  <a:cubicBezTo>
                    <a:pt x="744" y="205"/>
                    <a:pt x="648" y="37"/>
                    <a:pt x="504" y="13"/>
                  </a:cubicBezTo>
                  <a:cubicBezTo>
                    <a:pt x="479" y="5"/>
                    <a:pt x="453" y="1"/>
                    <a:pt x="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2"/>
            <p:cNvSpPr/>
            <p:nvPr/>
          </p:nvSpPr>
          <p:spPr>
            <a:xfrm>
              <a:off x="4853200" y="3161950"/>
              <a:ext cx="20425" cy="48150"/>
            </a:xfrm>
            <a:custGeom>
              <a:avLst/>
              <a:gdLst/>
              <a:ahLst/>
              <a:cxnLst/>
              <a:rect l="l" t="t" r="r" b="b"/>
              <a:pathLst>
                <a:path w="817" h="1926" extrusionOk="0">
                  <a:moveTo>
                    <a:pt x="511" y="0"/>
                  </a:moveTo>
                  <a:cubicBezTo>
                    <a:pt x="394" y="0"/>
                    <a:pt x="284" y="73"/>
                    <a:pt x="264" y="207"/>
                  </a:cubicBezTo>
                  <a:cubicBezTo>
                    <a:pt x="168" y="663"/>
                    <a:pt x="96" y="1119"/>
                    <a:pt x="24" y="1575"/>
                  </a:cubicBezTo>
                  <a:cubicBezTo>
                    <a:pt x="0" y="1719"/>
                    <a:pt x="48" y="1887"/>
                    <a:pt x="216" y="1911"/>
                  </a:cubicBezTo>
                  <a:cubicBezTo>
                    <a:pt x="241" y="1921"/>
                    <a:pt x="268" y="1926"/>
                    <a:pt x="297" y="1926"/>
                  </a:cubicBezTo>
                  <a:cubicBezTo>
                    <a:pt x="408" y="1926"/>
                    <a:pt x="533" y="1853"/>
                    <a:pt x="552" y="1719"/>
                  </a:cubicBezTo>
                  <a:lnTo>
                    <a:pt x="792" y="351"/>
                  </a:lnTo>
                  <a:cubicBezTo>
                    <a:pt x="816" y="207"/>
                    <a:pt x="744" y="39"/>
                    <a:pt x="600" y="15"/>
                  </a:cubicBezTo>
                  <a:cubicBezTo>
                    <a:pt x="571" y="5"/>
                    <a:pt x="541" y="0"/>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2"/>
            <p:cNvSpPr/>
            <p:nvPr/>
          </p:nvSpPr>
          <p:spPr>
            <a:xfrm>
              <a:off x="4874200" y="3049375"/>
              <a:ext cx="21025" cy="35925"/>
            </a:xfrm>
            <a:custGeom>
              <a:avLst/>
              <a:gdLst/>
              <a:ahLst/>
              <a:cxnLst/>
              <a:rect l="l" t="t" r="r" b="b"/>
              <a:pathLst>
                <a:path w="841" h="1437" extrusionOk="0">
                  <a:moveTo>
                    <a:pt x="563" y="1"/>
                  </a:moveTo>
                  <a:cubicBezTo>
                    <a:pt x="422" y="1"/>
                    <a:pt x="307" y="74"/>
                    <a:pt x="265" y="221"/>
                  </a:cubicBezTo>
                  <a:cubicBezTo>
                    <a:pt x="192" y="509"/>
                    <a:pt x="120" y="797"/>
                    <a:pt x="24" y="1085"/>
                  </a:cubicBezTo>
                  <a:cubicBezTo>
                    <a:pt x="0" y="1229"/>
                    <a:pt x="72" y="1397"/>
                    <a:pt x="216" y="1421"/>
                  </a:cubicBezTo>
                  <a:cubicBezTo>
                    <a:pt x="251" y="1431"/>
                    <a:pt x="284" y="1436"/>
                    <a:pt x="316" y="1436"/>
                  </a:cubicBezTo>
                  <a:cubicBezTo>
                    <a:pt x="439" y="1436"/>
                    <a:pt x="538" y="1363"/>
                    <a:pt x="577" y="1229"/>
                  </a:cubicBezTo>
                  <a:cubicBezTo>
                    <a:pt x="649" y="941"/>
                    <a:pt x="721" y="653"/>
                    <a:pt x="817" y="365"/>
                  </a:cubicBezTo>
                  <a:cubicBezTo>
                    <a:pt x="841" y="221"/>
                    <a:pt x="769" y="53"/>
                    <a:pt x="625" y="5"/>
                  </a:cubicBezTo>
                  <a:cubicBezTo>
                    <a:pt x="604" y="2"/>
                    <a:pt x="583"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2"/>
            <p:cNvSpPr/>
            <p:nvPr/>
          </p:nvSpPr>
          <p:spPr>
            <a:xfrm>
              <a:off x="4894000" y="2977375"/>
              <a:ext cx="18625" cy="33250"/>
            </a:xfrm>
            <a:custGeom>
              <a:avLst/>
              <a:gdLst/>
              <a:ahLst/>
              <a:cxnLst/>
              <a:rect l="l" t="t" r="r" b="b"/>
              <a:pathLst>
                <a:path w="745" h="1330" extrusionOk="0">
                  <a:moveTo>
                    <a:pt x="474" y="0"/>
                  </a:moveTo>
                  <a:cubicBezTo>
                    <a:pt x="345" y="0"/>
                    <a:pt x="214" y="74"/>
                    <a:pt x="193" y="221"/>
                  </a:cubicBezTo>
                  <a:cubicBezTo>
                    <a:pt x="121" y="461"/>
                    <a:pt x="73" y="725"/>
                    <a:pt x="1" y="965"/>
                  </a:cubicBezTo>
                  <a:cubicBezTo>
                    <a:pt x="1" y="1037"/>
                    <a:pt x="1" y="1133"/>
                    <a:pt x="25" y="1181"/>
                  </a:cubicBezTo>
                  <a:cubicBezTo>
                    <a:pt x="73" y="1253"/>
                    <a:pt x="145" y="1301"/>
                    <a:pt x="193" y="1325"/>
                  </a:cubicBezTo>
                  <a:cubicBezTo>
                    <a:pt x="211" y="1328"/>
                    <a:pt x="230" y="1330"/>
                    <a:pt x="248" y="1330"/>
                  </a:cubicBezTo>
                  <a:cubicBezTo>
                    <a:pt x="377" y="1330"/>
                    <a:pt x="511" y="1259"/>
                    <a:pt x="553" y="1133"/>
                  </a:cubicBezTo>
                  <a:cubicBezTo>
                    <a:pt x="601" y="869"/>
                    <a:pt x="673" y="605"/>
                    <a:pt x="721" y="365"/>
                  </a:cubicBezTo>
                  <a:cubicBezTo>
                    <a:pt x="745" y="293"/>
                    <a:pt x="745" y="197"/>
                    <a:pt x="697" y="149"/>
                  </a:cubicBezTo>
                  <a:cubicBezTo>
                    <a:pt x="673" y="77"/>
                    <a:pt x="601" y="29"/>
                    <a:pt x="529" y="5"/>
                  </a:cubicBezTo>
                  <a:cubicBezTo>
                    <a:pt x="511" y="2"/>
                    <a:pt x="492"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2"/>
            <p:cNvSpPr/>
            <p:nvPr/>
          </p:nvSpPr>
          <p:spPr>
            <a:xfrm>
              <a:off x="4916200" y="2883775"/>
              <a:ext cx="25225" cy="38850"/>
            </a:xfrm>
            <a:custGeom>
              <a:avLst/>
              <a:gdLst/>
              <a:ahLst/>
              <a:cxnLst/>
              <a:rect l="l" t="t" r="r" b="b"/>
              <a:pathLst>
                <a:path w="1009" h="1554" extrusionOk="0">
                  <a:moveTo>
                    <a:pt x="707" y="0"/>
                  </a:moveTo>
                  <a:cubicBezTo>
                    <a:pt x="571" y="0"/>
                    <a:pt x="475" y="71"/>
                    <a:pt x="433" y="197"/>
                  </a:cubicBezTo>
                  <a:cubicBezTo>
                    <a:pt x="313" y="533"/>
                    <a:pt x="169" y="869"/>
                    <a:pt x="49" y="1205"/>
                  </a:cubicBezTo>
                  <a:cubicBezTo>
                    <a:pt x="1" y="1349"/>
                    <a:pt x="121" y="1517"/>
                    <a:pt x="265" y="1541"/>
                  </a:cubicBezTo>
                  <a:cubicBezTo>
                    <a:pt x="290" y="1549"/>
                    <a:pt x="316" y="1553"/>
                    <a:pt x="341" y="1553"/>
                  </a:cubicBezTo>
                  <a:cubicBezTo>
                    <a:pt x="457" y="1553"/>
                    <a:pt x="561" y="1467"/>
                    <a:pt x="601" y="1349"/>
                  </a:cubicBezTo>
                  <a:cubicBezTo>
                    <a:pt x="721" y="1013"/>
                    <a:pt x="841" y="701"/>
                    <a:pt x="961" y="365"/>
                  </a:cubicBezTo>
                  <a:cubicBezTo>
                    <a:pt x="1009" y="221"/>
                    <a:pt x="913" y="53"/>
                    <a:pt x="769" y="5"/>
                  </a:cubicBezTo>
                  <a:cubicBezTo>
                    <a:pt x="747" y="2"/>
                    <a:pt x="727"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2"/>
            <p:cNvSpPr/>
            <p:nvPr/>
          </p:nvSpPr>
          <p:spPr>
            <a:xfrm>
              <a:off x="4936600" y="2809225"/>
              <a:ext cx="24025" cy="35675"/>
            </a:xfrm>
            <a:custGeom>
              <a:avLst/>
              <a:gdLst/>
              <a:ahLst/>
              <a:cxnLst/>
              <a:rect l="l" t="t" r="r" b="b"/>
              <a:pathLst>
                <a:path w="961" h="1427" extrusionOk="0">
                  <a:moveTo>
                    <a:pt x="682" y="0"/>
                  </a:moveTo>
                  <a:cubicBezTo>
                    <a:pt x="631" y="0"/>
                    <a:pt x="580" y="17"/>
                    <a:pt x="529" y="34"/>
                  </a:cubicBezTo>
                  <a:cubicBezTo>
                    <a:pt x="481" y="82"/>
                    <a:pt x="409" y="130"/>
                    <a:pt x="409" y="202"/>
                  </a:cubicBezTo>
                  <a:cubicBezTo>
                    <a:pt x="385" y="346"/>
                    <a:pt x="337" y="466"/>
                    <a:pt x="289" y="610"/>
                  </a:cubicBezTo>
                  <a:cubicBezTo>
                    <a:pt x="241" y="730"/>
                    <a:pt x="169" y="850"/>
                    <a:pt x="73" y="970"/>
                  </a:cubicBezTo>
                  <a:cubicBezTo>
                    <a:pt x="25" y="1018"/>
                    <a:pt x="1" y="1090"/>
                    <a:pt x="1" y="1162"/>
                  </a:cubicBezTo>
                  <a:cubicBezTo>
                    <a:pt x="1" y="1210"/>
                    <a:pt x="49" y="1306"/>
                    <a:pt x="97" y="1354"/>
                  </a:cubicBezTo>
                  <a:cubicBezTo>
                    <a:pt x="145" y="1402"/>
                    <a:pt x="217" y="1426"/>
                    <a:pt x="289" y="1426"/>
                  </a:cubicBezTo>
                  <a:cubicBezTo>
                    <a:pt x="361" y="1426"/>
                    <a:pt x="433" y="1402"/>
                    <a:pt x="481" y="1354"/>
                  </a:cubicBezTo>
                  <a:cubicBezTo>
                    <a:pt x="721" y="1066"/>
                    <a:pt x="889" y="730"/>
                    <a:pt x="937" y="346"/>
                  </a:cubicBezTo>
                  <a:cubicBezTo>
                    <a:pt x="961" y="274"/>
                    <a:pt x="961" y="202"/>
                    <a:pt x="913" y="130"/>
                  </a:cubicBezTo>
                  <a:cubicBezTo>
                    <a:pt x="865" y="82"/>
                    <a:pt x="817" y="34"/>
                    <a:pt x="745" y="10"/>
                  </a:cubicBezTo>
                  <a:cubicBezTo>
                    <a:pt x="724" y="3"/>
                    <a:pt x="703" y="0"/>
                    <a:pt x="6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2"/>
            <p:cNvSpPr/>
            <p:nvPr/>
          </p:nvSpPr>
          <p:spPr>
            <a:xfrm>
              <a:off x="4951600" y="2759425"/>
              <a:ext cx="28225" cy="35625"/>
            </a:xfrm>
            <a:custGeom>
              <a:avLst/>
              <a:gdLst/>
              <a:ahLst/>
              <a:cxnLst/>
              <a:rect l="l" t="t" r="r" b="b"/>
              <a:pathLst>
                <a:path w="1129" h="1425" extrusionOk="0">
                  <a:moveTo>
                    <a:pt x="819" y="0"/>
                  </a:moveTo>
                  <a:cubicBezTo>
                    <a:pt x="719" y="0"/>
                    <a:pt x="626" y="49"/>
                    <a:pt x="577" y="130"/>
                  </a:cubicBezTo>
                  <a:cubicBezTo>
                    <a:pt x="409" y="418"/>
                    <a:pt x="241" y="706"/>
                    <a:pt x="73" y="1018"/>
                  </a:cubicBezTo>
                  <a:cubicBezTo>
                    <a:pt x="1" y="1138"/>
                    <a:pt x="25" y="1330"/>
                    <a:pt x="169" y="1402"/>
                  </a:cubicBezTo>
                  <a:cubicBezTo>
                    <a:pt x="212" y="1417"/>
                    <a:pt x="258" y="1425"/>
                    <a:pt x="303" y="1425"/>
                  </a:cubicBezTo>
                  <a:cubicBezTo>
                    <a:pt x="406" y="1425"/>
                    <a:pt x="503" y="1383"/>
                    <a:pt x="553" y="1282"/>
                  </a:cubicBezTo>
                  <a:cubicBezTo>
                    <a:pt x="721" y="994"/>
                    <a:pt x="889" y="706"/>
                    <a:pt x="1057" y="418"/>
                  </a:cubicBezTo>
                  <a:cubicBezTo>
                    <a:pt x="1129" y="298"/>
                    <a:pt x="1081" y="106"/>
                    <a:pt x="961" y="34"/>
                  </a:cubicBezTo>
                  <a:cubicBezTo>
                    <a:pt x="915" y="11"/>
                    <a:pt x="866" y="0"/>
                    <a:pt x="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2"/>
            <p:cNvSpPr/>
            <p:nvPr/>
          </p:nvSpPr>
          <p:spPr>
            <a:xfrm>
              <a:off x="4974400" y="2697025"/>
              <a:ext cx="23425" cy="32450"/>
            </a:xfrm>
            <a:custGeom>
              <a:avLst/>
              <a:gdLst/>
              <a:ahLst/>
              <a:cxnLst/>
              <a:rect l="l" t="t" r="r" b="b"/>
              <a:pathLst>
                <a:path w="937" h="1298" extrusionOk="0">
                  <a:moveTo>
                    <a:pt x="662" y="0"/>
                  </a:moveTo>
                  <a:cubicBezTo>
                    <a:pt x="562" y="0"/>
                    <a:pt x="458" y="48"/>
                    <a:pt x="409" y="130"/>
                  </a:cubicBezTo>
                  <a:lnTo>
                    <a:pt x="49" y="898"/>
                  </a:lnTo>
                  <a:cubicBezTo>
                    <a:pt x="1" y="946"/>
                    <a:pt x="1" y="1018"/>
                    <a:pt x="25" y="1114"/>
                  </a:cubicBezTo>
                  <a:cubicBezTo>
                    <a:pt x="25" y="1162"/>
                    <a:pt x="73" y="1234"/>
                    <a:pt x="145" y="1258"/>
                  </a:cubicBezTo>
                  <a:cubicBezTo>
                    <a:pt x="188" y="1284"/>
                    <a:pt x="240" y="1297"/>
                    <a:pt x="293" y="1297"/>
                  </a:cubicBezTo>
                  <a:cubicBezTo>
                    <a:pt x="387" y="1297"/>
                    <a:pt x="483" y="1254"/>
                    <a:pt x="529" y="1162"/>
                  </a:cubicBezTo>
                  <a:lnTo>
                    <a:pt x="889" y="418"/>
                  </a:lnTo>
                  <a:cubicBezTo>
                    <a:pt x="937" y="346"/>
                    <a:pt x="937" y="274"/>
                    <a:pt x="937" y="202"/>
                  </a:cubicBezTo>
                  <a:cubicBezTo>
                    <a:pt x="913" y="130"/>
                    <a:pt x="865" y="82"/>
                    <a:pt x="793" y="34"/>
                  </a:cubicBezTo>
                  <a:cubicBezTo>
                    <a:pt x="755" y="11"/>
                    <a:pt x="709"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2"/>
            <p:cNvSpPr/>
            <p:nvPr/>
          </p:nvSpPr>
          <p:spPr>
            <a:xfrm>
              <a:off x="4996000" y="2643625"/>
              <a:ext cx="20450" cy="26900"/>
            </a:xfrm>
            <a:custGeom>
              <a:avLst/>
              <a:gdLst/>
              <a:ahLst/>
              <a:cxnLst/>
              <a:rect l="l" t="t" r="r" b="b"/>
              <a:pathLst>
                <a:path w="818" h="1076" extrusionOk="0">
                  <a:moveTo>
                    <a:pt x="515" y="0"/>
                  </a:moveTo>
                  <a:cubicBezTo>
                    <a:pt x="496" y="0"/>
                    <a:pt x="476" y="3"/>
                    <a:pt x="457" y="10"/>
                  </a:cubicBezTo>
                  <a:cubicBezTo>
                    <a:pt x="385" y="34"/>
                    <a:pt x="337" y="82"/>
                    <a:pt x="289" y="154"/>
                  </a:cubicBezTo>
                  <a:cubicBezTo>
                    <a:pt x="217" y="322"/>
                    <a:pt x="121" y="490"/>
                    <a:pt x="49" y="658"/>
                  </a:cubicBezTo>
                  <a:cubicBezTo>
                    <a:pt x="1" y="706"/>
                    <a:pt x="1" y="778"/>
                    <a:pt x="25" y="874"/>
                  </a:cubicBezTo>
                  <a:cubicBezTo>
                    <a:pt x="25" y="922"/>
                    <a:pt x="73" y="994"/>
                    <a:pt x="145" y="1042"/>
                  </a:cubicBezTo>
                  <a:cubicBezTo>
                    <a:pt x="196" y="1059"/>
                    <a:pt x="247" y="1076"/>
                    <a:pt x="298" y="1076"/>
                  </a:cubicBezTo>
                  <a:cubicBezTo>
                    <a:pt x="319" y="1076"/>
                    <a:pt x="340" y="1073"/>
                    <a:pt x="361" y="1066"/>
                  </a:cubicBezTo>
                  <a:cubicBezTo>
                    <a:pt x="433" y="1042"/>
                    <a:pt x="505" y="994"/>
                    <a:pt x="529" y="922"/>
                  </a:cubicBezTo>
                  <a:cubicBezTo>
                    <a:pt x="601" y="754"/>
                    <a:pt x="697" y="586"/>
                    <a:pt x="769" y="442"/>
                  </a:cubicBezTo>
                  <a:cubicBezTo>
                    <a:pt x="817" y="370"/>
                    <a:pt x="817" y="298"/>
                    <a:pt x="793" y="226"/>
                  </a:cubicBezTo>
                  <a:cubicBezTo>
                    <a:pt x="793" y="154"/>
                    <a:pt x="745" y="82"/>
                    <a:pt x="673" y="58"/>
                  </a:cubicBezTo>
                  <a:cubicBezTo>
                    <a:pt x="620" y="23"/>
                    <a:pt x="568" y="0"/>
                    <a:pt x="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2"/>
            <p:cNvSpPr/>
            <p:nvPr/>
          </p:nvSpPr>
          <p:spPr>
            <a:xfrm>
              <a:off x="4827400" y="3545150"/>
              <a:ext cx="22825" cy="33275"/>
            </a:xfrm>
            <a:custGeom>
              <a:avLst/>
              <a:gdLst/>
              <a:ahLst/>
              <a:cxnLst/>
              <a:rect l="l" t="t" r="r" b="b"/>
              <a:pathLst>
                <a:path w="913" h="1331" extrusionOk="0">
                  <a:moveTo>
                    <a:pt x="552" y="0"/>
                  </a:moveTo>
                  <a:cubicBezTo>
                    <a:pt x="480" y="24"/>
                    <a:pt x="408" y="72"/>
                    <a:pt x="384" y="144"/>
                  </a:cubicBezTo>
                  <a:lnTo>
                    <a:pt x="48" y="912"/>
                  </a:lnTo>
                  <a:cubicBezTo>
                    <a:pt x="24" y="984"/>
                    <a:pt x="0" y="1032"/>
                    <a:pt x="24" y="1128"/>
                  </a:cubicBezTo>
                  <a:cubicBezTo>
                    <a:pt x="48" y="1176"/>
                    <a:pt x="96" y="1248"/>
                    <a:pt x="144" y="1296"/>
                  </a:cubicBezTo>
                  <a:cubicBezTo>
                    <a:pt x="195" y="1313"/>
                    <a:pt x="246" y="1330"/>
                    <a:pt x="297" y="1330"/>
                  </a:cubicBezTo>
                  <a:cubicBezTo>
                    <a:pt x="318" y="1330"/>
                    <a:pt x="339" y="1327"/>
                    <a:pt x="360" y="1320"/>
                  </a:cubicBezTo>
                  <a:cubicBezTo>
                    <a:pt x="432" y="1296"/>
                    <a:pt x="504" y="1248"/>
                    <a:pt x="528" y="1200"/>
                  </a:cubicBezTo>
                  <a:lnTo>
                    <a:pt x="864" y="432"/>
                  </a:lnTo>
                  <a:cubicBezTo>
                    <a:pt x="888" y="360"/>
                    <a:pt x="912" y="288"/>
                    <a:pt x="888" y="216"/>
                  </a:cubicBezTo>
                  <a:cubicBezTo>
                    <a:pt x="864" y="144"/>
                    <a:pt x="816" y="72"/>
                    <a:pt x="768" y="48"/>
                  </a:cubicBezTo>
                  <a:cubicBezTo>
                    <a:pt x="696" y="0"/>
                    <a:pt x="624"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2"/>
            <p:cNvSpPr/>
            <p:nvPr/>
          </p:nvSpPr>
          <p:spPr>
            <a:xfrm>
              <a:off x="4849000" y="3486225"/>
              <a:ext cx="21625" cy="32850"/>
            </a:xfrm>
            <a:custGeom>
              <a:avLst/>
              <a:gdLst/>
              <a:ahLst/>
              <a:cxnLst/>
              <a:rect l="l" t="t" r="r" b="b"/>
              <a:pathLst>
                <a:path w="865" h="1314" extrusionOk="0">
                  <a:moveTo>
                    <a:pt x="571" y="1"/>
                  </a:moveTo>
                  <a:cubicBezTo>
                    <a:pt x="446" y="1"/>
                    <a:pt x="330" y="74"/>
                    <a:pt x="288" y="221"/>
                  </a:cubicBezTo>
                  <a:cubicBezTo>
                    <a:pt x="216" y="461"/>
                    <a:pt x="120" y="725"/>
                    <a:pt x="48" y="965"/>
                  </a:cubicBezTo>
                  <a:cubicBezTo>
                    <a:pt x="0" y="1109"/>
                    <a:pt x="96" y="1277"/>
                    <a:pt x="240" y="1301"/>
                  </a:cubicBezTo>
                  <a:cubicBezTo>
                    <a:pt x="270" y="1310"/>
                    <a:pt x="299" y="1314"/>
                    <a:pt x="327" y="1314"/>
                  </a:cubicBezTo>
                  <a:cubicBezTo>
                    <a:pt x="456" y="1314"/>
                    <a:pt x="561" y="1228"/>
                    <a:pt x="600" y="1109"/>
                  </a:cubicBezTo>
                  <a:cubicBezTo>
                    <a:pt x="672" y="869"/>
                    <a:pt x="744" y="605"/>
                    <a:pt x="816" y="365"/>
                  </a:cubicBezTo>
                  <a:cubicBezTo>
                    <a:pt x="864" y="221"/>
                    <a:pt x="768" y="53"/>
                    <a:pt x="624" y="5"/>
                  </a:cubicBezTo>
                  <a:cubicBezTo>
                    <a:pt x="606" y="2"/>
                    <a:pt x="588" y="1"/>
                    <a:pt x="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2"/>
            <p:cNvSpPr/>
            <p:nvPr/>
          </p:nvSpPr>
          <p:spPr>
            <a:xfrm>
              <a:off x="4868200" y="3411525"/>
              <a:ext cx="23425" cy="35625"/>
            </a:xfrm>
            <a:custGeom>
              <a:avLst/>
              <a:gdLst/>
              <a:ahLst/>
              <a:cxnLst/>
              <a:rect l="l" t="t" r="r" b="b"/>
              <a:pathLst>
                <a:path w="937" h="1425" extrusionOk="0">
                  <a:moveTo>
                    <a:pt x="631" y="1"/>
                  </a:moveTo>
                  <a:cubicBezTo>
                    <a:pt x="589" y="1"/>
                    <a:pt x="547" y="13"/>
                    <a:pt x="505" y="41"/>
                  </a:cubicBezTo>
                  <a:cubicBezTo>
                    <a:pt x="456" y="65"/>
                    <a:pt x="384" y="137"/>
                    <a:pt x="384" y="209"/>
                  </a:cubicBezTo>
                  <a:cubicBezTo>
                    <a:pt x="360" y="353"/>
                    <a:pt x="312" y="473"/>
                    <a:pt x="264" y="617"/>
                  </a:cubicBezTo>
                  <a:cubicBezTo>
                    <a:pt x="216" y="761"/>
                    <a:pt x="120" y="881"/>
                    <a:pt x="48" y="1001"/>
                  </a:cubicBezTo>
                  <a:cubicBezTo>
                    <a:pt x="0" y="1073"/>
                    <a:pt x="0" y="1169"/>
                    <a:pt x="0" y="1217"/>
                  </a:cubicBezTo>
                  <a:cubicBezTo>
                    <a:pt x="24" y="1289"/>
                    <a:pt x="72" y="1361"/>
                    <a:pt x="144" y="1385"/>
                  </a:cubicBezTo>
                  <a:cubicBezTo>
                    <a:pt x="173" y="1413"/>
                    <a:pt x="217" y="1425"/>
                    <a:pt x="264" y="1425"/>
                  </a:cubicBezTo>
                  <a:cubicBezTo>
                    <a:pt x="297" y="1425"/>
                    <a:pt x="331" y="1419"/>
                    <a:pt x="360" y="1409"/>
                  </a:cubicBezTo>
                  <a:cubicBezTo>
                    <a:pt x="432" y="1385"/>
                    <a:pt x="481" y="1361"/>
                    <a:pt x="529" y="1289"/>
                  </a:cubicBezTo>
                  <a:cubicBezTo>
                    <a:pt x="721" y="1025"/>
                    <a:pt x="865" y="689"/>
                    <a:pt x="913" y="353"/>
                  </a:cubicBezTo>
                  <a:cubicBezTo>
                    <a:pt x="937" y="281"/>
                    <a:pt x="937" y="209"/>
                    <a:pt x="889" y="137"/>
                  </a:cubicBezTo>
                  <a:cubicBezTo>
                    <a:pt x="865" y="89"/>
                    <a:pt x="793" y="17"/>
                    <a:pt x="721" y="17"/>
                  </a:cubicBezTo>
                  <a:cubicBezTo>
                    <a:pt x="691" y="7"/>
                    <a:pt x="661" y="1"/>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2"/>
            <p:cNvSpPr/>
            <p:nvPr/>
          </p:nvSpPr>
          <p:spPr>
            <a:xfrm>
              <a:off x="4889800" y="3317925"/>
              <a:ext cx="17425" cy="29625"/>
            </a:xfrm>
            <a:custGeom>
              <a:avLst/>
              <a:gdLst/>
              <a:ahLst/>
              <a:cxnLst/>
              <a:rect l="l" t="t" r="r" b="b"/>
              <a:pathLst>
                <a:path w="697" h="1185" extrusionOk="0">
                  <a:moveTo>
                    <a:pt x="391" y="1"/>
                  </a:moveTo>
                  <a:cubicBezTo>
                    <a:pt x="349" y="1"/>
                    <a:pt x="307" y="12"/>
                    <a:pt x="265" y="40"/>
                  </a:cubicBezTo>
                  <a:cubicBezTo>
                    <a:pt x="217" y="64"/>
                    <a:pt x="145" y="136"/>
                    <a:pt x="145" y="208"/>
                  </a:cubicBezTo>
                  <a:cubicBezTo>
                    <a:pt x="97" y="400"/>
                    <a:pt x="49" y="616"/>
                    <a:pt x="25" y="832"/>
                  </a:cubicBezTo>
                  <a:cubicBezTo>
                    <a:pt x="1" y="904"/>
                    <a:pt x="1" y="976"/>
                    <a:pt x="49" y="1048"/>
                  </a:cubicBezTo>
                  <a:cubicBezTo>
                    <a:pt x="73" y="1096"/>
                    <a:pt x="145" y="1144"/>
                    <a:pt x="217" y="1168"/>
                  </a:cubicBezTo>
                  <a:cubicBezTo>
                    <a:pt x="246" y="1178"/>
                    <a:pt x="276" y="1184"/>
                    <a:pt x="306" y="1184"/>
                  </a:cubicBezTo>
                  <a:cubicBezTo>
                    <a:pt x="348" y="1184"/>
                    <a:pt x="390" y="1173"/>
                    <a:pt x="433" y="1144"/>
                  </a:cubicBezTo>
                  <a:cubicBezTo>
                    <a:pt x="481" y="1096"/>
                    <a:pt x="529" y="1048"/>
                    <a:pt x="553" y="976"/>
                  </a:cubicBezTo>
                  <a:cubicBezTo>
                    <a:pt x="601" y="760"/>
                    <a:pt x="649" y="568"/>
                    <a:pt x="673" y="352"/>
                  </a:cubicBezTo>
                  <a:cubicBezTo>
                    <a:pt x="697" y="280"/>
                    <a:pt x="697" y="208"/>
                    <a:pt x="649" y="136"/>
                  </a:cubicBezTo>
                  <a:cubicBezTo>
                    <a:pt x="625" y="88"/>
                    <a:pt x="553" y="16"/>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2"/>
            <p:cNvSpPr/>
            <p:nvPr/>
          </p:nvSpPr>
          <p:spPr>
            <a:xfrm>
              <a:off x="4896400" y="3249325"/>
              <a:ext cx="17425" cy="38800"/>
            </a:xfrm>
            <a:custGeom>
              <a:avLst/>
              <a:gdLst/>
              <a:ahLst/>
              <a:cxnLst/>
              <a:rect l="l" t="t" r="r" b="b"/>
              <a:pathLst>
                <a:path w="697" h="1552" extrusionOk="0">
                  <a:moveTo>
                    <a:pt x="481" y="0"/>
                  </a:moveTo>
                  <a:cubicBezTo>
                    <a:pt x="409" y="0"/>
                    <a:pt x="337" y="0"/>
                    <a:pt x="265" y="24"/>
                  </a:cubicBezTo>
                  <a:cubicBezTo>
                    <a:pt x="217" y="72"/>
                    <a:pt x="145" y="144"/>
                    <a:pt x="145" y="192"/>
                  </a:cubicBezTo>
                  <a:cubicBezTo>
                    <a:pt x="97" y="528"/>
                    <a:pt x="49" y="864"/>
                    <a:pt x="1" y="1200"/>
                  </a:cubicBezTo>
                  <a:cubicBezTo>
                    <a:pt x="1" y="1272"/>
                    <a:pt x="1" y="1344"/>
                    <a:pt x="49" y="1416"/>
                  </a:cubicBezTo>
                  <a:cubicBezTo>
                    <a:pt x="73" y="1464"/>
                    <a:pt x="145" y="1536"/>
                    <a:pt x="217" y="1536"/>
                  </a:cubicBezTo>
                  <a:cubicBezTo>
                    <a:pt x="246" y="1546"/>
                    <a:pt x="276" y="1552"/>
                    <a:pt x="304" y="1552"/>
                  </a:cubicBezTo>
                  <a:cubicBezTo>
                    <a:pt x="344" y="1552"/>
                    <a:pt x="380" y="1540"/>
                    <a:pt x="409" y="1512"/>
                  </a:cubicBezTo>
                  <a:cubicBezTo>
                    <a:pt x="481" y="1488"/>
                    <a:pt x="529" y="1416"/>
                    <a:pt x="553" y="1344"/>
                  </a:cubicBezTo>
                  <a:cubicBezTo>
                    <a:pt x="601" y="1008"/>
                    <a:pt x="649" y="672"/>
                    <a:pt x="697" y="360"/>
                  </a:cubicBezTo>
                  <a:cubicBezTo>
                    <a:pt x="697" y="264"/>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2"/>
            <p:cNvSpPr/>
            <p:nvPr/>
          </p:nvSpPr>
          <p:spPr>
            <a:xfrm>
              <a:off x="4911400" y="3139850"/>
              <a:ext cx="18025" cy="35925"/>
            </a:xfrm>
            <a:custGeom>
              <a:avLst/>
              <a:gdLst/>
              <a:ahLst/>
              <a:cxnLst/>
              <a:rect l="l" t="t" r="r" b="b"/>
              <a:pathLst>
                <a:path w="721" h="1437" extrusionOk="0">
                  <a:moveTo>
                    <a:pt x="404" y="1"/>
                  </a:moveTo>
                  <a:cubicBezTo>
                    <a:pt x="381" y="1"/>
                    <a:pt x="358" y="4"/>
                    <a:pt x="337" y="11"/>
                  </a:cubicBezTo>
                  <a:cubicBezTo>
                    <a:pt x="289" y="35"/>
                    <a:pt x="217" y="83"/>
                    <a:pt x="169" y="155"/>
                  </a:cubicBezTo>
                  <a:cubicBezTo>
                    <a:pt x="150" y="210"/>
                    <a:pt x="146" y="251"/>
                    <a:pt x="145" y="300"/>
                  </a:cubicBezTo>
                  <a:lnTo>
                    <a:pt x="145" y="300"/>
                  </a:lnTo>
                  <a:cubicBezTo>
                    <a:pt x="145" y="300"/>
                    <a:pt x="145" y="299"/>
                    <a:pt x="145" y="299"/>
                  </a:cubicBezTo>
                  <a:cubicBezTo>
                    <a:pt x="145" y="323"/>
                    <a:pt x="145" y="347"/>
                    <a:pt x="145" y="347"/>
                  </a:cubicBezTo>
                  <a:cubicBezTo>
                    <a:pt x="145" y="330"/>
                    <a:pt x="145" y="315"/>
                    <a:pt x="145" y="300"/>
                  </a:cubicBezTo>
                  <a:lnTo>
                    <a:pt x="145" y="300"/>
                  </a:lnTo>
                  <a:cubicBezTo>
                    <a:pt x="169" y="420"/>
                    <a:pt x="169" y="563"/>
                    <a:pt x="145" y="683"/>
                  </a:cubicBezTo>
                  <a:cubicBezTo>
                    <a:pt x="121" y="803"/>
                    <a:pt x="97" y="947"/>
                    <a:pt x="49" y="1067"/>
                  </a:cubicBezTo>
                  <a:cubicBezTo>
                    <a:pt x="49" y="1043"/>
                    <a:pt x="49" y="1043"/>
                    <a:pt x="49" y="1043"/>
                  </a:cubicBezTo>
                  <a:cubicBezTo>
                    <a:pt x="25" y="1091"/>
                    <a:pt x="1" y="1163"/>
                    <a:pt x="25" y="1235"/>
                  </a:cubicBezTo>
                  <a:cubicBezTo>
                    <a:pt x="49" y="1307"/>
                    <a:pt x="97" y="1379"/>
                    <a:pt x="169" y="1403"/>
                  </a:cubicBezTo>
                  <a:cubicBezTo>
                    <a:pt x="203" y="1420"/>
                    <a:pt x="261" y="1437"/>
                    <a:pt x="317" y="1437"/>
                  </a:cubicBezTo>
                  <a:cubicBezTo>
                    <a:pt x="340" y="1437"/>
                    <a:pt x="364" y="1434"/>
                    <a:pt x="385" y="1427"/>
                  </a:cubicBezTo>
                  <a:cubicBezTo>
                    <a:pt x="433" y="1403"/>
                    <a:pt x="505" y="1355"/>
                    <a:pt x="529" y="1307"/>
                  </a:cubicBezTo>
                  <a:cubicBezTo>
                    <a:pt x="601" y="1139"/>
                    <a:pt x="673" y="971"/>
                    <a:pt x="697" y="803"/>
                  </a:cubicBezTo>
                  <a:cubicBezTo>
                    <a:pt x="697" y="707"/>
                    <a:pt x="721" y="611"/>
                    <a:pt x="721" y="515"/>
                  </a:cubicBezTo>
                  <a:cubicBezTo>
                    <a:pt x="721" y="395"/>
                    <a:pt x="697" y="299"/>
                    <a:pt x="697" y="203"/>
                  </a:cubicBezTo>
                  <a:cubicBezTo>
                    <a:pt x="673" y="155"/>
                    <a:pt x="625" y="83"/>
                    <a:pt x="553" y="35"/>
                  </a:cubicBezTo>
                  <a:cubicBezTo>
                    <a:pt x="519" y="18"/>
                    <a:pt x="461"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2"/>
            <p:cNvSpPr/>
            <p:nvPr/>
          </p:nvSpPr>
          <p:spPr>
            <a:xfrm>
              <a:off x="4927600" y="3062450"/>
              <a:ext cx="21025" cy="23325"/>
            </a:xfrm>
            <a:custGeom>
              <a:avLst/>
              <a:gdLst/>
              <a:ahLst/>
              <a:cxnLst/>
              <a:rect l="l" t="t" r="r" b="b"/>
              <a:pathLst>
                <a:path w="841" h="933" extrusionOk="0">
                  <a:moveTo>
                    <a:pt x="544" y="0"/>
                  </a:moveTo>
                  <a:cubicBezTo>
                    <a:pt x="523" y="0"/>
                    <a:pt x="502" y="3"/>
                    <a:pt x="481" y="10"/>
                  </a:cubicBezTo>
                  <a:cubicBezTo>
                    <a:pt x="457" y="10"/>
                    <a:pt x="433" y="34"/>
                    <a:pt x="409" y="34"/>
                  </a:cubicBezTo>
                  <a:cubicBezTo>
                    <a:pt x="361" y="58"/>
                    <a:pt x="337" y="82"/>
                    <a:pt x="313" y="130"/>
                  </a:cubicBezTo>
                  <a:lnTo>
                    <a:pt x="49" y="514"/>
                  </a:lnTo>
                  <a:cubicBezTo>
                    <a:pt x="25" y="538"/>
                    <a:pt x="25" y="562"/>
                    <a:pt x="25" y="610"/>
                  </a:cubicBezTo>
                  <a:cubicBezTo>
                    <a:pt x="1" y="658"/>
                    <a:pt x="1" y="682"/>
                    <a:pt x="25" y="730"/>
                  </a:cubicBezTo>
                  <a:cubicBezTo>
                    <a:pt x="25" y="754"/>
                    <a:pt x="49" y="778"/>
                    <a:pt x="73" y="826"/>
                  </a:cubicBezTo>
                  <a:cubicBezTo>
                    <a:pt x="97" y="850"/>
                    <a:pt x="121" y="874"/>
                    <a:pt x="145" y="898"/>
                  </a:cubicBezTo>
                  <a:cubicBezTo>
                    <a:pt x="196" y="915"/>
                    <a:pt x="247" y="932"/>
                    <a:pt x="297" y="932"/>
                  </a:cubicBezTo>
                  <a:cubicBezTo>
                    <a:pt x="319" y="932"/>
                    <a:pt x="340" y="929"/>
                    <a:pt x="361" y="922"/>
                  </a:cubicBezTo>
                  <a:cubicBezTo>
                    <a:pt x="385" y="898"/>
                    <a:pt x="409" y="898"/>
                    <a:pt x="433" y="898"/>
                  </a:cubicBezTo>
                  <a:cubicBezTo>
                    <a:pt x="481" y="874"/>
                    <a:pt x="505" y="826"/>
                    <a:pt x="529" y="778"/>
                  </a:cubicBezTo>
                  <a:cubicBezTo>
                    <a:pt x="625" y="658"/>
                    <a:pt x="697" y="538"/>
                    <a:pt x="793" y="418"/>
                  </a:cubicBezTo>
                  <a:cubicBezTo>
                    <a:pt x="817" y="394"/>
                    <a:pt x="817" y="346"/>
                    <a:pt x="817" y="322"/>
                  </a:cubicBezTo>
                  <a:cubicBezTo>
                    <a:pt x="841" y="274"/>
                    <a:pt x="817" y="250"/>
                    <a:pt x="817" y="202"/>
                  </a:cubicBezTo>
                  <a:cubicBezTo>
                    <a:pt x="817" y="154"/>
                    <a:pt x="793" y="130"/>
                    <a:pt x="769" y="106"/>
                  </a:cubicBezTo>
                  <a:cubicBezTo>
                    <a:pt x="745" y="82"/>
                    <a:pt x="721" y="58"/>
                    <a:pt x="697" y="34"/>
                  </a:cubicBezTo>
                  <a:cubicBezTo>
                    <a:pt x="646" y="17"/>
                    <a:pt x="595" y="0"/>
                    <a:pt x="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2"/>
            <p:cNvSpPr/>
            <p:nvPr/>
          </p:nvSpPr>
          <p:spPr>
            <a:xfrm>
              <a:off x="4942600" y="2990375"/>
              <a:ext cx="19225" cy="32525"/>
            </a:xfrm>
            <a:custGeom>
              <a:avLst/>
              <a:gdLst/>
              <a:ahLst/>
              <a:cxnLst/>
              <a:rect l="l" t="t" r="r" b="b"/>
              <a:pathLst>
                <a:path w="769" h="1301" extrusionOk="0">
                  <a:moveTo>
                    <a:pt x="415" y="1"/>
                  </a:moveTo>
                  <a:cubicBezTo>
                    <a:pt x="389" y="1"/>
                    <a:pt x="362" y="5"/>
                    <a:pt x="337" y="13"/>
                  </a:cubicBezTo>
                  <a:cubicBezTo>
                    <a:pt x="193" y="61"/>
                    <a:pt x="97" y="205"/>
                    <a:pt x="145" y="349"/>
                  </a:cubicBezTo>
                  <a:cubicBezTo>
                    <a:pt x="145" y="373"/>
                    <a:pt x="145" y="397"/>
                    <a:pt x="169" y="421"/>
                  </a:cubicBezTo>
                  <a:cubicBezTo>
                    <a:pt x="169" y="493"/>
                    <a:pt x="169" y="565"/>
                    <a:pt x="169" y="613"/>
                  </a:cubicBezTo>
                  <a:cubicBezTo>
                    <a:pt x="145" y="685"/>
                    <a:pt x="121" y="757"/>
                    <a:pt x="97" y="829"/>
                  </a:cubicBezTo>
                  <a:cubicBezTo>
                    <a:pt x="97" y="853"/>
                    <a:pt x="73" y="877"/>
                    <a:pt x="73" y="877"/>
                  </a:cubicBezTo>
                  <a:cubicBezTo>
                    <a:pt x="1" y="1021"/>
                    <a:pt x="25" y="1189"/>
                    <a:pt x="169" y="1261"/>
                  </a:cubicBezTo>
                  <a:cubicBezTo>
                    <a:pt x="220" y="1287"/>
                    <a:pt x="275" y="1300"/>
                    <a:pt x="328" y="1300"/>
                  </a:cubicBezTo>
                  <a:cubicBezTo>
                    <a:pt x="421" y="1300"/>
                    <a:pt x="507" y="1257"/>
                    <a:pt x="553" y="1165"/>
                  </a:cubicBezTo>
                  <a:cubicBezTo>
                    <a:pt x="721" y="877"/>
                    <a:pt x="769" y="541"/>
                    <a:pt x="673" y="205"/>
                  </a:cubicBezTo>
                  <a:cubicBezTo>
                    <a:pt x="653" y="87"/>
                    <a:pt x="536"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2"/>
            <p:cNvSpPr/>
            <p:nvPr/>
          </p:nvSpPr>
          <p:spPr>
            <a:xfrm>
              <a:off x="4967800" y="2893475"/>
              <a:ext cx="17425" cy="32825"/>
            </a:xfrm>
            <a:custGeom>
              <a:avLst/>
              <a:gdLst/>
              <a:ahLst/>
              <a:cxnLst/>
              <a:rect l="l" t="t" r="r" b="b"/>
              <a:pathLst>
                <a:path w="697" h="1313" extrusionOk="0">
                  <a:moveTo>
                    <a:pt x="481" y="1"/>
                  </a:moveTo>
                  <a:cubicBezTo>
                    <a:pt x="409" y="1"/>
                    <a:pt x="337" y="1"/>
                    <a:pt x="265" y="49"/>
                  </a:cubicBezTo>
                  <a:cubicBezTo>
                    <a:pt x="217" y="73"/>
                    <a:pt x="145" y="145"/>
                    <a:pt x="145" y="217"/>
                  </a:cubicBezTo>
                  <a:cubicBezTo>
                    <a:pt x="97" y="457"/>
                    <a:pt x="49" y="697"/>
                    <a:pt x="1" y="961"/>
                  </a:cubicBezTo>
                  <a:cubicBezTo>
                    <a:pt x="1" y="1033"/>
                    <a:pt x="1" y="1105"/>
                    <a:pt x="49" y="1177"/>
                  </a:cubicBezTo>
                  <a:cubicBezTo>
                    <a:pt x="73" y="1225"/>
                    <a:pt x="145" y="1273"/>
                    <a:pt x="217" y="1297"/>
                  </a:cubicBezTo>
                  <a:cubicBezTo>
                    <a:pt x="247" y="1307"/>
                    <a:pt x="277" y="1313"/>
                    <a:pt x="306" y="1313"/>
                  </a:cubicBezTo>
                  <a:cubicBezTo>
                    <a:pt x="349" y="1313"/>
                    <a:pt x="391" y="1301"/>
                    <a:pt x="433" y="1273"/>
                  </a:cubicBezTo>
                  <a:cubicBezTo>
                    <a:pt x="481" y="1225"/>
                    <a:pt x="529" y="1177"/>
                    <a:pt x="553" y="1105"/>
                  </a:cubicBezTo>
                  <a:cubicBezTo>
                    <a:pt x="601" y="865"/>
                    <a:pt x="625" y="601"/>
                    <a:pt x="673" y="361"/>
                  </a:cubicBezTo>
                  <a:cubicBezTo>
                    <a:pt x="697" y="289"/>
                    <a:pt x="697" y="217"/>
                    <a:pt x="649" y="145"/>
                  </a:cubicBezTo>
                  <a:cubicBezTo>
                    <a:pt x="625"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2"/>
            <p:cNvSpPr/>
            <p:nvPr/>
          </p:nvSpPr>
          <p:spPr>
            <a:xfrm>
              <a:off x="4981000" y="2840675"/>
              <a:ext cx="16825" cy="20275"/>
            </a:xfrm>
            <a:custGeom>
              <a:avLst/>
              <a:gdLst/>
              <a:ahLst/>
              <a:cxnLst/>
              <a:rect l="l" t="t" r="r" b="b"/>
              <a:pathLst>
                <a:path w="673" h="811" extrusionOk="0">
                  <a:moveTo>
                    <a:pt x="313" y="0"/>
                  </a:moveTo>
                  <a:cubicBezTo>
                    <a:pt x="313" y="24"/>
                    <a:pt x="289" y="24"/>
                    <a:pt x="265" y="24"/>
                  </a:cubicBezTo>
                  <a:cubicBezTo>
                    <a:pt x="217" y="48"/>
                    <a:pt x="193" y="96"/>
                    <a:pt x="145" y="144"/>
                  </a:cubicBezTo>
                  <a:cubicBezTo>
                    <a:pt x="121" y="216"/>
                    <a:pt x="73" y="312"/>
                    <a:pt x="25" y="384"/>
                  </a:cubicBezTo>
                  <a:cubicBezTo>
                    <a:pt x="1" y="408"/>
                    <a:pt x="1" y="456"/>
                    <a:pt x="1" y="480"/>
                  </a:cubicBezTo>
                  <a:cubicBezTo>
                    <a:pt x="1" y="528"/>
                    <a:pt x="1" y="552"/>
                    <a:pt x="1" y="600"/>
                  </a:cubicBezTo>
                  <a:cubicBezTo>
                    <a:pt x="1" y="649"/>
                    <a:pt x="25" y="673"/>
                    <a:pt x="49" y="697"/>
                  </a:cubicBezTo>
                  <a:cubicBezTo>
                    <a:pt x="73" y="721"/>
                    <a:pt x="97" y="745"/>
                    <a:pt x="121" y="769"/>
                  </a:cubicBezTo>
                  <a:cubicBezTo>
                    <a:pt x="145" y="769"/>
                    <a:pt x="169" y="793"/>
                    <a:pt x="193" y="793"/>
                  </a:cubicBezTo>
                  <a:cubicBezTo>
                    <a:pt x="217" y="805"/>
                    <a:pt x="241" y="811"/>
                    <a:pt x="265" y="811"/>
                  </a:cubicBezTo>
                  <a:cubicBezTo>
                    <a:pt x="289" y="811"/>
                    <a:pt x="313" y="805"/>
                    <a:pt x="337" y="793"/>
                  </a:cubicBezTo>
                  <a:cubicBezTo>
                    <a:pt x="361" y="793"/>
                    <a:pt x="385" y="769"/>
                    <a:pt x="409" y="769"/>
                  </a:cubicBezTo>
                  <a:cubicBezTo>
                    <a:pt x="457" y="745"/>
                    <a:pt x="481" y="721"/>
                    <a:pt x="505" y="673"/>
                  </a:cubicBezTo>
                  <a:lnTo>
                    <a:pt x="649" y="408"/>
                  </a:lnTo>
                  <a:cubicBezTo>
                    <a:pt x="649" y="384"/>
                    <a:pt x="673" y="360"/>
                    <a:pt x="673" y="312"/>
                  </a:cubicBezTo>
                  <a:cubicBezTo>
                    <a:pt x="673" y="288"/>
                    <a:pt x="673" y="240"/>
                    <a:pt x="673" y="192"/>
                  </a:cubicBezTo>
                  <a:cubicBezTo>
                    <a:pt x="649" y="168"/>
                    <a:pt x="649" y="144"/>
                    <a:pt x="625" y="96"/>
                  </a:cubicBezTo>
                  <a:cubicBezTo>
                    <a:pt x="601" y="72"/>
                    <a:pt x="577" y="48"/>
                    <a:pt x="529" y="24"/>
                  </a:cubicBezTo>
                  <a:cubicBezTo>
                    <a:pt x="505" y="24"/>
                    <a:pt x="505"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2"/>
            <p:cNvSpPr/>
            <p:nvPr/>
          </p:nvSpPr>
          <p:spPr>
            <a:xfrm>
              <a:off x="4993000" y="2765550"/>
              <a:ext cx="23450" cy="42250"/>
            </a:xfrm>
            <a:custGeom>
              <a:avLst/>
              <a:gdLst/>
              <a:ahLst/>
              <a:cxnLst/>
              <a:rect l="l" t="t" r="r" b="b"/>
              <a:pathLst>
                <a:path w="938" h="1690" extrusionOk="0">
                  <a:moveTo>
                    <a:pt x="658" y="1"/>
                  </a:moveTo>
                  <a:cubicBezTo>
                    <a:pt x="518" y="1"/>
                    <a:pt x="403" y="71"/>
                    <a:pt x="361" y="197"/>
                  </a:cubicBezTo>
                  <a:lnTo>
                    <a:pt x="49" y="1325"/>
                  </a:lnTo>
                  <a:cubicBezTo>
                    <a:pt x="1" y="1469"/>
                    <a:pt x="97" y="1637"/>
                    <a:pt x="241" y="1685"/>
                  </a:cubicBezTo>
                  <a:cubicBezTo>
                    <a:pt x="259" y="1688"/>
                    <a:pt x="278" y="1690"/>
                    <a:pt x="296" y="1690"/>
                  </a:cubicBezTo>
                  <a:cubicBezTo>
                    <a:pt x="420" y="1690"/>
                    <a:pt x="535" y="1619"/>
                    <a:pt x="577" y="1493"/>
                  </a:cubicBezTo>
                  <a:lnTo>
                    <a:pt x="913" y="341"/>
                  </a:lnTo>
                  <a:cubicBezTo>
                    <a:pt x="937" y="221"/>
                    <a:pt x="865" y="29"/>
                    <a:pt x="721" y="5"/>
                  </a:cubicBezTo>
                  <a:cubicBezTo>
                    <a:pt x="700" y="2"/>
                    <a:pt x="679"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2"/>
            <p:cNvSpPr/>
            <p:nvPr/>
          </p:nvSpPr>
          <p:spPr>
            <a:xfrm>
              <a:off x="5008625" y="2731475"/>
              <a:ext cx="13825" cy="16825"/>
            </a:xfrm>
            <a:custGeom>
              <a:avLst/>
              <a:gdLst/>
              <a:ahLst/>
              <a:cxnLst/>
              <a:rect l="l" t="t" r="r" b="b"/>
              <a:pathLst>
                <a:path w="553" h="673" extrusionOk="0">
                  <a:moveTo>
                    <a:pt x="216" y="0"/>
                  </a:moveTo>
                  <a:cubicBezTo>
                    <a:pt x="168" y="24"/>
                    <a:pt x="120" y="48"/>
                    <a:pt x="72" y="72"/>
                  </a:cubicBezTo>
                  <a:cubicBezTo>
                    <a:pt x="72" y="96"/>
                    <a:pt x="48" y="120"/>
                    <a:pt x="48" y="120"/>
                  </a:cubicBezTo>
                  <a:cubicBezTo>
                    <a:pt x="24" y="168"/>
                    <a:pt x="0" y="216"/>
                    <a:pt x="0" y="264"/>
                  </a:cubicBezTo>
                  <a:lnTo>
                    <a:pt x="0" y="384"/>
                  </a:lnTo>
                  <a:cubicBezTo>
                    <a:pt x="0" y="432"/>
                    <a:pt x="0" y="480"/>
                    <a:pt x="24" y="504"/>
                  </a:cubicBezTo>
                  <a:cubicBezTo>
                    <a:pt x="24" y="528"/>
                    <a:pt x="48" y="576"/>
                    <a:pt x="72" y="600"/>
                  </a:cubicBezTo>
                  <a:cubicBezTo>
                    <a:pt x="96" y="624"/>
                    <a:pt x="144" y="648"/>
                    <a:pt x="168" y="648"/>
                  </a:cubicBezTo>
                  <a:cubicBezTo>
                    <a:pt x="216" y="672"/>
                    <a:pt x="240" y="672"/>
                    <a:pt x="288" y="672"/>
                  </a:cubicBezTo>
                  <a:lnTo>
                    <a:pt x="360" y="672"/>
                  </a:lnTo>
                  <a:cubicBezTo>
                    <a:pt x="408" y="648"/>
                    <a:pt x="432" y="624"/>
                    <a:pt x="480" y="600"/>
                  </a:cubicBezTo>
                  <a:cubicBezTo>
                    <a:pt x="480" y="576"/>
                    <a:pt x="504" y="552"/>
                    <a:pt x="528" y="528"/>
                  </a:cubicBezTo>
                  <a:cubicBezTo>
                    <a:pt x="552" y="504"/>
                    <a:pt x="552" y="456"/>
                    <a:pt x="552" y="384"/>
                  </a:cubicBezTo>
                  <a:lnTo>
                    <a:pt x="552" y="264"/>
                  </a:lnTo>
                  <a:cubicBezTo>
                    <a:pt x="552" y="240"/>
                    <a:pt x="552" y="192"/>
                    <a:pt x="528" y="168"/>
                  </a:cubicBezTo>
                  <a:cubicBezTo>
                    <a:pt x="528" y="120"/>
                    <a:pt x="504" y="96"/>
                    <a:pt x="480" y="72"/>
                  </a:cubicBezTo>
                  <a:cubicBezTo>
                    <a:pt x="456" y="48"/>
                    <a:pt x="432" y="24"/>
                    <a:pt x="384" y="24"/>
                  </a:cubicBezTo>
                  <a:cubicBezTo>
                    <a:pt x="360" y="0"/>
                    <a:pt x="31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2"/>
            <p:cNvSpPr/>
            <p:nvPr/>
          </p:nvSpPr>
          <p:spPr>
            <a:xfrm>
              <a:off x="5015225" y="2675275"/>
              <a:ext cx="17425" cy="32600"/>
            </a:xfrm>
            <a:custGeom>
              <a:avLst/>
              <a:gdLst/>
              <a:ahLst/>
              <a:cxnLst/>
              <a:rect l="l" t="t" r="r" b="b"/>
              <a:pathLst>
                <a:path w="697" h="1304" extrusionOk="0">
                  <a:moveTo>
                    <a:pt x="391" y="0"/>
                  </a:moveTo>
                  <a:cubicBezTo>
                    <a:pt x="348" y="0"/>
                    <a:pt x="306" y="12"/>
                    <a:pt x="264" y="40"/>
                  </a:cubicBezTo>
                  <a:cubicBezTo>
                    <a:pt x="216" y="64"/>
                    <a:pt x="144" y="136"/>
                    <a:pt x="144" y="208"/>
                  </a:cubicBezTo>
                  <a:cubicBezTo>
                    <a:pt x="96" y="448"/>
                    <a:pt x="48" y="688"/>
                    <a:pt x="0" y="952"/>
                  </a:cubicBezTo>
                  <a:cubicBezTo>
                    <a:pt x="0" y="1024"/>
                    <a:pt x="0" y="1096"/>
                    <a:pt x="24" y="1168"/>
                  </a:cubicBezTo>
                  <a:cubicBezTo>
                    <a:pt x="72" y="1216"/>
                    <a:pt x="120" y="1288"/>
                    <a:pt x="192" y="1288"/>
                  </a:cubicBezTo>
                  <a:cubicBezTo>
                    <a:pt x="222" y="1298"/>
                    <a:pt x="256" y="1304"/>
                    <a:pt x="289" y="1304"/>
                  </a:cubicBezTo>
                  <a:cubicBezTo>
                    <a:pt x="335" y="1304"/>
                    <a:pt x="380" y="1292"/>
                    <a:pt x="408" y="1264"/>
                  </a:cubicBezTo>
                  <a:cubicBezTo>
                    <a:pt x="480" y="1216"/>
                    <a:pt x="528" y="1168"/>
                    <a:pt x="552" y="1096"/>
                  </a:cubicBezTo>
                  <a:cubicBezTo>
                    <a:pt x="576" y="856"/>
                    <a:pt x="624" y="592"/>
                    <a:pt x="672" y="352"/>
                  </a:cubicBezTo>
                  <a:cubicBezTo>
                    <a:pt x="696" y="280"/>
                    <a:pt x="696" y="208"/>
                    <a:pt x="648" y="136"/>
                  </a:cubicBezTo>
                  <a:cubicBezTo>
                    <a:pt x="624" y="64"/>
                    <a:pt x="552" y="16"/>
                    <a:pt x="480" y="16"/>
                  </a:cubicBezTo>
                  <a:cubicBezTo>
                    <a:pt x="450" y="6"/>
                    <a:pt x="420"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2"/>
            <p:cNvSpPr/>
            <p:nvPr/>
          </p:nvSpPr>
          <p:spPr>
            <a:xfrm>
              <a:off x="4139125" y="3546950"/>
              <a:ext cx="846100" cy="766300"/>
            </a:xfrm>
            <a:custGeom>
              <a:avLst/>
              <a:gdLst/>
              <a:ahLst/>
              <a:cxnLst/>
              <a:rect l="l" t="t" r="r" b="b"/>
              <a:pathLst>
                <a:path w="33844" h="30652" extrusionOk="0">
                  <a:moveTo>
                    <a:pt x="168" y="0"/>
                  </a:moveTo>
                  <a:cubicBezTo>
                    <a:pt x="144" y="24"/>
                    <a:pt x="96" y="48"/>
                    <a:pt x="72" y="72"/>
                  </a:cubicBezTo>
                  <a:cubicBezTo>
                    <a:pt x="24" y="120"/>
                    <a:pt x="0" y="168"/>
                    <a:pt x="0" y="264"/>
                  </a:cubicBezTo>
                  <a:cubicBezTo>
                    <a:pt x="0" y="648"/>
                    <a:pt x="0" y="1032"/>
                    <a:pt x="0" y="1416"/>
                  </a:cubicBezTo>
                  <a:cubicBezTo>
                    <a:pt x="0" y="1464"/>
                    <a:pt x="0" y="1512"/>
                    <a:pt x="0" y="1584"/>
                  </a:cubicBezTo>
                  <a:cubicBezTo>
                    <a:pt x="24" y="1920"/>
                    <a:pt x="24" y="2256"/>
                    <a:pt x="24" y="2617"/>
                  </a:cubicBezTo>
                  <a:lnTo>
                    <a:pt x="24" y="2713"/>
                  </a:lnTo>
                  <a:cubicBezTo>
                    <a:pt x="48" y="3073"/>
                    <a:pt x="48" y="3457"/>
                    <a:pt x="72" y="3817"/>
                  </a:cubicBezTo>
                  <a:lnTo>
                    <a:pt x="72" y="3865"/>
                  </a:lnTo>
                  <a:cubicBezTo>
                    <a:pt x="72" y="4249"/>
                    <a:pt x="96" y="4633"/>
                    <a:pt x="120" y="5041"/>
                  </a:cubicBezTo>
                  <a:cubicBezTo>
                    <a:pt x="168" y="5857"/>
                    <a:pt x="216" y="6673"/>
                    <a:pt x="288" y="7489"/>
                  </a:cubicBezTo>
                  <a:cubicBezTo>
                    <a:pt x="288" y="7705"/>
                    <a:pt x="312" y="7897"/>
                    <a:pt x="336" y="8089"/>
                  </a:cubicBezTo>
                  <a:cubicBezTo>
                    <a:pt x="360" y="8281"/>
                    <a:pt x="360" y="8473"/>
                    <a:pt x="384" y="8665"/>
                  </a:cubicBezTo>
                  <a:cubicBezTo>
                    <a:pt x="408" y="8905"/>
                    <a:pt x="432" y="9145"/>
                    <a:pt x="480" y="9409"/>
                  </a:cubicBezTo>
                  <a:cubicBezTo>
                    <a:pt x="480" y="9433"/>
                    <a:pt x="480" y="9481"/>
                    <a:pt x="480" y="9529"/>
                  </a:cubicBezTo>
                  <a:cubicBezTo>
                    <a:pt x="504" y="9793"/>
                    <a:pt x="552" y="10033"/>
                    <a:pt x="576" y="10297"/>
                  </a:cubicBezTo>
                  <a:cubicBezTo>
                    <a:pt x="576" y="10297"/>
                    <a:pt x="576" y="10297"/>
                    <a:pt x="576" y="10321"/>
                  </a:cubicBezTo>
                  <a:cubicBezTo>
                    <a:pt x="720" y="11377"/>
                    <a:pt x="888" y="12457"/>
                    <a:pt x="1105" y="13514"/>
                  </a:cubicBezTo>
                  <a:cubicBezTo>
                    <a:pt x="1105" y="13514"/>
                    <a:pt x="1105" y="13514"/>
                    <a:pt x="1105" y="13538"/>
                  </a:cubicBezTo>
                  <a:cubicBezTo>
                    <a:pt x="1177" y="13850"/>
                    <a:pt x="1249" y="14186"/>
                    <a:pt x="1321" y="14498"/>
                  </a:cubicBezTo>
                  <a:cubicBezTo>
                    <a:pt x="1369" y="14714"/>
                    <a:pt x="1393" y="14906"/>
                    <a:pt x="1441" y="15122"/>
                  </a:cubicBezTo>
                  <a:cubicBezTo>
                    <a:pt x="1513" y="15410"/>
                    <a:pt x="1585" y="15698"/>
                    <a:pt x="1657" y="15986"/>
                  </a:cubicBezTo>
                  <a:cubicBezTo>
                    <a:pt x="1681" y="15986"/>
                    <a:pt x="1681" y="16010"/>
                    <a:pt x="1681" y="16034"/>
                  </a:cubicBezTo>
                  <a:cubicBezTo>
                    <a:pt x="1753" y="16322"/>
                    <a:pt x="1825" y="16586"/>
                    <a:pt x="1921" y="16874"/>
                  </a:cubicBezTo>
                  <a:cubicBezTo>
                    <a:pt x="1969" y="17066"/>
                    <a:pt x="2017" y="17258"/>
                    <a:pt x="2065" y="17426"/>
                  </a:cubicBezTo>
                  <a:cubicBezTo>
                    <a:pt x="2089" y="17450"/>
                    <a:pt x="2089" y="17474"/>
                    <a:pt x="2089" y="17498"/>
                  </a:cubicBezTo>
                  <a:cubicBezTo>
                    <a:pt x="2209" y="17882"/>
                    <a:pt x="2329" y="18290"/>
                    <a:pt x="2449" y="18674"/>
                  </a:cubicBezTo>
                  <a:lnTo>
                    <a:pt x="2473" y="18674"/>
                  </a:lnTo>
                  <a:cubicBezTo>
                    <a:pt x="2521" y="18842"/>
                    <a:pt x="2569" y="18986"/>
                    <a:pt x="2641" y="19154"/>
                  </a:cubicBezTo>
                  <a:cubicBezTo>
                    <a:pt x="2641" y="19178"/>
                    <a:pt x="2641" y="19226"/>
                    <a:pt x="2665" y="19250"/>
                  </a:cubicBezTo>
                  <a:cubicBezTo>
                    <a:pt x="2713" y="19370"/>
                    <a:pt x="2761" y="19514"/>
                    <a:pt x="2809" y="19658"/>
                  </a:cubicBezTo>
                  <a:lnTo>
                    <a:pt x="2833" y="19730"/>
                  </a:lnTo>
                  <a:cubicBezTo>
                    <a:pt x="2905" y="19874"/>
                    <a:pt x="2953" y="20018"/>
                    <a:pt x="3001" y="20162"/>
                  </a:cubicBezTo>
                  <a:cubicBezTo>
                    <a:pt x="3025" y="20186"/>
                    <a:pt x="3025" y="20186"/>
                    <a:pt x="3025" y="20210"/>
                  </a:cubicBezTo>
                  <a:cubicBezTo>
                    <a:pt x="3097" y="20378"/>
                    <a:pt x="3145" y="20522"/>
                    <a:pt x="3217" y="20690"/>
                  </a:cubicBezTo>
                  <a:cubicBezTo>
                    <a:pt x="3385" y="21098"/>
                    <a:pt x="3577" y="21506"/>
                    <a:pt x="3769" y="21890"/>
                  </a:cubicBezTo>
                  <a:cubicBezTo>
                    <a:pt x="3769" y="21914"/>
                    <a:pt x="3793" y="21938"/>
                    <a:pt x="3793" y="21962"/>
                  </a:cubicBezTo>
                  <a:cubicBezTo>
                    <a:pt x="3889" y="22154"/>
                    <a:pt x="3985" y="22346"/>
                    <a:pt x="4081" y="22538"/>
                  </a:cubicBezTo>
                  <a:cubicBezTo>
                    <a:pt x="4081" y="22538"/>
                    <a:pt x="4105" y="22538"/>
                    <a:pt x="4105" y="22562"/>
                  </a:cubicBezTo>
                  <a:cubicBezTo>
                    <a:pt x="4177" y="22731"/>
                    <a:pt x="4273" y="22899"/>
                    <a:pt x="4369" y="23067"/>
                  </a:cubicBezTo>
                  <a:cubicBezTo>
                    <a:pt x="4393" y="23115"/>
                    <a:pt x="4417" y="23163"/>
                    <a:pt x="4441" y="23211"/>
                  </a:cubicBezTo>
                  <a:cubicBezTo>
                    <a:pt x="4561" y="23379"/>
                    <a:pt x="4657" y="23547"/>
                    <a:pt x="4753" y="23739"/>
                  </a:cubicBezTo>
                  <a:cubicBezTo>
                    <a:pt x="4897" y="23979"/>
                    <a:pt x="5065" y="24195"/>
                    <a:pt x="5209" y="24435"/>
                  </a:cubicBezTo>
                  <a:lnTo>
                    <a:pt x="5233" y="24435"/>
                  </a:lnTo>
                  <a:cubicBezTo>
                    <a:pt x="5305" y="24555"/>
                    <a:pt x="5377" y="24651"/>
                    <a:pt x="5449" y="24771"/>
                  </a:cubicBezTo>
                  <a:cubicBezTo>
                    <a:pt x="5665" y="25059"/>
                    <a:pt x="5881" y="25347"/>
                    <a:pt x="6097" y="25635"/>
                  </a:cubicBezTo>
                  <a:lnTo>
                    <a:pt x="6145" y="25683"/>
                  </a:lnTo>
                  <a:cubicBezTo>
                    <a:pt x="6409" y="26019"/>
                    <a:pt x="6697" y="26331"/>
                    <a:pt x="6985" y="26643"/>
                  </a:cubicBezTo>
                  <a:cubicBezTo>
                    <a:pt x="7009" y="26667"/>
                    <a:pt x="7033" y="26691"/>
                    <a:pt x="7057" y="26691"/>
                  </a:cubicBezTo>
                  <a:cubicBezTo>
                    <a:pt x="7297" y="26979"/>
                    <a:pt x="7585" y="27243"/>
                    <a:pt x="7873" y="27483"/>
                  </a:cubicBezTo>
                  <a:cubicBezTo>
                    <a:pt x="7993" y="27603"/>
                    <a:pt x="8113" y="27699"/>
                    <a:pt x="8257" y="27795"/>
                  </a:cubicBezTo>
                  <a:cubicBezTo>
                    <a:pt x="8353" y="27891"/>
                    <a:pt x="8449" y="27963"/>
                    <a:pt x="8569" y="28035"/>
                  </a:cubicBezTo>
                  <a:cubicBezTo>
                    <a:pt x="8569" y="28035"/>
                    <a:pt x="8569" y="28059"/>
                    <a:pt x="8569" y="28059"/>
                  </a:cubicBezTo>
                  <a:cubicBezTo>
                    <a:pt x="8665" y="28131"/>
                    <a:pt x="8761" y="28203"/>
                    <a:pt x="8857" y="28275"/>
                  </a:cubicBezTo>
                  <a:cubicBezTo>
                    <a:pt x="8905" y="28299"/>
                    <a:pt x="8929" y="28299"/>
                    <a:pt x="8953" y="28323"/>
                  </a:cubicBezTo>
                  <a:cubicBezTo>
                    <a:pt x="9025" y="28395"/>
                    <a:pt x="9121" y="28443"/>
                    <a:pt x="9193" y="28491"/>
                  </a:cubicBezTo>
                  <a:cubicBezTo>
                    <a:pt x="9313" y="28563"/>
                    <a:pt x="9409" y="28635"/>
                    <a:pt x="9529" y="28707"/>
                  </a:cubicBezTo>
                  <a:cubicBezTo>
                    <a:pt x="9865" y="28923"/>
                    <a:pt x="10225" y="29115"/>
                    <a:pt x="10561" y="29283"/>
                  </a:cubicBezTo>
                  <a:cubicBezTo>
                    <a:pt x="10922" y="29451"/>
                    <a:pt x="11282" y="29595"/>
                    <a:pt x="11642" y="29739"/>
                  </a:cubicBezTo>
                  <a:cubicBezTo>
                    <a:pt x="12842" y="30219"/>
                    <a:pt x="14138" y="30507"/>
                    <a:pt x="15434" y="30603"/>
                  </a:cubicBezTo>
                  <a:cubicBezTo>
                    <a:pt x="15818" y="30651"/>
                    <a:pt x="16226" y="30651"/>
                    <a:pt x="16610" y="30651"/>
                  </a:cubicBezTo>
                  <a:lnTo>
                    <a:pt x="16994" y="30651"/>
                  </a:lnTo>
                  <a:cubicBezTo>
                    <a:pt x="17642" y="30651"/>
                    <a:pt x="18314" y="30579"/>
                    <a:pt x="18938" y="30483"/>
                  </a:cubicBezTo>
                  <a:cubicBezTo>
                    <a:pt x="19202" y="30435"/>
                    <a:pt x="19466" y="30387"/>
                    <a:pt x="19706" y="30339"/>
                  </a:cubicBezTo>
                  <a:cubicBezTo>
                    <a:pt x="20355" y="30195"/>
                    <a:pt x="20979" y="30027"/>
                    <a:pt x="21603" y="29787"/>
                  </a:cubicBezTo>
                  <a:cubicBezTo>
                    <a:pt x="21723" y="29763"/>
                    <a:pt x="21843" y="29715"/>
                    <a:pt x="21963" y="29667"/>
                  </a:cubicBezTo>
                  <a:cubicBezTo>
                    <a:pt x="22011" y="29643"/>
                    <a:pt x="22059" y="29619"/>
                    <a:pt x="22107" y="29595"/>
                  </a:cubicBezTo>
                  <a:cubicBezTo>
                    <a:pt x="22179" y="29571"/>
                    <a:pt x="22251" y="29547"/>
                    <a:pt x="22323" y="29523"/>
                  </a:cubicBezTo>
                  <a:cubicBezTo>
                    <a:pt x="22371" y="29475"/>
                    <a:pt x="22443" y="29451"/>
                    <a:pt x="22515" y="29427"/>
                  </a:cubicBezTo>
                  <a:cubicBezTo>
                    <a:pt x="22563" y="29403"/>
                    <a:pt x="22611" y="29379"/>
                    <a:pt x="22659" y="29355"/>
                  </a:cubicBezTo>
                  <a:cubicBezTo>
                    <a:pt x="22731" y="29331"/>
                    <a:pt x="22803" y="29283"/>
                    <a:pt x="22875" y="29259"/>
                  </a:cubicBezTo>
                  <a:cubicBezTo>
                    <a:pt x="22923" y="29235"/>
                    <a:pt x="22947" y="29211"/>
                    <a:pt x="22995" y="29187"/>
                  </a:cubicBezTo>
                  <a:cubicBezTo>
                    <a:pt x="23067" y="29163"/>
                    <a:pt x="23163" y="29115"/>
                    <a:pt x="23235" y="29067"/>
                  </a:cubicBezTo>
                  <a:cubicBezTo>
                    <a:pt x="23259" y="29043"/>
                    <a:pt x="23307" y="29043"/>
                    <a:pt x="23331" y="29019"/>
                  </a:cubicBezTo>
                  <a:cubicBezTo>
                    <a:pt x="23403" y="28971"/>
                    <a:pt x="23499" y="28923"/>
                    <a:pt x="23595" y="28875"/>
                  </a:cubicBezTo>
                  <a:cubicBezTo>
                    <a:pt x="23595" y="28875"/>
                    <a:pt x="23619" y="28851"/>
                    <a:pt x="23643" y="28851"/>
                  </a:cubicBezTo>
                  <a:cubicBezTo>
                    <a:pt x="23739" y="28803"/>
                    <a:pt x="23835" y="28731"/>
                    <a:pt x="23931" y="28683"/>
                  </a:cubicBezTo>
                  <a:cubicBezTo>
                    <a:pt x="23931" y="28683"/>
                    <a:pt x="23931" y="28659"/>
                    <a:pt x="23955" y="28659"/>
                  </a:cubicBezTo>
                  <a:cubicBezTo>
                    <a:pt x="24171" y="28515"/>
                    <a:pt x="24411" y="28371"/>
                    <a:pt x="24627" y="28203"/>
                  </a:cubicBezTo>
                  <a:cubicBezTo>
                    <a:pt x="24651" y="28203"/>
                    <a:pt x="24651" y="28203"/>
                    <a:pt x="24651" y="28179"/>
                  </a:cubicBezTo>
                  <a:cubicBezTo>
                    <a:pt x="25443" y="27627"/>
                    <a:pt x="26163" y="26979"/>
                    <a:pt x="26811" y="26259"/>
                  </a:cubicBezTo>
                  <a:cubicBezTo>
                    <a:pt x="26835" y="26235"/>
                    <a:pt x="26859" y="26211"/>
                    <a:pt x="26883" y="26187"/>
                  </a:cubicBezTo>
                  <a:cubicBezTo>
                    <a:pt x="26955" y="26091"/>
                    <a:pt x="27051" y="25995"/>
                    <a:pt x="27123" y="25899"/>
                  </a:cubicBezTo>
                  <a:cubicBezTo>
                    <a:pt x="27987" y="24867"/>
                    <a:pt x="28731" y="23739"/>
                    <a:pt x="29379" y="22562"/>
                  </a:cubicBezTo>
                  <a:cubicBezTo>
                    <a:pt x="29379" y="22538"/>
                    <a:pt x="29379" y="22538"/>
                    <a:pt x="29379" y="22538"/>
                  </a:cubicBezTo>
                  <a:cubicBezTo>
                    <a:pt x="29571" y="22202"/>
                    <a:pt x="29764" y="21842"/>
                    <a:pt x="29932" y="21506"/>
                  </a:cubicBezTo>
                  <a:cubicBezTo>
                    <a:pt x="30004" y="21338"/>
                    <a:pt x="30076" y="21194"/>
                    <a:pt x="30148" y="21050"/>
                  </a:cubicBezTo>
                  <a:cubicBezTo>
                    <a:pt x="30148" y="21050"/>
                    <a:pt x="30148" y="21050"/>
                    <a:pt x="30148" y="21026"/>
                  </a:cubicBezTo>
                  <a:cubicBezTo>
                    <a:pt x="30220" y="20882"/>
                    <a:pt x="30292" y="20738"/>
                    <a:pt x="30364" y="20570"/>
                  </a:cubicBezTo>
                  <a:cubicBezTo>
                    <a:pt x="30532" y="20234"/>
                    <a:pt x="30700" y="19874"/>
                    <a:pt x="30844" y="19514"/>
                  </a:cubicBezTo>
                  <a:cubicBezTo>
                    <a:pt x="30868" y="19466"/>
                    <a:pt x="30868" y="19442"/>
                    <a:pt x="30892" y="19394"/>
                  </a:cubicBezTo>
                  <a:cubicBezTo>
                    <a:pt x="30988" y="19178"/>
                    <a:pt x="31084" y="18962"/>
                    <a:pt x="31156" y="18770"/>
                  </a:cubicBezTo>
                  <a:cubicBezTo>
                    <a:pt x="31180" y="18698"/>
                    <a:pt x="31204" y="18650"/>
                    <a:pt x="31228" y="18602"/>
                  </a:cubicBezTo>
                  <a:cubicBezTo>
                    <a:pt x="31300" y="18386"/>
                    <a:pt x="31396" y="18170"/>
                    <a:pt x="31468" y="17978"/>
                  </a:cubicBezTo>
                  <a:cubicBezTo>
                    <a:pt x="31468" y="17978"/>
                    <a:pt x="31468" y="17954"/>
                    <a:pt x="31468" y="17954"/>
                  </a:cubicBezTo>
                  <a:cubicBezTo>
                    <a:pt x="31540" y="17738"/>
                    <a:pt x="31636" y="17522"/>
                    <a:pt x="31708" y="17306"/>
                  </a:cubicBezTo>
                  <a:cubicBezTo>
                    <a:pt x="31732" y="17282"/>
                    <a:pt x="31732" y="17234"/>
                    <a:pt x="31756" y="17186"/>
                  </a:cubicBezTo>
                  <a:cubicBezTo>
                    <a:pt x="31828" y="16970"/>
                    <a:pt x="31900" y="16730"/>
                    <a:pt x="31972" y="16514"/>
                  </a:cubicBezTo>
                  <a:cubicBezTo>
                    <a:pt x="32044" y="16322"/>
                    <a:pt x="32116" y="16130"/>
                    <a:pt x="32164" y="15914"/>
                  </a:cubicBezTo>
                  <a:cubicBezTo>
                    <a:pt x="32260" y="15626"/>
                    <a:pt x="32356" y="15314"/>
                    <a:pt x="32452" y="15002"/>
                  </a:cubicBezTo>
                  <a:cubicBezTo>
                    <a:pt x="32524" y="14690"/>
                    <a:pt x="32620" y="14378"/>
                    <a:pt x="32692" y="14066"/>
                  </a:cubicBezTo>
                  <a:cubicBezTo>
                    <a:pt x="32740" y="13874"/>
                    <a:pt x="32788" y="13682"/>
                    <a:pt x="32836" y="13490"/>
                  </a:cubicBezTo>
                  <a:cubicBezTo>
                    <a:pt x="32908" y="13178"/>
                    <a:pt x="32980" y="12866"/>
                    <a:pt x="33052" y="12554"/>
                  </a:cubicBezTo>
                  <a:cubicBezTo>
                    <a:pt x="33100" y="12241"/>
                    <a:pt x="33172" y="11929"/>
                    <a:pt x="33220" y="11617"/>
                  </a:cubicBezTo>
                  <a:cubicBezTo>
                    <a:pt x="33268" y="11449"/>
                    <a:pt x="33292" y="11281"/>
                    <a:pt x="33316" y="11113"/>
                  </a:cubicBezTo>
                  <a:cubicBezTo>
                    <a:pt x="33316" y="11089"/>
                    <a:pt x="33316" y="11065"/>
                    <a:pt x="33340" y="11041"/>
                  </a:cubicBezTo>
                  <a:cubicBezTo>
                    <a:pt x="33364" y="10897"/>
                    <a:pt x="33388" y="10729"/>
                    <a:pt x="33412" y="10585"/>
                  </a:cubicBezTo>
                  <a:cubicBezTo>
                    <a:pt x="33412" y="10585"/>
                    <a:pt x="33412" y="10561"/>
                    <a:pt x="33412" y="10561"/>
                  </a:cubicBezTo>
                  <a:cubicBezTo>
                    <a:pt x="33484" y="10033"/>
                    <a:pt x="33556" y="9505"/>
                    <a:pt x="33628" y="8953"/>
                  </a:cubicBezTo>
                  <a:cubicBezTo>
                    <a:pt x="33700" y="8161"/>
                    <a:pt x="33772" y="7393"/>
                    <a:pt x="33820" y="6601"/>
                  </a:cubicBezTo>
                  <a:cubicBezTo>
                    <a:pt x="33820" y="6385"/>
                    <a:pt x="33820" y="6145"/>
                    <a:pt x="33844" y="5929"/>
                  </a:cubicBezTo>
                  <a:cubicBezTo>
                    <a:pt x="33844" y="5857"/>
                    <a:pt x="33844" y="5809"/>
                    <a:pt x="33844" y="5761"/>
                  </a:cubicBezTo>
                  <a:cubicBezTo>
                    <a:pt x="33844" y="5545"/>
                    <a:pt x="33844" y="5305"/>
                    <a:pt x="33844" y="5089"/>
                  </a:cubicBezTo>
                  <a:cubicBezTo>
                    <a:pt x="33844" y="4849"/>
                    <a:pt x="33844" y="4633"/>
                    <a:pt x="33844" y="4393"/>
                  </a:cubicBezTo>
                  <a:cubicBezTo>
                    <a:pt x="33844" y="4345"/>
                    <a:pt x="33844" y="4297"/>
                    <a:pt x="33844" y="4225"/>
                  </a:cubicBezTo>
                  <a:cubicBezTo>
                    <a:pt x="33844" y="4009"/>
                    <a:pt x="33844" y="3793"/>
                    <a:pt x="33820" y="3553"/>
                  </a:cubicBezTo>
                  <a:cubicBezTo>
                    <a:pt x="33796" y="3025"/>
                    <a:pt x="33772" y="2496"/>
                    <a:pt x="33724" y="1968"/>
                  </a:cubicBezTo>
                  <a:cubicBezTo>
                    <a:pt x="33772" y="1944"/>
                    <a:pt x="33772" y="1896"/>
                    <a:pt x="33772" y="1824"/>
                  </a:cubicBezTo>
                  <a:cubicBezTo>
                    <a:pt x="33772" y="1800"/>
                    <a:pt x="33772" y="1776"/>
                    <a:pt x="33772" y="1776"/>
                  </a:cubicBezTo>
                  <a:cubicBezTo>
                    <a:pt x="33772" y="1728"/>
                    <a:pt x="33748" y="1704"/>
                    <a:pt x="33724" y="1680"/>
                  </a:cubicBezTo>
                  <a:cubicBezTo>
                    <a:pt x="33724" y="1656"/>
                    <a:pt x="33724" y="1656"/>
                    <a:pt x="33700" y="1632"/>
                  </a:cubicBezTo>
                  <a:cubicBezTo>
                    <a:pt x="33700" y="1632"/>
                    <a:pt x="33700" y="1608"/>
                    <a:pt x="33700" y="1608"/>
                  </a:cubicBezTo>
                  <a:lnTo>
                    <a:pt x="33700" y="1560"/>
                  </a:lnTo>
                  <a:cubicBezTo>
                    <a:pt x="33700" y="1560"/>
                    <a:pt x="33700" y="1536"/>
                    <a:pt x="33676" y="1512"/>
                  </a:cubicBezTo>
                  <a:cubicBezTo>
                    <a:pt x="33676" y="1488"/>
                    <a:pt x="33676" y="1488"/>
                    <a:pt x="33652" y="1464"/>
                  </a:cubicBezTo>
                  <a:cubicBezTo>
                    <a:pt x="33604" y="1392"/>
                    <a:pt x="33508" y="1344"/>
                    <a:pt x="33412" y="1344"/>
                  </a:cubicBezTo>
                  <a:lnTo>
                    <a:pt x="33364" y="1344"/>
                  </a:lnTo>
                  <a:cubicBezTo>
                    <a:pt x="33220" y="1368"/>
                    <a:pt x="33172" y="1488"/>
                    <a:pt x="33148" y="1608"/>
                  </a:cubicBezTo>
                  <a:lnTo>
                    <a:pt x="33004" y="1608"/>
                  </a:lnTo>
                  <a:cubicBezTo>
                    <a:pt x="32668" y="1704"/>
                    <a:pt x="32332" y="1800"/>
                    <a:pt x="31996" y="1896"/>
                  </a:cubicBezTo>
                  <a:lnTo>
                    <a:pt x="31276" y="2064"/>
                  </a:lnTo>
                  <a:cubicBezTo>
                    <a:pt x="31252" y="2088"/>
                    <a:pt x="31204" y="2088"/>
                    <a:pt x="31180" y="2112"/>
                  </a:cubicBezTo>
                  <a:cubicBezTo>
                    <a:pt x="31180" y="2112"/>
                    <a:pt x="31156" y="2136"/>
                    <a:pt x="31156" y="2136"/>
                  </a:cubicBezTo>
                  <a:lnTo>
                    <a:pt x="30844" y="2232"/>
                  </a:lnTo>
                  <a:cubicBezTo>
                    <a:pt x="30532" y="2304"/>
                    <a:pt x="30220" y="2400"/>
                    <a:pt x="29908" y="2496"/>
                  </a:cubicBezTo>
                  <a:cubicBezTo>
                    <a:pt x="29860" y="2496"/>
                    <a:pt x="29812" y="2521"/>
                    <a:pt x="29764" y="2521"/>
                  </a:cubicBezTo>
                  <a:cubicBezTo>
                    <a:pt x="29692" y="2545"/>
                    <a:pt x="29619" y="2569"/>
                    <a:pt x="29547" y="2593"/>
                  </a:cubicBezTo>
                  <a:cubicBezTo>
                    <a:pt x="29379" y="2617"/>
                    <a:pt x="29211" y="2641"/>
                    <a:pt x="29019" y="2641"/>
                  </a:cubicBezTo>
                  <a:cubicBezTo>
                    <a:pt x="28803" y="2665"/>
                    <a:pt x="28587" y="2689"/>
                    <a:pt x="28371" y="2713"/>
                  </a:cubicBezTo>
                  <a:cubicBezTo>
                    <a:pt x="28179" y="2737"/>
                    <a:pt x="27963" y="2737"/>
                    <a:pt x="27771" y="2761"/>
                  </a:cubicBezTo>
                  <a:cubicBezTo>
                    <a:pt x="27579" y="2785"/>
                    <a:pt x="27363" y="2785"/>
                    <a:pt x="27171" y="2785"/>
                  </a:cubicBezTo>
                  <a:cubicBezTo>
                    <a:pt x="26379" y="2833"/>
                    <a:pt x="25587" y="2857"/>
                    <a:pt x="24771" y="2857"/>
                  </a:cubicBezTo>
                  <a:lnTo>
                    <a:pt x="23979" y="2857"/>
                  </a:lnTo>
                  <a:cubicBezTo>
                    <a:pt x="22899" y="2833"/>
                    <a:pt x="21843" y="2809"/>
                    <a:pt x="20787" y="2785"/>
                  </a:cubicBezTo>
                  <a:cubicBezTo>
                    <a:pt x="20042" y="2761"/>
                    <a:pt x="19298" y="2737"/>
                    <a:pt x="18554" y="2713"/>
                  </a:cubicBezTo>
                  <a:cubicBezTo>
                    <a:pt x="18170" y="2713"/>
                    <a:pt x="17810" y="2689"/>
                    <a:pt x="17426" y="2665"/>
                  </a:cubicBezTo>
                  <a:cubicBezTo>
                    <a:pt x="17066" y="2665"/>
                    <a:pt x="16682" y="2641"/>
                    <a:pt x="16322" y="2641"/>
                  </a:cubicBezTo>
                  <a:cubicBezTo>
                    <a:pt x="15602" y="2569"/>
                    <a:pt x="14882" y="2521"/>
                    <a:pt x="14138" y="2448"/>
                  </a:cubicBezTo>
                  <a:cubicBezTo>
                    <a:pt x="14114" y="2448"/>
                    <a:pt x="14090" y="2448"/>
                    <a:pt x="14066" y="2424"/>
                  </a:cubicBezTo>
                  <a:cubicBezTo>
                    <a:pt x="12986" y="2328"/>
                    <a:pt x="11930" y="2208"/>
                    <a:pt x="10850" y="2088"/>
                  </a:cubicBezTo>
                  <a:cubicBezTo>
                    <a:pt x="10586" y="2040"/>
                    <a:pt x="10321" y="2016"/>
                    <a:pt x="10057" y="1968"/>
                  </a:cubicBezTo>
                  <a:cubicBezTo>
                    <a:pt x="9265" y="1872"/>
                    <a:pt x="8473" y="1752"/>
                    <a:pt x="7681" y="1632"/>
                  </a:cubicBezTo>
                  <a:cubicBezTo>
                    <a:pt x="6361" y="1416"/>
                    <a:pt x="5041" y="1176"/>
                    <a:pt x="3745" y="912"/>
                  </a:cubicBezTo>
                  <a:cubicBezTo>
                    <a:pt x="2977" y="744"/>
                    <a:pt x="2185" y="552"/>
                    <a:pt x="1417" y="360"/>
                  </a:cubicBezTo>
                  <a:cubicBezTo>
                    <a:pt x="1153" y="312"/>
                    <a:pt x="912" y="240"/>
                    <a:pt x="648" y="168"/>
                  </a:cubicBezTo>
                  <a:lnTo>
                    <a:pt x="528" y="168"/>
                  </a:lnTo>
                  <a:cubicBezTo>
                    <a:pt x="528" y="144"/>
                    <a:pt x="504" y="144"/>
                    <a:pt x="504" y="120"/>
                  </a:cubicBezTo>
                  <a:cubicBezTo>
                    <a:pt x="480" y="96"/>
                    <a:pt x="456" y="72"/>
                    <a:pt x="432" y="48"/>
                  </a:cubicBezTo>
                  <a:cubicBezTo>
                    <a:pt x="432" y="48"/>
                    <a:pt x="408" y="48"/>
                    <a:pt x="408" y="24"/>
                  </a:cubicBezTo>
                  <a:cubicBezTo>
                    <a:pt x="360" y="24"/>
                    <a:pt x="312" y="0"/>
                    <a:pt x="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0" name="Google Shape;3720;p52"/>
          <p:cNvSpPr txBox="1">
            <a:spLocks noGrp="1"/>
          </p:cNvSpPr>
          <p:nvPr>
            <p:ph type="subTitle" idx="3"/>
          </p:nvPr>
        </p:nvSpPr>
        <p:spPr>
          <a:xfrm>
            <a:off x="1468733" y="1497743"/>
            <a:ext cx="5848904" cy="2393017"/>
          </a:xfrm>
          <a:prstGeom prst="rect">
            <a:avLst/>
          </a:prstGeom>
        </p:spPr>
        <p:txBody>
          <a:bodyPr spcFirstLastPara="1" wrap="square" lIns="91425" tIns="91425" rIns="91425" bIns="91425" anchor="ctr" anchorCtr="0">
            <a:noAutofit/>
          </a:bodyPr>
          <a:lstStyle/>
          <a:p>
            <a:pPr marL="0" lvl="0" indent="0" algn="just" rtl="0">
              <a:lnSpc>
                <a:spcPts val="3600"/>
              </a:lnSpc>
              <a:spcBef>
                <a:spcPts val="0"/>
              </a:spcBef>
              <a:spcAft>
                <a:spcPts val="1200"/>
              </a:spcAft>
            </a:pPr>
            <a:r>
              <a:rPr lang="en" sz="2600" b="1" dirty="0" smtClean="0">
                <a:latin typeface="+mj-lt"/>
              </a:rPr>
              <a:t>Định luật bảo toàn năng lượng:</a:t>
            </a:r>
            <a:r>
              <a:rPr lang="en" sz="2600" dirty="0" smtClean="0">
                <a:latin typeface="+mj-lt"/>
              </a:rPr>
              <a:t> Năng lượng không tự nhiên sinh ra cũng không tự nhiên mất đi, nó chỉ chuyển từ dạng này sang dạng khác hoặc truyền từ vật này sang vật khác. </a:t>
            </a:r>
            <a:endParaRPr sz="2600" dirty="0">
              <a:latin typeface="+mj-lt"/>
            </a:endParaRPr>
          </a:p>
        </p:txBody>
      </p:sp>
    </p:spTree>
    <p:extLst>
      <p:ext uri="{BB962C8B-B14F-4D97-AF65-F5344CB8AC3E}">
        <p14:creationId xmlns:p14="http://schemas.microsoft.com/office/powerpoint/2010/main" val="239471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20">
                                            <p:txEl>
                                              <p:pRg st="0" end="0"/>
                                            </p:txEl>
                                          </p:spTgt>
                                        </p:tgtEl>
                                        <p:attrNameLst>
                                          <p:attrName>style.visibility</p:attrName>
                                        </p:attrNameLst>
                                      </p:cBhvr>
                                      <p:to>
                                        <p:strVal val="visible"/>
                                      </p:to>
                                    </p:set>
                                    <p:animEffect transition="in" filter="wipe(down)">
                                      <p:cBhvr>
                                        <p:cTn id="7" dur="500"/>
                                        <p:tgtEl>
                                          <p:spTgt spid="37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sp>
        <p:nvSpPr>
          <p:cNvPr id="4" name="Subtitle 3"/>
          <p:cNvSpPr>
            <a:spLocks noGrp="1"/>
          </p:cNvSpPr>
          <p:nvPr>
            <p:ph type="subTitle" idx="2"/>
          </p:nvPr>
        </p:nvSpPr>
        <p:spPr>
          <a:xfrm>
            <a:off x="1353817" y="590843"/>
            <a:ext cx="6035400" cy="2975317"/>
          </a:xfrm>
        </p:spPr>
        <p:txBody>
          <a:bodyPr/>
          <a:lstStyle/>
          <a:p>
            <a:pPr marL="482600" indent="-342900" algn="just">
              <a:lnSpc>
                <a:spcPts val="3600"/>
              </a:lnSpc>
              <a:buFont typeface="Arial" panose="020B0604020202020204" pitchFamily="34" charset="0"/>
              <a:buChar char="•"/>
            </a:pPr>
            <a:r>
              <a:rPr lang="en-US" sz="2600" dirty="0" smtClean="0">
                <a:latin typeface="+mj-lt"/>
              </a:rPr>
              <a:t>Khi quạt điện hoạt động, điện năng cung cấp cho quạt điện chuyển hóa thành những dạng năng lượng nào?</a:t>
            </a:r>
          </a:p>
          <a:p>
            <a:pPr marL="482600" indent="-342900" algn="just">
              <a:lnSpc>
                <a:spcPts val="3600"/>
              </a:lnSpc>
              <a:buFont typeface="Arial" panose="020B0604020202020204" pitchFamily="34" charset="0"/>
              <a:buChar char="•"/>
            </a:pPr>
            <a:r>
              <a:rPr lang="en-US" sz="2600" dirty="0" smtClean="0">
                <a:latin typeface="+mj-lt"/>
              </a:rPr>
              <a:t>Tổng các dạng năng lượng đó có bằng phần điện năng ban đầu cung cấp cho quạt không?</a:t>
            </a:r>
            <a:endParaRPr lang="en-US" sz="2600" dirty="0">
              <a:latin typeface="+mj-lt"/>
            </a:endParaRPr>
          </a:p>
        </p:txBody>
      </p:sp>
      <p:pic>
        <p:nvPicPr>
          <p:cNvPr id="46" name="Picture 21">
            <a:extLst>
              <a:ext uri="{FF2B5EF4-FFF2-40B4-BE49-F238E27FC236}">
                <a16:creationId xmlns:a16="http://schemas.microsoft.com/office/drawing/2014/main" xmlns=""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387926" y="2904143"/>
            <a:ext cx="2247476" cy="22982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9"/>
        <p:cNvGrpSpPr/>
        <p:nvPr/>
      </p:nvGrpSpPr>
      <p:grpSpPr>
        <a:xfrm>
          <a:off x="0" y="0"/>
          <a:ext cx="0" cy="0"/>
          <a:chOff x="0" y="0"/>
          <a:chExt cx="0" cy="0"/>
        </a:xfrm>
      </p:grpSpPr>
      <p:sp>
        <p:nvSpPr>
          <p:cNvPr id="15" name="Rectangle 14"/>
          <p:cNvSpPr/>
          <p:nvPr/>
        </p:nvSpPr>
        <p:spPr>
          <a:xfrm>
            <a:off x="175843" y="1517571"/>
            <a:ext cx="5838093" cy="2400657"/>
          </a:xfrm>
          <a:prstGeom prst="rect">
            <a:avLst/>
          </a:prstGeom>
        </p:spPr>
        <p:txBody>
          <a:bodyPr wrap="square">
            <a:spAutoFit/>
          </a:bodyPr>
          <a:lstStyle/>
          <a:p>
            <a:pPr algn="just">
              <a:lnSpc>
                <a:spcPts val="3600"/>
              </a:lnSpc>
            </a:pPr>
            <a:r>
              <a:rPr lang="en-US" sz="2600" dirty="0" smtClean="0">
                <a:latin typeface="+mn-lt"/>
                <a:ea typeface="Calibri" panose="020F0502020204030204" pitchFamily="34" charset="0"/>
              </a:rPr>
              <a:t>Đ</a:t>
            </a:r>
            <a:r>
              <a:rPr lang="vi-VN" sz="2600" dirty="0" smtClean="0">
                <a:latin typeface="+mn-lt"/>
                <a:ea typeface="Calibri" panose="020F0502020204030204" pitchFamily="34" charset="0"/>
              </a:rPr>
              <a:t>iện n</a:t>
            </a:r>
            <a:r>
              <a:rPr lang="en-US" sz="2600" dirty="0" smtClean="0">
                <a:latin typeface="+mn-lt"/>
                <a:ea typeface="Calibri" panose="020F0502020204030204" pitchFamily="34" charset="0"/>
              </a:rPr>
              <a:t>ă</a:t>
            </a:r>
            <a:r>
              <a:rPr lang="vi-VN" sz="2600" dirty="0" smtClean="0">
                <a:latin typeface="+mn-lt"/>
                <a:ea typeface="Calibri" panose="020F0502020204030204" pitchFamily="34" charset="0"/>
              </a:rPr>
              <a:t>ng cung cấp cho quạt điện chuyển hoá thành cơ năng làm cho quạt quay và nhiệt năng làm nóng quạt. Tổng hai dạng năng lượng này bằng điện năng đã cung cấp cho quạt.</a:t>
            </a:r>
            <a:endParaRPr lang="en-US" sz="2600" dirty="0">
              <a:latin typeface="+mn-lt"/>
              <a:ea typeface="Calibri" panose="020F0502020204030204" pitchFamily="34" charset="0"/>
            </a:endParaRPr>
          </a:p>
        </p:txBody>
      </p:sp>
      <p:pic>
        <p:nvPicPr>
          <p:cNvPr id="2" name="Picture 1"/>
          <p:cNvPicPr>
            <a:picLocks noChangeAspect="1"/>
          </p:cNvPicPr>
          <p:nvPr/>
        </p:nvPicPr>
        <p:blipFill>
          <a:blip r:embed="rId3"/>
          <a:stretch>
            <a:fillRect/>
          </a:stretch>
        </p:blipFill>
        <p:spPr>
          <a:xfrm>
            <a:off x="5939731" y="1327127"/>
            <a:ext cx="2951050" cy="2928350"/>
          </a:xfrm>
          <a:prstGeom prst="ellipse">
            <a:avLst/>
          </a:prstGeom>
          <a:ln>
            <a:noFill/>
          </a:ln>
          <a:effectLst>
            <a:softEdge rad="112500"/>
          </a:effectLst>
        </p:spPr>
      </p:pic>
    </p:spTree>
    <p:extLst>
      <p:ext uri="{BB962C8B-B14F-4D97-AF65-F5344CB8AC3E}">
        <p14:creationId xmlns:p14="http://schemas.microsoft.com/office/powerpoint/2010/main" val="69325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grpSp>
        <p:nvGrpSpPr>
          <p:cNvPr id="3054" name="Google Shape;3054;p44"/>
          <p:cNvGrpSpPr/>
          <p:nvPr/>
        </p:nvGrpSpPr>
        <p:grpSpPr>
          <a:xfrm>
            <a:off x="136026" y="2749771"/>
            <a:ext cx="984795" cy="2248407"/>
            <a:chOff x="2785375" y="2044600"/>
            <a:chExt cx="1033350" cy="2266925"/>
          </a:xfrm>
        </p:grpSpPr>
        <p:sp>
          <p:nvSpPr>
            <p:cNvPr id="3055" name="Google Shape;3055;p44"/>
            <p:cNvSpPr/>
            <p:nvPr/>
          </p:nvSpPr>
          <p:spPr>
            <a:xfrm>
              <a:off x="2954000" y="3453700"/>
              <a:ext cx="808900" cy="164075"/>
            </a:xfrm>
            <a:custGeom>
              <a:avLst/>
              <a:gdLst/>
              <a:ahLst/>
              <a:cxnLst/>
              <a:rect l="l" t="t" r="r" b="b"/>
              <a:pathLst>
                <a:path w="32356" h="6563" extrusionOk="0">
                  <a:moveTo>
                    <a:pt x="17231" y="0"/>
                  </a:moveTo>
                  <a:cubicBezTo>
                    <a:pt x="16458" y="0"/>
                    <a:pt x="15683" y="11"/>
                    <a:pt x="14906" y="34"/>
                  </a:cubicBezTo>
                  <a:cubicBezTo>
                    <a:pt x="12506" y="106"/>
                    <a:pt x="10081" y="250"/>
                    <a:pt x="7681" y="490"/>
                  </a:cubicBezTo>
                  <a:cubicBezTo>
                    <a:pt x="6553" y="610"/>
                    <a:pt x="5425" y="730"/>
                    <a:pt x="4297" y="922"/>
                  </a:cubicBezTo>
                  <a:cubicBezTo>
                    <a:pt x="3289" y="1090"/>
                    <a:pt x="2305" y="1330"/>
                    <a:pt x="1393" y="1762"/>
                  </a:cubicBezTo>
                  <a:cubicBezTo>
                    <a:pt x="1057" y="1930"/>
                    <a:pt x="744" y="2098"/>
                    <a:pt x="456" y="2314"/>
                  </a:cubicBezTo>
                  <a:cubicBezTo>
                    <a:pt x="444" y="2312"/>
                    <a:pt x="431" y="2310"/>
                    <a:pt x="418" y="2310"/>
                  </a:cubicBezTo>
                  <a:cubicBezTo>
                    <a:pt x="308" y="2310"/>
                    <a:pt x="190" y="2399"/>
                    <a:pt x="168" y="2506"/>
                  </a:cubicBezTo>
                  <a:cubicBezTo>
                    <a:pt x="168" y="2506"/>
                    <a:pt x="168" y="2506"/>
                    <a:pt x="168" y="2530"/>
                  </a:cubicBezTo>
                  <a:cubicBezTo>
                    <a:pt x="144" y="2530"/>
                    <a:pt x="144" y="2554"/>
                    <a:pt x="120" y="2554"/>
                  </a:cubicBezTo>
                  <a:cubicBezTo>
                    <a:pt x="0" y="2650"/>
                    <a:pt x="24" y="2866"/>
                    <a:pt x="120" y="2962"/>
                  </a:cubicBezTo>
                  <a:cubicBezTo>
                    <a:pt x="144" y="2962"/>
                    <a:pt x="144" y="2986"/>
                    <a:pt x="168" y="3010"/>
                  </a:cubicBezTo>
                  <a:cubicBezTo>
                    <a:pt x="288" y="3634"/>
                    <a:pt x="792" y="4138"/>
                    <a:pt x="1393" y="4450"/>
                  </a:cubicBezTo>
                  <a:cubicBezTo>
                    <a:pt x="1777" y="4642"/>
                    <a:pt x="2185" y="4786"/>
                    <a:pt x="2593" y="4906"/>
                  </a:cubicBezTo>
                  <a:cubicBezTo>
                    <a:pt x="3169" y="5050"/>
                    <a:pt x="3721" y="5170"/>
                    <a:pt x="4297" y="5314"/>
                  </a:cubicBezTo>
                  <a:cubicBezTo>
                    <a:pt x="6577" y="5818"/>
                    <a:pt x="8905" y="6154"/>
                    <a:pt x="11234" y="6371"/>
                  </a:cubicBezTo>
                  <a:cubicBezTo>
                    <a:pt x="12786" y="6499"/>
                    <a:pt x="14349" y="6563"/>
                    <a:pt x="15908" y="6563"/>
                  </a:cubicBezTo>
                  <a:cubicBezTo>
                    <a:pt x="16687" y="6563"/>
                    <a:pt x="17466" y="6547"/>
                    <a:pt x="18242" y="6515"/>
                  </a:cubicBezTo>
                  <a:cubicBezTo>
                    <a:pt x="20571" y="6419"/>
                    <a:pt x="22899" y="6154"/>
                    <a:pt x="25203" y="5746"/>
                  </a:cubicBezTo>
                  <a:cubicBezTo>
                    <a:pt x="27315" y="5386"/>
                    <a:pt x="29428" y="4834"/>
                    <a:pt x="31276" y="3682"/>
                  </a:cubicBezTo>
                  <a:cubicBezTo>
                    <a:pt x="31684" y="3442"/>
                    <a:pt x="32140" y="3130"/>
                    <a:pt x="32260" y="2626"/>
                  </a:cubicBezTo>
                  <a:cubicBezTo>
                    <a:pt x="32356" y="2242"/>
                    <a:pt x="32212" y="1882"/>
                    <a:pt x="31924" y="1594"/>
                  </a:cubicBezTo>
                  <a:cubicBezTo>
                    <a:pt x="31252" y="922"/>
                    <a:pt x="30220" y="874"/>
                    <a:pt x="29331" y="754"/>
                  </a:cubicBezTo>
                  <a:cubicBezTo>
                    <a:pt x="26931" y="442"/>
                    <a:pt x="24555" y="250"/>
                    <a:pt x="22155" y="130"/>
                  </a:cubicBezTo>
                  <a:cubicBezTo>
                    <a:pt x="20508" y="48"/>
                    <a:pt x="18872" y="0"/>
                    <a:pt x="17231" y="0"/>
                  </a:cubicBezTo>
                  <a:close/>
                </a:path>
              </a:pathLst>
            </a:custGeom>
            <a:solidFill>
              <a:srgbClr val="D8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4"/>
            <p:cNvSpPr/>
            <p:nvPr/>
          </p:nvSpPr>
          <p:spPr>
            <a:xfrm>
              <a:off x="3220425" y="2045000"/>
              <a:ext cx="176450" cy="755500"/>
            </a:xfrm>
            <a:custGeom>
              <a:avLst/>
              <a:gdLst/>
              <a:ahLst/>
              <a:cxnLst/>
              <a:rect l="l" t="t" r="r" b="b"/>
              <a:pathLst>
                <a:path w="7058" h="30220" extrusionOk="0">
                  <a:moveTo>
                    <a:pt x="193" y="0"/>
                  </a:moveTo>
                  <a:cubicBezTo>
                    <a:pt x="73" y="72"/>
                    <a:pt x="1" y="192"/>
                    <a:pt x="25" y="336"/>
                  </a:cubicBezTo>
                  <a:cubicBezTo>
                    <a:pt x="385" y="2184"/>
                    <a:pt x="1033" y="3937"/>
                    <a:pt x="1705" y="5689"/>
                  </a:cubicBezTo>
                  <a:cubicBezTo>
                    <a:pt x="2377" y="7417"/>
                    <a:pt x="3097" y="9145"/>
                    <a:pt x="3553" y="10945"/>
                  </a:cubicBezTo>
                  <a:cubicBezTo>
                    <a:pt x="4009" y="12722"/>
                    <a:pt x="4129" y="14546"/>
                    <a:pt x="3817" y="16346"/>
                  </a:cubicBezTo>
                  <a:cubicBezTo>
                    <a:pt x="3481" y="18170"/>
                    <a:pt x="2809" y="19922"/>
                    <a:pt x="2233" y="21698"/>
                  </a:cubicBezTo>
                  <a:cubicBezTo>
                    <a:pt x="1681" y="23427"/>
                    <a:pt x="1201" y="25251"/>
                    <a:pt x="1273" y="27075"/>
                  </a:cubicBezTo>
                  <a:cubicBezTo>
                    <a:pt x="1273" y="27075"/>
                    <a:pt x="1273" y="27099"/>
                    <a:pt x="1273" y="27099"/>
                  </a:cubicBezTo>
                  <a:cubicBezTo>
                    <a:pt x="1230" y="27069"/>
                    <a:pt x="1184" y="27056"/>
                    <a:pt x="1139" y="27056"/>
                  </a:cubicBezTo>
                  <a:cubicBezTo>
                    <a:pt x="931" y="27056"/>
                    <a:pt x="739" y="27334"/>
                    <a:pt x="937" y="27531"/>
                  </a:cubicBezTo>
                  <a:cubicBezTo>
                    <a:pt x="1897" y="28419"/>
                    <a:pt x="2857" y="29331"/>
                    <a:pt x="3817" y="30219"/>
                  </a:cubicBezTo>
                  <a:cubicBezTo>
                    <a:pt x="6049" y="26547"/>
                    <a:pt x="6145" y="22635"/>
                    <a:pt x="6601" y="18626"/>
                  </a:cubicBezTo>
                  <a:cubicBezTo>
                    <a:pt x="7057" y="15170"/>
                    <a:pt x="5473" y="12025"/>
                    <a:pt x="4249" y="8905"/>
                  </a:cubicBezTo>
                  <a:cubicBezTo>
                    <a:pt x="4033" y="8329"/>
                    <a:pt x="3577" y="7777"/>
                    <a:pt x="3361" y="7225"/>
                  </a:cubicBezTo>
                  <a:cubicBezTo>
                    <a:pt x="2233" y="4849"/>
                    <a:pt x="2041" y="2016"/>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4"/>
            <p:cNvSpPr/>
            <p:nvPr/>
          </p:nvSpPr>
          <p:spPr>
            <a:xfrm>
              <a:off x="3225225" y="2044600"/>
              <a:ext cx="211250" cy="796800"/>
            </a:xfrm>
            <a:custGeom>
              <a:avLst/>
              <a:gdLst/>
              <a:ahLst/>
              <a:cxnLst/>
              <a:rect l="l" t="t" r="r" b="b"/>
              <a:pathLst>
                <a:path w="8450" h="31872" extrusionOk="0">
                  <a:moveTo>
                    <a:pt x="92" y="1"/>
                  </a:moveTo>
                  <a:cubicBezTo>
                    <a:pt x="60" y="1"/>
                    <a:pt x="30" y="6"/>
                    <a:pt x="1" y="16"/>
                  </a:cubicBezTo>
                  <a:cubicBezTo>
                    <a:pt x="1849" y="2032"/>
                    <a:pt x="2041" y="4865"/>
                    <a:pt x="3169" y="7241"/>
                  </a:cubicBezTo>
                  <a:cubicBezTo>
                    <a:pt x="3385" y="7793"/>
                    <a:pt x="3841" y="8345"/>
                    <a:pt x="4057" y="8921"/>
                  </a:cubicBezTo>
                  <a:cubicBezTo>
                    <a:pt x="5281" y="12041"/>
                    <a:pt x="6865" y="15186"/>
                    <a:pt x="6409" y="18642"/>
                  </a:cubicBezTo>
                  <a:cubicBezTo>
                    <a:pt x="5953" y="22651"/>
                    <a:pt x="5857" y="26563"/>
                    <a:pt x="3625" y="30235"/>
                  </a:cubicBezTo>
                  <a:cubicBezTo>
                    <a:pt x="4201" y="30763"/>
                    <a:pt x="4753" y="31267"/>
                    <a:pt x="5305" y="31795"/>
                  </a:cubicBezTo>
                  <a:cubicBezTo>
                    <a:pt x="5357" y="31848"/>
                    <a:pt x="5425" y="31871"/>
                    <a:pt x="5493" y="31871"/>
                  </a:cubicBezTo>
                  <a:cubicBezTo>
                    <a:pt x="5612" y="31871"/>
                    <a:pt x="5731" y="31798"/>
                    <a:pt x="5761" y="31675"/>
                  </a:cubicBezTo>
                  <a:cubicBezTo>
                    <a:pt x="6505" y="29203"/>
                    <a:pt x="7153" y="26707"/>
                    <a:pt x="7681" y="24187"/>
                  </a:cubicBezTo>
                  <a:cubicBezTo>
                    <a:pt x="7945" y="22963"/>
                    <a:pt x="8209" y="21714"/>
                    <a:pt x="8329" y="20466"/>
                  </a:cubicBezTo>
                  <a:cubicBezTo>
                    <a:pt x="8449" y="19266"/>
                    <a:pt x="8401" y="18018"/>
                    <a:pt x="7969" y="16866"/>
                  </a:cubicBezTo>
                  <a:cubicBezTo>
                    <a:pt x="7777" y="16314"/>
                    <a:pt x="7513" y="15762"/>
                    <a:pt x="7321" y="15210"/>
                  </a:cubicBezTo>
                  <a:cubicBezTo>
                    <a:pt x="7105" y="14610"/>
                    <a:pt x="7057" y="14034"/>
                    <a:pt x="7033" y="13410"/>
                  </a:cubicBezTo>
                  <a:cubicBezTo>
                    <a:pt x="7009" y="12810"/>
                    <a:pt x="7009" y="12209"/>
                    <a:pt x="6841" y="11633"/>
                  </a:cubicBezTo>
                  <a:cubicBezTo>
                    <a:pt x="6721" y="11129"/>
                    <a:pt x="6529" y="10673"/>
                    <a:pt x="6289" y="10241"/>
                  </a:cubicBezTo>
                  <a:cubicBezTo>
                    <a:pt x="5785" y="9329"/>
                    <a:pt x="5113" y="8537"/>
                    <a:pt x="4537" y="7697"/>
                  </a:cubicBezTo>
                  <a:cubicBezTo>
                    <a:pt x="3985" y="6905"/>
                    <a:pt x="3577" y="6089"/>
                    <a:pt x="3241" y="5177"/>
                  </a:cubicBezTo>
                  <a:cubicBezTo>
                    <a:pt x="2641" y="3545"/>
                    <a:pt x="2209" y="1600"/>
                    <a:pt x="793" y="448"/>
                  </a:cubicBezTo>
                  <a:cubicBezTo>
                    <a:pt x="625" y="304"/>
                    <a:pt x="433" y="160"/>
                    <a:pt x="241" y="40"/>
                  </a:cubicBezTo>
                  <a:cubicBezTo>
                    <a:pt x="184" y="12"/>
                    <a:pt x="136"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4"/>
            <p:cNvSpPr/>
            <p:nvPr/>
          </p:nvSpPr>
          <p:spPr>
            <a:xfrm>
              <a:off x="3501250" y="2425425"/>
              <a:ext cx="189650" cy="530475"/>
            </a:xfrm>
            <a:custGeom>
              <a:avLst/>
              <a:gdLst/>
              <a:ahLst/>
              <a:cxnLst/>
              <a:rect l="l" t="t" r="r" b="b"/>
              <a:pathLst>
                <a:path w="7586" h="21219" extrusionOk="0">
                  <a:moveTo>
                    <a:pt x="7586" y="1"/>
                  </a:moveTo>
                  <a:lnTo>
                    <a:pt x="7586" y="1"/>
                  </a:lnTo>
                  <a:cubicBezTo>
                    <a:pt x="6073" y="1441"/>
                    <a:pt x="4969" y="3265"/>
                    <a:pt x="4393" y="5257"/>
                  </a:cubicBezTo>
                  <a:cubicBezTo>
                    <a:pt x="4201" y="5857"/>
                    <a:pt x="4105" y="6481"/>
                    <a:pt x="3961" y="7105"/>
                  </a:cubicBezTo>
                  <a:cubicBezTo>
                    <a:pt x="3817" y="7730"/>
                    <a:pt x="3577" y="8306"/>
                    <a:pt x="3217" y="8834"/>
                  </a:cubicBezTo>
                  <a:cubicBezTo>
                    <a:pt x="2857" y="9362"/>
                    <a:pt x="2449" y="9842"/>
                    <a:pt x="2089" y="10346"/>
                  </a:cubicBezTo>
                  <a:cubicBezTo>
                    <a:pt x="1705" y="10850"/>
                    <a:pt x="1393" y="11378"/>
                    <a:pt x="1153" y="11954"/>
                  </a:cubicBezTo>
                  <a:cubicBezTo>
                    <a:pt x="649" y="13034"/>
                    <a:pt x="361" y="14210"/>
                    <a:pt x="289" y="15410"/>
                  </a:cubicBezTo>
                  <a:cubicBezTo>
                    <a:pt x="241" y="15410"/>
                    <a:pt x="193" y="15410"/>
                    <a:pt x="145" y="15434"/>
                  </a:cubicBezTo>
                  <a:cubicBezTo>
                    <a:pt x="25" y="15506"/>
                    <a:pt x="1" y="15674"/>
                    <a:pt x="49" y="15818"/>
                  </a:cubicBezTo>
                  <a:cubicBezTo>
                    <a:pt x="505" y="16826"/>
                    <a:pt x="1009" y="17811"/>
                    <a:pt x="1537" y="18795"/>
                  </a:cubicBezTo>
                  <a:cubicBezTo>
                    <a:pt x="1801" y="19275"/>
                    <a:pt x="2065" y="19731"/>
                    <a:pt x="2329" y="20211"/>
                  </a:cubicBezTo>
                  <a:cubicBezTo>
                    <a:pt x="2545" y="20547"/>
                    <a:pt x="2737" y="20907"/>
                    <a:pt x="2977" y="21219"/>
                  </a:cubicBezTo>
                  <a:cubicBezTo>
                    <a:pt x="4777" y="18915"/>
                    <a:pt x="6169" y="16250"/>
                    <a:pt x="6553" y="13370"/>
                  </a:cubicBezTo>
                  <a:cubicBezTo>
                    <a:pt x="7009" y="9554"/>
                    <a:pt x="6337" y="5881"/>
                    <a:pt x="7105" y="1945"/>
                  </a:cubicBezTo>
                  <a:cubicBezTo>
                    <a:pt x="7249" y="1297"/>
                    <a:pt x="7393" y="649"/>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4"/>
            <p:cNvSpPr/>
            <p:nvPr/>
          </p:nvSpPr>
          <p:spPr>
            <a:xfrm>
              <a:off x="3575675" y="2409575"/>
              <a:ext cx="145225" cy="569350"/>
            </a:xfrm>
            <a:custGeom>
              <a:avLst/>
              <a:gdLst/>
              <a:ahLst/>
              <a:cxnLst/>
              <a:rect l="l" t="t" r="r" b="b"/>
              <a:pathLst>
                <a:path w="5809" h="22774" extrusionOk="0">
                  <a:moveTo>
                    <a:pt x="5431" y="0"/>
                  </a:moveTo>
                  <a:cubicBezTo>
                    <a:pt x="5360" y="0"/>
                    <a:pt x="5282" y="27"/>
                    <a:pt x="5209" y="83"/>
                  </a:cubicBezTo>
                  <a:cubicBezTo>
                    <a:pt x="5017" y="251"/>
                    <a:pt x="4801" y="443"/>
                    <a:pt x="4609" y="635"/>
                  </a:cubicBezTo>
                  <a:cubicBezTo>
                    <a:pt x="4416" y="1283"/>
                    <a:pt x="4272" y="1931"/>
                    <a:pt x="4128" y="2579"/>
                  </a:cubicBezTo>
                  <a:cubicBezTo>
                    <a:pt x="3360" y="6515"/>
                    <a:pt x="4032" y="10188"/>
                    <a:pt x="3576" y="14004"/>
                  </a:cubicBezTo>
                  <a:cubicBezTo>
                    <a:pt x="3192" y="16884"/>
                    <a:pt x="1800" y="19549"/>
                    <a:pt x="0" y="21853"/>
                  </a:cubicBezTo>
                  <a:cubicBezTo>
                    <a:pt x="48" y="21949"/>
                    <a:pt x="120" y="22021"/>
                    <a:pt x="192" y="22093"/>
                  </a:cubicBezTo>
                  <a:cubicBezTo>
                    <a:pt x="480" y="22453"/>
                    <a:pt x="864" y="22717"/>
                    <a:pt x="1320" y="22765"/>
                  </a:cubicBezTo>
                  <a:cubicBezTo>
                    <a:pt x="1370" y="22771"/>
                    <a:pt x="1419" y="22773"/>
                    <a:pt x="1468" y="22773"/>
                  </a:cubicBezTo>
                  <a:cubicBezTo>
                    <a:pt x="1840" y="22773"/>
                    <a:pt x="2172" y="22617"/>
                    <a:pt x="2448" y="22405"/>
                  </a:cubicBezTo>
                  <a:cubicBezTo>
                    <a:pt x="3168" y="21805"/>
                    <a:pt x="3504" y="20869"/>
                    <a:pt x="3816" y="20029"/>
                  </a:cubicBezTo>
                  <a:cubicBezTo>
                    <a:pt x="4585" y="18061"/>
                    <a:pt x="5137" y="15996"/>
                    <a:pt x="5425" y="13884"/>
                  </a:cubicBezTo>
                  <a:cubicBezTo>
                    <a:pt x="5713" y="11772"/>
                    <a:pt x="5785" y="9612"/>
                    <a:pt x="5569" y="7475"/>
                  </a:cubicBezTo>
                  <a:cubicBezTo>
                    <a:pt x="5473" y="6371"/>
                    <a:pt x="5305" y="5267"/>
                    <a:pt x="5305" y="4163"/>
                  </a:cubicBezTo>
                  <a:cubicBezTo>
                    <a:pt x="5305" y="3611"/>
                    <a:pt x="5353" y="3083"/>
                    <a:pt x="5497" y="2531"/>
                  </a:cubicBezTo>
                  <a:cubicBezTo>
                    <a:pt x="5617" y="2027"/>
                    <a:pt x="5785" y="1499"/>
                    <a:pt x="5809" y="971"/>
                  </a:cubicBezTo>
                  <a:cubicBezTo>
                    <a:pt x="5809" y="707"/>
                    <a:pt x="5785" y="443"/>
                    <a:pt x="5689" y="203"/>
                  </a:cubicBezTo>
                  <a:cubicBezTo>
                    <a:pt x="5644" y="70"/>
                    <a:pt x="5545" y="0"/>
                    <a:pt x="5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4"/>
            <p:cNvSpPr/>
            <p:nvPr/>
          </p:nvSpPr>
          <p:spPr>
            <a:xfrm>
              <a:off x="2985800" y="2381625"/>
              <a:ext cx="192050" cy="843100"/>
            </a:xfrm>
            <a:custGeom>
              <a:avLst/>
              <a:gdLst/>
              <a:ahLst/>
              <a:cxnLst/>
              <a:rect l="l" t="t" r="r" b="b"/>
              <a:pathLst>
                <a:path w="7682" h="33724" extrusionOk="0">
                  <a:moveTo>
                    <a:pt x="2185" y="1"/>
                  </a:moveTo>
                  <a:lnTo>
                    <a:pt x="2185" y="1"/>
                  </a:lnTo>
                  <a:cubicBezTo>
                    <a:pt x="2185" y="3"/>
                    <a:pt x="2185" y="5"/>
                    <a:pt x="2185" y="7"/>
                  </a:cubicBezTo>
                  <a:lnTo>
                    <a:pt x="2185" y="7"/>
                  </a:lnTo>
                  <a:cubicBezTo>
                    <a:pt x="2185" y="5"/>
                    <a:pt x="2185" y="3"/>
                    <a:pt x="2185" y="1"/>
                  </a:cubicBezTo>
                  <a:close/>
                  <a:moveTo>
                    <a:pt x="2185" y="7"/>
                  </a:moveTo>
                  <a:cubicBezTo>
                    <a:pt x="2183" y="77"/>
                    <a:pt x="2160" y="146"/>
                    <a:pt x="2137" y="193"/>
                  </a:cubicBezTo>
                  <a:cubicBezTo>
                    <a:pt x="1969" y="1057"/>
                    <a:pt x="1849" y="1921"/>
                    <a:pt x="1777" y="2785"/>
                  </a:cubicBezTo>
                  <a:cubicBezTo>
                    <a:pt x="1633" y="4489"/>
                    <a:pt x="1777" y="6193"/>
                    <a:pt x="1801" y="7897"/>
                  </a:cubicBezTo>
                  <a:cubicBezTo>
                    <a:pt x="1801" y="8737"/>
                    <a:pt x="1729" y="9578"/>
                    <a:pt x="1537" y="10418"/>
                  </a:cubicBezTo>
                  <a:cubicBezTo>
                    <a:pt x="1345" y="11210"/>
                    <a:pt x="1081" y="11954"/>
                    <a:pt x="817" y="12722"/>
                  </a:cubicBezTo>
                  <a:cubicBezTo>
                    <a:pt x="553" y="13490"/>
                    <a:pt x="289" y="14258"/>
                    <a:pt x="169" y="15050"/>
                  </a:cubicBezTo>
                  <a:cubicBezTo>
                    <a:pt x="25" y="15842"/>
                    <a:pt x="1" y="16658"/>
                    <a:pt x="49" y="17450"/>
                  </a:cubicBezTo>
                  <a:cubicBezTo>
                    <a:pt x="145" y="19107"/>
                    <a:pt x="601" y="20715"/>
                    <a:pt x="1153" y="22275"/>
                  </a:cubicBezTo>
                  <a:cubicBezTo>
                    <a:pt x="1705" y="23811"/>
                    <a:pt x="2377" y="25347"/>
                    <a:pt x="3049" y="26835"/>
                  </a:cubicBezTo>
                  <a:cubicBezTo>
                    <a:pt x="3697" y="28275"/>
                    <a:pt x="4393" y="29692"/>
                    <a:pt x="5329" y="30964"/>
                  </a:cubicBezTo>
                  <a:cubicBezTo>
                    <a:pt x="6049" y="31948"/>
                    <a:pt x="6889" y="32812"/>
                    <a:pt x="7681" y="33724"/>
                  </a:cubicBezTo>
                  <a:cubicBezTo>
                    <a:pt x="7297" y="33028"/>
                    <a:pt x="6961" y="32308"/>
                    <a:pt x="6697" y="31564"/>
                  </a:cubicBezTo>
                  <a:cubicBezTo>
                    <a:pt x="5137" y="27651"/>
                    <a:pt x="4249" y="23955"/>
                    <a:pt x="2233" y="20043"/>
                  </a:cubicBezTo>
                  <a:cubicBezTo>
                    <a:pt x="1657" y="18914"/>
                    <a:pt x="1777" y="17474"/>
                    <a:pt x="1897" y="16130"/>
                  </a:cubicBezTo>
                  <a:cubicBezTo>
                    <a:pt x="2113" y="12986"/>
                    <a:pt x="3241" y="9962"/>
                    <a:pt x="3001" y="6721"/>
                  </a:cubicBezTo>
                  <a:cubicBezTo>
                    <a:pt x="2809" y="4419"/>
                    <a:pt x="2162" y="2285"/>
                    <a:pt x="2185" y="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4"/>
            <p:cNvSpPr/>
            <p:nvPr/>
          </p:nvSpPr>
          <p:spPr>
            <a:xfrm>
              <a:off x="3027200" y="2351625"/>
              <a:ext cx="352275" cy="1175975"/>
            </a:xfrm>
            <a:custGeom>
              <a:avLst/>
              <a:gdLst/>
              <a:ahLst/>
              <a:cxnLst/>
              <a:rect l="l" t="t" r="r" b="b"/>
              <a:pathLst>
                <a:path w="14091" h="47039" extrusionOk="0">
                  <a:moveTo>
                    <a:pt x="1225" y="0"/>
                  </a:moveTo>
                  <a:cubicBezTo>
                    <a:pt x="769" y="145"/>
                    <a:pt x="625" y="721"/>
                    <a:pt x="529" y="1201"/>
                  </a:cubicBezTo>
                  <a:cubicBezTo>
                    <a:pt x="505" y="3481"/>
                    <a:pt x="1153" y="5617"/>
                    <a:pt x="1345" y="7921"/>
                  </a:cubicBezTo>
                  <a:cubicBezTo>
                    <a:pt x="1585" y="11162"/>
                    <a:pt x="457" y="14186"/>
                    <a:pt x="241" y="17330"/>
                  </a:cubicBezTo>
                  <a:cubicBezTo>
                    <a:pt x="121" y="18674"/>
                    <a:pt x="1" y="20114"/>
                    <a:pt x="577" y="21243"/>
                  </a:cubicBezTo>
                  <a:cubicBezTo>
                    <a:pt x="2593" y="25155"/>
                    <a:pt x="3481" y="28851"/>
                    <a:pt x="5041" y="32764"/>
                  </a:cubicBezTo>
                  <a:cubicBezTo>
                    <a:pt x="5305" y="33508"/>
                    <a:pt x="5641" y="34228"/>
                    <a:pt x="6025" y="34924"/>
                  </a:cubicBezTo>
                  <a:cubicBezTo>
                    <a:pt x="6289" y="35236"/>
                    <a:pt x="6553" y="35572"/>
                    <a:pt x="6817" y="35908"/>
                  </a:cubicBezTo>
                  <a:cubicBezTo>
                    <a:pt x="7802" y="37204"/>
                    <a:pt x="8618" y="38620"/>
                    <a:pt x="9410" y="40036"/>
                  </a:cubicBezTo>
                  <a:cubicBezTo>
                    <a:pt x="10274" y="41573"/>
                    <a:pt x="11090" y="43109"/>
                    <a:pt x="11954" y="44645"/>
                  </a:cubicBezTo>
                  <a:cubicBezTo>
                    <a:pt x="12362" y="45389"/>
                    <a:pt x="12770" y="46157"/>
                    <a:pt x="13202" y="46901"/>
                  </a:cubicBezTo>
                  <a:cubicBezTo>
                    <a:pt x="13250" y="46996"/>
                    <a:pt x="13343" y="47039"/>
                    <a:pt x="13436" y="47039"/>
                  </a:cubicBezTo>
                  <a:cubicBezTo>
                    <a:pt x="13578" y="47039"/>
                    <a:pt x="13721" y="46941"/>
                    <a:pt x="13706" y="46781"/>
                  </a:cubicBezTo>
                  <a:cubicBezTo>
                    <a:pt x="13682" y="46061"/>
                    <a:pt x="13682" y="45365"/>
                    <a:pt x="13658" y="44645"/>
                  </a:cubicBezTo>
                  <a:cubicBezTo>
                    <a:pt x="13778" y="44621"/>
                    <a:pt x="13898" y="44477"/>
                    <a:pt x="13874" y="44309"/>
                  </a:cubicBezTo>
                  <a:cubicBezTo>
                    <a:pt x="13154" y="41189"/>
                    <a:pt x="13490" y="37948"/>
                    <a:pt x="13898" y="34804"/>
                  </a:cubicBezTo>
                  <a:cubicBezTo>
                    <a:pt x="13946" y="34300"/>
                    <a:pt x="14018" y="33796"/>
                    <a:pt x="14090" y="33292"/>
                  </a:cubicBezTo>
                  <a:cubicBezTo>
                    <a:pt x="13538" y="30123"/>
                    <a:pt x="12818" y="26979"/>
                    <a:pt x="11978" y="23811"/>
                  </a:cubicBezTo>
                  <a:cubicBezTo>
                    <a:pt x="11090" y="20787"/>
                    <a:pt x="9842" y="18098"/>
                    <a:pt x="8954" y="15098"/>
                  </a:cubicBezTo>
                  <a:cubicBezTo>
                    <a:pt x="8282" y="12626"/>
                    <a:pt x="6721" y="10730"/>
                    <a:pt x="5257" y="8377"/>
                  </a:cubicBezTo>
                  <a:cubicBezTo>
                    <a:pt x="3817" y="6241"/>
                    <a:pt x="3817" y="3793"/>
                    <a:pt x="2593" y="1561"/>
                  </a:cubicBezTo>
                  <a:cubicBezTo>
                    <a:pt x="2185" y="937"/>
                    <a:pt x="1633" y="529"/>
                    <a:pt x="1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4"/>
            <p:cNvSpPr/>
            <p:nvPr/>
          </p:nvSpPr>
          <p:spPr>
            <a:xfrm>
              <a:off x="3057800" y="2350200"/>
              <a:ext cx="337275" cy="833725"/>
            </a:xfrm>
            <a:custGeom>
              <a:avLst/>
              <a:gdLst/>
              <a:ahLst/>
              <a:cxnLst/>
              <a:rect l="l" t="t" r="r" b="b"/>
              <a:pathLst>
                <a:path w="13491" h="33349" extrusionOk="0">
                  <a:moveTo>
                    <a:pt x="261" y="0"/>
                  </a:moveTo>
                  <a:cubicBezTo>
                    <a:pt x="167" y="0"/>
                    <a:pt x="71" y="22"/>
                    <a:pt x="1" y="57"/>
                  </a:cubicBezTo>
                  <a:cubicBezTo>
                    <a:pt x="409" y="586"/>
                    <a:pt x="961" y="994"/>
                    <a:pt x="1369" y="1618"/>
                  </a:cubicBezTo>
                  <a:cubicBezTo>
                    <a:pt x="2593" y="3850"/>
                    <a:pt x="2593" y="6298"/>
                    <a:pt x="4033" y="8434"/>
                  </a:cubicBezTo>
                  <a:cubicBezTo>
                    <a:pt x="5497" y="10787"/>
                    <a:pt x="7058" y="12683"/>
                    <a:pt x="7730" y="15155"/>
                  </a:cubicBezTo>
                  <a:cubicBezTo>
                    <a:pt x="8642" y="18155"/>
                    <a:pt x="9866" y="20844"/>
                    <a:pt x="10754" y="23868"/>
                  </a:cubicBezTo>
                  <a:cubicBezTo>
                    <a:pt x="11594" y="27036"/>
                    <a:pt x="12338" y="30180"/>
                    <a:pt x="12866" y="33349"/>
                  </a:cubicBezTo>
                  <a:cubicBezTo>
                    <a:pt x="13202" y="30661"/>
                    <a:pt x="13490" y="27972"/>
                    <a:pt x="13178" y="25284"/>
                  </a:cubicBezTo>
                  <a:cubicBezTo>
                    <a:pt x="12986" y="23604"/>
                    <a:pt x="12554" y="21972"/>
                    <a:pt x="12074" y="20340"/>
                  </a:cubicBezTo>
                  <a:cubicBezTo>
                    <a:pt x="11642" y="18779"/>
                    <a:pt x="11186" y="17195"/>
                    <a:pt x="10514" y="15707"/>
                  </a:cubicBezTo>
                  <a:cubicBezTo>
                    <a:pt x="9866" y="14219"/>
                    <a:pt x="8882" y="12923"/>
                    <a:pt x="8066" y="11531"/>
                  </a:cubicBezTo>
                  <a:cubicBezTo>
                    <a:pt x="7226" y="10090"/>
                    <a:pt x="6674" y="8506"/>
                    <a:pt x="5929" y="7018"/>
                  </a:cubicBezTo>
                  <a:cubicBezTo>
                    <a:pt x="5257" y="5650"/>
                    <a:pt x="4441" y="4330"/>
                    <a:pt x="3505" y="3082"/>
                  </a:cubicBezTo>
                  <a:cubicBezTo>
                    <a:pt x="3049" y="2482"/>
                    <a:pt x="2545" y="1882"/>
                    <a:pt x="2041" y="1306"/>
                  </a:cubicBezTo>
                  <a:cubicBezTo>
                    <a:pt x="1609" y="826"/>
                    <a:pt x="1081" y="105"/>
                    <a:pt x="361" y="9"/>
                  </a:cubicBezTo>
                  <a:cubicBezTo>
                    <a:pt x="329" y="3"/>
                    <a:pt x="295" y="0"/>
                    <a:pt x="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4"/>
            <p:cNvSpPr/>
            <p:nvPr/>
          </p:nvSpPr>
          <p:spPr>
            <a:xfrm>
              <a:off x="3601475" y="2708925"/>
              <a:ext cx="205225" cy="371800"/>
            </a:xfrm>
            <a:custGeom>
              <a:avLst/>
              <a:gdLst/>
              <a:ahLst/>
              <a:cxnLst/>
              <a:rect l="l" t="t" r="r" b="b"/>
              <a:pathLst>
                <a:path w="8209" h="14872" extrusionOk="0">
                  <a:moveTo>
                    <a:pt x="7789" y="0"/>
                  </a:moveTo>
                  <a:cubicBezTo>
                    <a:pt x="7580" y="0"/>
                    <a:pt x="7365" y="90"/>
                    <a:pt x="7177" y="206"/>
                  </a:cubicBezTo>
                  <a:cubicBezTo>
                    <a:pt x="6553" y="566"/>
                    <a:pt x="5977" y="1022"/>
                    <a:pt x="5473" y="1526"/>
                  </a:cubicBezTo>
                  <a:cubicBezTo>
                    <a:pt x="4417" y="2582"/>
                    <a:pt x="3649" y="3878"/>
                    <a:pt x="2976" y="5174"/>
                  </a:cubicBezTo>
                  <a:cubicBezTo>
                    <a:pt x="2208" y="6687"/>
                    <a:pt x="1536" y="8247"/>
                    <a:pt x="864" y="9807"/>
                  </a:cubicBezTo>
                  <a:cubicBezTo>
                    <a:pt x="768" y="9999"/>
                    <a:pt x="672" y="10215"/>
                    <a:pt x="576" y="10431"/>
                  </a:cubicBezTo>
                  <a:cubicBezTo>
                    <a:pt x="480" y="10431"/>
                    <a:pt x="384" y="10503"/>
                    <a:pt x="360" y="10623"/>
                  </a:cubicBezTo>
                  <a:cubicBezTo>
                    <a:pt x="0" y="12039"/>
                    <a:pt x="0" y="13455"/>
                    <a:pt x="120" y="14871"/>
                  </a:cubicBezTo>
                  <a:cubicBezTo>
                    <a:pt x="2208" y="9663"/>
                    <a:pt x="4705" y="4574"/>
                    <a:pt x="8209" y="134"/>
                  </a:cubicBezTo>
                  <a:lnTo>
                    <a:pt x="8185" y="134"/>
                  </a:lnTo>
                  <a:cubicBezTo>
                    <a:pt x="8061" y="39"/>
                    <a:pt x="7927" y="0"/>
                    <a:pt x="77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4"/>
            <p:cNvSpPr/>
            <p:nvPr/>
          </p:nvSpPr>
          <p:spPr>
            <a:xfrm>
              <a:off x="3536050" y="2712250"/>
              <a:ext cx="282675" cy="826925"/>
            </a:xfrm>
            <a:custGeom>
              <a:avLst/>
              <a:gdLst/>
              <a:ahLst/>
              <a:cxnLst/>
              <a:rect l="l" t="t" r="r" b="b"/>
              <a:pathLst>
                <a:path w="11307" h="33077" extrusionOk="0">
                  <a:moveTo>
                    <a:pt x="10826" y="1"/>
                  </a:moveTo>
                  <a:cubicBezTo>
                    <a:pt x="7322" y="4441"/>
                    <a:pt x="4825" y="9530"/>
                    <a:pt x="2737" y="14738"/>
                  </a:cubicBezTo>
                  <a:cubicBezTo>
                    <a:pt x="2929" y="16803"/>
                    <a:pt x="3337" y="18867"/>
                    <a:pt x="3217" y="20931"/>
                  </a:cubicBezTo>
                  <a:cubicBezTo>
                    <a:pt x="3001" y="24123"/>
                    <a:pt x="1585" y="27076"/>
                    <a:pt x="673" y="30100"/>
                  </a:cubicBezTo>
                  <a:cubicBezTo>
                    <a:pt x="385" y="31084"/>
                    <a:pt x="145" y="32068"/>
                    <a:pt x="1" y="33076"/>
                  </a:cubicBezTo>
                  <a:cubicBezTo>
                    <a:pt x="145" y="32836"/>
                    <a:pt x="289" y="32572"/>
                    <a:pt x="457" y="32308"/>
                  </a:cubicBezTo>
                  <a:cubicBezTo>
                    <a:pt x="2593" y="28972"/>
                    <a:pt x="5497" y="26620"/>
                    <a:pt x="6842" y="22803"/>
                  </a:cubicBezTo>
                  <a:cubicBezTo>
                    <a:pt x="7058" y="22035"/>
                    <a:pt x="6938" y="21363"/>
                    <a:pt x="7178" y="20571"/>
                  </a:cubicBezTo>
                  <a:cubicBezTo>
                    <a:pt x="7730" y="19011"/>
                    <a:pt x="8522" y="17451"/>
                    <a:pt x="8738" y="15987"/>
                  </a:cubicBezTo>
                  <a:cubicBezTo>
                    <a:pt x="9194" y="12074"/>
                    <a:pt x="10418" y="8714"/>
                    <a:pt x="11210" y="4801"/>
                  </a:cubicBezTo>
                  <a:cubicBezTo>
                    <a:pt x="11210" y="4753"/>
                    <a:pt x="11210" y="4705"/>
                    <a:pt x="11234" y="4657"/>
                  </a:cubicBezTo>
                  <a:cubicBezTo>
                    <a:pt x="11234" y="4249"/>
                    <a:pt x="11234" y="3817"/>
                    <a:pt x="11258" y="3409"/>
                  </a:cubicBezTo>
                  <a:cubicBezTo>
                    <a:pt x="11258" y="2929"/>
                    <a:pt x="11258" y="2473"/>
                    <a:pt x="11282" y="1993"/>
                  </a:cubicBezTo>
                  <a:cubicBezTo>
                    <a:pt x="11282" y="1585"/>
                    <a:pt x="11306" y="1177"/>
                    <a:pt x="11234" y="793"/>
                  </a:cubicBezTo>
                  <a:cubicBezTo>
                    <a:pt x="11186" y="481"/>
                    <a:pt x="11066" y="193"/>
                    <a:pt x="10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4"/>
            <p:cNvSpPr/>
            <p:nvPr/>
          </p:nvSpPr>
          <p:spPr>
            <a:xfrm>
              <a:off x="3531850" y="2828675"/>
              <a:ext cx="285075" cy="773725"/>
            </a:xfrm>
            <a:custGeom>
              <a:avLst/>
              <a:gdLst/>
              <a:ahLst/>
              <a:cxnLst/>
              <a:rect l="l" t="t" r="r" b="b"/>
              <a:pathLst>
                <a:path w="11403" h="30949" extrusionOk="0">
                  <a:moveTo>
                    <a:pt x="11402" y="0"/>
                  </a:moveTo>
                  <a:lnTo>
                    <a:pt x="11402" y="0"/>
                  </a:lnTo>
                  <a:cubicBezTo>
                    <a:pt x="11378" y="48"/>
                    <a:pt x="11378" y="96"/>
                    <a:pt x="11378" y="144"/>
                  </a:cubicBezTo>
                  <a:cubicBezTo>
                    <a:pt x="10586" y="4057"/>
                    <a:pt x="9362" y="7417"/>
                    <a:pt x="8906" y="11330"/>
                  </a:cubicBezTo>
                  <a:cubicBezTo>
                    <a:pt x="8690" y="12794"/>
                    <a:pt x="7898" y="14354"/>
                    <a:pt x="7346" y="15914"/>
                  </a:cubicBezTo>
                  <a:cubicBezTo>
                    <a:pt x="7106" y="16706"/>
                    <a:pt x="7226" y="17378"/>
                    <a:pt x="7010" y="18146"/>
                  </a:cubicBezTo>
                  <a:cubicBezTo>
                    <a:pt x="5665" y="21963"/>
                    <a:pt x="2761" y="24315"/>
                    <a:pt x="625" y="27651"/>
                  </a:cubicBezTo>
                  <a:cubicBezTo>
                    <a:pt x="457" y="27915"/>
                    <a:pt x="313" y="28179"/>
                    <a:pt x="169" y="28419"/>
                  </a:cubicBezTo>
                  <a:cubicBezTo>
                    <a:pt x="49" y="29163"/>
                    <a:pt x="1" y="29931"/>
                    <a:pt x="25" y="30675"/>
                  </a:cubicBezTo>
                  <a:cubicBezTo>
                    <a:pt x="40" y="30840"/>
                    <a:pt x="186" y="30949"/>
                    <a:pt x="328" y="30949"/>
                  </a:cubicBezTo>
                  <a:cubicBezTo>
                    <a:pt x="414" y="30949"/>
                    <a:pt x="499" y="30910"/>
                    <a:pt x="553" y="30819"/>
                  </a:cubicBezTo>
                  <a:cubicBezTo>
                    <a:pt x="1369" y="29331"/>
                    <a:pt x="2185" y="27819"/>
                    <a:pt x="3241" y="26475"/>
                  </a:cubicBezTo>
                  <a:cubicBezTo>
                    <a:pt x="3793" y="25779"/>
                    <a:pt x="4393" y="25179"/>
                    <a:pt x="5017" y="24555"/>
                  </a:cubicBezTo>
                  <a:cubicBezTo>
                    <a:pt x="5617" y="23907"/>
                    <a:pt x="6145" y="23235"/>
                    <a:pt x="6602" y="22491"/>
                  </a:cubicBezTo>
                  <a:cubicBezTo>
                    <a:pt x="7034" y="21747"/>
                    <a:pt x="7418" y="20978"/>
                    <a:pt x="7778" y="20186"/>
                  </a:cubicBezTo>
                  <a:cubicBezTo>
                    <a:pt x="8162" y="19418"/>
                    <a:pt x="8546" y="18626"/>
                    <a:pt x="8906" y="17810"/>
                  </a:cubicBezTo>
                  <a:cubicBezTo>
                    <a:pt x="9650" y="16226"/>
                    <a:pt x="10298" y="14570"/>
                    <a:pt x="10706" y="12866"/>
                  </a:cubicBezTo>
                  <a:cubicBezTo>
                    <a:pt x="11138" y="11065"/>
                    <a:pt x="11234" y="9217"/>
                    <a:pt x="11258" y="7369"/>
                  </a:cubicBezTo>
                  <a:cubicBezTo>
                    <a:pt x="11306" y="5449"/>
                    <a:pt x="11330" y="3529"/>
                    <a:pt x="11354" y="1609"/>
                  </a:cubicBezTo>
                  <a:cubicBezTo>
                    <a:pt x="11378" y="1080"/>
                    <a:pt x="11378" y="528"/>
                    <a:pt x="11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4"/>
            <p:cNvSpPr/>
            <p:nvPr/>
          </p:nvSpPr>
          <p:spPr>
            <a:xfrm>
              <a:off x="2785375" y="2872475"/>
              <a:ext cx="272450" cy="565275"/>
            </a:xfrm>
            <a:custGeom>
              <a:avLst/>
              <a:gdLst/>
              <a:ahLst/>
              <a:cxnLst/>
              <a:rect l="l" t="t" r="r" b="b"/>
              <a:pathLst>
                <a:path w="10898" h="22611" extrusionOk="0">
                  <a:moveTo>
                    <a:pt x="1081" y="1"/>
                  </a:moveTo>
                  <a:cubicBezTo>
                    <a:pt x="1129" y="481"/>
                    <a:pt x="1129" y="937"/>
                    <a:pt x="1081" y="1417"/>
                  </a:cubicBezTo>
                  <a:cubicBezTo>
                    <a:pt x="1033" y="2353"/>
                    <a:pt x="697" y="3217"/>
                    <a:pt x="409" y="4129"/>
                  </a:cubicBezTo>
                  <a:cubicBezTo>
                    <a:pt x="121" y="5041"/>
                    <a:pt x="1" y="5953"/>
                    <a:pt x="97" y="6913"/>
                  </a:cubicBezTo>
                  <a:cubicBezTo>
                    <a:pt x="337" y="8809"/>
                    <a:pt x="1249" y="10562"/>
                    <a:pt x="2113" y="12242"/>
                  </a:cubicBezTo>
                  <a:cubicBezTo>
                    <a:pt x="2521" y="13058"/>
                    <a:pt x="2953" y="13850"/>
                    <a:pt x="3481" y="14594"/>
                  </a:cubicBezTo>
                  <a:cubicBezTo>
                    <a:pt x="4009" y="15314"/>
                    <a:pt x="4609" y="15938"/>
                    <a:pt x="5281" y="16538"/>
                  </a:cubicBezTo>
                  <a:cubicBezTo>
                    <a:pt x="5953" y="17090"/>
                    <a:pt x="6649" y="17642"/>
                    <a:pt x="7225" y="18314"/>
                  </a:cubicBezTo>
                  <a:cubicBezTo>
                    <a:pt x="7754" y="18962"/>
                    <a:pt x="8138" y="19731"/>
                    <a:pt x="8594" y="20427"/>
                  </a:cubicBezTo>
                  <a:cubicBezTo>
                    <a:pt x="9026" y="21099"/>
                    <a:pt x="9530" y="21699"/>
                    <a:pt x="10178" y="22179"/>
                  </a:cubicBezTo>
                  <a:cubicBezTo>
                    <a:pt x="10418" y="22323"/>
                    <a:pt x="10658" y="22491"/>
                    <a:pt x="10898" y="22611"/>
                  </a:cubicBezTo>
                  <a:cubicBezTo>
                    <a:pt x="9578" y="20187"/>
                    <a:pt x="8090" y="17906"/>
                    <a:pt x="6433" y="15506"/>
                  </a:cubicBezTo>
                  <a:cubicBezTo>
                    <a:pt x="4753" y="12818"/>
                    <a:pt x="2641" y="10370"/>
                    <a:pt x="1513" y="7441"/>
                  </a:cubicBezTo>
                  <a:cubicBezTo>
                    <a:pt x="577" y="5137"/>
                    <a:pt x="1417" y="2473"/>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4"/>
            <p:cNvSpPr/>
            <p:nvPr/>
          </p:nvSpPr>
          <p:spPr>
            <a:xfrm>
              <a:off x="2799175" y="2664000"/>
              <a:ext cx="591700" cy="959175"/>
            </a:xfrm>
            <a:custGeom>
              <a:avLst/>
              <a:gdLst/>
              <a:ahLst/>
              <a:cxnLst/>
              <a:rect l="l" t="t" r="r" b="b"/>
              <a:pathLst>
                <a:path w="23668" h="38367" extrusionOk="0">
                  <a:moveTo>
                    <a:pt x="1399" y="0"/>
                  </a:moveTo>
                  <a:cubicBezTo>
                    <a:pt x="1388" y="0"/>
                    <a:pt x="1377" y="3"/>
                    <a:pt x="1369" y="11"/>
                  </a:cubicBezTo>
                  <a:cubicBezTo>
                    <a:pt x="553" y="299"/>
                    <a:pt x="289" y="1235"/>
                    <a:pt x="145" y="1979"/>
                  </a:cubicBezTo>
                  <a:cubicBezTo>
                    <a:pt x="1" y="2819"/>
                    <a:pt x="1" y="3683"/>
                    <a:pt x="73" y="4547"/>
                  </a:cubicBezTo>
                  <a:cubicBezTo>
                    <a:pt x="193" y="5819"/>
                    <a:pt x="457" y="7067"/>
                    <a:pt x="529" y="8340"/>
                  </a:cubicBezTo>
                  <a:cubicBezTo>
                    <a:pt x="865" y="10812"/>
                    <a:pt x="25" y="13476"/>
                    <a:pt x="961" y="15780"/>
                  </a:cubicBezTo>
                  <a:cubicBezTo>
                    <a:pt x="2089" y="18709"/>
                    <a:pt x="4201" y="21157"/>
                    <a:pt x="5881" y="23845"/>
                  </a:cubicBezTo>
                  <a:cubicBezTo>
                    <a:pt x="7538" y="26245"/>
                    <a:pt x="9026" y="28526"/>
                    <a:pt x="10346" y="30950"/>
                  </a:cubicBezTo>
                  <a:cubicBezTo>
                    <a:pt x="10706" y="31166"/>
                    <a:pt x="11066" y="31334"/>
                    <a:pt x="11426" y="31526"/>
                  </a:cubicBezTo>
                  <a:cubicBezTo>
                    <a:pt x="12026" y="31814"/>
                    <a:pt x="12626" y="32102"/>
                    <a:pt x="13130" y="32510"/>
                  </a:cubicBezTo>
                  <a:cubicBezTo>
                    <a:pt x="13682" y="32942"/>
                    <a:pt x="14066" y="33470"/>
                    <a:pt x="14234" y="34142"/>
                  </a:cubicBezTo>
                  <a:cubicBezTo>
                    <a:pt x="14426" y="34886"/>
                    <a:pt x="14426" y="35654"/>
                    <a:pt x="14666" y="36350"/>
                  </a:cubicBezTo>
                  <a:cubicBezTo>
                    <a:pt x="14906" y="37118"/>
                    <a:pt x="15410" y="37694"/>
                    <a:pt x="16154" y="37959"/>
                  </a:cubicBezTo>
                  <a:cubicBezTo>
                    <a:pt x="16841" y="38229"/>
                    <a:pt x="17618" y="38247"/>
                    <a:pt x="18344" y="38247"/>
                  </a:cubicBezTo>
                  <a:cubicBezTo>
                    <a:pt x="18455" y="38247"/>
                    <a:pt x="18566" y="38247"/>
                    <a:pt x="18675" y="38247"/>
                  </a:cubicBezTo>
                  <a:cubicBezTo>
                    <a:pt x="19707" y="38271"/>
                    <a:pt x="20763" y="38295"/>
                    <a:pt x="21795" y="38319"/>
                  </a:cubicBezTo>
                  <a:cubicBezTo>
                    <a:pt x="22299" y="38343"/>
                    <a:pt x="22803" y="38343"/>
                    <a:pt x="23307" y="38367"/>
                  </a:cubicBezTo>
                  <a:cubicBezTo>
                    <a:pt x="23523" y="38367"/>
                    <a:pt x="23595" y="38175"/>
                    <a:pt x="23547" y="38007"/>
                  </a:cubicBezTo>
                  <a:cubicBezTo>
                    <a:pt x="23595" y="38007"/>
                    <a:pt x="23619" y="38007"/>
                    <a:pt x="23667" y="38031"/>
                  </a:cubicBezTo>
                  <a:cubicBezTo>
                    <a:pt x="23595" y="37262"/>
                    <a:pt x="23475" y="36494"/>
                    <a:pt x="23331" y="35702"/>
                  </a:cubicBezTo>
                  <a:cubicBezTo>
                    <a:pt x="22779" y="32894"/>
                    <a:pt x="20091" y="31886"/>
                    <a:pt x="18747" y="29558"/>
                  </a:cubicBezTo>
                  <a:cubicBezTo>
                    <a:pt x="18411" y="29102"/>
                    <a:pt x="18411" y="28310"/>
                    <a:pt x="17979" y="27974"/>
                  </a:cubicBezTo>
                  <a:cubicBezTo>
                    <a:pt x="15842" y="25957"/>
                    <a:pt x="15170" y="23629"/>
                    <a:pt x="13610" y="21277"/>
                  </a:cubicBezTo>
                  <a:cubicBezTo>
                    <a:pt x="12722" y="19933"/>
                    <a:pt x="10922" y="19597"/>
                    <a:pt x="9794" y="18469"/>
                  </a:cubicBezTo>
                  <a:cubicBezTo>
                    <a:pt x="8018" y="16788"/>
                    <a:pt x="8018" y="14220"/>
                    <a:pt x="6673" y="12324"/>
                  </a:cubicBezTo>
                  <a:cubicBezTo>
                    <a:pt x="3841" y="8412"/>
                    <a:pt x="3553" y="4043"/>
                    <a:pt x="1465" y="11"/>
                  </a:cubicBezTo>
                  <a:cubicBezTo>
                    <a:pt x="1449" y="11"/>
                    <a:pt x="1422" y="0"/>
                    <a:pt x="1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4"/>
            <p:cNvSpPr/>
            <p:nvPr/>
          </p:nvSpPr>
          <p:spPr>
            <a:xfrm>
              <a:off x="2835775" y="2360625"/>
              <a:ext cx="643900" cy="1255950"/>
            </a:xfrm>
            <a:custGeom>
              <a:avLst/>
              <a:gdLst/>
              <a:ahLst/>
              <a:cxnLst/>
              <a:rect l="l" t="t" r="r" b="b"/>
              <a:pathLst>
                <a:path w="25756" h="50238" extrusionOk="0">
                  <a:moveTo>
                    <a:pt x="25539" y="1"/>
                  </a:moveTo>
                  <a:cubicBezTo>
                    <a:pt x="24795" y="1"/>
                    <a:pt x="24407" y="893"/>
                    <a:pt x="24099" y="1465"/>
                  </a:cubicBezTo>
                  <a:cubicBezTo>
                    <a:pt x="23691" y="2257"/>
                    <a:pt x="23331" y="3097"/>
                    <a:pt x="23067" y="3937"/>
                  </a:cubicBezTo>
                  <a:cubicBezTo>
                    <a:pt x="22515" y="5785"/>
                    <a:pt x="22491" y="7681"/>
                    <a:pt x="22059" y="9553"/>
                  </a:cubicBezTo>
                  <a:cubicBezTo>
                    <a:pt x="21675" y="11234"/>
                    <a:pt x="20883" y="12794"/>
                    <a:pt x="20307" y="14426"/>
                  </a:cubicBezTo>
                  <a:cubicBezTo>
                    <a:pt x="20043" y="15242"/>
                    <a:pt x="19827" y="16058"/>
                    <a:pt x="19755" y="16898"/>
                  </a:cubicBezTo>
                  <a:cubicBezTo>
                    <a:pt x="19659" y="17834"/>
                    <a:pt x="19827" y="18722"/>
                    <a:pt x="19923" y="19658"/>
                  </a:cubicBezTo>
                  <a:cubicBezTo>
                    <a:pt x="19971" y="20139"/>
                    <a:pt x="19995" y="20643"/>
                    <a:pt x="19923" y="21123"/>
                  </a:cubicBezTo>
                  <a:cubicBezTo>
                    <a:pt x="19851" y="21579"/>
                    <a:pt x="19731" y="22011"/>
                    <a:pt x="19587" y="22443"/>
                  </a:cubicBezTo>
                  <a:cubicBezTo>
                    <a:pt x="19299" y="23355"/>
                    <a:pt x="19035" y="24243"/>
                    <a:pt x="18867" y="25179"/>
                  </a:cubicBezTo>
                  <a:cubicBezTo>
                    <a:pt x="18531" y="27027"/>
                    <a:pt x="18531" y="28899"/>
                    <a:pt x="18843" y="30748"/>
                  </a:cubicBezTo>
                  <a:cubicBezTo>
                    <a:pt x="18987" y="31684"/>
                    <a:pt x="19251" y="32596"/>
                    <a:pt x="19467" y="33532"/>
                  </a:cubicBezTo>
                  <a:cubicBezTo>
                    <a:pt x="19707" y="34468"/>
                    <a:pt x="19851" y="35380"/>
                    <a:pt x="19779" y="36364"/>
                  </a:cubicBezTo>
                  <a:cubicBezTo>
                    <a:pt x="19707" y="37660"/>
                    <a:pt x="19419" y="38932"/>
                    <a:pt x="19203" y="40205"/>
                  </a:cubicBezTo>
                  <a:cubicBezTo>
                    <a:pt x="18603" y="37564"/>
                    <a:pt x="17331" y="35068"/>
                    <a:pt x="15579" y="32980"/>
                  </a:cubicBezTo>
                  <a:cubicBezTo>
                    <a:pt x="14690" y="31924"/>
                    <a:pt x="13658" y="30988"/>
                    <a:pt x="12554" y="30196"/>
                  </a:cubicBezTo>
                  <a:cubicBezTo>
                    <a:pt x="11354" y="29355"/>
                    <a:pt x="10010" y="28659"/>
                    <a:pt x="9122" y="27435"/>
                  </a:cubicBezTo>
                  <a:cubicBezTo>
                    <a:pt x="8330" y="26307"/>
                    <a:pt x="7898" y="24939"/>
                    <a:pt x="7298" y="23691"/>
                  </a:cubicBezTo>
                  <a:cubicBezTo>
                    <a:pt x="6986" y="23043"/>
                    <a:pt x="6626" y="22443"/>
                    <a:pt x="6170" y="21867"/>
                  </a:cubicBezTo>
                  <a:cubicBezTo>
                    <a:pt x="5690" y="21291"/>
                    <a:pt x="5137" y="20763"/>
                    <a:pt x="4633" y="20187"/>
                  </a:cubicBezTo>
                  <a:cubicBezTo>
                    <a:pt x="2785" y="18098"/>
                    <a:pt x="2401" y="15218"/>
                    <a:pt x="793" y="12986"/>
                  </a:cubicBezTo>
                  <a:cubicBezTo>
                    <a:pt x="601" y="12722"/>
                    <a:pt x="385" y="12458"/>
                    <a:pt x="169" y="12218"/>
                  </a:cubicBezTo>
                  <a:cubicBezTo>
                    <a:pt x="121" y="12170"/>
                    <a:pt x="73" y="12146"/>
                    <a:pt x="1" y="12146"/>
                  </a:cubicBezTo>
                  <a:cubicBezTo>
                    <a:pt x="2089" y="16178"/>
                    <a:pt x="2377" y="20547"/>
                    <a:pt x="5209" y="24459"/>
                  </a:cubicBezTo>
                  <a:cubicBezTo>
                    <a:pt x="6554" y="26355"/>
                    <a:pt x="6554" y="28923"/>
                    <a:pt x="8330" y="30604"/>
                  </a:cubicBezTo>
                  <a:cubicBezTo>
                    <a:pt x="9458" y="31732"/>
                    <a:pt x="11258" y="32068"/>
                    <a:pt x="12146" y="33412"/>
                  </a:cubicBezTo>
                  <a:cubicBezTo>
                    <a:pt x="13706" y="35764"/>
                    <a:pt x="14378" y="38116"/>
                    <a:pt x="16515" y="40109"/>
                  </a:cubicBezTo>
                  <a:cubicBezTo>
                    <a:pt x="16947" y="40445"/>
                    <a:pt x="16947" y="41237"/>
                    <a:pt x="17283" y="41693"/>
                  </a:cubicBezTo>
                  <a:cubicBezTo>
                    <a:pt x="18627" y="44021"/>
                    <a:pt x="21315" y="45029"/>
                    <a:pt x="21867" y="47837"/>
                  </a:cubicBezTo>
                  <a:cubicBezTo>
                    <a:pt x="22011" y="48629"/>
                    <a:pt x="22131" y="49397"/>
                    <a:pt x="22203" y="50166"/>
                  </a:cubicBezTo>
                  <a:cubicBezTo>
                    <a:pt x="22395" y="50190"/>
                    <a:pt x="22587" y="50214"/>
                    <a:pt x="22803" y="50238"/>
                  </a:cubicBezTo>
                  <a:cubicBezTo>
                    <a:pt x="22755" y="49805"/>
                    <a:pt x="22731" y="49373"/>
                    <a:pt x="22659" y="48965"/>
                  </a:cubicBezTo>
                  <a:cubicBezTo>
                    <a:pt x="22323" y="46829"/>
                    <a:pt x="20859" y="45029"/>
                    <a:pt x="20763" y="43037"/>
                  </a:cubicBezTo>
                  <a:cubicBezTo>
                    <a:pt x="20523" y="39100"/>
                    <a:pt x="19851" y="35428"/>
                    <a:pt x="20307" y="31516"/>
                  </a:cubicBezTo>
                  <a:cubicBezTo>
                    <a:pt x="20763" y="28707"/>
                    <a:pt x="19971" y="26139"/>
                    <a:pt x="20427" y="23331"/>
                  </a:cubicBezTo>
                  <a:cubicBezTo>
                    <a:pt x="20643" y="22659"/>
                    <a:pt x="20979" y="21987"/>
                    <a:pt x="21099" y="21315"/>
                  </a:cubicBezTo>
                  <a:cubicBezTo>
                    <a:pt x="21651" y="17738"/>
                    <a:pt x="21531" y="14282"/>
                    <a:pt x="22995" y="10922"/>
                  </a:cubicBezTo>
                  <a:cubicBezTo>
                    <a:pt x="24579" y="7537"/>
                    <a:pt x="23547" y="3217"/>
                    <a:pt x="25756" y="25"/>
                  </a:cubicBezTo>
                  <a:cubicBezTo>
                    <a:pt x="25680" y="8"/>
                    <a:pt x="25608" y="1"/>
                    <a:pt x="25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4"/>
            <p:cNvSpPr/>
            <p:nvPr/>
          </p:nvSpPr>
          <p:spPr>
            <a:xfrm>
              <a:off x="3332050" y="2361225"/>
              <a:ext cx="271250" cy="1257025"/>
            </a:xfrm>
            <a:custGeom>
              <a:avLst/>
              <a:gdLst/>
              <a:ahLst/>
              <a:cxnLst/>
              <a:rect l="l" t="t" r="r" b="b"/>
              <a:pathLst>
                <a:path w="10850" h="50281" extrusionOk="0">
                  <a:moveTo>
                    <a:pt x="5905" y="1"/>
                  </a:moveTo>
                  <a:cubicBezTo>
                    <a:pt x="3696" y="3193"/>
                    <a:pt x="4728" y="7489"/>
                    <a:pt x="3144" y="10898"/>
                  </a:cubicBezTo>
                  <a:cubicBezTo>
                    <a:pt x="1680" y="14258"/>
                    <a:pt x="1800" y="17714"/>
                    <a:pt x="1248" y="21291"/>
                  </a:cubicBezTo>
                  <a:cubicBezTo>
                    <a:pt x="1128" y="21963"/>
                    <a:pt x="792" y="22635"/>
                    <a:pt x="576" y="23307"/>
                  </a:cubicBezTo>
                  <a:cubicBezTo>
                    <a:pt x="120" y="26115"/>
                    <a:pt x="912" y="28683"/>
                    <a:pt x="456" y="31492"/>
                  </a:cubicBezTo>
                  <a:cubicBezTo>
                    <a:pt x="0" y="35404"/>
                    <a:pt x="672" y="39076"/>
                    <a:pt x="912" y="43013"/>
                  </a:cubicBezTo>
                  <a:cubicBezTo>
                    <a:pt x="1008" y="45005"/>
                    <a:pt x="2472" y="46805"/>
                    <a:pt x="2808" y="48941"/>
                  </a:cubicBezTo>
                  <a:cubicBezTo>
                    <a:pt x="2880" y="49349"/>
                    <a:pt x="2904" y="49781"/>
                    <a:pt x="2952" y="50214"/>
                  </a:cubicBezTo>
                  <a:cubicBezTo>
                    <a:pt x="3427" y="50257"/>
                    <a:pt x="3911" y="50280"/>
                    <a:pt x="4399" y="50280"/>
                  </a:cubicBezTo>
                  <a:cubicBezTo>
                    <a:pt x="4996" y="50280"/>
                    <a:pt x="5598" y="50245"/>
                    <a:pt x="6193" y="50166"/>
                  </a:cubicBezTo>
                  <a:cubicBezTo>
                    <a:pt x="6649" y="47933"/>
                    <a:pt x="7849" y="46013"/>
                    <a:pt x="8953" y="43997"/>
                  </a:cubicBezTo>
                  <a:cubicBezTo>
                    <a:pt x="9625" y="42893"/>
                    <a:pt x="9961" y="41669"/>
                    <a:pt x="9961" y="40325"/>
                  </a:cubicBezTo>
                  <a:cubicBezTo>
                    <a:pt x="10081" y="36076"/>
                    <a:pt x="10417" y="31828"/>
                    <a:pt x="10753" y="27555"/>
                  </a:cubicBezTo>
                  <a:cubicBezTo>
                    <a:pt x="10849" y="26787"/>
                    <a:pt x="10513" y="25899"/>
                    <a:pt x="10177" y="25107"/>
                  </a:cubicBezTo>
                  <a:cubicBezTo>
                    <a:pt x="9745" y="23979"/>
                    <a:pt x="9169" y="22755"/>
                    <a:pt x="9169" y="21531"/>
                  </a:cubicBezTo>
                  <a:cubicBezTo>
                    <a:pt x="9169" y="19058"/>
                    <a:pt x="8401" y="16826"/>
                    <a:pt x="7945" y="14474"/>
                  </a:cubicBezTo>
                  <a:cubicBezTo>
                    <a:pt x="7153" y="10226"/>
                    <a:pt x="8257" y="5569"/>
                    <a:pt x="7657" y="1417"/>
                  </a:cubicBezTo>
                  <a:cubicBezTo>
                    <a:pt x="7441" y="1129"/>
                    <a:pt x="7201" y="841"/>
                    <a:pt x="6937" y="601"/>
                  </a:cubicBezTo>
                  <a:cubicBezTo>
                    <a:pt x="6649" y="361"/>
                    <a:pt x="6313" y="97"/>
                    <a:pt x="5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4"/>
            <p:cNvSpPr/>
            <p:nvPr/>
          </p:nvSpPr>
          <p:spPr>
            <a:xfrm>
              <a:off x="3486850" y="2396625"/>
              <a:ext cx="168050" cy="1218750"/>
            </a:xfrm>
            <a:custGeom>
              <a:avLst/>
              <a:gdLst/>
              <a:ahLst/>
              <a:cxnLst/>
              <a:rect l="l" t="t" r="r" b="b"/>
              <a:pathLst>
                <a:path w="6722" h="48750" extrusionOk="0">
                  <a:moveTo>
                    <a:pt x="1465" y="1"/>
                  </a:moveTo>
                  <a:cubicBezTo>
                    <a:pt x="1465" y="13"/>
                    <a:pt x="1465" y="19"/>
                    <a:pt x="1468" y="26"/>
                  </a:cubicBezTo>
                  <a:lnTo>
                    <a:pt x="1468" y="26"/>
                  </a:lnTo>
                  <a:cubicBezTo>
                    <a:pt x="1467" y="17"/>
                    <a:pt x="1466" y="9"/>
                    <a:pt x="1465" y="1"/>
                  </a:cubicBezTo>
                  <a:close/>
                  <a:moveTo>
                    <a:pt x="1468" y="26"/>
                  </a:moveTo>
                  <a:lnTo>
                    <a:pt x="1468" y="26"/>
                  </a:lnTo>
                  <a:cubicBezTo>
                    <a:pt x="2060" y="4172"/>
                    <a:pt x="962" y="8818"/>
                    <a:pt x="1753" y="13058"/>
                  </a:cubicBezTo>
                  <a:cubicBezTo>
                    <a:pt x="2209" y="15410"/>
                    <a:pt x="2977" y="17642"/>
                    <a:pt x="2977" y="20115"/>
                  </a:cubicBezTo>
                  <a:cubicBezTo>
                    <a:pt x="2977" y="21339"/>
                    <a:pt x="3553" y="22563"/>
                    <a:pt x="3985" y="23691"/>
                  </a:cubicBezTo>
                  <a:cubicBezTo>
                    <a:pt x="4321" y="24483"/>
                    <a:pt x="4657" y="25371"/>
                    <a:pt x="4561" y="26139"/>
                  </a:cubicBezTo>
                  <a:cubicBezTo>
                    <a:pt x="4225" y="30412"/>
                    <a:pt x="3889" y="34660"/>
                    <a:pt x="3769" y="38909"/>
                  </a:cubicBezTo>
                  <a:cubicBezTo>
                    <a:pt x="3769" y="40253"/>
                    <a:pt x="3433" y="41477"/>
                    <a:pt x="2761" y="42581"/>
                  </a:cubicBezTo>
                  <a:cubicBezTo>
                    <a:pt x="1657" y="44597"/>
                    <a:pt x="457" y="46517"/>
                    <a:pt x="1" y="48750"/>
                  </a:cubicBezTo>
                  <a:lnTo>
                    <a:pt x="73" y="48750"/>
                  </a:lnTo>
                  <a:cubicBezTo>
                    <a:pt x="505" y="48702"/>
                    <a:pt x="937" y="48630"/>
                    <a:pt x="1321" y="48461"/>
                  </a:cubicBezTo>
                  <a:cubicBezTo>
                    <a:pt x="1705" y="48293"/>
                    <a:pt x="1969" y="48005"/>
                    <a:pt x="2185" y="47645"/>
                  </a:cubicBezTo>
                  <a:cubicBezTo>
                    <a:pt x="2641" y="46901"/>
                    <a:pt x="3001" y="46061"/>
                    <a:pt x="3385" y="45269"/>
                  </a:cubicBezTo>
                  <a:cubicBezTo>
                    <a:pt x="4177" y="43637"/>
                    <a:pt x="4921" y="41957"/>
                    <a:pt x="5401" y="40205"/>
                  </a:cubicBezTo>
                  <a:cubicBezTo>
                    <a:pt x="5617" y="39341"/>
                    <a:pt x="5785" y="38452"/>
                    <a:pt x="5857" y="37564"/>
                  </a:cubicBezTo>
                  <a:cubicBezTo>
                    <a:pt x="5953" y="36604"/>
                    <a:pt x="5905" y="35644"/>
                    <a:pt x="5857" y="34684"/>
                  </a:cubicBezTo>
                  <a:cubicBezTo>
                    <a:pt x="5809" y="33700"/>
                    <a:pt x="5737" y="32740"/>
                    <a:pt x="5809" y="31756"/>
                  </a:cubicBezTo>
                  <a:cubicBezTo>
                    <a:pt x="5857" y="30796"/>
                    <a:pt x="6049" y="29860"/>
                    <a:pt x="6241" y="28924"/>
                  </a:cubicBezTo>
                  <a:cubicBezTo>
                    <a:pt x="6433" y="28011"/>
                    <a:pt x="6625" y="27099"/>
                    <a:pt x="6673" y="26139"/>
                  </a:cubicBezTo>
                  <a:cubicBezTo>
                    <a:pt x="6721" y="25275"/>
                    <a:pt x="6649" y="24387"/>
                    <a:pt x="6505" y="23523"/>
                  </a:cubicBezTo>
                  <a:cubicBezTo>
                    <a:pt x="5953" y="20019"/>
                    <a:pt x="4201" y="16826"/>
                    <a:pt x="3601" y="13346"/>
                  </a:cubicBezTo>
                  <a:cubicBezTo>
                    <a:pt x="3265" y="11426"/>
                    <a:pt x="3241" y="9482"/>
                    <a:pt x="3169" y="7537"/>
                  </a:cubicBezTo>
                  <a:cubicBezTo>
                    <a:pt x="3073" y="5737"/>
                    <a:pt x="2953" y="3865"/>
                    <a:pt x="2425" y="2113"/>
                  </a:cubicBezTo>
                  <a:cubicBezTo>
                    <a:pt x="2209" y="1369"/>
                    <a:pt x="1921" y="673"/>
                    <a:pt x="1489" y="49"/>
                  </a:cubicBezTo>
                  <a:cubicBezTo>
                    <a:pt x="1478" y="37"/>
                    <a:pt x="1472" y="31"/>
                    <a:pt x="1468" y="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4"/>
            <p:cNvSpPr/>
            <p:nvPr/>
          </p:nvSpPr>
          <p:spPr>
            <a:xfrm>
              <a:off x="3053000" y="2802150"/>
              <a:ext cx="36025" cy="65475"/>
            </a:xfrm>
            <a:custGeom>
              <a:avLst/>
              <a:gdLst/>
              <a:ahLst/>
              <a:cxnLst/>
              <a:rect l="l" t="t" r="r" b="b"/>
              <a:pathLst>
                <a:path w="1441" h="2619" extrusionOk="0">
                  <a:moveTo>
                    <a:pt x="527" y="1"/>
                  </a:moveTo>
                  <a:cubicBezTo>
                    <a:pt x="512" y="1"/>
                    <a:pt x="497" y="2"/>
                    <a:pt x="481" y="5"/>
                  </a:cubicBezTo>
                  <a:cubicBezTo>
                    <a:pt x="361" y="29"/>
                    <a:pt x="313" y="101"/>
                    <a:pt x="265" y="197"/>
                  </a:cubicBezTo>
                  <a:cubicBezTo>
                    <a:pt x="241" y="269"/>
                    <a:pt x="217" y="317"/>
                    <a:pt x="193" y="389"/>
                  </a:cubicBezTo>
                  <a:cubicBezTo>
                    <a:pt x="145" y="437"/>
                    <a:pt x="97" y="485"/>
                    <a:pt x="97" y="533"/>
                  </a:cubicBezTo>
                  <a:cubicBezTo>
                    <a:pt x="1" y="1133"/>
                    <a:pt x="97" y="1757"/>
                    <a:pt x="409" y="2262"/>
                  </a:cubicBezTo>
                  <a:cubicBezTo>
                    <a:pt x="433" y="2310"/>
                    <a:pt x="457" y="2382"/>
                    <a:pt x="505" y="2430"/>
                  </a:cubicBezTo>
                  <a:cubicBezTo>
                    <a:pt x="505" y="2430"/>
                    <a:pt x="529" y="2454"/>
                    <a:pt x="529" y="2454"/>
                  </a:cubicBezTo>
                  <a:cubicBezTo>
                    <a:pt x="577" y="2526"/>
                    <a:pt x="649" y="2574"/>
                    <a:pt x="721" y="2598"/>
                  </a:cubicBezTo>
                  <a:cubicBezTo>
                    <a:pt x="764" y="2612"/>
                    <a:pt x="807" y="2619"/>
                    <a:pt x="850" y="2619"/>
                  </a:cubicBezTo>
                  <a:cubicBezTo>
                    <a:pt x="1019" y="2619"/>
                    <a:pt x="1177" y="2511"/>
                    <a:pt x="1273" y="2358"/>
                  </a:cubicBezTo>
                  <a:cubicBezTo>
                    <a:pt x="1393" y="2165"/>
                    <a:pt x="1393" y="1925"/>
                    <a:pt x="1417" y="1709"/>
                  </a:cubicBezTo>
                  <a:cubicBezTo>
                    <a:pt x="1441" y="1469"/>
                    <a:pt x="1417" y="1253"/>
                    <a:pt x="1393" y="1013"/>
                  </a:cubicBezTo>
                  <a:cubicBezTo>
                    <a:pt x="1345" y="821"/>
                    <a:pt x="1297" y="581"/>
                    <a:pt x="1201" y="413"/>
                  </a:cubicBezTo>
                  <a:cubicBezTo>
                    <a:pt x="1138" y="266"/>
                    <a:pt x="1001" y="193"/>
                    <a:pt x="872" y="193"/>
                  </a:cubicBezTo>
                  <a:cubicBezTo>
                    <a:pt x="853" y="193"/>
                    <a:pt x="835" y="194"/>
                    <a:pt x="817" y="197"/>
                  </a:cubicBezTo>
                  <a:cubicBezTo>
                    <a:pt x="793" y="173"/>
                    <a:pt x="793" y="173"/>
                    <a:pt x="769" y="149"/>
                  </a:cubicBezTo>
                  <a:cubicBezTo>
                    <a:pt x="706" y="66"/>
                    <a:pt x="626"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4"/>
            <p:cNvSpPr/>
            <p:nvPr/>
          </p:nvSpPr>
          <p:spPr>
            <a:xfrm>
              <a:off x="3101025" y="2790750"/>
              <a:ext cx="34825" cy="59875"/>
            </a:xfrm>
            <a:custGeom>
              <a:avLst/>
              <a:gdLst/>
              <a:ahLst/>
              <a:cxnLst/>
              <a:rect l="l" t="t" r="r" b="b"/>
              <a:pathLst>
                <a:path w="1393" h="2395" extrusionOk="0">
                  <a:moveTo>
                    <a:pt x="400" y="1"/>
                  </a:moveTo>
                  <a:cubicBezTo>
                    <a:pt x="272" y="1"/>
                    <a:pt x="141" y="72"/>
                    <a:pt x="120" y="197"/>
                  </a:cubicBezTo>
                  <a:cubicBezTo>
                    <a:pt x="96" y="365"/>
                    <a:pt x="72" y="509"/>
                    <a:pt x="72" y="677"/>
                  </a:cubicBezTo>
                  <a:cubicBezTo>
                    <a:pt x="0" y="1277"/>
                    <a:pt x="240" y="1901"/>
                    <a:pt x="672" y="2309"/>
                  </a:cubicBezTo>
                  <a:cubicBezTo>
                    <a:pt x="727" y="2364"/>
                    <a:pt x="807" y="2394"/>
                    <a:pt x="885" y="2394"/>
                  </a:cubicBezTo>
                  <a:cubicBezTo>
                    <a:pt x="977" y="2394"/>
                    <a:pt x="1065" y="2353"/>
                    <a:pt x="1104" y="2261"/>
                  </a:cubicBezTo>
                  <a:cubicBezTo>
                    <a:pt x="1344" y="1829"/>
                    <a:pt x="1392" y="1349"/>
                    <a:pt x="1272" y="917"/>
                  </a:cubicBezTo>
                  <a:cubicBezTo>
                    <a:pt x="1272" y="821"/>
                    <a:pt x="1272" y="749"/>
                    <a:pt x="1248" y="653"/>
                  </a:cubicBezTo>
                  <a:cubicBezTo>
                    <a:pt x="1248" y="581"/>
                    <a:pt x="1200" y="533"/>
                    <a:pt x="1128" y="485"/>
                  </a:cubicBezTo>
                  <a:cubicBezTo>
                    <a:pt x="1056" y="341"/>
                    <a:pt x="960" y="221"/>
                    <a:pt x="864" y="101"/>
                  </a:cubicBezTo>
                  <a:cubicBezTo>
                    <a:pt x="810" y="47"/>
                    <a:pt x="729" y="20"/>
                    <a:pt x="651" y="20"/>
                  </a:cubicBezTo>
                  <a:cubicBezTo>
                    <a:pt x="626" y="20"/>
                    <a:pt x="600" y="23"/>
                    <a:pt x="576" y="29"/>
                  </a:cubicBezTo>
                  <a:cubicBezTo>
                    <a:pt x="552" y="5"/>
                    <a:pt x="504" y="5"/>
                    <a:pt x="456" y="5"/>
                  </a:cubicBezTo>
                  <a:cubicBezTo>
                    <a:pt x="438" y="2"/>
                    <a:pt x="41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4"/>
            <p:cNvSpPr/>
            <p:nvPr/>
          </p:nvSpPr>
          <p:spPr>
            <a:xfrm>
              <a:off x="3152025" y="2749700"/>
              <a:ext cx="48625" cy="79750"/>
            </a:xfrm>
            <a:custGeom>
              <a:avLst/>
              <a:gdLst/>
              <a:ahLst/>
              <a:cxnLst/>
              <a:rect l="l" t="t" r="r" b="b"/>
              <a:pathLst>
                <a:path w="1945" h="3190" extrusionOk="0">
                  <a:moveTo>
                    <a:pt x="792" y="1"/>
                  </a:moveTo>
                  <a:cubicBezTo>
                    <a:pt x="687" y="1"/>
                    <a:pt x="581" y="40"/>
                    <a:pt x="480" y="135"/>
                  </a:cubicBezTo>
                  <a:cubicBezTo>
                    <a:pt x="456" y="159"/>
                    <a:pt x="456" y="159"/>
                    <a:pt x="456" y="159"/>
                  </a:cubicBezTo>
                  <a:cubicBezTo>
                    <a:pt x="432" y="183"/>
                    <a:pt x="408" y="183"/>
                    <a:pt x="408" y="207"/>
                  </a:cubicBezTo>
                  <a:cubicBezTo>
                    <a:pt x="72" y="471"/>
                    <a:pt x="0" y="951"/>
                    <a:pt x="48" y="1359"/>
                  </a:cubicBezTo>
                  <a:cubicBezTo>
                    <a:pt x="120" y="1791"/>
                    <a:pt x="264" y="2223"/>
                    <a:pt x="528" y="2583"/>
                  </a:cubicBezTo>
                  <a:cubicBezTo>
                    <a:pt x="648" y="2775"/>
                    <a:pt x="792" y="2991"/>
                    <a:pt x="984" y="3111"/>
                  </a:cubicBezTo>
                  <a:cubicBezTo>
                    <a:pt x="1069" y="3165"/>
                    <a:pt x="1157" y="3190"/>
                    <a:pt x="1241" y="3190"/>
                  </a:cubicBezTo>
                  <a:cubicBezTo>
                    <a:pt x="1419" y="3190"/>
                    <a:pt x="1583" y="3082"/>
                    <a:pt x="1680" y="2919"/>
                  </a:cubicBezTo>
                  <a:cubicBezTo>
                    <a:pt x="1872" y="2559"/>
                    <a:pt x="1944" y="2151"/>
                    <a:pt x="1920" y="1743"/>
                  </a:cubicBezTo>
                  <a:cubicBezTo>
                    <a:pt x="1920" y="1359"/>
                    <a:pt x="1800" y="951"/>
                    <a:pt x="1584" y="615"/>
                  </a:cubicBezTo>
                  <a:cubicBezTo>
                    <a:pt x="1422" y="362"/>
                    <a:pt x="1110" y="1"/>
                    <a:pt x="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4"/>
            <p:cNvSpPr/>
            <p:nvPr/>
          </p:nvSpPr>
          <p:spPr>
            <a:xfrm>
              <a:off x="3207825" y="2749600"/>
              <a:ext cx="28825" cy="41550"/>
            </a:xfrm>
            <a:custGeom>
              <a:avLst/>
              <a:gdLst/>
              <a:ahLst/>
              <a:cxnLst/>
              <a:rect l="l" t="t" r="r" b="b"/>
              <a:pathLst>
                <a:path w="1153" h="1662" extrusionOk="0">
                  <a:moveTo>
                    <a:pt x="552" y="0"/>
                  </a:moveTo>
                  <a:cubicBezTo>
                    <a:pt x="460" y="0"/>
                    <a:pt x="367" y="37"/>
                    <a:pt x="289" y="115"/>
                  </a:cubicBezTo>
                  <a:cubicBezTo>
                    <a:pt x="265" y="139"/>
                    <a:pt x="241" y="187"/>
                    <a:pt x="216" y="211"/>
                  </a:cubicBezTo>
                  <a:cubicBezTo>
                    <a:pt x="96" y="259"/>
                    <a:pt x="24" y="355"/>
                    <a:pt x="0" y="475"/>
                  </a:cubicBezTo>
                  <a:cubicBezTo>
                    <a:pt x="0" y="787"/>
                    <a:pt x="72" y="1075"/>
                    <a:pt x="192" y="1339"/>
                  </a:cubicBezTo>
                  <a:cubicBezTo>
                    <a:pt x="289" y="1483"/>
                    <a:pt x="385" y="1627"/>
                    <a:pt x="553" y="1651"/>
                  </a:cubicBezTo>
                  <a:cubicBezTo>
                    <a:pt x="585" y="1658"/>
                    <a:pt x="617" y="1662"/>
                    <a:pt x="648" y="1662"/>
                  </a:cubicBezTo>
                  <a:cubicBezTo>
                    <a:pt x="824" y="1662"/>
                    <a:pt x="971" y="1554"/>
                    <a:pt x="1033" y="1411"/>
                  </a:cubicBezTo>
                  <a:cubicBezTo>
                    <a:pt x="1153" y="1147"/>
                    <a:pt x="1153" y="811"/>
                    <a:pt x="1057" y="547"/>
                  </a:cubicBezTo>
                  <a:cubicBezTo>
                    <a:pt x="1009" y="403"/>
                    <a:pt x="961" y="235"/>
                    <a:pt x="841" y="139"/>
                  </a:cubicBezTo>
                  <a:cubicBezTo>
                    <a:pt x="763" y="49"/>
                    <a:pt x="659"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4"/>
            <p:cNvSpPr/>
            <p:nvPr/>
          </p:nvSpPr>
          <p:spPr>
            <a:xfrm>
              <a:off x="3062000" y="2665800"/>
              <a:ext cx="25225" cy="36275"/>
            </a:xfrm>
            <a:custGeom>
              <a:avLst/>
              <a:gdLst/>
              <a:ahLst/>
              <a:cxnLst/>
              <a:rect l="l" t="t" r="r" b="b"/>
              <a:pathLst>
                <a:path w="1009" h="1451" extrusionOk="0">
                  <a:moveTo>
                    <a:pt x="392" y="1"/>
                  </a:moveTo>
                  <a:cubicBezTo>
                    <a:pt x="298" y="1"/>
                    <a:pt x="210" y="49"/>
                    <a:pt x="145" y="131"/>
                  </a:cubicBezTo>
                  <a:cubicBezTo>
                    <a:pt x="25" y="347"/>
                    <a:pt x="1" y="611"/>
                    <a:pt x="49" y="851"/>
                  </a:cubicBezTo>
                  <a:cubicBezTo>
                    <a:pt x="97" y="1067"/>
                    <a:pt x="241" y="1283"/>
                    <a:pt x="433" y="1427"/>
                  </a:cubicBezTo>
                  <a:cubicBezTo>
                    <a:pt x="481" y="1451"/>
                    <a:pt x="553" y="1451"/>
                    <a:pt x="601" y="1451"/>
                  </a:cubicBezTo>
                  <a:cubicBezTo>
                    <a:pt x="673" y="1451"/>
                    <a:pt x="721" y="1427"/>
                    <a:pt x="769" y="1379"/>
                  </a:cubicBezTo>
                  <a:cubicBezTo>
                    <a:pt x="937" y="1211"/>
                    <a:pt x="1009" y="971"/>
                    <a:pt x="985" y="755"/>
                  </a:cubicBezTo>
                  <a:cubicBezTo>
                    <a:pt x="985" y="611"/>
                    <a:pt x="961" y="515"/>
                    <a:pt x="889" y="395"/>
                  </a:cubicBezTo>
                  <a:cubicBezTo>
                    <a:pt x="841" y="275"/>
                    <a:pt x="745" y="179"/>
                    <a:pt x="649" y="107"/>
                  </a:cubicBezTo>
                  <a:cubicBezTo>
                    <a:pt x="625" y="107"/>
                    <a:pt x="601" y="83"/>
                    <a:pt x="577" y="83"/>
                  </a:cubicBezTo>
                  <a:cubicBezTo>
                    <a:pt x="577" y="59"/>
                    <a:pt x="553" y="59"/>
                    <a:pt x="529" y="35"/>
                  </a:cubicBezTo>
                  <a:cubicBezTo>
                    <a:pt x="483" y="12"/>
                    <a:pt x="437" y="1"/>
                    <a:pt x="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4"/>
            <p:cNvSpPr/>
            <p:nvPr/>
          </p:nvSpPr>
          <p:spPr>
            <a:xfrm>
              <a:off x="3089600" y="2621575"/>
              <a:ext cx="35450" cy="66325"/>
            </a:xfrm>
            <a:custGeom>
              <a:avLst/>
              <a:gdLst/>
              <a:ahLst/>
              <a:cxnLst/>
              <a:rect l="l" t="t" r="r" b="b"/>
              <a:pathLst>
                <a:path w="1418" h="2653" extrusionOk="0">
                  <a:moveTo>
                    <a:pt x="466" y="1"/>
                  </a:moveTo>
                  <a:cubicBezTo>
                    <a:pt x="345" y="1"/>
                    <a:pt x="224" y="80"/>
                    <a:pt x="193" y="220"/>
                  </a:cubicBezTo>
                  <a:cubicBezTo>
                    <a:pt x="145" y="316"/>
                    <a:pt x="121" y="436"/>
                    <a:pt x="121" y="556"/>
                  </a:cubicBezTo>
                  <a:cubicBezTo>
                    <a:pt x="97" y="604"/>
                    <a:pt x="73" y="628"/>
                    <a:pt x="73" y="652"/>
                  </a:cubicBezTo>
                  <a:cubicBezTo>
                    <a:pt x="1" y="988"/>
                    <a:pt x="25" y="1348"/>
                    <a:pt x="121" y="1684"/>
                  </a:cubicBezTo>
                  <a:cubicBezTo>
                    <a:pt x="217" y="1996"/>
                    <a:pt x="385" y="2356"/>
                    <a:pt x="673" y="2548"/>
                  </a:cubicBezTo>
                  <a:cubicBezTo>
                    <a:pt x="754" y="2617"/>
                    <a:pt x="857" y="2653"/>
                    <a:pt x="958" y="2653"/>
                  </a:cubicBezTo>
                  <a:cubicBezTo>
                    <a:pt x="1067" y="2653"/>
                    <a:pt x="1174" y="2611"/>
                    <a:pt x="1249" y="2524"/>
                  </a:cubicBezTo>
                  <a:cubicBezTo>
                    <a:pt x="1393" y="2380"/>
                    <a:pt x="1393" y="2188"/>
                    <a:pt x="1417" y="2020"/>
                  </a:cubicBezTo>
                  <a:cubicBezTo>
                    <a:pt x="1417" y="1900"/>
                    <a:pt x="1417" y="1804"/>
                    <a:pt x="1393" y="1684"/>
                  </a:cubicBezTo>
                  <a:cubicBezTo>
                    <a:pt x="1417" y="1540"/>
                    <a:pt x="1393" y="1372"/>
                    <a:pt x="1369" y="1228"/>
                  </a:cubicBezTo>
                  <a:cubicBezTo>
                    <a:pt x="1321" y="1084"/>
                    <a:pt x="1249" y="940"/>
                    <a:pt x="1177" y="820"/>
                  </a:cubicBezTo>
                  <a:cubicBezTo>
                    <a:pt x="1033" y="556"/>
                    <a:pt x="865" y="292"/>
                    <a:pt x="649" y="76"/>
                  </a:cubicBezTo>
                  <a:cubicBezTo>
                    <a:pt x="598" y="25"/>
                    <a:pt x="532"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4"/>
            <p:cNvSpPr/>
            <p:nvPr/>
          </p:nvSpPr>
          <p:spPr>
            <a:xfrm>
              <a:off x="3132825" y="2622100"/>
              <a:ext cx="30025" cy="45500"/>
            </a:xfrm>
            <a:custGeom>
              <a:avLst/>
              <a:gdLst/>
              <a:ahLst/>
              <a:cxnLst/>
              <a:rect l="l" t="t" r="r" b="b"/>
              <a:pathLst>
                <a:path w="1201" h="1820" extrusionOk="0">
                  <a:moveTo>
                    <a:pt x="516" y="0"/>
                  </a:moveTo>
                  <a:cubicBezTo>
                    <a:pt x="497" y="0"/>
                    <a:pt x="477" y="2"/>
                    <a:pt x="456" y="7"/>
                  </a:cubicBezTo>
                  <a:cubicBezTo>
                    <a:pt x="360" y="55"/>
                    <a:pt x="288" y="127"/>
                    <a:pt x="264" y="223"/>
                  </a:cubicBezTo>
                  <a:cubicBezTo>
                    <a:pt x="264" y="223"/>
                    <a:pt x="264" y="223"/>
                    <a:pt x="264" y="247"/>
                  </a:cubicBezTo>
                  <a:cubicBezTo>
                    <a:pt x="168" y="271"/>
                    <a:pt x="96" y="343"/>
                    <a:pt x="72" y="439"/>
                  </a:cubicBezTo>
                  <a:cubicBezTo>
                    <a:pt x="0" y="655"/>
                    <a:pt x="0" y="919"/>
                    <a:pt x="72" y="1159"/>
                  </a:cubicBezTo>
                  <a:cubicBezTo>
                    <a:pt x="144" y="1375"/>
                    <a:pt x="288" y="1639"/>
                    <a:pt x="504" y="1759"/>
                  </a:cubicBezTo>
                  <a:cubicBezTo>
                    <a:pt x="567" y="1801"/>
                    <a:pt x="635" y="1820"/>
                    <a:pt x="703" y="1820"/>
                  </a:cubicBezTo>
                  <a:cubicBezTo>
                    <a:pt x="791" y="1820"/>
                    <a:pt x="879" y="1789"/>
                    <a:pt x="960" y="1735"/>
                  </a:cubicBezTo>
                  <a:cubicBezTo>
                    <a:pt x="960" y="1735"/>
                    <a:pt x="984" y="1711"/>
                    <a:pt x="984" y="1711"/>
                  </a:cubicBezTo>
                  <a:lnTo>
                    <a:pt x="1008" y="1711"/>
                  </a:lnTo>
                  <a:cubicBezTo>
                    <a:pt x="1080" y="1615"/>
                    <a:pt x="1128" y="1471"/>
                    <a:pt x="1152" y="1351"/>
                  </a:cubicBezTo>
                  <a:cubicBezTo>
                    <a:pt x="1200" y="1135"/>
                    <a:pt x="1200" y="895"/>
                    <a:pt x="1128" y="703"/>
                  </a:cubicBezTo>
                  <a:cubicBezTo>
                    <a:pt x="1056" y="463"/>
                    <a:pt x="912" y="247"/>
                    <a:pt x="720" y="103"/>
                  </a:cubicBezTo>
                  <a:cubicBezTo>
                    <a:pt x="661" y="43"/>
                    <a:pt x="602" y="0"/>
                    <a:pt x="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4"/>
            <p:cNvSpPr/>
            <p:nvPr/>
          </p:nvSpPr>
          <p:spPr>
            <a:xfrm>
              <a:off x="3168825" y="2624050"/>
              <a:ext cx="21625" cy="28225"/>
            </a:xfrm>
            <a:custGeom>
              <a:avLst/>
              <a:gdLst/>
              <a:ahLst/>
              <a:cxnLst/>
              <a:rect l="l" t="t" r="r" b="b"/>
              <a:pathLst>
                <a:path w="865" h="1129" extrusionOk="0">
                  <a:moveTo>
                    <a:pt x="456" y="1"/>
                  </a:moveTo>
                  <a:cubicBezTo>
                    <a:pt x="384" y="1"/>
                    <a:pt x="312" y="25"/>
                    <a:pt x="264" y="73"/>
                  </a:cubicBezTo>
                  <a:cubicBezTo>
                    <a:pt x="216" y="121"/>
                    <a:pt x="192" y="193"/>
                    <a:pt x="168" y="241"/>
                  </a:cubicBezTo>
                  <a:cubicBezTo>
                    <a:pt x="144" y="265"/>
                    <a:pt x="120" y="289"/>
                    <a:pt x="96" y="313"/>
                  </a:cubicBezTo>
                  <a:cubicBezTo>
                    <a:pt x="48" y="361"/>
                    <a:pt x="0" y="433"/>
                    <a:pt x="0" y="505"/>
                  </a:cubicBezTo>
                  <a:cubicBezTo>
                    <a:pt x="24" y="625"/>
                    <a:pt x="48" y="745"/>
                    <a:pt x="120" y="841"/>
                  </a:cubicBezTo>
                  <a:cubicBezTo>
                    <a:pt x="192" y="937"/>
                    <a:pt x="288" y="1033"/>
                    <a:pt x="408" y="1081"/>
                  </a:cubicBezTo>
                  <a:cubicBezTo>
                    <a:pt x="432" y="1105"/>
                    <a:pt x="480" y="1129"/>
                    <a:pt x="528" y="1129"/>
                  </a:cubicBezTo>
                  <a:cubicBezTo>
                    <a:pt x="576" y="1129"/>
                    <a:pt x="624" y="1129"/>
                    <a:pt x="648" y="1105"/>
                  </a:cubicBezTo>
                  <a:cubicBezTo>
                    <a:pt x="672" y="1081"/>
                    <a:pt x="720" y="1081"/>
                    <a:pt x="744" y="1057"/>
                  </a:cubicBezTo>
                  <a:cubicBezTo>
                    <a:pt x="768" y="1009"/>
                    <a:pt x="792" y="961"/>
                    <a:pt x="816" y="913"/>
                  </a:cubicBezTo>
                  <a:cubicBezTo>
                    <a:pt x="864" y="769"/>
                    <a:pt x="864" y="625"/>
                    <a:pt x="840" y="481"/>
                  </a:cubicBezTo>
                  <a:cubicBezTo>
                    <a:pt x="840" y="409"/>
                    <a:pt x="816" y="361"/>
                    <a:pt x="792" y="289"/>
                  </a:cubicBezTo>
                  <a:cubicBezTo>
                    <a:pt x="768" y="265"/>
                    <a:pt x="768" y="241"/>
                    <a:pt x="744" y="193"/>
                  </a:cubicBezTo>
                  <a:cubicBezTo>
                    <a:pt x="720" y="145"/>
                    <a:pt x="672" y="121"/>
                    <a:pt x="648" y="73"/>
                  </a:cubicBezTo>
                  <a:cubicBezTo>
                    <a:pt x="624" y="25"/>
                    <a:pt x="528"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4"/>
            <p:cNvSpPr/>
            <p:nvPr/>
          </p:nvSpPr>
          <p:spPr>
            <a:xfrm>
              <a:off x="3074000" y="2548825"/>
              <a:ext cx="27050" cy="37450"/>
            </a:xfrm>
            <a:custGeom>
              <a:avLst/>
              <a:gdLst/>
              <a:ahLst/>
              <a:cxnLst/>
              <a:rect l="l" t="t" r="r" b="b"/>
              <a:pathLst>
                <a:path w="1082" h="1498" extrusionOk="0">
                  <a:moveTo>
                    <a:pt x="445" y="0"/>
                  </a:moveTo>
                  <a:cubicBezTo>
                    <a:pt x="377" y="0"/>
                    <a:pt x="310" y="25"/>
                    <a:pt x="265" y="81"/>
                  </a:cubicBezTo>
                  <a:cubicBezTo>
                    <a:pt x="193" y="153"/>
                    <a:pt x="169" y="249"/>
                    <a:pt x="193" y="345"/>
                  </a:cubicBezTo>
                  <a:cubicBezTo>
                    <a:pt x="1" y="681"/>
                    <a:pt x="73" y="1161"/>
                    <a:pt x="385" y="1401"/>
                  </a:cubicBezTo>
                  <a:cubicBezTo>
                    <a:pt x="457" y="1473"/>
                    <a:pt x="529" y="1497"/>
                    <a:pt x="601" y="1497"/>
                  </a:cubicBezTo>
                  <a:cubicBezTo>
                    <a:pt x="697" y="1473"/>
                    <a:pt x="769" y="1425"/>
                    <a:pt x="817" y="1353"/>
                  </a:cubicBezTo>
                  <a:cubicBezTo>
                    <a:pt x="1081" y="969"/>
                    <a:pt x="1009" y="393"/>
                    <a:pt x="649" y="81"/>
                  </a:cubicBezTo>
                  <a:cubicBezTo>
                    <a:pt x="598" y="31"/>
                    <a:pt x="52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4"/>
            <p:cNvSpPr/>
            <p:nvPr/>
          </p:nvSpPr>
          <p:spPr>
            <a:xfrm>
              <a:off x="3100425" y="2537050"/>
              <a:ext cx="21025" cy="26275"/>
            </a:xfrm>
            <a:custGeom>
              <a:avLst/>
              <a:gdLst/>
              <a:ahLst/>
              <a:cxnLst/>
              <a:rect l="l" t="t" r="r" b="b"/>
              <a:pathLst>
                <a:path w="841" h="1051" extrusionOk="0">
                  <a:moveTo>
                    <a:pt x="288" y="0"/>
                  </a:moveTo>
                  <a:cubicBezTo>
                    <a:pt x="216" y="0"/>
                    <a:pt x="144" y="24"/>
                    <a:pt x="96" y="72"/>
                  </a:cubicBezTo>
                  <a:cubicBezTo>
                    <a:pt x="48" y="144"/>
                    <a:pt x="0" y="192"/>
                    <a:pt x="24" y="288"/>
                  </a:cubicBezTo>
                  <a:cubicBezTo>
                    <a:pt x="24" y="432"/>
                    <a:pt x="48" y="552"/>
                    <a:pt x="120" y="672"/>
                  </a:cubicBezTo>
                  <a:cubicBezTo>
                    <a:pt x="144" y="744"/>
                    <a:pt x="168" y="792"/>
                    <a:pt x="216" y="840"/>
                  </a:cubicBezTo>
                  <a:cubicBezTo>
                    <a:pt x="240" y="888"/>
                    <a:pt x="288" y="912"/>
                    <a:pt x="336" y="960"/>
                  </a:cubicBezTo>
                  <a:cubicBezTo>
                    <a:pt x="360" y="984"/>
                    <a:pt x="408" y="1008"/>
                    <a:pt x="456" y="1032"/>
                  </a:cubicBezTo>
                  <a:cubicBezTo>
                    <a:pt x="480" y="1044"/>
                    <a:pt x="504" y="1050"/>
                    <a:pt x="528" y="1050"/>
                  </a:cubicBezTo>
                  <a:cubicBezTo>
                    <a:pt x="552" y="1050"/>
                    <a:pt x="576" y="1044"/>
                    <a:pt x="600" y="1032"/>
                  </a:cubicBezTo>
                  <a:cubicBezTo>
                    <a:pt x="696" y="1008"/>
                    <a:pt x="768" y="936"/>
                    <a:pt x="792" y="840"/>
                  </a:cubicBezTo>
                  <a:cubicBezTo>
                    <a:pt x="816" y="768"/>
                    <a:pt x="840" y="696"/>
                    <a:pt x="840" y="624"/>
                  </a:cubicBezTo>
                  <a:cubicBezTo>
                    <a:pt x="840" y="576"/>
                    <a:pt x="840" y="504"/>
                    <a:pt x="816" y="432"/>
                  </a:cubicBezTo>
                  <a:cubicBezTo>
                    <a:pt x="792" y="360"/>
                    <a:pt x="768" y="312"/>
                    <a:pt x="744" y="240"/>
                  </a:cubicBezTo>
                  <a:cubicBezTo>
                    <a:pt x="696" y="192"/>
                    <a:pt x="672" y="120"/>
                    <a:pt x="624" y="72"/>
                  </a:cubicBezTo>
                  <a:cubicBezTo>
                    <a:pt x="552" y="24"/>
                    <a:pt x="480"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4"/>
            <p:cNvSpPr/>
            <p:nvPr/>
          </p:nvSpPr>
          <p:spPr>
            <a:xfrm>
              <a:off x="3063200" y="2458075"/>
              <a:ext cx="23425" cy="37000"/>
            </a:xfrm>
            <a:custGeom>
              <a:avLst/>
              <a:gdLst/>
              <a:ahLst/>
              <a:cxnLst/>
              <a:rect l="l" t="t" r="r" b="b"/>
              <a:pathLst>
                <a:path w="937" h="1480" extrusionOk="0">
                  <a:moveTo>
                    <a:pt x="346" y="0"/>
                  </a:moveTo>
                  <a:cubicBezTo>
                    <a:pt x="234" y="0"/>
                    <a:pt x="135" y="73"/>
                    <a:pt x="97" y="207"/>
                  </a:cubicBezTo>
                  <a:cubicBezTo>
                    <a:pt x="1" y="591"/>
                    <a:pt x="73" y="1023"/>
                    <a:pt x="289" y="1335"/>
                  </a:cubicBezTo>
                  <a:cubicBezTo>
                    <a:pt x="361" y="1431"/>
                    <a:pt x="433" y="1479"/>
                    <a:pt x="529" y="1479"/>
                  </a:cubicBezTo>
                  <a:cubicBezTo>
                    <a:pt x="625" y="1479"/>
                    <a:pt x="745" y="1431"/>
                    <a:pt x="769" y="1335"/>
                  </a:cubicBezTo>
                  <a:cubicBezTo>
                    <a:pt x="937" y="1023"/>
                    <a:pt x="937" y="615"/>
                    <a:pt x="721" y="327"/>
                  </a:cubicBezTo>
                  <a:cubicBezTo>
                    <a:pt x="697" y="303"/>
                    <a:pt x="673" y="279"/>
                    <a:pt x="649" y="255"/>
                  </a:cubicBezTo>
                  <a:cubicBezTo>
                    <a:pt x="625" y="135"/>
                    <a:pt x="553" y="39"/>
                    <a:pt x="433" y="15"/>
                  </a:cubicBezTo>
                  <a:cubicBezTo>
                    <a:pt x="404" y="5"/>
                    <a:pt x="374" y="0"/>
                    <a:pt x="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4"/>
            <p:cNvSpPr/>
            <p:nvPr/>
          </p:nvSpPr>
          <p:spPr>
            <a:xfrm>
              <a:off x="3090800" y="2913925"/>
              <a:ext cx="55850" cy="104875"/>
            </a:xfrm>
            <a:custGeom>
              <a:avLst/>
              <a:gdLst/>
              <a:ahLst/>
              <a:cxnLst/>
              <a:rect l="l" t="t" r="r" b="b"/>
              <a:pathLst>
                <a:path w="2234" h="4195" extrusionOk="0">
                  <a:moveTo>
                    <a:pt x="769" y="671"/>
                  </a:moveTo>
                  <a:cubicBezTo>
                    <a:pt x="793" y="719"/>
                    <a:pt x="817" y="767"/>
                    <a:pt x="865" y="815"/>
                  </a:cubicBezTo>
                  <a:lnTo>
                    <a:pt x="745" y="815"/>
                  </a:lnTo>
                  <a:cubicBezTo>
                    <a:pt x="745" y="791"/>
                    <a:pt x="745" y="743"/>
                    <a:pt x="769" y="671"/>
                  </a:cubicBezTo>
                  <a:close/>
                  <a:moveTo>
                    <a:pt x="660" y="1"/>
                  </a:moveTo>
                  <a:cubicBezTo>
                    <a:pt x="618" y="1"/>
                    <a:pt x="574" y="8"/>
                    <a:pt x="529" y="23"/>
                  </a:cubicBezTo>
                  <a:cubicBezTo>
                    <a:pt x="457" y="47"/>
                    <a:pt x="409" y="71"/>
                    <a:pt x="361" y="119"/>
                  </a:cubicBezTo>
                  <a:cubicBezTo>
                    <a:pt x="313" y="95"/>
                    <a:pt x="265" y="95"/>
                    <a:pt x="217" y="95"/>
                  </a:cubicBezTo>
                  <a:cubicBezTo>
                    <a:pt x="49" y="143"/>
                    <a:pt x="1" y="287"/>
                    <a:pt x="1" y="455"/>
                  </a:cubicBezTo>
                  <a:cubicBezTo>
                    <a:pt x="49" y="791"/>
                    <a:pt x="121" y="1151"/>
                    <a:pt x="217" y="1487"/>
                  </a:cubicBezTo>
                  <a:cubicBezTo>
                    <a:pt x="241" y="1799"/>
                    <a:pt x="313" y="2087"/>
                    <a:pt x="409" y="2375"/>
                  </a:cubicBezTo>
                  <a:cubicBezTo>
                    <a:pt x="505" y="2639"/>
                    <a:pt x="625" y="2903"/>
                    <a:pt x="745" y="3143"/>
                  </a:cubicBezTo>
                  <a:cubicBezTo>
                    <a:pt x="841" y="3311"/>
                    <a:pt x="937" y="3527"/>
                    <a:pt x="1081" y="3695"/>
                  </a:cubicBezTo>
                  <a:cubicBezTo>
                    <a:pt x="1081" y="3719"/>
                    <a:pt x="1105" y="3743"/>
                    <a:pt x="1129" y="3791"/>
                  </a:cubicBezTo>
                  <a:cubicBezTo>
                    <a:pt x="1201" y="3911"/>
                    <a:pt x="1273" y="4031"/>
                    <a:pt x="1393" y="4127"/>
                  </a:cubicBezTo>
                  <a:cubicBezTo>
                    <a:pt x="1463" y="4169"/>
                    <a:pt x="1549" y="4195"/>
                    <a:pt x="1637" y="4195"/>
                  </a:cubicBezTo>
                  <a:cubicBezTo>
                    <a:pt x="1700" y="4195"/>
                    <a:pt x="1765" y="4181"/>
                    <a:pt x="1825" y="4151"/>
                  </a:cubicBezTo>
                  <a:cubicBezTo>
                    <a:pt x="2065" y="4031"/>
                    <a:pt x="2161" y="3743"/>
                    <a:pt x="2185" y="3503"/>
                  </a:cubicBezTo>
                  <a:cubicBezTo>
                    <a:pt x="2233" y="2951"/>
                    <a:pt x="2137" y="2375"/>
                    <a:pt x="1969" y="1847"/>
                  </a:cubicBezTo>
                  <a:cubicBezTo>
                    <a:pt x="1825" y="1319"/>
                    <a:pt x="1561" y="815"/>
                    <a:pt x="1225" y="383"/>
                  </a:cubicBezTo>
                  <a:cubicBezTo>
                    <a:pt x="1083" y="200"/>
                    <a:pt x="890"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4"/>
            <p:cNvSpPr/>
            <p:nvPr/>
          </p:nvSpPr>
          <p:spPr>
            <a:xfrm>
              <a:off x="3146025" y="2902125"/>
              <a:ext cx="39625" cy="80950"/>
            </a:xfrm>
            <a:custGeom>
              <a:avLst/>
              <a:gdLst/>
              <a:ahLst/>
              <a:cxnLst/>
              <a:rect l="l" t="t" r="r" b="b"/>
              <a:pathLst>
                <a:path w="1585" h="3238" extrusionOk="0">
                  <a:moveTo>
                    <a:pt x="485" y="0"/>
                  </a:moveTo>
                  <a:cubicBezTo>
                    <a:pt x="363" y="0"/>
                    <a:pt x="238" y="84"/>
                    <a:pt x="192" y="207"/>
                  </a:cubicBezTo>
                  <a:cubicBezTo>
                    <a:pt x="168" y="279"/>
                    <a:pt x="144" y="375"/>
                    <a:pt x="144" y="471"/>
                  </a:cubicBezTo>
                  <a:cubicBezTo>
                    <a:pt x="48" y="495"/>
                    <a:pt x="0" y="591"/>
                    <a:pt x="0" y="711"/>
                  </a:cubicBezTo>
                  <a:cubicBezTo>
                    <a:pt x="24" y="1143"/>
                    <a:pt x="96" y="1575"/>
                    <a:pt x="216" y="2007"/>
                  </a:cubicBezTo>
                  <a:cubicBezTo>
                    <a:pt x="288" y="2199"/>
                    <a:pt x="384" y="2415"/>
                    <a:pt x="480" y="2607"/>
                  </a:cubicBezTo>
                  <a:cubicBezTo>
                    <a:pt x="576" y="2799"/>
                    <a:pt x="672" y="3015"/>
                    <a:pt x="864" y="3135"/>
                  </a:cubicBezTo>
                  <a:cubicBezTo>
                    <a:pt x="942" y="3202"/>
                    <a:pt x="1041" y="3238"/>
                    <a:pt x="1139" y="3238"/>
                  </a:cubicBezTo>
                  <a:cubicBezTo>
                    <a:pt x="1252" y="3238"/>
                    <a:pt x="1363" y="3190"/>
                    <a:pt x="1440" y="3087"/>
                  </a:cubicBezTo>
                  <a:cubicBezTo>
                    <a:pt x="1584" y="2943"/>
                    <a:pt x="1560" y="2679"/>
                    <a:pt x="1560" y="2487"/>
                  </a:cubicBezTo>
                  <a:cubicBezTo>
                    <a:pt x="1560" y="2079"/>
                    <a:pt x="1488" y="1671"/>
                    <a:pt x="1344" y="1287"/>
                  </a:cubicBezTo>
                  <a:cubicBezTo>
                    <a:pt x="1200" y="831"/>
                    <a:pt x="960" y="447"/>
                    <a:pt x="672" y="87"/>
                  </a:cubicBezTo>
                  <a:cubicBezTo>
                    <a:pt x="621" y="26"/>
                    <a:pt x="553" y="0"/>
                    <a:pt x="4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4"/>
            <p:cNvSpPr/>
            <p:nvPr/>
          </p:nvSpPr>
          <p:spPr>
            <a:xfrm>
              <a:off x="3188025" y="2877975"/>
              <a:ext cx="51025" cy="93425"/>
            </a:xfrm>
            <a:custGeom>
              <a:avLst/>
              <a:gdLst/>
              <a:ahLst/>
              <a:cxnLst/>
              <a:rect l="l" t="t" r="r" b="b"/>
              <a:pathLst>
                <a:path w="2041" h="3737" extrusionOk="0">
                  <a:moveTo>
                    <a:pt x="482" y="0"/>
                  </a:moveTo>
                  <a:cubicBezTo>
                    <a:pt x="435" y="0"/>
                    <a:pt x="386" y="14"/>
                    <a:pt x="336" y="45"/>
                  </a:cubicBezTo>
                  <a:cubicBezTo>
                    <a:pt x="288" y="69"/>
                    <a:pt x="240" y="117"/>
                    <a:pt x="216" y="165"/>
                  </a:cubicBezTo>
                  <a:cubicBezTo>
                    <a:pt x="24" y="261"/>
                    <a:pt x="0" y="501"/>
                    <a:pt x="0" y="693"/>
                  </a:cubicBezTo>
                  <a:cubicBezTo>
                    <a:pt x="0" y="909"/>
                    <a:pt x="0" y="1125"/>
                    <a:pt x="24" y="1317"/>
                  </a:cubicBezTo>
                  <a:cubicBezTo>
                    <a:pt x="96" y="1821"/>
                    <a:pt x="240" y="2325"/>
                    <a:pt x="456" y="2781"/>
                  </a:cubicBezTo>
                  <a:cubicBezTo>
                    <a:pt x="609" y="3130"/>
                    <a:pt x="900" y="3736"/>
                    <a:pt x="1348" y="3736"/>
                  </a:cubicBezTo>
                  <a:cubicBezTo>
                    <a:pt x="1394" y="3736"/>
                    <a:pt x="1440" y="3730"/>
                    <a:pt x="1489" y="3717"/>
                  </a:cubicBezTo>
                  <a:cubicBezTo>
                    <a:pt x="1585" y="3693"/>
                    <a:pt x="1657" y="3621"/>
                    <a:pt x="1681" y="3525"/>
                  </a:cubicBezTo>
                  <a:cubicBezTo>
                    <a:pt x="1729" y="3501"/>
                    <a:pt x="1777" y="3453"/>
                    <a:pt x="1801" y="3405"/>
                  </a:cubicBezTo>
                  <a:cubicBezTo>
                    <a:pt x="1921" y="3237"/>
                    <a:pt x="1945" y="3021"/>
                    <a:pt x="1945" y="2829"/>
                  </a:cubicBezTo>
                  <a:cubicBezTo>
                    <a:pt x="2041" y="2085"/>
                    <a:pt x="1777" y="1293"/>
                    <a:pt x="1273" y="717"/>
                  </a:cubicBezTo>
                  <a:cubicBezTo>
                    <a:pt x="1153" y="573"/>
                    <a:pt x="1008" y="453"/>
                    <a:pt x="864" y="333"/>
                  </a:cubicBezTo>
                  <a:cubicBezTo>
                    <a:pt x="840" y="309"/>
                    <a:pt x="792" y="261"/>
                    <a:pt x="744" y="237"/>
                  </a:cubicBezTo>
                  <a:cubicBezTo>
                    <a:pt x="727" y="112"/>
                    <a:pt x="616" y="0"/>
                    <a:pt x="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4"/>
            <p:cNvSpPr/>
            <p:nvPr/>
          </p:nvSpPr>
          <p:spPr>
            <a:xfrm>
              <a:off x="3245625" y="2861400"/>
              <a:ext cx="36625" cy="66850"/>
            </a:xfrm>
            <a:custGeom>
              <a:avLst/>
              <a:gdLst/>
              <a:ahLst/>
              <a:cxnLst/>
              <a:rect l="l" t="t" r="r" b="b"/>
              <a:pathLst>
                <a:path w="1465" h="2674" extrusionOk="0">
                  <a:moveTo>
                    <a:pt x="313" y="0"/>
                  </a:moveTo>
                  <a:cubicBezTo>
                    <a:pt x="170" y="0"/>
                    <a:pt x="25" y="91"/>
                    <a:pt x="25" y="276"/>
                  </a:cubicBezTo>
                  <a:cubicBezTo>
                    <a:pt x="25" y="420"/>
                    <a:pt x="25" y="564"/>
                    <a:pt x="49" y="732"/>
                  </a:cubicBezTo>
                  <a:cubicBezTo>
                    <a:pt x="1" y="1020"/>
                    <a:pt x="25" y="1356"/>
                    <a:pt x="121" y="1596"/>
                  </a:cubicBezTo>
                  <a:cubicBezTo>
                    <a:pt x="169" y="1740"/>
                    <a:pt x="265" y="1884"/>
                    <a:pt x="361" y="2004"/>
                  </a:cubicBezTo>
                  <a:cubicBezTo>
                    <a:pt x="409" y="2076"/>
                    <a:pt x="433" y="2148"/>
                    <a:pt x="481" y="2244"/>
                  </a:cubicBezTo>
                  <a:cubicBezTo>
                    <a:pt x="553" y="2364"/>
                    <a:pt x="625" y="2532"/>
                    <a:pt x="745" y="2604"/>
                  </a:cubicBezTo>
                  <a:cubicBezTo>
                    <a:pt x="813" y="2649"/>
                    <a:pt x="891" y="2673"/>
                    <a:pt x="971" y="2673"/>
                  </a:cubicBezTo>
                  <a:cubicBezTo>
                    <a:pt x="1059" y="2673"/>
                    <a:pt x="1149" y="2643"/>
                    <a:pt x="1225" y="2580"/>
                  </a:cubicBezTo>
                  <a:cubicBezTo>
                    <a:pt x="1321" y="2484"/>
                    <a:pt x="1345" y="2340"/>
                    <a:pt x="1369" y="2196"/>
                  </a:cubicBezTo>
                  <a:cubicBezTo>
                    <a:pt x="1465" y="1692"/>
                    <a:pt x="1393" y="1140"/>
                    <a:pt x="1129" y="708"/>
                  </a:cubicBezTo>
                  <a:cubicBezTo>
                    <a:pt x="1009" y="492"/>
                    <a:pt x="841" y="204"/>
                    <a:pt x="577" y="180"/>
                  </a:cubicBezTo>
                  <a:cubicBezTo>
                    <a:pt x="544" y="61"/>
                    <a:pt x="429"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4"/>
            <p:cNvSpPr/>
            <p:nvPr/>
          </p:nvSpPr>
          <p:spPr>
            <a:xfrm>
              <a:off x="3158625" y="3070875"/>
              <a:ext cx="33025" cy="42250"/>
            </a:xfrm>
            <a:custGeom>
              <a:avLst/>
              <a:gdLst/>
              <a:ahLst/>
              <a:cxnLst/>
              <a:rect l="l" t="t" r="r" b="b"/>
              <a:pathLst>
                <a:path w="1321" h="1690" extrusionOk="0">
                  <a:moveTo>
                    <a:pt x="579" y="0"/>
                  </a:moveTo>
                  <a:cubicBezTo>
                    <a:pt x="506" y="0"/>
                    <a:pt x="435" y="31"/>
                    <a:pt x="384" y="81"/>
                  </a:cubicBezTo>
                  <a:cubicBezTo>
                    <a:pt x="0" y="417"/>
                    <a:pt x="192" y="993"/>
                    <a:pt x="408" y="1353"/>
                  </a:cubicBezTo>
                  <a:cubicBezTo>
                    <a:pt x="480" y="1473"/>
                    <a:pt x="576" y="1594"/>
                    <a:pt x="696" y="1642"/>
                  </a:cubicBezTo>
                  <a:cubicBezTo>
                    <a:pt x="760" y="1674"/>
                    <a:pt x="827" y="1690"/>
                    <a:pt x="893" y="1690"/>
                  </a:cubicBezTo>
                  <a:cubicBezTo>
                    <a:pt x="1024" y="1690"/>
                    <a:pt x="1152" y="1626"/>
                    <a:pt x="1248" y="1498"/>
                  </a:cubicBezTo>
                  <a:cubicBezTo>
                    <a:pt x="1320" y="1377"/>
                    <a:pt x="1320" y="1257"/>
                    <a:pt x="1320" y="1113"/>
                  </a:cubicBezTo>
                  <a:cubicBezTo>
                    <a:pt x="1320" y="993"/>
                    <a:pt x="1320" y="873"/>
                    <a:pt x="1272" y="777"/>
                  </a:cubicBezTo>
                  <a:cubicBezTo>
                    <a:pt x="1200" y="513"/>
                    <a:pt x="1032" y="297"/>
                    <a:pt x="816" y="153"/>
                  </a:cubicBezTo>
                  <a:cubicBezTo>
                    <a:pt x="792" y="129"/>
                    <a:pt x="792" y="105"/>
                    <a:pt x="768" y="81"/>
                  </a:cubicBezTo>
                  <a:cubicBezTo>
                    <a:pt x="712" y="25"/>
                    <a:pt x="644" y="0"/>
                    <a:pt x="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4"/>
            <p:cNvSpPr/>
            <p:nvPr/>
          </p:nvSpPr>
          <p:spPr>
            <a:xfrm>
              <a:off x="3201225" y="3054925"/>
              <a:ext cx="27025" cy="42900"/>
            </a:xfrm>
            <a:custGeom>
              <a:avLst/>
              <a:gdLst/>
              <a:ahLst/>
              <a:cxnLst/>
              <a:rect l="l" t="t" r="r" b="b"/>
              <a:pathLst>
                <a:path w="1081" h="1716" extrusionOk="0">
                  <a:moveTo>
                    <a:pt x="423" y="0"/>
                  </a:moveTo>
                  <a:cubicBezTo>
                    <a:pt x="323" y="0"/>
                    <a:pt x="218" y="37"/>
                    <a:pt x="168" y="119"/>
                  </a:cubicBezTo>
                  <a:cubicBezTo>
                    <a:pt x="48" y="359"/>
                    <a:pt x="0" y="623"/>
                    <a:pt x="24" y="887"/>
                  </a:cubicBezTo>
                  <a:cubicBezTo>
                    <a:pt x="48" y="1031"/>
                    <a:pt x="96" y="1175"/>
                    <a:pt x="144" y="1295"/>
                  </a:cubicBezTo>
                  <a:cubicBezTo>
                    <a:pt x="192" y="1415"/>
                    <a:pt x="264" y="1535"/>
                    <a:pt x="360" y="1607"/>
                  </a:cubicBezTo>
                  <a:cubicBezTo>
                    <a:pt x="444" y="1679"/>
                    <a:pt x="541" y="1715"/>
                    <a:pt x="637" y="1715"/>
                  </a:cubicBezTo>
                  <a:cubicBezTo>
                    <a:pt x="733" y="1715"/>
                    <a:pt x="829" y="1679"/>
                    <a:pt x="913" y="1607"/>
                  </a:cubicBezTo>
                  <a:cubicBezTo>
                    <a:pt x="1009" y="1487"/>
                    <a:pt x="1057" y="1343"/>
                    <a:pt x="1057" y="1175"/>
                  </a:cubicBezTo>
                  <a:cubicBezTo>
                    <a:pt x="1081" y="935"/>
                    <a:pt x="1009" y="647"/>
                    <a:pt x="865" y="431"/>
                  </a:cubicBezTo>
                  <a:cubicBezTo>
                    <a:pt x="817" y="359"/>
                    <a:pt x="745" y="263"/>
                    <a:pt x="673" y="215"/>
                  </a:cubicBezTo>
                  <a:cubicBezTo>
                    <a:pt x="673" y="143"/>
                    <a:pt x="625" y="71"/>
                    <a:pt x="553" y="23"/>
                  </a:cubicBezTo>
                  <a:cubicBezTo>
                    <a:pt x="515" y="8"/>
                    <a:pt x="469"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4"/>
            <p:cNvSpPr/>
            <p:nvPr/>
          </p:nvSpPr>
          <p:spPr>
            <a:xfrm>
              <a:off x="3235425" y="3014100"/>
              <a:ext cx="37825" cy="68475"/>
            </a:xfrm>
            <a:custGeom>
              <a:avLst/>
              <a:gdLst/>
              <a:ahLst/>
              <a:cxnLst/>
              <a:rect l="l" t="t" r="r" b="b"/>
              <a:pathLst>
                <a:path w="1513" h="2739" extrusionOk="0">
                  <a:moveTo>
                    <a:pt x="505" y="0"/>
                  </a:moveTo>
                  <a:cubicBezTo>
                    <a:pt x="337" y="0"/>
                    <a:pt x="241" y="120"/>
                    <a:pt x="241" y="264"/>
                  </a:cubicBezTo>
                  <a:cubicBezTo>
                    <a:pt x="217" y="264"/>
                    <a:pt x="217" y="288"/>
                    <a:pt x="217" y="336"/>
                  </a:cubicBezTo>
                  <a:cubicBezTo>
                    <a:pt x="193" y="384"/>
                    <a:pt x="169" y="432"/>
                    <a:pt x="169" y="480"/>
                  </a:cubicBezTo>
                  <a:cubicBezTo>
                    <a:pt x="73" y="696"/>
                    <a:pt x="25" y="960"/>
                    <a:pt x="25" y="1128"/>
                  </a:cubicBezTo>
                  <a:cubicBezTo>
                    <a:pt x="1" y="1344"/>
                    <a:pt x="49" y="1536"/>
                    <a:pt x="73" y="1728"/>
                  </a:cubicBezTo>
                  <a:cubicBezTo>
                    <a:pt x="121" y="1920"/>
                    <a:pt x="145" y="2112"/>
                    <a:pt x="217" y="2256"/>
                  </a:cubicBezTo>
                  <a:cubicBezTo>
                    <a:pt x="289" y="2424"/>
                    <a:pt x="409" y="2568"/>
                    <a:pt x="553" y="2640"/>
                  </a:cubicBezTo>
                  <a:cubicBezTo>
                    <a:pt x="625" y="2664"/>
                    <a:pt x="673" y="2688"/>
                    <a:pt x="745" y="2688"/>
                  </a:cubicBezTo>
                  <a:cubicBezTo>
                    <a:pt x="819" y="2718"/>
                    <a:pt x="893" y="2739"/>
                    <a:pt x="973" y="2739"/>
                  </a:cubicBezTo>
                  <a:cubicBezTo>
                    <a:pt x="1022" y="2739"/>
                    <a:pt x="1074" y="2731"/>
                    <a:pt x="1129" y="2712"/>
                  </a:cubicBezTo>
                  <a:cubicBezTo>
                    <a:pt x="1345" y="2616"/>
                    <a:pt x="1393" y="2400"/>
                    <a:pt x="1441" y="2184"/>
                  </a:cubicBezTo>
                  <a:cubicBezTo>
                    <a:pt x="1513" y="1776"/>
                    <a:pt x="1489" y="1368"/>
                    <a:pt x="1393" y="984"/>
                  </a:cubicBezTo>
                  <a:cubicBezTo>
                    <a:pt x="1297" y="648"/>
                    <a:pt x="1105" y="240"/>
                    <a:pt x="745" y="168"/>
                  </a:cubicBezTo>
                  <a:cubicBezTo>
                    <a:pt x="721" y="72"/>
                    <a:pt x="649"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4"/>
            <p:cNvSpPr/>
            <p:nvPr/>
          </p:nvSpPr>
          <p:spPr>
            <a:xfrm>
              <a:off x="3261825" y="3162575"/>
              <a:ext cx="33025" cy="53225"/>
            </a:xfrm>
            <a:custGeom>
              <a:avLst/>
              <a:gdLst/>
              <a:ahLst/>
              <a:cxnLst/>
              <a:rect l="l" t="t" r="r" b="b"/>
              <a:pathLst>
                <a:path w="1321" h="2129" extrusionOk="0">
                  <a:moveTo>
                    <a:pt x="362" y="1"/>
                  </a:moveTo>
                  <a:cubicBezTo>
                    <a:pt x="277" y="1"/>
                    <a:pt x="197" y="43"/>
                    <a:pt x="145" y="134"/>
                  </a:cubicBezTo>
                  <a:cubicBezTo>
                    <a:pt x="1" y="350"/>
                    <a:pt x="1" y="638"/>
                    <a:pt x="49" y="878"/>
                  </a:cubicBezTo>
                  <a:cubicBezTo>
                    <a:pt x="73" y="1022"/>
                    <a:pt x="121" y="1166"/>
                    <a:pt x="169" y="1286"/>
                  </a:cubicBezTo>
                  <a:cubicBezTo>
                    <a:pt x="265" y="1574"/>
                    <a:pt x="433" y="1838"/>
                    <a:pt x="649" y="2054"/>
                  </a:cubicBezTo>
                  <a:cubicBezTo>
                    <a:pt x="700" y="2105"/>
                    <a:pt x="766" y="2129"/>
                    <a:pt x="832" y="2129"/>
                  </a:cubicBezTo>
                  <a:cubicBezTo>
                    <a:pt x="953" y="2129"/>
                    <a:pt x="1074" y="2049"/>
                    <a:pt x="1105" y="1910"/>
                  </a:cubicBezTo>
                  <a:cubicBezTo>
                    <a:pt x="1153" y="1814"/>
                    <a:pt x="1177" y="1718"/>
                    <a:pt x="1177" y="1598"/>
                  </a:cubicBezTo>
                  <a:cubicBezTo>
                    <a:pt x="1321" y="1430"/>
                    <a:pt x="1297" y="1166"/>
                    <a:pt x="1129" y="1022"/>
                  </a:cubicBezTo>
                  <a:cubicBezTo>
                    <a:pt x="1057" y="662"/>
                    <a:pt x="865" y="326"/>
                    <a:pt x="577" y="86"/>
                  </a:cubicBezTo>
                  <a:cubicBezTo>
                    <a:pt x="511" y="31"/>
                    <a:pt x="43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4"/>
            <p:cNvSpPr/>
            <p:nvPr/>
          </p:nvSpPr>
          <p:spPr>
            <a:xfrm>
              <a:off x="3660875" y="2926450"/>
              <a:ext cx="46825" cy="67550"/>
            </a:xfrm>
            <a:custGeom>
              <a:avLst/>
              <a:gdLst/>
              <a:ahLst/>
              <a:cxnLst/>
              <a:rect l="l" t="t" r="r" b="b"/>
              <a:pathLst>
                <a:path w="1873" h="2702" extrusionOk="0">
                  <a:moveTo>
                    <a:pt x="1191" y="0"/>
                  </a:moveTo>
                  <a:cubicBezTo>
                    <a:pt x="1108" y="0"/>
                    <a:pt x="1022" y="29"/>
                    <a:pt x="936" y="98"/>
                  </a:cubicBezTo>
                  <a:cubicBezTo>
                    <a:pt x="792" y="194"/>
                    <a:pt x="696" y="362"/>
                    <a:pt x="624" y="506"/>
                  </a:cubicBezTo>
                  <a:cubicBezTo>
                    <a:pt x="528" y="650"/>
                    <a:pt x="456" y="794"/>
                    <a:pt x="384" y="938"/>
                  </a:cubicBezTo>
                  <a:cubicBezTo>
                    <a:pt x="312" y="1106"/>
                    <a:pt x="264" y="1274"/>
                    <a:pt x="192" y="1442"/>
                  </a:cubicBezTo>
                  <a:cubicBezTo>
                    <a:pt x="144" y="1610"/>
                    <a:pt x="96" y="1778"/>
                    <a:pt x="96" y="1970"/>
                  </a:cubicBezTo>
                  <a:cubicBezTo>
                    <a:pt x="96" y="1994"/>
                    <a:pt x="96" y="2018"/>
                    <a:pt x="120" y="2066"/>
                  </a:cubicBezTo>
                  <a:cubicBezTo>
                    <a:pt x="96" y="2138"/>
                    <a:pt x="48" y="2234"/>
                    <a:pt x="48" y="2306"/>
                  </a:cubicBezTo>
                  <a:cubicBezTo>
                    <a:pt x="0" y="2426"/>
                    <a:pt x="48" y="2570"/>
                    <a:pt x="168" y="2618"/>
                  </a:cubicBezTo>
                  <a:cubicBezTo>
                    <a:pt x="282" y="2675"/>
                    <a:pt x="402" y="2702"/>
                    <a:pt x="519" y="2702"/>
                  </a:cubicBezTo>
                  <a:cubicBezTo>
                    <a:pt x="748" y="2702"/>
                    <a:pt x="970" y="2601"/>
                    <a:pt x="1129" y="2426"/>
                  </a:cubicBezTo>
                  <a:cubicBezTo>
                    <a:pt x="1369" y="2186"/>
                    <a:pt x="1513" y="1850"/>
                    <a:pt x="1657" y="1562"/>
                  </a:cubicBezTo>
                  <a:cubicBezTo>
                    <a:pt x="1801" y="1250"/>
                    <a:pt x="1873" y="890"/>
                    <a:pt x="1777" y="554"/>
                  </a:cubicBezTo>
                  <a:cubicBezTo>
                    <a:pt x="1685" y="298"/>
                    <a:pt x="1454" y="0"/>
                    <a:pt x="1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4"/>
            <p:cNvSpPr/>
            <p:nvPr/>
          </p:nvSpPr>
          <p:spPr>
            <a:xfrm>
              <a:off x="3705275" y="2950850"/>
              <a:ext cx="38425" cy="63275"/>
            </a:xfrm>
            <a:custGeom>
              <a:avLst/>
              <a:gdLst/>
              <a:ahLst/>
              <a:cxnLst/>
              <a:rect l="l" t="t" r="r" b="b"/>
              <a:pathLst>
                <a:path w="1537" h="2531" extrusionOk="0">
                  <a:moveTo>
                    <a:pt x="1125" y="1"/>
                  </a:moveTo>
                  <a:cubicBezTo>
                    <a:pt x="1048" y="1"/>
                    <a:pt x="967" y="28"/>
                    <a:pt x="913" y="82"/>
                  </a:cubicBezTo>
                  <a:cubicBezTo>
                    <a:pt x="697" y="322"/>
                    <a:pt x="505" y="586"/>
                    <a:pt x="385" y="898"/>
                  </a:cubicBezTo>
                  <a:cubicBezTo>
                    <a:pt x="337" y="994"/>
                    <a:pt x="289" y="1066"/>
                    <a:pt x="265" y="1138"/>
                  </a:cubicBezTo>
                  <a:cubicBezTo>
                    <a:pt x="193" y="1306"/>
                    <a:pt x="145" y="1474"/>
                    <a:pt x="97" y="1642"/>
                  </a:cubicBezTo>
                  <a:cubicBezTo>
                    <a:pt x="49" y="1810"/>
                    <a:pt x="1" y="1978"/>
                    <a:pt x="25" y="2146"/>
                  </a:cubicBezTo>
                  <a:cubicBezTo>
                    <a:pt x="49" y="2362"/>
                    <a:pt x="217" y="2530"/>
                    <a:pt x="457" y="2530"/>
                  </a:cubicBezTo>
                  <a:cubicBezTo>
                    <a:pt x="625" y="2530"/>
                    <a:pt x="793" y="2386"/>
                    <a:pt x="889" y="2242"/>
                  </a:cubicBezTo>
                  <a:cubicBezTo>
                    <a:pt x="985" y="2122"/>
                    <a:pt x="1081" y="1978"/>
                    <a:pt x="1153" y="1834"/>
                  </a:cubicBezTo>
                  <a:cubicBezTo>
                    <a:pt x="1249" y="1666"/>
                    <a:pt x="1321" y="1498"/>
                    <a:pt x="1369" y="1330"/>
                  </a:cubicBezTo>
                  <a:cubicBezTo>
                    <a:pt x="1489" y="970"/>
                    <a:pt x="1537" y="562"/>
                    <a:pt x="1393" y="202"/>
                  </a:cubicBezTo>
                  <a:cubicBezTo>
                    <a:pt x="1345" y="106"/>
                    <a:pt x="1297" y="34"/>
                    <a:pt x="1201" y="10"/>
                  </a:cubicBezTo>
                  <a:cubicBezTo>
                    <a:pt x="1177" y="4"/>
                    <a:pt x="1151"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4"/>
            <p:cNvSpPr/>
            <p:nvPr/>
          </p:nvSpPr>
          <p:spPr>
            <a:xfrm>
              <a:off x="3743225" y="2966125"/>
              <a:ext cx="26875" cy="55000"/>
            </a:xfrm>
            <a:custGeom>
              <a:avLst/>
              <a:gdLst/>
              <a:ahLst/>
              <a:cxnLst/>
              <a:rect l="l" t="t" r="r" b="b"/>
              <a:pathLst>
                <a:path w="1075" h="2200" extrusionOk="0">
                  <a:moveTo>
                    <a:pt x="735" y="0"/>
                  </a:moveTo>
                  <a:cubicBezTo>
                    <a:pt x="634" y="0"/>
                    <a:pt x="525" y="43"/>
                    <a:pt x="475" y="143"/>
                  </a:cubicBezTo>
                  <a:cubicBezTo>
                    <a:pt x="451" y="191"/>
                    <a:pt x="451" y="239"/>
                    <a:pt x="427" y="287"/>
                  </a:cubicBezTo>
                  <a:cubicBezTo>
                    <a:pt x="403" y="311"/>
                    <a:pt x="379" y="359"/>
                    <a:pt x="379" y="383"/>
                  </a:cubicBezTo>
                  <a:cubicBezTo>
                    <a:pt x="187" y="887"/>
                    <a:pt x="67" y="1391"/>
                    <a:pt x="19" y="1919"/>
                  </a:cubicBezTo>
                  <a:cubicBezTo>
                    <a:pt x="0" y="2066"/>
                    <a:pt x="165" y="2199"/>
                    <a:pt x="319" y="2199"/>
                  </a:cubicBezTo>
                  <a:cubicBezTo>
                    <a:pt x="366" y="2199"/>
                    <a:pt x="412" y="2187"/>
                    <a:pt x="451" y="2159"/>
                  </a:cubicBezTo>
                  <a:cubicBezTo>
                    <a:pt x="715" y="1943"/>
                    <a:pt x="931" y="1655"/>
                    <a:pt x="1003" y="1319"/>
                  </a:cubicBezTo>
                  <a:cubicBezTo>
                    <a:pt x="1075" y="1031"/>
                    <a:pt x="1051" y="719"/>
                    <a:pt x="955" y="455"/>
                  </a:cubicBezTo>
                  <a:cubicBezTo>
                    <a:pt x="955" y="431"/>
                    <a:pt x="955" y="431"/>
                    <a:pt x="955" y="407"/>
                  </a:cubicBezTo>
                  <a:cubicBezTo>
                    <a:pt x="1027" y="287"/>
                    <a:pt x="1003" y="119"/>
                    <a:pt x="859" y="23"/>
                  </a:cubicBezTo>
                  <a:cubicBezTo>
                    <a:pt x="822" y="8"/>
                    <a:pt x="780" y="0"/>
                    <a:pt x="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4"/>
            <p:cNvSpPr/>
            <p:nvPr/>
          </p:nvSpPr>
          <p:spPr>
            <a:xfrm>
              <a:off x="3707675" y="2857775"/>
              <a:ext cx="43825" cy="51925"/>
            </a:xfrm>
            <a:custGeom>
              <a:avLst/>
              <a:gdLst/>
              <a:ahLst/>
              <a:cxnLst/>
              <a:rect l="l" t="t" r="r" b="b"/>
              <a:pathLst>
                <a:path w="1753" h="2077" extrusionOk="0">
                  <a:moveTo>
                    <a:pt x="1237" y="1"/>
                  </a:moveTo>
                  <a:cubicBezTo>
                    <a:pt x="1159" y="1"/>
                    <a:pt x="1081" y="25"/>
                    <a:pt x="1009" y="61"/>
                  </a:cubicBezTo>
                  <a:cubicBezTo>
                    <a:pt x="913" y="61"/>
                    <a:pt x="841" y="85"/>
                    <a:pt x="769" y="157"/>
                  </a:cubicBezTo>
                  <a:cubicBezTo>
                    <a:pt x="577" y="325"/>
                    <a:pt x="433" y="541"/>
                    <a:pt x="313" y="757"/>
                  </a:cubicBezTo>
                  <a:cubicBezTo>
                    <a:pt x="241" y="877"/>
                    <a:pt x="193" y="997"/>
                    <a:pt x="121" y="1117"/>
                  </a:cubicBezTo>
                  <a:cubicBezTo>
                    <a:pt x="97" y="1237"/>
                    <a:pt x="49" y="1357"/>
                    <a:pt x="25" y="1477"/>
                  </a:cubicBezTo>
                  <a:cubicBezTo>
                    <a:pt x="1" y="1645"/>
                    <a:pt x="25" y="1813"/>
                    <a:pt x="169" y="1933"/>
                  </a:cubicBezTo>
                  <a:cubicBezTo>
                    <a:pt x="265" y="2029"/>
                    <a:pt x="409" y="2077"/>
                    <a:pt x="553" y="2077"/>
                  </a:cubicBezTo>
                  <a:cubicBezTo>
                    <a:pt x="841" y="2077"/>
                    <a:pt x="1057" y="1861"/>
                    <a:pt x="1201" y="1621"/>
                  </a:cubicBezTo>
                  <a:cubicBezTo>
                    <a:pt x="1321" y="1381"/>
                    <a:pt x="1441" y="1141"/>
                    <a:pt x="1537" y="901"/>
                  </a:cubicBezTo>
                  <a:cubicBezTo>
                    <a:pt x="1657" y="613"/>
                    <a:pt x="1753" y="277"/>
                    <a:pt x="1465" y="85"/>
                  </a:cubicBezTo>
                  <a:cubicBezTo>
                    <a:pt x="1393" y="25"/>
                    <a:pt x="1315" y="1"/>
                    <a:pt x="1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4"/>
            <p:cNvSpPr/>
            <p:nvPr/>
          </p:nvSpPr>
          <p:spPr>
            <a:xfrm>
              <a:off x="3737075" y="2877875"/>
              <a:ext cx="36625" cy="46575"/>
            </a:xfrm>
            <a:custGeom>
              <a:avLst/>
              <a:gdLst/>
              <a:ahLst/>
              <a:cxnLst/>
              <a:rect l="l" t="t" r="r" b="b"/>
              <a:pathLst>
                <a:path w="1465" h="1863" extrusionOk="0">
                  <a:moveTo>
                    <a:pt x="1179" y="1"/>
                  </a:moveTo>
                  <a:cubicBezTo>
                    <a:pt x="1102" y="1"/>
                    <a:pt x="1033" y="33"/>
                    <a:pt x="985" y="97"/>
                  </a:cubicBezTo>
                  <a:cubicBezTo>
                    <a:pt x="961" y="121"/>
                    <a:pt x="937" y="145"/>
                    <a:pt x="913" y="169"/>
                  </a:cubicBezTo>
                  <a:cubicBezTo>
                    <a:pt x="895" y="163"/>
                    <a:pt x="875" y="160"/>
                    <a:pt x="855" y="160"/>
                  </a:cubicBezTo>
                  <a:cubicBezTo>
                    <a:pt x="796" y="160"/>
                    <a:pt x="733" y="187"/>
                    <a:pt x="697" y="241"/>
                  </a:cubicBezTo>
                  <a:cubicBezTo>
                    <a:pt x="529" y="433"/>
                    <a:pt x="409" y="625"/>
                    <a:pt x="289" y="841"/>
                  </a:cubicBezTo>
                  <a:cubicBezTo>
                    <a:pt x="241" y="937"/>
                    <a:pt x="169" y="1057"/>
                    <a:pt x="145" y="1153"/>
                  </a:cubicBezTo>
                  <a:cubicBezTo>
                    <a:pt x="73" y="1321"/>
                    <a:pt x="1" y="1489"/>
                    <a:pt x="97" y="1681"/>
                  </a:cubicBezTo>
                  <a:cubicBezTo>
                    <a:pt x="173" y="1811"/>
                    <a:pt x="292" y="1863"/>
                    <a:pt x="421" y="1863"/>
                  </a:cubicBezTo>
                  <a:cubicBezTo>
                    <a:pt x="577" y="1863"/>
                    <a:pt x="746" y="1786"/>
                    <a:pt x="865" y="1681"/>
                  </a:cubicBezTo>
                  <a:cubicBezTo>
                    <a:pt x="937" y="1585"/>
                    <a:pt x="1009" y="1489"/>
                    <a:pt x="1081" y="1369"/>
                  </a:cubicBezTo>
                  <a:cubicBezTo>
                    <a:pt x="1153" y="1297"/>
                    <a:pt x="1201" y="1201"/>
                    <a:pt x="1249" y="1105"/>
                  </a:cubicBezTo>
                  <a:cubicBezTo>
                    <a:pt x="1369" y="841"/>
                    <a:pt x="1441" y="577"/>
                    <a:pt x="1465" y="289"/>
                  </a:cubicBezTo>
                  <a:cubicBezTo>
                    <a:pt x="1465" y="169"/>
                    <a:pt x="1369" y="73"/>
                    <a:pt x="1297" y="25"/>
                  </a:cubicBezTo>
                  <a:cubicBezTo>
                    <a:pt x="1257" y="9"/>
                    <a:pt x="1217"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4"/>
            <p:cNvSpPr/>
            <p:nvPr/>
          </p:nvSpPr>
          <p:spPr>
            <a:xfrm>
              <a:off x="3736475" y="2793925"/>
              <a:ext cx="39025" cy="50250"/>
            </a:xfrm>
            <a:custGeom>
              <a:avLst/>
              <a:gdLst/>
              <a:ahLst/>
              <a:cxnLst/>
              <a:rect l="l" t="t" r="r" b="b"/>
              <a:pathLst>
                <a:path w="1561" h="2010" extrusionOk="0">
                  <a:moveTo>
                    <a:pt x="1277" y="1"/>
                  </a:moveTo>
                  <a:cubicBezTo>
                    <a:pt x="1225" y="1"/>
                    <a:pt x="1172" y="14"/>
                    <a:pt x="1129" y="46"/>
                  </a:cubicBezTo>
                  <a:cubicBezTo>
                    <a:pt x="1081" y="70"/>
                    <a:pt x="1033" y="118"/>
                    <a:pt x="985" y="166"/>
                  </a:cubicBezTo>
                  <a:cubicBezTo>
                    <a:pt x="937" y="166"/>
                    <a:pt x="889" y="166"/>
                    <a:pt x="841" y="190"/>
                  </a:cubicBezTo>
                  <a:cubicBezTo>
                    <a:pt x="601" y="334"/>
                    <a:pt x="409" y="526"/>
                    <a:pt x="265" y="766"/>
                  </a:cubicBezTo>
                  <a:cubicBezTo>
                    <a:pt x="121" y="982"/>
                    <a:pt x="1" y="1246"/>
                    <a:pt x="1" y="1510"/>
                  </a:cubicBezTo>
                  <a:cubicBezTo>
                    <a:pt x="1" y="1654"/>
                    <a:pt x="49" y="1798"/>
                    <a:pt x="169" y="1894"/>
                  </a:cubicBezTo>
                  <a:cubicBezTo>
                    <a:pt x="248" y="1974"/>
                    <a:pt x="349" y="2009"/>
                    <a:pt x="452" y="2009"/>
                  </a:cubicBezTo>
                  <a:cubicBezTo>
                    <a:pt x="536" y="2009"/>
                    <a:pt x="621" y="1986"/>
                    <a:pt x="697" y="1942"/>
                  </a:cubicBezTo>
                  <a:cubicBezTo>
                    <a:pt x="793" y="1870"/>
                    <a:pt x="889" y="1774"/>
                    <a:pt x="961" y="1678"/>
                  </a:cubicBezTo>
                  <a:cubicBezTo>
                    <a:pt x="1033" y="1630"/>
                    <a:pt x="1105" y="1558"/>
                    <a:pt x="1153" y="1462"/>
                  </a:cubicBezTo>
                  <a:cubicBezTo>
                    <a:pt x="1177" y="1414"/>
                    <a:pt x="1177" y="1390"/>
                    <a:pt x="1177" y="1342"/>
                  </a:cubicBezTo>
                  <a:cubicBezTo>
                    <a:pt x="1201" y="1294"/>
                    <a:pt x="1225" y="1270"/>
                    <a:pt x="1249" y="1246"/>
                  </a:cubicBezTo>
                  <a:cubicBezTo>
                    <a:pt x="1393" y="958"/>
                    <a:pt x="1489" y="670"/>
                    <a:pt x="1537" y="358"/>
                  </a:cubicBezTo>
                  <a:cubicBezTo>
                    <a:pt x="1561" y="238"/>
                    <a:pt x="1537" y="142"/>
                    <a:pt x="1441" y="46"/>
                  </a:cubicBezTo>
                  <a:cubicBezTo>
                    <a:pt x="1401" y="2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4"/>
            <p:cNvSpPr/>
            <p:nvPr/>
          </p:nvSpPr>
          <p:spPr>
            <a:xfrm>
              <a:off x="3775475" y="2818250"/>
              <a:ext cx="28225" cy="41500"/>
            </a:xfrm>
            <a:custGeom>
              <a:avLst/>
              <a:gdLst/>
              <a:ahLst/>
              <a:cxnLst/>
              <a:rect l="l" t="t" r="r" b="b"/>
              <a:pathLst>
                <a:path w="1129" h="1660" extrusionOk="0">
                  <a:moveTo>
                    <a:pt x="773" y="0"/>
                  </a:moveTo>
                  <a:cubicBezTo>
                    <a:pt x="708" y="0"/>
                    <a:pt x="646" y="25"/>
                    <a:pt x="601" y="81"/>
                  </a:cubicBezTo>
                  <a:cubicBezTo>
                    <a:pt x="433" y="225"/>
                    <a:pt x="313" y="417"/>
                    <a:pt x="217" y="609"/>
                  </a:cubicBezTo>
                  <a:cubicBezTo>
                    <a:pt x="169" y="705"/>
                    <a:pt x="121" y="825"/>
                    <a:pt x="73" y="921"/>
                  </a:cubicBezTo>
                  <a:cubicBezTo>
                    <a:pt x="49" y="1041"/>
                    <a:pt x="25" y="1137"/>
                    <a:pt x="49" y="1233"/>
                  </a:cubicBezTo>
                  <a:cubicBezTo>
                    <a:pt x="49" y="1233"/>
                    <a:pt x="49" y="1257"/>
                    <a:pt x="49" y="1257"/>
                  </a:cubicBezTo>
                  <a:cubicBezTo>
                    <a:pt x="49" y="1281"/>
                    <a:pt x="25" y="1281"/>
                    <a:pt x="25" y="1305"/>
                  </a:cubicBezTo>
                  <a:cubicBezTo>
                    <a:pt x="1" y="1449"/>
                    <a:pt x="73" y="1618"/>
                    <a:pt x="217" y="1642"/>
                  </a:cubicBezTo>
                  <a:cubicBezTo>
                    <a:pt x="241" y="1654"/>
                    <a:pt x="259" y="1660"/>
                    <a:pt x="277" y="1660"/>
                  </a:cubicBezTo>
                  <a:cubicBezTo>
                    <a:pt x="295" y="1660"/>
                    <a:pt x="313" y="1654"/>
                    <a:pt x="337" y="1642"/>
                  </a:cubicBezTo>
                  <a:cubicBezTo>
                    <a:pt x="374" y="1654"/>
                    <a:pt x="411" y="1660"/>
                    <a:pt x="448" y="1660"/>
                  </a:cubicBezTo>
                  <a:cubicBezTo>
                    <a:pt x="552" y="1660"/>
                    <a:pt x="650" y="1611"/>
                    <a:pt x="721" y="1521"/>
                  </a:cubicBezTo>
                  <a:cubicBezTo>
                    <a:pt x="817" y="1449"/>
                    <a:pt x="889" y="1353"/>
                    <a:pt x="937" y="1257"/>
                  </a:cubicBezTo>
                  <a:cubicBezTo>
                    <a:pt x="1009" y="1161"/>
                    <a:pt x="1057" y="1041"/>
                    <a:pt x="1081" y="945"/>
                  </a:cubicBezTo>
                  <a:cubicBezTo>
                    <a:pt x="1129" y="777"/>
                    <a:pt x="1105" y="585"/>
                    <a:pt x="1009" y="441"/>
                  </a:cubicBezTo>
                  <a:cubicBezTo>
                    <a:pt x="1081" y="321"/>
                    <a:pt x="1081" y="177"/>
                    <a:pt x="985" y="81"/>
                  </a:cubicBezTo>
                  <a:cubicBezTo>
                    <a:pt x="922" y="31"/>
                    <a:pt x="845" y="0"/>
                    <a:pt x="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4"/>
            <p:cNvSpPr/>
            <p:nvPr/>
          </p:nvSpPr>
          <p:spPr>
            <a:xfrm>
              <a:off x="3651875" y="3041825"/>
              <a:ext cx="49225" cy="58350"/>
            </a:xfrm>
            <a:custGeom>
              <a:avLst/>
              <a:gdLst/>
              <a:ahLst/>
              <a:cxnLst/>
              <a:rect l="l" t="t" r="r" b="b"/>
              <a:pathLst>
                <a:path w="1969" h="2334" extrusionOk="0">
                  <a:moveTo>
                    <a:pt x="1392" y="1"/>
                  </a:moveTo>
                  <a:cubicBezTo>
                    <a:pt x="1259" y="1"/>
                    <a:pt x="1139" y="50"/>
                    <a:pt x="1032" y="139"/>
                  </a:cubicBezTo>
                  <a:cubicBezTo>
                    <a:pt x="1008" y="91"/>
                    <a:pt x="960" y="67"/>
                    <a:pt x="888" y="43"/>
                  </a:cubicBezTo>
                  <a:cubicBezTo>
                    <a:pt x="870" y="40"/>
                    <a:pt x="852" y="39"/>
                    <a:pt x="834" y="39"/>
                  </a:cubicBezTo>
                  <a:cubicBezTo>
                    <a:pt x="709" y="39"/>
                    <a:pt x="594" y="110"/>
                    <a:pt x="552" y="235"/>
                  </a:cubicBezTo>
                  <a:cubicBezTo>
                    <a:pt x="456" y="595"/>
                    <a:pt x="336" y="955"/>
                    <a:pt x="240" y="1315"/>
                  </a:cubicBezTo>
                  <a:cubicBezTo>
                    <a:pt x="144" y="1603"/>
                    <a:pt x="0" y="2011"/>
                    <a:pt x="312" y="2251"/>
                  </a:cubicBezTo>
                  <a:cubicBezTo>
                    <a:pt x="387" y="2310"/>
                    <a:pt x="462" y="2333"/>
                    <a:pt x="535" y="2333"/>
                  </a:cubicBezTo>
                  <a:cubicBezTo>
                    <a:pt x="672" y="2333"/>
                    <a:pt x="803" y="2250"/>
                    <a:pt x="912" y="2155"/>
                  </a:cubicBezTo>
                  <a:cubicBezTo>
                    <a:pt x="1104" y="2083"/>
                    <a:pt x="1224" y="1915"/>
                    <a:pt x="1320" y="1771"/>
                  </a:cubicBezTo>
                  <a:cubicBezTo>
                    <a:pt x="1392" y="1651"/>
                    <a:pt x="1464" y="1507"/>
                    <a:pt x="1513" y="1387"/>
                  </a:cubicBezTo>
                  <a:cubicBezTo>
                    <a:pt x="1585" y="1243"/>
                    <a:pt x="1657" y="1123"/>
                    <a:pt x="1705" y="979"/>
                  </a:cubicBezTo>
                  <a:cubicBezTo>
                    <a:pt x="1825" y="691"/>
                    <a:pt x="1969" y="163"/>
                    <a:pt x="1537" y="19"/>
                  </a:cubicBezTo>
                  <a:cubicBezTo>
                    <a:pt x="1487" y="7"/>
                    <a:pt x="1439"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4"/>
            <p:cNvSpPr/>
            <p:nvPr/>
          </p:nvSpPr>
          <p:spPr>
            <a:xfrm>
              <a:off x="3695675" y="3060200"/>
              <a:ext cx="34225" cy="58800"/>
            </a:xfrm>
            <a:custGeom>
              <a:avLst/>
              <a:gdLst/>
              <a:ahLst/>
              <a:cxnLst/>
              <a:rect l="l" t="t" r="r" b="b"/>
              <a:pathLst>
                <a:path w="1369" h="2352" extrusionOk="0">
                  <a:moveTo>
                    <a:pt x="916" y="0"/>
                  </a:moveTo>
                  <a:cubicBezTo>
                    <a:pt x="844" y="0"/>
                    <a:pt x="773" y="24"/>
                    <a:pt x="721" y="76"/>
                  </a:cubicBezTo>
                  <a:cubicBezTo>
                    <a:pt x="505" y="316"/>
                    <a:pt x="337" y="604"/>
                    <a:pt x="289" y="940"/>
                  </a:cubicBezTo>
                  <a:cubicBezTo>
                    <a:pt x="145" y="1300"/>
                    <a:pt x="49" y="1684"/>
                    <a:pt x="25" y="2069"/>
                  </a:cubicBezTo>
                  <a:cubicBezTo>
                    <a:pt x="1" y="2189"/>
                    <a:pt x="97" y="2285"/>
                    <a:pt x="193" y="2333"/>
                  </a:cubicBezTo>
                  <a:cubicBezTo>
                    <a:pt x="219" y="2346"/>
                    <a:pt x="248" y="2352"/>
                    <a:pt x="278" y="2352"/>
                  </a:cubicBezTo>
                  <a:cubicBezTo>
                    <a:pt x="354" y="2352"/>
                    <a:pt x="435" y="2312"/>
                    <a:pt x="505" y="2261"/>
                  </a:cubicBezTo>
                  <a:cubicBezTo>
                    <a:pt x="1105" y="1780"/>
                    <a:pt x="1369" y="940"/>
                    <a:pt x="1201" y="196"/>
                  </a:cubicBezTo>
                  <a:cubicBezTo>
                    <a:pt x="1170" y="74"/>
                    <a:pt x="1042" y="0"/>
                    <a:pt x="9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4"/>
            <p:cNvSpPr/>
            <p:nvPr/>
          </p:nvSpPr>
          <p:spPr>
            <a:xfrm>
              <a:off x="3666275" y="3216300"/>
              <a:ext cx="39625" cy="63900"/>
            </a:xfrm>
            <a:custGeom>
              <a:avLst/>
              <a:gdLst/>
              <a:ahLst/>
              <a:cxnLst/>
              <a:rect l="l" t="t" r="r" b="b"/>
              <a:pathLst>
                <a:path w="1585" h="2556" extrusionOk="0">
                  <a:moveTo>
                    <a:pt x="961" y="1"/>
                  </a:moveTo>
                  <a:cubicBezTo>
                    <a:pt x="768" y="1"/>
                    <a:pt x="624" y="121"/>
                    <a:pt x="528" y="265"/>
                  </a:cubicBezTo>
                  <a:cubicBezTo>
                    <a:pt x="432" y="409"/>
                    <a:pt x="384" y="553"/>
                    <a:pt x="336" y="697"/>
                  </a:cubicBezTo>
                  <a:cubicBezTo>
                    <a:pt x="264" y="841"/>
                    <a:pt x="216" y="1009"/>
                    <a:pt x="168" y="1153"/>
                  </a:cubicBezTo>
                  <a:cubicBezTo>
                    <a:pt x="120" y="1297"/>
                    <a:pt x="96" y="1465"/>
                    <a:pt x="72" y="1609"/>
                  </a:cubicBezTo>
                  <a:cubicBezTo>
                    <a:pt x="24" y="1777"/>
                    <a:pt x="0" y="1945"/>
                    <a:pt x="0" y="2113"/>
                  </a:cubicBezTo>
                  <a:cubicBezTo>
                    <a:pt x="0" y="2305"/>
                    <a:pt x="120" y="2497"/>
                    <a:pt x="312" y="2545"/>
                  </a:cubicBezTo>
                  <a:cubicBezTo>
                    <a:pt x="334" y="2552"/>
                    <a:pt x="355" y="2555"/>
                    <a:pt x="376" y="2555"/>
                  </a:cubicBezTo>
                  <a:cubicBezTo>
                    <a:pt x="427" y="2555"/>
                    <a:pt x="478" y="2538"/>
                    <a:pt x="528" y="2521"/>
                  </a:cubicBezTo>
                  <a:cubicBezTo>
                    <a:pt x="572" y="2543"/>
                    <a:pt x="620" y="2555"/>
                    <a:pt x="670" y="2555"/>
                  </a:cubicBezTo>
                  <a:cubicBezTo>
                    <a:pt x="732" y="2555"/>
                    <a:pt x="798" y="2537"/>
                    <a:pt x="864" y="2497"/>
                  </a:cubicBezTo>
                  <a:cubicBezTo>
                    <a:pt x="1009" y="2425"/>
                    <a:pt x="1081" y="2257"/>
                    <a:pt x="1153" y="2113"/>
                  </a:cubicBezTo>
                  <a:cubicBezTo>
                    <a:pt x="1321" y="1825"/>
                    <a:pt x="1465" y="1537"/>
                    <a:pt x="1537" y="1225"/>
                  </a:cubicBezTo>
                  <a:cubicBezTo>
                    <a:pt x="1585" y="913"/>
                    <a:pt x="1585" y="553"/>
                    <a:pt x="1417" y="265"/>
                  </a:cubicBezTo>
                  <a:cubicBezTo>
                    <a:pt x="1321" y="121"/>
                    <a:pt x="1153" y="1"/>
                    <a:pt x="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4"/>
            <p:cNvSpPr/>
            <p:nvPr/>
          </p:nvSpPr>
          <p:spPr>
            <a:xfrm>
              <a:off x="3639875" y="3197400"/>
              <a:ext cx="25225" cy="39600"/>
            </a:xfrm>
            <a:custGeom>
              <a:avLst/>
              <a:gdLst/>
              <a:ahLst/>
              <a:cxnLst/>
              <a:rect l="l" t="t" r="r" b="b"/>
              <a:pathLst>
                <a:path w="1009" h="1584" extrusionOk="0">
                  <a:moveTo>
                    <a:pt x="646" y="0"/>
                  </a:moveTo>
                  <a:cubicBezTo>
                    <a:pt x="621" y="0"/>
                    <a:pt x="598" y="4"/>
                    <a:pt x="576" y="13"/>
                  </a:cubicBezTo>
                  <a:cubicBezTo>
                    <a:pt x="384" y="61"/>
                    <a:pt x="240" y="205"/>
                    <a:pt x="168" y="397"/>
                  </a:cubicBezTo>
                  <a:cubicBezTo>
                    <a:pt x="168" y="397"/>
                    <a:pt x="168" y="421"/>
                    <a:pt x="168" y="421"/>
                  </a:cubicBezTo>
                  <a:cubicBezTo>
                    <a:pt x="24" y="733"/>
                    <a:pt x="0" y="1069"/>
                    <a:pt x="72" y="1381"/>
                  </a:cubicBezTo>
                  <a:cubicBezTo>
                    <a:pt x="102" y="1514"/>
                    <a:pt x="222" y="1583"/>
                    <a:pt x="344" y="1583"/>
                  </a:cubicBezTo>
                  <a:cubicBezTo>
                    <a:pt x="420" y="1583"/>
                    <a:pt x="497" y="1556"/>
                    <a:pt x="552" y="1501"/>
                  </a:cubicBezTo>
                  <a:cubicBezTo>
                    <a:pt x="888" y="1165"/>
                    <a:pt x="1008" y="661"/>
                    <a:pt x="912" y="205"/>
                  </a:cubicBezTo>
                  <a:cubicBezTo>
                    <a:pt x="893" y="86"/>
                    <a:pt x="759" y="0"/>
                    <a:pt x="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4"/>
            <p:cNvSpPr/>
            <p:nvPr/>
          </p:nvSpPr>
          <p:spPr>
            <a:xfrm>
              <a:off x="2834575" y="3041450"/>
              <a:ext cx="37250" cy="52325"/>
            </a:xfrm>
            <a:custGeom>
              <a:avLst/>
              <a:gdLst/>
              <a:ahLst/>
              <a:cxnLst/>
              <a:rect l="l" t="t" r="r" b="b"/>
              <a:pathLst>
                <a:path w="1490" h="2093" extrusionOk="0">
                  <a:moveTo>
                    <a:pt x="319" y="1"/>
                  </a:moveTo>
                  <a:cubicBezTo>
                    <a:pt x="174" y="1"/>
                    <a:pt x="49" y="110"/>
                    <a:pt x="49" y="274"/>
                  </a:cubicBezTo>
                  <a:cubicBezTo>
                    <a:pt x="49" y="322"/>
                    <a:pt x="49" y="346"/>
                    <a:pt x="49" y="394"/>
                  </a:cubicBezTo>
                  <a:cubicBezTo>
                    <a:pt x="25" y="418"/>
                    <a:pt x="1" y="466"/>
                    <a:pt x="1" y="514"/>
                  </a:cubicBezTo>
                  <a:cubicBezTo>
                    <a:pt x="73" y="1162"/>
                    <a:pt x="409" y="1738"/>
                    <a:pt x="961" y="2050"/>
                  </a:cubicBezTo>
                  <a:cubicBezTo>
                    <a:pt x="1004" y="2079"/>
                    <a:pt x="1056" y="2093"/>
                    <a:pt x="1107" y="2093"/>
                  </a:cubicBezTo>
                  <a:cubicBezTo>
                    <a:pt x="1229" y="2093"/>
                    <a:pt x="1352" y="2017"/>
                    <a:pt x="1369" y="1882"/>
                  </a:cubicBezTo>
                  <a:cubicBezTo>
                    <a:pt x="1489" y="1162"/>
                    <a:pt x="1129" y="370"/>
                    <a:pt x="457" y="34"/>
                  </a:cubicBezTo>
                  <a:cubicBezTo>
                    <a:pt x="411" y="11"/>
                    <a:pt x="364"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4"/>
            <p:cNvSpPr/>
            <p:nvPr/>
          </p:nvSpPr>
          <p:spPr>
            <a:xfrm>
              <a:off x="2871800" y="3011400"/>
              <a:ext cx="33625" cy="47875"/>
            </a:xfrm>
            <a:custGeom>
              <a:avLst/>
              <a:gdLst/>
              <a:ahLst/>
              <a:cxnLst/>
              <a:rect l="l" t="t" r="r" b="b"/>
              <a:pathLst>
                <a:path w="1345" h="1915" extrusionOk="0">
                  <a:moveTo>
                    <a:pt x="429" y="0"/>
                  </a:moveTo>
                  <a:cubicBezTo>
                    <a:pt x="384" y="0"/>
                    <a:pt x="336" y="12"/>
                    <a:pt x="288" y="36"/>
                  </a:cubicBezTo>
                  <a:cubicBezTo>
                    <a:pt x="144" y="36"/>
                    <a:pt x="0" y="156"/>
                    <a:pt x="0" y="324"/>
                  </a:cubicBezTo>
                  <a:cubicBezTo>
                    <a:pt x="24" y="900"/>
                    <a:pt x="288" y="1452"/>
                    <a:pt x="744" y="1836"/>
                  </a:cubicBezTo>
                  <a:cubicBezTo>
                    <a:pt x="803" y="1875"/>
                    <a:pt x="878" y="1915"/>
                    <a:pt x="955" y="1915"/>
                  </a:cubicBezTo>
                  <a:cubicBezTo>
                    <a:pt x="973" y="1915"/>
                    <a:pt x="991" y="1913"/>
                    <a:pt x="1008" y="1908"/>
                  </a:cubicBezTo>
                  <a:cubicBezTo>
                    <a:pt x="1104" y="1860"/>
                    <a:pt x="1176" y="1788"/>
                    <a:pt x="1200" y="1692"/>
                  </a:cubicBezTo>
                  <a:cubicBezTo>
                    <a:pt x="1224" y="1644"/>
                    <a:pt x="1248" y="1596"/>
                    <a:pt x="1248" y="1524"/>
                  </a:cubicBezTo>
                  <a:cubicBezTo>
                    <a:pt x="1296" y="1476"/>
                    <a:pt x="1296" y="1428"/>
                    <a:pt x="1296" y="1380"/>
                  </a:cubicBezTo>
                  <a:cubicBezTo>
                    <a:pt x="1344" y="852"/>
                    <a:pt x="1032" y="276"/>
                    <a:pt x="552" y="36"/>
                  </a:cubicBezTo>
                  <a:cubicBezTo>
                    <a:pt x="516" y="12"/>
                    <a:pt x="474"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4"/>
            <p:cNvSpPr/>
            <p:nvPr/>
          </p:nvSpPr>
          <p:spPr>
            <a:xfrm>
              <a:off x="2907800" y="2977475"/>
              <a:ext cx="40225" cy="56450"/>
            </a:xfrm>
            <a:custGeom>
              <a:avLst/>
              <a:gdLst/>
              <a:ahLst/>
              <a:cxnLst/>
              <a:rect l="l" t="t" r="r" b="b"/>
              <a:pathLst>
                <a:path w="1609" h="2258" extrusionOk="0">
                  <a:moveTo>
                    <a:pt x="720" y="1"/>
                  </a:moveTo>
                  <a:cubicBezTo>
                    <a:pt x="624" y="1"/>
                    <a:pt x="528" y="25"/>
                    <a:pt x="432" y="73"/>
                  </a:cubicBezTo>
                  <a:cubicBezTo>
                    <a:pt x="384" y="49"/>
                    <a:pt x="336" y="49"/>
                    <a:pt x="312" y="49"/>
                  </a:cubicBezTo>
                  <a:cubicBezTo>
                    <a:pt x="144" y="49"/>
                    <a:pt x="24" y="169"/>
                    <a:pt x="24" y="313"/>
                  </a:cubicBezTo>
                  <a:cubicBezTo>
                    <a:pt x="0" y="793"/>
                    <a:pt x="120" y="1273"/>
                    <a:pt x="360" y="1657"/>
                  </a:cubicBezTo>
                  <a:cubicBezTo>
                    <a:pt x="480" y="1873"/>
                    <a:pt x="648" y="2113"/>
                    <a:pt x="864" y="2209"/>
                  </a:cubicBezTo>
                  <a:cubicBezTo>
                    <a:pt x="937" y="2243"/>
                    <a:pt x="1007" y="2258"/>
                    <a:pt x="1075" y="2258"/>
                  </a:cubicBezTo>
                  <a:cubicBezTo>
                    <a:pt x="1298" y="2258"/>
                    <a:pt x="1481" y="2089"/>
                    <a:pt x="1536" y="1849"/>
                  </a:cubicBezTo>
                  <a:cubicBezTo>
                    <a:pt x="1608" y="1633"/>
                    <a:pt x="1584" y="1369"/>
                    <a:pt x="1560" y="1129"/>
                  </a:cubicBezTo>
                  <a:cubicBezTo>
                    <a:pt x="1512" y="889"/>
                    <a:pt x="1416" y="649"/>
                    <a:pt x="1296" y="457"/>
                  </a:cubicBezTo>
                  <a:cubicBezTo>
                    <a:pt x="1176" y="241"/>
                    <a:pt x="984" y="25"/>
                    <a:pt x="7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4"/>
            <p:cNvSpPr/>
            <p:nvPr/>
          </p:nvSpPr>
          <p:spPr>
            <a:xfrm>
              <a:off x="2815375" y="2950975"/>
              <a:ext cx="19225" cy="34500"/>
            </a:xfrm>
            <a:custGeom>
              <a:avLst/>
              <a:gdLst/>
              <a:ahLst/>
              <a:cxnLst/>
              <a:rect l="l" t="t" r="r" b="b"/>
              <a:pathLst>
                <a:path w="769" h="1380" extrusionOk="0">
                  <a:moveTo>
                    <a:pt x="354" y="0"/>
                  </a:moveTo>
                  <a:cubicBezTo>
                    <a:pt x="230" y="0"/>
                    <a:pt x="115" y="71"/>
                    <a:pt x="73" y="197"/>
                  </a:cubicBezTo>
                  <a:cubicBezTo>
                    <a:pt x="1" y="557"/>
                    <a:pt x="25" y="917"/>
                    <a:pt x="193" y="1229"/>
                  </a:cubicBezTo>
                  <a:cubicBezTo>
                    <a:pt x="233" y="1329"/>
                    <a:pt x="323" y="1379"/>
                    <a:pt x="421" y="1379"/>
                  </a:cubicBezTo>
                  <a:cubicBezTo>
                    <a:pt x="441" y="1379"/>
                    <a:pt x="461" y="1377"/>
                    <a:pt x="481" y="1373"/>
                  </a:cubicBezTo>
                  <a:cubicBezTo>
                    <a:pt x="577" y="1349"/>
                    <a:pt x="673" y="1277"/>
                    <a:pt x="697" y="1181"/>
                  </a:cubicBezTo>
                  <a:cubicBezTo>
                    <a:pt x="745" y="1037"/>
                    <a:pt x="769" y="893"/>
                    <a:pt x="769" y="749"/>
                  </a:cubicBezTo>
                  <a:cubicBezTo>
                    <a:pt x="745" y="581"/>
                    <a:pt x="721" y="437"/>
                    <a:pt x="649" y="293"/>
                  </a:cubicBezTo>
                  <a:cubicBezTo>
                    <a:pt x="649" y="269"/>
                    <a:pt x="625" y="245"/>
                    <a:pt x="625" y="245"/>
                  </a:cubicBezTo>
                  <a:cubicBezTo>
                    <a:pt x="601" y="125"/>
                    <a:pt x="529" y="29"/>
                    <a:pt x="409" y="5"/>
                  </a:cubicBezTo>
                  <a:cubicBezTo>
                    <a:pt x="391" y="2"/>
                    <a:pt x="372"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4"/>
            <p:cNvSpPr/>
            <p:nvPr/>
          </p:nvSpPr>
          <p:spPr>
            <a:xfrm>
              <a:off x="2832175" y="2873500"/>
              <a:ext cx="40250" cy="72950"/>
            </a:xfrm>
            <a:custGeom>
              <a:avLst/>
              <a:gdLst/>
              <a:ahLst/>
              <a:cxnLst/>
              <a:rect l="l" t="t" r="r" b="b"/>
              <a:pathLst>
                <a:path w="1610" h="2918" extrusionOk="0">
                  <a:moveTo>
                    <a:pt x="664" y="0"/>
                  </a:moveTo>
                  <a:cubicBezTo>
                    <a:pt x="617" y="0"/>
                    <a:pt x="569" y="12"/>
                    <a:pt x="529" y="32"/>
                  </a:cubicBezTo>
                  <a:cubicBezTo>
                    <a:pt x="409" y="32"/>
                    <a:pt x="289" y="104"/>
                    <a:pt x="241" y="224"/>
                  </a:cubicBezTo>
                  <a:cubicBezTo>
                    <a:pt x="1" y="992"/>
                    <a:pt x="121" y="1856"/>
                    <a:pt x="577" y="2504"/>
                  </a:cubicBezTo>
                  <a:cubicBezTo>
                    <a:pt x="709" y="2680"/>
                    <a:pt x="882" y="2918"/>
                    <a:pt x="1114" y="2918"/>
                  </a:cubicBezTo>
                  <a:cubicBezTo>
                    <a:pt x="1135" y="2918"/>
                    <a:pt x="1156" y="2916"/>
                    <a:pt x="1177" y="2912"/>
                  </a:cubicBezTo>
                  <a:cubicBezTo>
                    <a:pt x="1417" y="2840"/>
                    <a:pt x="1489" y="2600"/>
                    <a:pt x="1537" y="2408"/>
                  </a:cubicBezTo>
                  <a:cubicBezTo>
                    <a:pt x="1609" y="2000"/>
                    <a:pt x="1609" y="1616"/>
                    <a:pt x="1513" y="1232"/>
                  </a:cubicBezTo>
                  <a:cubicBezTo>
                    <a:pt x="1393" y="800"/>
                    <a:pt x="1153" y="392"/>
                    <a:pt x="841" y="80"/>
                  </a:cubicBezTo>
                  <a:cubicBezTo>
                    <a:pt x="799" y="23"/>
                    <a:pt x="73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4"/>
            <p:cNvSpPr/>
            <p:nvPr/>
          </p:nvSpPr>
          <p:spPr>
            <a:xfrm>
              <a:off x="2871800" y="2870875"/>
              <a:ext cx="24625" cy="40325"/>
            </a:xfrm>
            <a:custGeom>
              <a:avLst/>
              <a:gdLst/>
              <a:ahLst/>
              <a:cxnLst/>
              <a:rect l="l" t="t" r="r" b="b"/>
              <a:pathLst>
                <a:path w="985" h="1613" extrusionOk="0">
                  <a:moveTo>
                    <a:pt x="287" y="1"/>
                  </a:moveTo>
                  <a:cubicBezTo>
                    <a:pt x="241" y="1"/>
                    <a:pt x="196" y="12"/>
                    <a:pt x="168" y="41"/>
                  </a:cubicBezTo>
                  <a:cubicBezTo>
                    <a:pt x="96" y="65"/>
                    <a:pt x="48" y="137"/>
                    <a:pt x="24" y="209"/>
                  </a:cubicBezTo>
                  <a:cubicBezTo>
                    <a:pt x="0" y="449"/>
                    <a:pt x="0" y="689"/>
                    <a:pt x="96" y="929"/>
                  </a:cubicBezTo>
                  <a:cubicBezTo>
                    <a:pt x="168" y="1145"/>
                    <a:pt x="288" y="1361"/>
                    <a:pt x="480" y="1529"/>
                  </a:cubicBezTo>
                  <a:cubicBezTo>
                    <a:pt x="543" y="1576"/>
                    <a:pt x="626" y="1612"/>
                    <a:pt x="702" y="1612"/>
                  </a:cubicBezTo>
                  <a:cubicBezTo>
                    <a:pt x="743" y="1612"/>
                    <a:pt x="783" y="1602"/>
                    <a:pt x="816" y="1577"/>
                  </a:cubicBezTo>
                  <a:cubicBezTo>
                    <a:pt x="912" y="1505"/>
                    <a:pt x="984" y="1385"/>
                    <a:pt x="936" y="1265"/>
                  </a:cubicBezTo>
                  <a:cubicBezTo>
                    <a:pt x="864" y="977"/>
                    <a:pt x="768" y="713"/>
                    <a:pt x="696" y="449"/>
                  </a:cubicBezTo>
                  <a:cubicBezTo>
                    <a:pt x="672" y="377"/>
                    <a:pt x="624" y="329"/>
                    <a:pt x="576" y="281"/>
                  </a:cubicBezTo>
                  <a:cubicBezTo>
                    <a:pt x="576" y="233"/>
                    <a:pt x="576" y="185"/>
                    <a:pt x="552" y="137"/>
                  </a:cubicBezTo>
                  <a:cubicBezTo>
                    <a:pt x="504" y="89"/>
                    <a:pt x="432" y="17"/>
                    <a:pt x="384" y="17"/>
                  </a:cubicBezTo>
                  <a:cubicBezTo>
                    <a:pt x="354" y="7"/>
                    <a:pt x="320"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4"/>
            <p:cNvSpPr/>
            <p:nvPr/>
          </p:nvSpPr>
          <p:spPr>
            <a:xfrm>
              <a:off x="2812375" y="2738675"/>
              <a:ext cx="33025" cy="56200"/>
            </a:xfrm>
            <a:custGeom>
              <a:avLst/>
              <a:gdLst/>
              <a:ahLst/>
              <a:cxnLst/>
              <a:rect l="l" t="t" r="r" b="b"/>
              <a:pathLst>
                <a:path w="1321" h="2248" extrusionOk="0">
                  <a:moveTo>
                    <a:pt x="337" y="0"/>
                  </a:moveTo>
                  <a:cubicBezTo>
                    <a:pt x="169" y="0"/>
                    <a:pt x="73" y="120"/>
                    <a:pt x="73" y="288"/>
                  </a:cubicBezTo>
                  <a:cubicBezTo>
                    <a:pt x="1" y="912"/>
                    <a:pt x="169" y="1560"/>
                    <a:pt x="481" y="2112"/>
                  </a:cubicBezTo>
                  <a:cubicBezTo>
                    <a:pt x="543" y="2199"/>
                    <a:pt x="643" y="2247"/>
                    <a:pt x="739" y="2247"/>
                  </a:cubicBezTo>
                  <a:cubicBezTo>
                    <a:pt x="829" y="2247"/>
                    <a:pt x="915" y="2205"/>
                    <a:pt x="961" y="2112"/>
                  </a:cubicBezTo>
                  <a:cubicBezTo>
                    <a:pt x="1321" y="1488"/>
                    <a:pt x="1225" y="648"/>
                    <a:pt x="721" y="120"/>
                  </a:cubicBezTo>
                  <a:cubicBezTo>
                    <a:pt x="673" y="72"/>
                    <a:pt x="577" y="48"/>
                    <a:pt x="505" y="48"/>
                  </a:cubicBezTo>
                  <a:cubicBezTo>
                    <a:pt x="457" y="24"/>
                    <a:pt x="385"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4"/>
            <p:cNvSpPr/>
            <p:nvPr/>
          </p:nvSpPr>
          <p:spPr>
            <a:xfrm>
              <a:off x="2912000" y="3152975"/>
              <a:ext cx="59425" cy="77650"/>
            </a:xfrm>
            <a:custGeom>
              <a:avLst/>
              <a:gdLst/>
              <a:ahLst/>
              <a:cxnLst/>
              <a:rect l="l" t="t" r="r" b="b"/>
              <a:pathLst>
                <a:path w="2377" h="3106" extrusionOk="0">
                  <a:moveTo>
                    <a:pt x="432" y="1"/>
                  </a:moveTo>
                  <a:cubicBezTo>
                    <a:pt x="270" y="1"/>
                    <a:pt x="87" y="160"/>
                    <a:pt x="144" y="350"/>
                  </a:cubicBezTo>
                  <a:cubicBezTo>
                    <a:pt x="72" y="422"/>
                    <a:pt x="0" y="542"/>
                    <a:pt x="48" y="638"/>
                  </a:cubicBezTo>
                  <a:cubicBezTo>
                    <a:pt x="432" y="1622"/>
                    <a:pt x="1080" y="2438"/>
                    <a:pt x="1944" y="3062"/>
                  </a:cubicBezTo>
                  <a:cubicBezTo>
                    <a:pt x="1985" y="3092"/>
                    <a:pt x="2033" y="3105"/>
                    <a:pt x="2082" y="3105"/>
                  </a:cubicBezTo>
                  <a:cubicBezTo>
                    <a:pt x="2148" y="3105"/>
                    <a:pt x="2215" y="3080"/>
                    <a:pt x="2256" y="3038"/>
                  </a:cubicBezTo>
                  <a:cubicBezTo>
                    <a:pt x="2352" y="2966"/>
                    <a:pt x="2376" y="2870"/>
                    <a:pt x="2352" y="2750"/>
                  </a:cubicBezTo>
                  <a:cubicBezTo>
                    <a:pt x="2328" y="2582"/>
                    <a:pt x="2304" y="2438"/>
                    <a:pt x="2256" y="2294"/>
                  </a:cubicBezTo>
                  <a:cubicBezTo>
                    <a:pt x="2304" y="2030"/>
                    <a:pt x="2160" y="1814"/>
                    <a:pt x="2016" y="1622"/>
                  </a:cubicBezTo>
                  <a:cubicBezTo>
                    <a:pt x="2016" y="1598"/>
                    <a:pt x="1992" y="1574"/>
                    <a:pt x="1968" y="1550"/>
                  </a:cubicBezTo>
                  <a:cubicBezTo>
                    <a:pt x="1656" y="926"/>
                    <a:pt x="1176" y="398"/>
                    <a:pt x="552" y="38"/>
                  </a:cubicBezTo>
                  <a:cubicBezTo>
                    <a:pt x="517" y="12"/>
                    <a:pt x="475"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4"/>
            <p:cNvSpPr/>
            <p:nvPr/>
          </p:nvSpPr>
          <p:spPr>
            <a:xfrm>
              <a:off x="2946200" y="3120050"/>
              <a:ext cx="61225" cy="71350"/>
            </a:xfrm>
            <a:custGeom>
              <a:avLst/>
              <a:gdLst/>
              <a:ahLst/>
              <a:cxnLst/>
              <a:rect l="l" t="t" r="r" b="b"/>
              <a:pathLst>
                <a:path w="2449" h="2854" extrusionOk="0">
                  <a:moveTo>
                    <a:pt x="568" y="1"/>
                  </a:moveTo>
                  <a:cubicBezTo>
                    <a:pt x="547" y="1"/>
                    <a:pt x="526" y="4"/>
                    <a:pt x="504" y="11"/>
                  </a:cubicBezTo>
                  <a:cubicBezTo>
                    <a:pt x="384" y="59"/>
                    <a:pt x="312" y="179"/>
                    <a:pt x="312" y="299"/>
                  </a:cubicBezTo>
                  <a:cubicBezTo>
                    <a:pt x="0" y="683"/>
                    <a:pt x="312" y="1331"/>
                    <a:pt x="504" y="1691"/>
                  </a:cubicBezTo>
                  <a:cubicBezTo>
                    <a:pt x="648" y="1931"/>
                    <a:pt x="816" y="2147"/>
                    <a:pt x="1008" y="2339"/>
                  </a:cubicBezTo>
                  <a:cubicBezTo>
                    <a:pt x="1185" y="2515"/>
                    <a:pt x="1443" y="2753"/>
                    <a:pt x="1707" y="2753"/>
                  </a:cubicBezTo>
                  <a:cubicBezTo>
                    <a:pt x="1730" y="2753"/>
                    <a:pt x="1753" y="2751"/>
                    <a:pt x="1777" y="2747"/>
                  </a:cubicBezTo>
                  <a:cubicBezTo>
                    <a:pt x="1777" y="2747"/>
                    <a:pt x="1801" y="2771"/>
                    <a:pt x="1801" y="2771"/>
                  </a:cubicBezTo>
                  <a:cubicBezTo>
                    <a:pt x="1856" y="2826"/>
                    <a:pt x="1932" y="2853"/>
                    <a:pt x="2009" y="2853"/>
                  </a:cubicBezTo>
                  <a:cubicBezTo>
                    <a:pt x="2130" y="2853"/>
                    <a:pt x="2251" y="2784"/>
                    <a:pt x="2281" y="2651"/>
                  </a:cubicBezTo>
                  <a:cubicBezTo>
                    <a:pt x="2449" y="1571"/>
                    <a:pt x="1849" y="491"/>
                    <a:pt x="816" y="59"/>
                  </a:cubicBezTo>
                  <a:cubicBezTo>
                    <a:pt x="792" y="35"/>
                    <a:pt x="744" y="35"/>
                    <a:pt x="720" y="35"/>
                  </a:cubicBezTo>
                  <a:cubicBezTo>
                    <a:pt x="670" y="18"/>
                    <a:pt x="619" y="1"/>
                    <a:pt x="5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4"/>
            <p:cNvSpPr/>
            <p:nvPr/>
          </p:nvSpPr>
          <p:spPr>
            <a:xfrm>
              <a:off x="2989400" y="3103500"/>
              <a:ext cx="31225" cy="41000"/>
            </a:xfrm>
            <a:custGeom>
              <a:avLst/>
              <a:gdLst/>
              <a:ahLst/>
              <a:cxnLst/>
              <a:rect l="l" t="t" r="r" b="b"/>
              <a:pathLst>
                <a:path w="1249" h="1640" extrusionOk="0">
                  <a:moveTo>
                    <a:pt x="289" y="0"/>
                  </a:moveTo>
                  <a:cubicBezTo>
                    <a:pt x="145" y="0"/>
                    <a:pt x="1" y="120"/>
                    <a:pt x="1" y="265"/>
                  </a:cubicBezTo>
                  <a:cubicBezTo>
                    <a:pt x="49" y="817"/>
                    <a:pt x="337" y="1321"/>
                    <a:pt x="817" y="1609"/>
                  </a:cubicBezTo>
                  <a:cubicBezTo>
                    <a:pt x="859" y="1630"/>
                    <a:pt x="902" y="1639"/>
                    <a:pt x="944" y="1639"/>
                  </a:cubicBezTo>
                  <a:cubicBezTo>
                    <a:pt x="1093" y="1639"/>
                    <a:pt x="1225" y="1519"/>
                    <a:pt x="1225" y="1369"/>
                  </a:cubicBezTo>
                  <a:cubicBezTo>
                    <a:pt x="1249" y="1105"/>
                    <a:pt x="1177" y="841"/>
                    <a:pt x="1057" y="625"/>
                  </a:cubicBezTo>
                  <a:cubicBezTo>
                    <a:pt x="961" y="385"/>
                    <a:pt x="769" y="193"/>
                    <a:pt x="577" y="48"/>
                  </a:cubicBezTo>
                  <a:cubicBezTo>
                    <a:pt x="529" y="0"/>
                    <a:pt x="43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4"/>
            <p:cNvSpPr/>
            <p:nvPr/>
          </p:nvSpPr>
          <p:spPr>
            <a:xfrm>
              <a:off x="3017000" y="3308675"/>
              <a:ext cx="67825" cy="80550"/>
            </a:xfrm>
            <a:custGeom>
              <a:avLst/>
              <a:gdLst/>
              <a:ahLst/>
              <a:cxnLst/>
              <a:rect l="l" t="t" r="r" b="b"/>
              <a:pathLst>
                <a:path w="2713" h="3222" extrusionOk="0">
                  <a:moveTo>
                    <a:pt x="697" y="578"/>
                  </a:moveTo>
                  <a:cubicBezTo>
                    <a:pt x="721" y="602"/>
                    <a:pt x="745" y="650"/>
                    <a:pt x="769" y="674"/>
                  </a:cubicBezTo>
                  <a:cubicBezTo>
                    <a:pt x="793" y="698"/>
                    <a:pt x="817" y="722"/>
                    <a:pt x="841" y="746"/>
                  </a:cubicBezTo>
                  <a:cubicBezTo>
                    <a:pt x="793" y="770"/>
                    <a:pt x="769" y="770"/>
                    <a:pt x="745" y="794"/>
                  </a:cubicBezTo>
                  <a:cubicBezTo>
                    <a:pt x="745" y="770"/>
                    <a:pt x="721" y="770"/>
                    <a:pt x="721" y="746"/>
                  </a:cubicBezTo>
                  <a:cubicBezTo>
                    <a:pt x="721" y="722"/>
                    <a:pt x="697" y="650"/>
                    <a:pt x="697" y="626"/>
                  </a:cubicBezTo>
                  <a:cubicBezTo>
                    <a:pt x="697" y="626"/>
                    <a:pt x="697" y="602"/>
                    <a:pt x="697" y="578"/>
                  </a:cubicBezTo>
                  <a:close/>
                  <a:moveTo>
                    <a:pt x="693" y="0"/>
                  </a:moveTo>
                  <a:cubicBezTo>
                    <a:pt x="679" y="0"/>
                    <a:pt x="664" y="1"/>
                    <a:pt x="649" y="2"/>
                  </a:cubicBezTo>
                  <a:cubicBezTo>
                    <a:pt x="481" y="2"/>
                    <a:pt x="361" y="98"/>
                    <a:pt x="265" y="218"/>
                  </a:cubicBezTo>
                  <a:cubicBezTo>
                    <a:pt x="121" y="266"/>
                    <a:pt x="1" y="386"/>
                    <a:pt x="49" y="554"/>
                  </a:cubicBezTo>
                  <a:cubicBezTo>
                    <a:pt x="241" y="1418"/>
                    <a:pt x="697" y="2235"/>
                    <a:pt x="1369" y="2835"/>
                  </a:cubicBezTo>
                  <a:cubicBezTo>
                    <a:pt x="1561" y="3003"/>
                    <a:pt x="1777" y="3195"/>
                    <a:pt x="2041" y="3219"/>
                  </a:cubicBezTo>
                  <a:cubicBezTo>
                    <a:pt x="2058" y="3220"/>
                    <a:pt x="2076" y="3221"/>
                    <a:pt x="2093" y="3221"/>
                  </a:cubicBezTo>
                  <a:cubicBezTo>
                    <a:pt x="2312" y="3221"/>
                    <a:pt x="2502" y="3081"/>
                    <a:pt x="2569" y="2859"/>
                  </a:cubicBezTo>
                  <a:cubicBezTo>
                    <a:pt x="2713" y="2403"/>
                    <a:pt x="2353" y="1946"/>
                    <a:pt x="2137" y="1610"/>
                  </a:cubicBezTo>
                  <a:cubicBezTo>
                    <a:pt x="1873" y="1178"/>
                    <a:pt x="1561" y="770"/>
                    <a:pt x="1249" y="362"/>
                  </a:cubicBezTo>
                  <a:cubicBezTo>
                    <a:pt x="1090" y="181"/>
                    <a:pt x="932"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4"/>
            <p:cNvSpPr/>
            <p:nvPr/>
          </p:nvSpPr>
          <p:spPr>
            <a:xfrm>
              <a:off x="3050000" y="3263350"/>
              <a:ext cx="69050" cy="84275"/>
            </a:xfrm>
            <a:custGeom>
              <a:avLst/>
              <a:gdLst/>
              <a:ahLst/>
              <a:cxnLst/>
              <a:rect l="l" t="t" r="r" b="b"/>
              <a:pathLst>
                <a:path w="2762" h="3371" extrusionOk="0">
                  <a:moveTo>
                    <a:pt x="588" y="1"/>
                  </a:moveTo>
                  <a:cubicBezTo>
                    <a:pt x="462" y="1"/>
                    <a:pt x="330" y="85"/>
                    <a:pt x="313" y="207"/>
                  </a:cubicBezTo>
                  <a:cubicBezTo>
                    <a:pt x="289" y="375"/>
                    <a:pt x="265" y="519"/>
                    <a:pt x="289" y="687"/>
                  </a:cubicBezTo>
                  <a:cubicBezTo>
                    <a:pt x="1" y="1239"/>
                    <a:pt x="409" y="1791"/>
                    <a:pt x="769" y="2199"/>
                  </a:cubicBezTo>
                  <a:cubicBezTo>
                    <a:pt x="1129" y="2655"/>
                    <a:pt x="1561" y="3015"/>
                    <a:pt x="2041" y="3327"/>
                  </a:cubicBezTo>
                  <a:cubicBezTo>
                    <a:pt x="2089" y="3357"/>
                    <a:pt x="2140" y="3371"/>
                    <a:pt x="2190" y="3371"/>
                  </a:cubicBezTo>
                  <a:cubicBezTo>
                    <a:pt x="2338" y="3371"/>
                    <a:pt x="2473" y="3249"/>
                    <a:pt x="2473" y="3087"/>
                  </a:cubicBezTo>
                  <a:cubicBezTo>
                    <a:pt x="2473" y="2991"/>
                    <a:pt x="2473" y="2895"/>
                    <a:pt x="2449" y="2799"/>
                  </a:cubicBezTo>
                  <a:cubicBezTo>
                    <a:pt x="2473" y="2775"/>
                    <a:pt x="2497" y="2751"/>
                    <a:pt x="2497" y="2727"/>
                  </a:cubicBezTo>
                  <a:cubicBezTo>
                    <a:pt x="2761" y="2367"/>
                    <a:pt x="2521" y="1791"/>
                    <a:pt x="2281" y="1455"/>
                  </a:cubicBezTo>
                  <a:cubicBezTo>
                    <a:pt x="2113" y="1215"/>
                    <a:pt x="1921" y="1023"/>
                    <a:pt x="1681" y="879"/>
                  </a:cubicBezTo>
                  <a:cubicBezTo>
                    <a:pt x="1417" y="543"/>
                    <a:pt x="1081" y="255"/>
                    <a:pt x="721" y="39"/>
                  </a:cubicBezTo>
                  <a:cubicBezTo>
                    <a:pt x="682" y="13"/>
                    <a:pt x="63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4"/>
            <p:cNvSpPr/>
            <p:nvPr/>
          </p:nvSpPr>
          <p:spPr>
            <a:xfrm>
              <a:off x="3096825" y="3225825"/>
              <a:ext cx="49825" cy="70425"/>
            </a:xfrm>
            <a:custGeom>
              <a:avLst/>
              <a:gdLst/>
              <a:ahLst/>
              <a:cxnLst/>
              <a:rect l="l" t="t" r="r" b="b"/>
              <a:pathLst>
                <a:path w="1993" h="2817" extrusionOk="0">
                  <a:moveTo>
                    <a:pt x="386" y="0"/>
                  </a:moveTo>
                  <a:cubicBezTo>
                    <a:pt x="330" y="0"/>
                    <a:pt x="273" y="9"/>
                    <a:pt x="216" y="28"/>
                  </a:cubicBezTo>
                  <a:cubicBezTo>
                    <a:pt x="96" y="76"/>
                    <a:pt x="0" y="172"/>
                    <a:pt x="0" y="292"/>
                  </a:cubicBezTo>
                  <a:cubicBezTo>
                    <a:pt x="48" y="676"/>
                    <a:pt x="144" y="1060"/>
                    <a:pt x="312" y="1396"/>
                  </a:cubicBezTo>
                  <a:cubicBezTo>
                    <a:pt x="384" y="1564"/>
                    <a:pt x="480" y="1732"/>
                    <a:pt x="600" y="1876"/>
                  </a:cubicBezTo>
                  <a:lnTo>
                    <a:pt x="624" y="1900"/>
                  </a:lnTo>
                  <a:cubicBezTo>
                    <a:pt x="840" y="2260"/>
                    <a:pt x="1128" y="2572"/>
                    <a:pt x="1488" y="2788"/>
                  </a:cubicBezTo>
                  <a:cubicBezTo>
                    <a:pt x="1526" y="2807"/>
                    <a:pt x="1570" y="2816"/>
                    <a:pt x="1615" y="2816"/>
                  </a:cubicBezTo>
                  <a:cubicBezTo>
                    <a:pt x="1743" y="2816"/>
                    <a:pt x="1878" y="2744"/>
                    <a:pt x="1896" y="2620"/>
                  </a:cubicBezTo>
                  <a:cubicBezTo>
                    <a:pt x="1992" y="2020"/>
                    <a:pt x="1776" y="1468"/>
                    <a:pt x="1488" y="988"/>
                  </a:cubicBezTo>
                  <a:cubicBezTo>
                    <a:pt x="1320" y="748"/>
                    <a:pt x="1176" y="508"/>
                    <a:pt x="984" y="316"/>
                  </a:cubicBezTo>
                  <a:cubicBezTo>
                    <a:pt x="830" y="143"/>
                    <a:pt x="614" y="0"/>
                    <a:pt x="3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4"/>
            <p:cNvSpPr/>
            <p:nvPr/>
          </p:nvSpPr>
          <p:spPr>
            <a:xfrm>
              <a:off x="3128625" y="3436375"/>
              <a:ext cx="72025" cy="73450"/>
            </a:xfrm>
            <a:custGeom>
              <a:avLst/>
              <a:gdLst/>
              <a:ahLst/>
              <a:cxnLst/>
              <a:rect l="l" t="t" r="r" b="b"/>
              <a:pathLst>
                <a:path w="2881" h="2938" extrusionOk="0">
                  <a:moveTo>
                    <a:pt x="649" y="1"/>
                  </a:moveTo>
                  <a:cubicBezTo>
                    <a:pt x="484" y="1"/>
                    <a:pt x="313" y="54"/>
                    <a:pt x="192" y="175"/>
                  </a:cubicBezTo>
                  <a:cubicBezTo>
                    <a:pt x="0" y="367"/>
                    <a:pt x="0" y="655"/>
                    <a:pt x="72" y="895"/>
                  </a:cubicBezTo>
                  <a:cubicBezTo>
                    <a:pt x="240" y="1303"/>
                    <a:pt x="504" y="1687"/>
                    <a:pt x="816" y="1999"/>
                  </a:cubicBezTo>
                  <a:cubicBezTo>
                    <a:pt x="984" y="2167"/>
                    <a:pt x="1152" y="2311"/>
                    <a:pt x="1344" y="2431"/>
                  </a:cubicBezTo>
                  <a:cubicBezTo>
                    <a:pt x="1440" y="2503"/>
                    <a:pt x="1560" y="2575"/>
                    <a:pt x="1656" y="2623"/>
                  </a:cubicBezTo>
                  <a:lnTo>
                    <a:pt x="1680" y="2623"/>
                  </a:lnTo>
                  <a:cubicBezTo>
                    <a:pt x="1793" y="2780"/>
                    <a:pt x="1989" y="2937"/>
                    <a:pt x="2210" y="2937"/>
                  </a:cubicBezTo>
                  <a:cubicBezTo>
                    <a:pt x="2225" y="2937"/>
                    <a:pt x="2241" y="2937"/>
                    <a:pt x="2256" y="2935"/>
                  </a:cubicBezTo>
                  <a:cubicBezTo>
                    <a:pt x="2880" y="2887"/>
                    <a:pt x="2688" y="2095"/>
                    <a:pt x="2544" y="1735"/>
                  </a:cubicBezTo>
                  <a:cubicBezTo>
                    <a:pt x="2400" y="1303"/>
                    <a:pt x="2160" y="943"/>
                    <a:pt x="1848" y="631"/>
                  </a:cubicBezTo>
                  <a:cubicBezTo>
                    <a:pt x="1560" y="319"/>
                    <a:pt x="1176" y="55"/>
                    <a:pt x="744" y="7"/>
                  </a:cubicBezTo>
                  <a:cubicBezTo>
                    <a:pt x="713" y="3"/>
                    <a:pt x="681" y="1"/>
                    <a:pt x="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4"/>
            <p:cNvSpPr/>
            <p:nvPr/>
          </p:nvSpPr>
          <p:spPr>
            <a:xfrm>
              <a:off x="3170025" y="3387775"/>
              <a:ext cx="61225" cy="72500"/>
            </a:xfrm>
            <a:custGeom>
              <a:avLst/>
              <a:gdLst/>
              <a:ahLst/>
              <a:cxnLst/>
              <a:rect l="l" t="t" r="r" b="b"/>
              <a:pathLst>
                <a:path w="2449" h="2900" extrusionOk="0">
                  <a:moveTo>
                    <a:pt x="474" y="0"/>
                  </a:moveTo>
                  <a:cubicBezTo>
                    <a:pt x="405" y="0"/>
                    <a:pt x="335" y="16"/>
                    <a:pt x="264" y="55"/>
                  </a:cubicBezTo>
                  <a:cubicBezTo>
                    <a:pt x="24" y="175"/>
                    <a:pt x="0" y="463"/>
                    <a:pt x="48" y="703"/>
                  </a:cubicBezTo>
                  <a:cubicBezTo>
                    <a:pt x="144" y="1135"/>
                    <a:pt x="336" y="1495"/>
                    <a:pt x="600" y="1831"/>
                  </a:cubicBezTo>
                  <a:cubicBezTo>
                    <a:pt x="744" y="1999"/>
                    <a:pt x="936" y="2167"/>
                    <a:pt x="1128" y="2287"/>
                  </a:cubicBezTo>
                  <a:cubicBezTo>
                    <a:pt x="1320" y="2551"/>
                    <a:pt x="1536" y="2791"/>
                    <a:pt x="1873" y="2887"/>
                  </a:cubicBezTo>
                  <a:cubicBezTo>
                    <a:pt x="1898" y="2895"/>
                    <a:pt x="1924" y="2899"/>
                    <a:pt x="1950" y="2899"/>
                  </a:cubicBezTo>
                  <a:cubicBezTo>
                    <a:pt x="2072" y="2899"/>
                    <a:pt x="2189" y="2813"/>
                    <a:pt x="2209" y="2695"/>
                  </a:cubicBezTo>
                  <a:cubicBezTo>
                    <a:pt x="2449" y="1663"/>
                    <a:pt x="1704" y="847"/>
                    <a:pt x="984" y="247"/>
                  </a:cubicBezTo>
                  <a:cubicBezTo>
                    <a:pt x="844" y="123"/>
                    <a:pt x="664"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4"/>
            <p:cNvSpPr/>
            <p:nvPr/>
          </p:nvSpPr>
          <p:spPr>
            <a:xfrm>
              <a:off x="3206625" y="3368425"/>
              <a:ext cx="39625" cy="45275"/>
            </a:xfrm>
            <a:custGeom>
              <a:avLst/>
              <a:gdLst/>
              <a:ahLst/>
              <a:cxnLst/>
              <a:rect l="l" t="t" r="r" b="b"/>
              <a:pathLst>
                <a:path w="1585" h="1811" extrusionOk="0">
                  <a:moveTo>
                    <a:pt x="283" y="0"/>
                  </a:moveTo>
                  <a:cubicBezTo>
                    <a:pt x="161" y="0"/>
                    <a:pt x="44" y="86"/>
                    <a:pt x="24" y="205"/>
                  </a:cubicBezTo>
                  <a:cubicBezTo>
                    <a:pt x="0" y="253"/>
                    <a:pt x="0" y="301"/>
                    <a:pt x="24" y="325"/>
                  </a:cubicBezTo>
                  <a:cubicBezTo>
                    <a:pt x="24" y="349"/>
                    <a:pt x="24" y="373"/>
                    <a:pt x="24" y="397"/>
                  </a:cubicBezTo>
                  <a:cubicBezTo>
                    <a:pt x="264" y="949"/>
                    <a:pt x="649" y="1429"/>
                    <a:pt x="1153" y="1765"/>
                  </a:cubicBezTo>
                  <a:cubicBezTo>
                    <a:pt x="1185" y="1797"/>
                    <a:pt x="1227" y="1810"/>
                    <a:pt x="1273" y="1810"/>
                  </a:cubicBezTo>
                  <a:cubicBezTo>
                    <a:pt x="1328" y="1810"/>
                    <a:pt x="1388" y="1791"/>
                    <a:pt x="1441" y="1765"/>
                  </a:cubicBezTo>
                  <a:cubicBezTo>
                    <a:pt x="1513" y="1717"/>
                    <a:pt x="1585" y="1621"/>
                    <a:pt x="1561" y="1525"/>
                  </a:cubicBezTo>
                  <a:cubicBezTo>
                    <a:pt x="1537" y="1333"/>
                    <a:pt x="1489" y="1165"/>
                    <a:pt x="1417" y="997"/>
                  </a:cubicBezTo>
                  <a:cubicBezTo>
                    <a:pt x="1369" y="853"/>
                    <a:pt x="1273" y="709"/>
                    <a:pt x="1153" y="565"/>
                  </a:cubicBezTo>
                  <a:cubicBezTo>
                    <a:pt x="961" y="325"/>
                    <a:pt x="673" y="133"/>
                    <a:pt x="361" y="13"/>
                  </a:cubicBezTo>
                  <a:cubicBezTo>
                    <a:pt x="335" y="4"/>
                    <a:pt x="309"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4"/>
            <p:cNvSpPr/>
            <p:nvPr/>
          </p:nvSpPr>
          <p:spPr>
            <a:xfrm>
              <a:off x="3230025" y="3542275"/>
              <a:ext cx="40225" cy="49250"/>
            </a:xfrm>
            <a:custGeom>
              <a:avLst/>
              <a:gdLst/>
              <a:ahLst/>
              <a:cxnLst/>
              <a:rect l="l" t="t" r="r" b="b"/>
              <a:pathLst>
                <a:path w="1609" h="1970" extrusionOk="0">
                  <a:moveTo>
                    <a:pt x="472" y="1"/>
                  </a:moveTo>
                  <a:cubicBezTo>
                    <a:pt x="268" y="1"/>
                    <a:pt x="68" y="133"/>
                    <a:pt x="49" y="331"/>
                  </a:cubicBezTo>
                  <a:cubicBezTo>
                    <a:pt x="25" y="355"/>
                    <a:pt x="25" y="403"/>
                    <a:pt x="25" y="427"/>
                  </a:cubicBezTo>
                  <a:cubicBezTo>
                    <a:pt x="1" y="475"/>
                    <a:pt x="1" y="523"/>
                    <a:pt x="25" y="595"/>
                  </a:cubicBezTo>
                  <a:cubicBezTo>
                    <a:pt x="145" y="859"/>
                    <a:pt x="289" y="1123"/>
                    <a:pt x="457" y="1363"/>
                  </a:cubicBezTo>
                  <a:cubicBezTo>
                    <a:pt x="457" y="1387"/>
                    <a:pt x="481" y="1411"/>
                    <a:pt x="481" y="1411"/>
                  </a:cubicBezTo>
                  <a:cubicBezTo>
                    <a:pt x="577" y="1579"/>
                    <a:pt x="673" y="1747"/>
                    <a:pt x="841" y="1867"/>
                  </a:cubicBezTo>
                  <a:cubicBezTo>
                    <a:pt x="865" y="1891"/>
                    <a:pt x="913" y="1915"/>
                    <a:pt x="961" y="1915"/>
                  </a:cubicBezTo>
                  <a:cubicBezTo>
                    <a:pt x="1009" y="1951"/>
                    <a:pt x="1069" y="1969"/>
                    <a:pt x="1129" y="1969"/>
                  </a:cubicBezTo>
                  <a:cubicBezTo>
                    <a:pt x="1189" y="1969"/>
                    <a:pt x="1249" y="1951"/>
                    <a:pt x="1297" y="1915"/>
                  </a:cubicBezTo>
                  <a:cubicBezTo>
                    <a:pt x="1369" y="1891"/>
                    <a:pt x="1417" y="1843"/>
                    <a:pt x="1465" y="1795"/>
                  </a:cubicBezTo>
                  <a:cubicBezTo>
                    <a:pt x="1537" y="1699"/>
                    <a:pt x="1609" y="1603"/>
                    <a:pt x="1609" y="1483"/>
                  </a:cubicBezTo>
                  <a:cubicBezTo>
                    <a:pt x="1609" y="1339"/>
                    <a:pt x="1537" y="1219"/>
                    <a:pt x="1417" y="1147"/>
                  </a:cubicBezTo>
                  <a:cubicBezTo>
                    <a:pt x="1417" y="1027"/>
                    <a:pt x="1369" y="907"/>
                    <a:pt x="1321" y="787"/>
                  </a:cubicBezTo>
                  <a:cubicBezTo>
                    <a:pt x="1249" y="619"/>
                    <a:pt x="1177" y="475"/>
                    <a:pt x="1033" y="331"/>
                  </a:cubicBezTo>
                  <a:cubicBezTo>
                    <a:pt x="937" y="187"/>
                    <a:pt x="769" y="67"/>
                    <a:pt x="601" y="19"/>
                  </a:cubicBezTo>
                  <a:cubicBezTo>
                    <a:pt x="559" y="7"/>
                    <a:pt x="515" y="1"/>
                    <a:pt x="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4"/>
            <p:cNvSpPr/>
            <p:nvPr/>
          </p:nvSpPr>
          <p:spPr>
            <a:xfrm>
              <a:off x="3261825" y="3510250"/>
              <a:ext cx="56425" cy="79175"/>
            </a:xfrm>
            <a:custGeom>
              <a:avLst/>
              <a:gdLst/>
              <a:ahLst/>
              <a:cxnLst/>
              <a:rect l="l" t="t" r="r" b="b"/>
              <a:pathLst>
                <a:path w="2257" h="3167" extrusionOk="0">
                  <a:moveTo>
                    <a:pt x="478" y="0"/>
                  </a:moveTo>
                  <a:cubicBezTo>
                    <a:pt x="337" y="0"/>
                    <a:pt x="236" y="91"/>
                    <a:pt x="193" y="220"/>
                  </a:cubicBezTo>
                  <a:cubicBezTo>
                    <a:pt x="1" y="700"/>
                    <a:pt x="241" y="1228"/>
                    <a:pt x="505" y="1636"/>
                  </a:cubicBezTo>
                  <a:cubicBezTo>
                    <a:pt x="649" y="1876"/>
                    <a:pt x="793" y="2116"/>
                    <a:pt x="937" y="2380"/>
                  </a:cubicBezTo>
                  <a:cubicBezTo>
                    <a:pt x="1081" y="2596"/>
                    <a:pt x="1201" y="2860"/>
                    <a:pt x="1393" y="3028"/>
                  </a:cubicBezTo>
                  <a:cubicBezTo>
                    <a:pt x="1495" y="3119"/>
                    <a:pt x="1618" y="3167"/>
                    <a:pt x="1740" y="3167"/>
                  </a:cubicBezTo>
                  <a:cubicBezTo>
                    <a:pt x="1877" y="3167"/>
                    <a:pt x="2012" y="3107"/>
                    <a:pt x="2113" y="2980"/>
                  </a:cubicBezTo>
                  <a:cubicBezTo>
                    <a:pt x="2257" y="2788"/>
                    <a:pt x="2233" y="2500"/>
                    <a:pt x="2209" y="2236"/>
                  </a:cubicBezTo>
                  <a:cubicBezTo>
                    <a:pt x="2137" y="1756"/>
                    <a:pt x="1873" y="1300"/>
                    <a:pt x="1609" y="892"/>
                  </a:cubicBezTo>
                  <a:cubicBezTo>
                    <a:pt x="1369" y="556"/>
                    <a:pt x="1057" y="124"/>
                    <a:pt x="649" y="100"/>
                  </a:cubicBezTo>
                  <a:cubicBezTo>
                    <a:pt x="625" y="52"/>
                    <a:pt x="577" y="28"/>
                    <a:pt x="529" y="4"/>
                  </a:cubicBezTo>
                  <a:cubicBezTo>
                    <a:pt x="511" y="2"/>
                    <a:pt x="495"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4"/>
            <p:cNvSpPr/>
            <p:nvPr/>
          </p:nvSpPr>
          <p:spPr>
            <a:xfrm>
              <a:off x="3308625" y="3495625"/>
              <a:ext cx="41450" cy="60600"/>
            </a:xfrm>
            <a:custGeom>
              <a:avLst/>
              <a:gdLst/>
              <a:ahLst/>
              <a:cxnLst/>
              <a:rect l="l" t="t" r="r" b="b"/>
              <a:pathLst>
                <a:path w="1658" h="2424" extrusionOk="0">
                  <a:moveTo>
                    <a:pt x="317" y="1"/>
                  </a:moveTo>
                  <a:cubicBezTo>
                    <a:pt x="292" y="1"/>
                    <a:pt x="266" y="5"/>
                    <a:pt x="241" y="13"/>
                  </a:cubicBezTo>
                  <a:cubicBezTo>
                    <a:pt x="97" y="61"/>
                    <a:pt x="1" y="205"/>
                    <a:pt x="25" y="373"/>
                  </a:cubicBezTo>
                  <a:cubicBezTo>
                    <a:pt x="145" y="709"/>
                    <a:pt x="265" y="1045"/>
                    <a:pt x="409" y="1357"/>
                  </a:cubicBezTo>
                  <a:cubicBezTo>
                    <a:pt x="481" y="1525"/>
                    <a:pt x="553" y="1669"/>
                    <a:pt x="649" y="1837"/>
                  </a:cubicBezTo>
                  <a:cubicBezTo>
                    <a:pt x="721" y="1981"/>
                    <a:pt x="793" y="2149"/>
                    <a:pt x="913" y="2293"/>
                  </a:cubicBezTo>
                  <a:cubicBezTo>
                    <a:pt x="993" y="2373"/>
                    <a:pt x="1110" y="2424"/>
                    <a:pt x="1228" y="2424"/>
                  </a:cubicBezTo>
                  <a:cubicBezTo>
                    <a:pt x="1321" y="2424"/>
                    <a:pt x="1415" y="2392"/>
                    <a:pt x="1489" y="2317"/>
                  </a:cubicBezTo>
                  <a:cubicBezTo>
                    <a:pt x="1609" y="2221"/>
                    <a:pt x="1657" y="2053"/>
                    <a:pt x="1633" y="1885"/>
                  </a:cubicBezTo>
                  <a:cubicBezTo>
                    <a:pt x="1609" y="1573"/>
                    <a:pt x="1489" y="1261"/>
                    <a:pt x="1345" y="997"/>
                  </a:cubicBezTo>
                  <a:cubicBezTo>
                    <a:pt x="1153" y="709"/>
                    <a:pt x="889" y="445"/>
                    <a:pt x="601" y="277"/>
                  </a:cubicBezTo>
                  <a:cubicBezTo>
                    <a:pt x="601" y="277"/>
                    <a:pt x="601" y="277"/>
                    <a:pt x="601" y="253"/>
                  </a:cubicBezTo>
                  <a:cubicBezTo>
                    <a:pt x="577" y="253"/>
                    <a:pt x="577" y="229"/>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4"/>
            <p:cNvSpPr/>
            <p:nvPr/>
          </p:nvSpPr>
          <p:spPr>
            <a:xfrm>
              <a:off x="3369250" y="3039600"/>
              <a:ext cx="42625" cy="79975"/>
            </a:xfrm>
            <a:custGeom>
              <a:avLst/>
              <a:gdLst/>
              <a:ahLst/>
              <a:cxnLst/>
              <a:rect l="l" t="t" r="r" b="b"/>
              <a:pathLst>
                <a:path w="1705" h="3199" extrusionOk="0">
                  <a:moveTo>
                    <a:pt x="960" y="546"/>
                  </a:moveTo>
                  <a:cubicBezTo>
                    <a:pt x="966" y="546"/>
                    <a:pt x="972" y="552"/>
                    <a:pt x="984" y="564"/>
                  </a:cubicBezTo>
                  <a:cubicBezTo>
                    <a:pt x="984" y="564"/>
                    <a:pt x="1008" y="588"/>
                    <a:pt x="1032" y="636"/>
                  </a:cubicBezTo>
                  <a:cubicBezTo>
                    <a:pt x="984" y="636"/>
                    <a:pt x="960" y="636"/>
                    <a:pt x="936" y="660"/>
                  </a:cubicBezTo>
                  <a:cubicBezTo>
                    <a:pt x="936" y="612"/>
                    <a:pt x="912" y="588"/>
                    <a:pt x="912" y="564"/>
                  </a:cubicBezTo>
                  <a:lnTo>
                    <a:pt x="936" y="564"/>
                  </a:lnTo>
                  <a:cubicBezTo>
                    <a:pt x="948" y="552"/>
                    <a:pt x="954" y="546"/>
                    <a:pt x="960" y="546"/>
                  </a:cubicBezTo>
                  <a:close/>
                  <a:moveTo>
                    <a:pt x="954" y="0"/>
                  </a:moveTo>
                  <a:cubicBezTo>
                    <a:pt x="656" y="0"/>
                    <a:pt x="391" y="250"/>
                    <a:pt x="264" y="540"/>
                  </a:cubicBezTo>
                  <a:cubicBezTo>
                    <a:pt x="72" y="924"/>
                    <a:pt x="0" y="1356"/>
                    <a:pt x="48" y="1788"/>
                  </a:cubicBezTo>
                  <a:cubicBezTo>
                    <a:pt x="96" y="2004"/>
                    <a:pt x="144" y="2220"/>
                    <a:pt x="240" y="2436"/>
                  </a:cubicBezTo>
                  <a:cubicBezTo>
                    <a:pt x="240" y="2460"/>
                    <a:pt x="240" y="2484"/>
                    <a:pt x="264" y="2508"/>
                  </a:cubicBezTo>
                  <a:cubicBezTo>
                    <a:pt x="312" y="2749"/>
                    <a:pt x="408" y="2989"/>
                    <a:pt x="624" y="3109"/>
                  </a:cubicBezTo>
                  <a:cubicBezTo>
                    <a:pt x="708" y="3169"/>
                    <a:pt x="810" y="3199"/>
                    <a:pt x="912" y="3199"/>
                  </a:cubicBezTo>
                  <a:cubicBezTo>
                    <a:pt x="1014" y="3199"/>
                    <a:pt x="1116" y="3169"/>
                    <a:pt x="1200" y="3109"/>
                  </a:cubicBezTo>
                  <a:cubicBezTo>
                    <a:pt x="1368" y="2965"/>
                    <a:pt x="1440" y="2773"/>
                    <a:pt x="1512" y="2580"/>
                  </a:cubicBezTo>
                  <a:cubicBezTo>
                    <a:pt x="1656" y="2124"/>
                    <a:pt x="1704" y="1644"/>
                    <a:pt x="1680" y="1164"/>
                  </a:cubicBezTo>
                  <a:cubicBezTo>
                    <a:pt x="1656" y="804"/>
                    <a:pt x="1608" y="276"/>
                    <a:pt x="1248" y="84"/>
                  </a:cubicBezTo>
                  <a:cubicBezTo>
                    <a:pt x="1149" y="26"/>
                    <a:pt x="1050" y="0"/>
                    <a:pt x="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4"/>
            <p:cNvSpPr/>
            <p:nvPr/>
          </p:nvSpPr>
          <p:spPr>
            <a:xfrm>
              <a:off x="3431650" y="3025250"/>
              <a:ext cx="45025" cy="90350"/>
            </a:xfrm>
            <a:custGeom>
              <a:avLst/>
              <a:gdLst/>
              <a:ahLst/>
              <a:cxnLst/>
              <a:rect l="l" t="t" r="r" b="b"/>
              <a:pathLst>
                <a:path w="1801" h="3614" extrusionOk="0">
                  <a:moveTo>
                    <a:pt x="817" y="2746"/>
                  </a:moveTo>
                  <a:cubicBezTo>
                    <a:pt x="867" y="2763"/>
                    <a:pt x="918" y="2780"/>
                    <a:pt x="969" y="2780"/>
                  </a:cubicBezTo>
                  <a:cubicBezTo>
                    <a:pt x="990" y="2780"/>
                    <a:pt x="1011" y="2777"/>
                    <a:pt x="1033" y="2770"/>
                  </a:cubicBezTo>
                  <a:lnTo>
                    <a:pt x="1033" y="2770"/>
                  </a:lnTo>
                  <a:cubicBezTo>
                    <a:pt x="1009" y="2818"/>
                    <a:pt x="985" y="2842"/>
                    <a:pt x="961" y="2890"/>
                  </a:cubicBezTo>
                  <a:cubicBezTo>
                    <a:pt x="961" y="2890"/>
                    <a:pt x="961" y="2914"/>
                    <a:pt x="961" y="2914"/>
                  </a:cubicBezTo>
                  <a:cubicBezTo>
                    <a:pt x="889" y="2866"/>
                    <a:pt x="865" y="2818"/>
                    <a:pt x="817" y="2746"/>
                  </a:cubicBezTo>
                  <a:close/>
                  <a:moveTo>
                    <a:pt x="1032" y="1"/>
                  </a:moveTo>
                  <a:cubicBezTo>
                    <a:pt x="958" y="1"/>
                    <a:pt x="886" y="25"/>
                    <a:pt x="841" y="82"/>
                  </a:cubicBezTo>
                  <a:cubicBezTo>
                    <a:pt x="768" y="178"/>
                    <a:pt x="696" y="274"/>
                    <a:pt x="648" y="370"/>
                  </a:cubicBezTo>
                  <a:cubicBezTo>
                    <a:pt x="624" y="370"/>
                    <a:pt x="600" y="370"/>
                    <a:pt x="600" y="394"/>
                  </a:cubicBezTo>
                  <a:cubicBezTo>
                    <a:pt x="360" y="610"/>
                    <a:pt x="240" y="970"/>
                    <a:pt x="168" y="1258"/>
                  </a:cubicBezTo>
                  <a:cubicBezTo>
                    <a:pt x="24" y="1714"/>
                    <a:pt x="0" y="2218"/>
                    <a:pt x="168" y="2650"/>
                  </a:cubicBezTo>
                  <a:cubicBezTo>
                    <a:pt x="168" y="2674"/>
                    <a:pt x="168" y="2674"/>
                    <a:pt x="168" y="2674"/>
                  </a:cubicBezTo>
                  <a:cubicBezTo>
                    <a:pt x="216" y="2986"/>
                    <a:pt x="288" y="3347"/>
                    <a:pt x="552" y="3515"/>
                  </a:cubicBezTo>
                  <a:cubicBezTo>
                    <a:pt x="652" y="3584"/>
                    <a:pt x="757" y="3613"/>
                    <a:pt x="859" y="3613"/>
                  </a:cubicBezTo>
                  <a:cubicBezTo>
                    <a:pt x="1077" y="3613"/>
                    <a:pt x="1286" y="3478"/>
                    <a:pt x="1417" y="3298"/>
                  </a:cubicBezTo>
                  <a:cubicBezTo>
                    <a:pt x="1585" y="3034"/>
                    <a:pt x="1705" y="2722"/>
                    <a:pt x="1753" y="2410"/>
                  </a:cubicBezTo>
                  <a:cubicBezTo>
                    <a:pt x="1801" y="2098"/>
                    <a:pt x="1801" y="1762"/>
                    <a:pt x="1753" y="1426"/>
                  </a:cubicBezTo>
                  <a:cubicBezTo>
                    <a:pt x="1729" y="1090"/>
                    <a:pt x="1705" y="706"/>
                    <a:pt x="1465" y="466"/>
                  </a:cubicBezTo>
                  <a:cubicBezTo>
                    <a:pt x="1417" y="394"/>
                    <a:pt x="1369" y="370"/>
                    <a:pt x="1321" y="322"/>
                  </a:cubicBezTo>
                  <a:cubicBezTo>
                    <a:pt x="1321" y="250"/>
                    <a:pt x="1321" y="154"/>
                    <a:pt x="1249" y="82"/>
                  </a:cubicBezTo>
                  <a:cubicBezTo>
                    <a:pt x="1198" y="32"/>
                    <a:pt x="111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4"/>
            <p:cNvSpPr/>
            <p:nvPr/>
          </p:nvSpPr>
          <p:spPr>
            <a:xfrm>
              <a:off x="3489850" y="3026975"/>
              <a:ext cx="40225" cy="81000"/>
            </a:xfrm>
            <a:custGeom>
              <a:avLst/>
              <a:gdLst/>
              <a:ahLst/>
              <a:cxnLst/>
              <a:rect l="l" t="t" r="r" b="b"/>
              <a:pathLst>
                <a:path w="1609" h="3240" extrusionOk="0">
                  <a:moveTo>
                    <a:pt x="658" y="1"/>
                  </a:moveTo>
                  <a:cubicBezTo>
                    <a:pt x="529" y="1"/>
                    <a:pt x="424" y="87"/>
                    <a:pt x="385" y="205"/>
                  </a:cubicBezTo>
                  <a:cubicBezTo>
                    <a:pt x="97" y="973"/>
                    <a:pt x="1" y="1837"/>
                    <a:pt x="145" y="2653"/>
                  </a:cubicBezTo>
                  <a:cubicBezTo>
                    <a:pt x="205" y="2955"/>
                    <a:pt x="434" y="3240"/>
                    <a:pt x="746" y="3240"/>
                  </a:cubicBezTo>
                  <a:cubicBezTo>
                    <a:pt x="807" y="3240"/>
                    <a:pt x="870" y="3229"/>
                    <a:pt x="937" y="3205"/>
                  </a:cubicBezTo>
                  <a:cubicBezTo>
                    <a:pt x="1321" y="3061"/>
                    <a:pt x="1465" y="2653"/>
                    <a:pt x="1537" y="2293"/>
                  </a:cubicBezTo>
                  <a:cubicBezTo>
                    <a:pt x="1609" y="1885"/>
                    <a:pt x="1609" y="1453"/>
                    <a:pt x="1537" y="1069"/>
                  </a:cubicBezTo>
                  <a:cubicBezTo>
                    <a:pt x="1441" y="709"/>
                    <a:pt x="1321" y="229"/>
                    <a:pt x="913" y="109"/>
                  </a:cubicBezTo>
                  <a:lnTo>
                    <a:pt x="865" y="109"/>
                  </a:lnTo>
                  <a:cubicBezTo>
                    <a:pt x="841" y="61"/>
                    <a:pt x="793" y="37"/>
                    <a:pt x="745" y="13"/>
                  </a:cubicBezTo>
                  <a:cubicBezTo>
                    <a:pt x="715" y="5"/>
                    <a:pt x="686"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4"/>
            <p:cNvSpPr/>
            <p:nvPr/>
          </p:nvSpPr>
          <p:spPr>
            <a:xfrm>
              <a:off x="3541450" y="3043975"/>
              <a:ext cx="35450" cy="49850"/>
            </a:xfrm>
            <a:custGeom>
              <a:avLst/>
              <a:gdLst/>
              <a:ahLst/>
              <a:cxnLst/>
              <a:rect l="l" t="t" r="r" b="b"/>
              <a:pathLst>
                <a:path w="1418" h="1994" extrusionOk="0">
                  <a:moveTo>
                    <a:pt x="467" y="1"/>
                  </a:moveTo>
                  <a:cubicBezTo>
                    <a:pt x="332" y="1"/>
                    <a:pt x="235" y="72"/>
                    <a:pt x="193" y="197"/>
                  </a:cubicBezTo>
                  <a:cubicBezTo>
                    <a:pt x="1" y="749"/>
                    <a:pt x="49" y="1349"/>
                    <a:pt x="313" y="1853"/>
                  </a:cubicBezTo>
                  <a:cubicBezTo>
                    <a:pt x="362" y="1935"/>
                    <a:pt x="465" y="1994"/>
                    <a:pt x="565" y="1994"/>
                  </a:cubicBezTo>
                  <a:cubicBezTo>
                    <a:pt x="612" y="1994"/>
                    <a:pt x="658" y="1980"/>
                    <a:pt x="697" y="1949"/>
                  </a:cubicBezTo>
                  <a:cubicBezTo>
                    <a:pt x="1321" y="1565"/>
                    <a:pt x="1417" y="629"/>
                    <a:pt x="889" y="125"/>
                  </a:cubicBezTo>
                  <a:cubicBezTo>
                    <a:pt x="835" y="71"/>
                    <a:pt x="767" y="44"/>
                    <a:pt x="697" y="44"/>
                  </a:cubicBezTo>
                  <a:cubicBezTo>
                    <a:pt x="673" y="44"/>
                    <a:pt x="649" y="47"/>
                    <a:pt x="625" y="53"/>
                  </a:cubicBezTo>
                  <a:cubicBezTo>
                    <a:pt x="601" y="29"/>
                    <a:pt x="553" y="5"/>
                    <a:pt x="529" y="5"/>
                  </a:cubicBezTo>
                  <a:cubicBezTo>
                    <a:pt x="508" y="2"/>
                    <a:pt x="487" y="1"/>
                    <a:pt x="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4"/>
            <p:cNvSpPr/>
            <p:nvPr/>
          </p:nvSpPr>
          <p:spPr>
            <a:xfrm>
              <a:off x="3371650" y="2858600"/>
              <a:ext cx="38425" cy="65575"/>
            </a:xfrm>
            <a:custGeom>
              <a:avLst/>
              <a:gdLst/>
              <a:ahLst/>
              <a:cxnLst/>
              <a:rect l="l" t="t" r="r" b="b"/>
              <a:pathLst>
                <a:path w="1537" h="2623" extrusionOk="0">
                  <a:moveTo>
                    <a:pt x="927" y="0"/>
                  </a:moveTo>
                  <a:cubicBezTo>
                    <a:pt x="869" y="0"/>
                    <a:pt x="812" y="16"/>
                    <a:pt x="768" y="52"/>
                  </a:cubicBezTo>
                  <a:cubicBezTo>
                    <a:pt x="672" y="52"/>
                    <a:pt x="576" y="100"/>
                    <a:pt x="528" y="172"/>
                  </a:cubicBezTo>
                  <a:cubicBezTo>
                    <a:pt x="48" y="844"/>
                    <a:pt x="0" y="1756"/>
                    <a:pt x="384" y="2476"/>
                  </a:cubicBezTo>
                  <a:cubicBezTo>
                    <a:pt x="426" y="2574"/>
                    <a:pt x="525" y="2623"/>
                    <a:pt x="625" y="2623"/>
                  </a:cubicBezTo>
                  <a:cubicBezTo>
                    <a:pt x="695" y="2623"/>
                    <a:pt x="766" y="2598"/>
                    <a:pt x="816" y="2548"/>
                  </a:cubicBezTo>
                  <a:cubicBezTo>
                    <a:pt x="912" y="2452"/>
                    <a:pt x="984" y="2356"/>
                    <a:pt x="1056" y="2236"/>
                  </a:cubicBezTo>
                  <a:cubicBezTo>
                    <a:pt x="1224" y="2140"/>
                    <a:pt x="1320" y="1948"/>
                    <a:pt x="1392" y="1780"/>
                  </a:cubicBezTo>
                  <a:cubicBezTo>
                    <a:pt x="1512" y="1444"/>
                    <a:pt x="1536" y="1036"/>
                    <a:pt x="1416" y="700"/>
                  </a:cubicBezTo>
                  <a:cubicBezTo>
                    <a:pt x="1416" y="652"/>
                    <a:pt x="1392" y="604"/>
                    <a:pt x="1344" y="580"/>
                  </a:cubicBezTo>
                  <a:cubicBezTo>
                    <a:pt x="1320" y="436"/>
                    <a:pt x="1248" y="268"/>
                    <a:pt x="1176" y="124"/>
                  </a:cubicBezTo>
                  <a:cubicBezTo>
                    <a:pt x="1131" y="48"/>
                    <a:pt x="1027" y="0"/>
                    <a:pt x="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4"/>
            <p:cNvSpPr/>
            <p:nvPr/>
          </p:nvSpPr>
          <p:spPr>
            <a:xfrm>
              <a:off x="3412450" y="2840225"/>
              <a:ext cx="39625" cy="66775"/>
            </a:xfrm>
            <a:custGeom>
              <a:avLst/>
              <a:gdLst/>
              <a:ahLst/>
              <a:cxnLst/>
              <a:rect l="l" t="t" r="r" b="b"/>
              <a:pathLst>
                <a:path w="1585" h="2671" extrusionOk="0">
                  <a:moveTo>
                    <a:pt x="928" y="0"/>
                  </a:moveTo>
                  <a:cubicBezTo>
                    <a:pt x="824" y="0"/>
                    <a:pt x="717" y="65"/>
                    <a:pt x="672" y="138"/>
                  </a:cubicBezTo>
                  <a:cubicBezTo>
                    <a:pt x="480" y="378"/>
                    <a:pt x="360" y="691"/>
                    <a:pt x="312" y="979"/>
                  </a:cubicBezTo>
                  <a:cubicBezTo>
                    <a:pt x="288" y="1027"/>
                    <a:pt x="288" y="1075"/>
                    <a:pt x="288" y="1123"/>
                  </a:cubicBezTo>
                  <a:cubicBezTo>
                    <a:pt x="264" y="1219"/>
                    <a:pt x="216" y="1315"/>
                    <a:pt x="216" y="1411"/>
                  </a:cubicBezTo>
                  <a:cubicBezTo>
                    <a:pt x="120" y="1771"/>
                    <a:pt x="0" y="2299"/>
                    <a:pt x="360" y="2563"/>
                  </a:cubicBezTo>
                  <a:cubicBezTo>
                    <a:pt x="466" y="2638"/>
                    <a:pt x="583" y="2671"/>
                    <a:pt x="700" y="2671"/>
                  </a:cubicBezTo>
                  <a:cubicBezTo>
                    <a:pt x="956" y="2671"/>
                    <a:pt x="1213" y="2513"/>
                    <a:pt x="1344" y="2299"/>
                  </a:cubicBezTo>
                  <a:cubicBezTo>
                    <a:pt x="1512" y="2059"/>
                    <a:pt x="1561" y="1771"/>
                    <a:pt x="1561" y="1483"/>
                  </a:cubicBezTo>
                  <a:cubicBezTo>
                    <a:pt x="1585" y="1411"/>
                    <a:pt x="1585" y="1315"/>
                    <a:pt x="1561" y="1219"/>
                  </a:cubicBezTo>
                  <a:cubicBezTo>
                    <a:pt x="1512" y="811"/>
                    <a:pt x="1368" y="426"/>
                    <a:pt x="1104" y="90"/>
                  </a:cubicBezTo>
                  <a:cubicBezTo>
                    <a:pt x="1058" y="26"/>
                    <a:pt x="994" y="0"/>
                    <a:pt x="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4"/>
            <p:cNvSpPr/>
            <p:nvPr/>
          </p:nvSpPr>
          <p:spPr>
            <a:xfrm>
              <a:off x="3465250" y="2823000"/>
              <a:ext cx="37825" cy="80700"/>
            </a:xfrm>
            <a:custGeom>
              <a:avLst/>
              <a:gdLst/>
              <a:ahLst/>
              <a:cxnLst/>
              <a:rect l="l" t="t" r="r" b="b"/>
              <a:pathLst>
                <a:path w="1513" h="3228" extrusionOk="0">
                  <a:moveTo>
                    <a:pt x="783" y="1"/>
                  </a:moveTo>
                  <a:cubicBezTo>
                    <a:pt x="592" y="1"/>
                    <a:pt x="438" y="109"/>
                    <a:pt x="337" y="251"/>
                  </a:cubicBezTo>
                  <a:cubicBezTo>
                    <a:pt x="145" y="515"/>
                    <a:pt x="97" y="875"/>
                    <a:pt x="73" y="1211"/>
                  </a:cubicBezTo>
                  <a:cubicBezTo>
                    <a:pt x="1" y="1716"/>
                    <a:pt x="25" y="2220"/>
                    <a:pt x="193" y="2700"/>
                  </a:cubicBezTo>
                  <a:cubicBezTo>
                    <a:pt x="265" y="2892"/>
                    <a:pt x="337" y="3084"/>
                    <a:pt x="529" y="3180"/>
                  </a:cubicBezTo>
                  <a:cubicBezTo>
                    <a:pt x="595" y="3213"/>
                    <a:pt x="662" y="3228"/>
                    <a:pt x="726" y="3228"/>
                  </a:cubicBezTo>
                  <a:cubicBezTo>
                    <a:pt x="894" y="3228"/>
                    <a:pt x="1049" y="3127"/>
                    <a:pt x="1153" y="2988"/>
                  </a:cubicBezTo>
                  <a:cubicBezTo>
                    <a:pt x="1273" y="2820"/>
                    <a:pt x="1321" y="2604"/>
                    <a:pt x="1369" y="2412"/>
                  </a:cubicBezTo>
                  <a:cubicBezTo>
                    <a:pt x="1441" y="2196"/>
                    <a:pt x="1465" y="1956"/>
                    <a:pt x="1489" y="1740"/>
                  </a:cubicBezTo>
                  <a:cubicBezTo>
                    <a:pt x="1513" y="1307"/>
                    <a:pt x="1465" y="851"/>
                    <a:pt x="1297" y="443"/>
                  </a:cubicBezTo>
                  <a:cubicBezTo>
                    <a:pt x="1225" y="251"/>
                    <a:pt x="1105" y="83"/>
                    <a:pt x="889" y="11"/>
                  </a:cubicBezTo>
                  <a:cubicBezTo>
                    <a:pt x="852" y="4"/>
                    <a:pt x="817" y="1"/>
                    <a:pt x="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4"/>
            <p:cNvSpPr/>
            <p:nvPr/>
          </p:nvSpPr>
          <p:spPr>
            <a:xfrm>
              <a:off x="3513250" y="2837275"/>
              <a:ext cx="26425" cy="36075"/>
            </a:xfrm>
            <a:custGeom>
              <a:avLst/>
              <a:gdLst/>
              <a:ahLst/>
              <a:cxnLst/>
              <a:rect l="l" t="t" r="r" b="b"/>
              <a:pathLst>
                <a:path w="1057" h="1443" extrusionOk="0">
                  <a:moveTo>
                    <a:pt x="295" y="1"/>
                  </a:moveTo>
                  <a:cubicBezTo>
                    <a:pt x="253" y="1"/>
                    <a:pt x="211" y="12"/>
                    <a:pt x="169" y="40"/>
                  </a:cubicBezTo>
                  <a:cubicBezTo>
                    <a:pt x="121" y="88"/>
                    <a:pt x="49" y="136"/>
                    <a:pt x="49" y="208"/>
                  </a:cubicBezTo>
                  <a:cubicBezTo>
                    <a:pt x="25" y="424"/>
                    <a:pt x="25" y="592"/>
                    <a:pt x="49" y="809"/>
                  </a:cubicBezTo>
                  <a:cubicBezTo>
                    <a:pt x="49" y="809"/>
                    <a:pt x="49" y="833"/>
                    <a:pt x="49" y="833"/>
                  </a:cubicBezTo>
                  <a:lnTo>
                    <a:pt x="49" y="881"/>
                  </a:lnTo>
                  <a:cubicBezTo>
                    <a:pt x="1" y="1001"/>
                    <a:pt x="73" y="1145"/>
                    <a:pt x="193" y="1217"/>
                  </a:cubicBezTo>
                  <a:cubicBezTo>
                    <a:pt x="193" y="1241"/>
                    <a:pt x="217" y="1265"/>
                    <a:pt x="241" y="1313"/>
                  </a:cubicBezTo>
                  <a:cubicBezTo>
                    <a:pt x="290" y="1394"/>
                    <a:pt x="383" y="1442"/>
                    <a:pt x="483" y="1442"/>
                  </a:cubicBezTo>
                  <a:cubicBezTo>
                    <a:pt x="530" y="1442"/>
                    <a:pt x="579" y="1432"/>
                    <a:pt x="625" y="1409"/>
                  </a:cubicBezTo>
                  <a:cubicBezTo>
                    <a:pt x="1057" y="1145"/>
                    <a:pt x="1057" y="424"/>
                    <a:pt x="625" y="160"/>
                  </a:cubicBezTo>
                  <a:cubicBezTo>
                    <a:pt x="601" y="160"/>
                    <a:pt x="577" y="160"/>
                    <a:pt x="553" y="136"/>
                  </a:cubicBezTo>
                  <a:cubicBezTo>
                    <a:pt x="529" y="88"/>
                    <a:pt x="457" y="40"/>
                    <a:pt x="385" y="16"/>
                  </a:cubicBezTo>
                  <a:cubicBezTo>
                    <a:pt x="355" y="6"/>
                    <a:pt x="325"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4"/>
            <p:cNvSpPr/>
            <p:nvPr/>
          </p:nvSpPr>
          <p:spPr>
            <a:xfrm>
              <a:off x="3395650" y="2726425"/>
              <a:ext cx="22225" cy="29300"/>
            </a:xfrm>
            <a:custGeom>
              <a:avLst/>
              <a:gdLst/>
              <a:ahLst/>
              <a:cxnLst/>
              <a:rect l="l" t="t" r="r" b="b"/>
              <a:pathLst>
                <a:path w="889" h="1172" extrusionOk="0">
                  <a:moveTo>
                    <a:pt x="557" y="0"/>
                  </a:moveTo>
                  <a:cubicBezTo>
                    <a:pt x="500" y="0"/>
                    <a:pt x="442" y="17"/>
                    <a:pt x="408" y="34"/>
                  </a:cubicBezTo>
                  <a:cubicBezTo>
                    <a:pt x="408" y="34"/>
                    <a:pt x="384" y="58"/>
                    <a:pt x="384" y="58"/>
                  </a:cubicBezTo>
                  <a:cubicBezTo>
                    <a:pt x="288" y="58"/>
                    <a:pt x="216" y="106"/>
                    <a:pt x="144" y="178"/>
                  </a:cubicBezTo>
                  <a:cubicBezTo>
                    <a:pt x="0" y="442"/>
                    <a:pt x="0" y="778"/>
                    <a:pt x="144" y="1018"/>
                  </a:cubicBezTo>
                  <a:cubicBezTo>
                    <a:pt x="194" y="1118"/>
                    <a:pt x="301" y="1171"/>
                    <a:pt x="402" y="1171"/>
                  </a:cubicBezTo>
                  <a:cubicBezTo>
                    <a:pt x="447" y="1171"/>
                    <a:pt x="491" y="1160"/>
                    <a:pt x="528" y="1138"/>
                  </a:cubicBezTo>
                  <a:cubicBezTo>
                    <a:pt x="696" y="1018"/>
                    <a:pt x="816" y="874"/>
                    <a:pt x="840" y="682"/>
                  </a:cubicBezTo>
                  <a:cubicBezTo>
                    <a:pt x="888" y="514"/>
                    <a:pt x="864" y="298"/>
                    <a:pt x="792" y="154"/>
                  </a:cubicBezTo>
                  <a:cubicBezTo>
                    <a:pt x="744" y="82"/>
                    <a:pt x="672" y="34"/>
                    <a:pt x="624" y="10"/>
                  </a:cubicBezTo>
                  <a:cubicBezTo>
                    <a:pt x="603" y="3"/>
                    <a:pt x="580" y="0"/>
                    <a:pt x="5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4"/>
            <p:cNvSpPr/>
            <p:nvPr/>
          </p:nvSpPr>
          <p:spPr>
            <a:xfrm>
              <a:off x="3425650" y="2688700"/>
              <a:ext cx="33025" cy="65950"/>
            </a:xfrm>
            <a:custGeom>
              <a:avLst/>
              <a:gdLst/>
              <a:ahLst/>
              <a:cxnLst/>
              <a:rect l="l" t="t" r="r" b="b"/>
              <a:pathLst>
                <a:path w="1321" h="2638" extrusionOk="0">
                  <a:moveTo>
                    <a:pt x="624" y="919"/>
                  </a:moveTo>
                  <a:cubicBezTo>
                    <a:pt x="648" y="991"/>
                    <a:pt x="672" y="1063"/>
                    <a:pt x="672" y="1135"/>
                  </a:cubicBezTo>
                  <a:cubicBezTo>
                    <a:pt x="672" y="1207"/>
                    <a:pt x="648" y="1303"/>
                    <a:pt x="624" y="1399"/>
                  </a:cubicBezTo>
                  <a:cubicBezTo>
                    <a:pt x="600" y="1327"/>
                    <a:pt x="600" y="1255"/>
                    <a:pt x="600" y="1183"/>
                  </a:cubicBezTo>
                  <a:cubicBezTo>
                    <a:pt x="600" y="1087"/>
                    <a:pt x="600" y="1015"/>
                    <a:pt x="624" y="919"/>
                  </a:cubicBezTo>
                  <a:close/>
                  <a:moveTo>
                    <a:pt x="574" y="1"/>
                  </a:moveTo>
                  <a:cubicBezTo>
                    <a:pt x="456" y="1"/>
                    <a:pt x="340" y="47"/>
                    <a:pt x="240" y="127"/>
                  </a:cubicBezTo>
                  <a:cubicBezTo>
                    <a:pt x="144" y="223"/>
                    <a:pt x="120" y="367"/>
                    <a:pt x="96" y="511"/>
                  </a:cubicBezTo>
                  <a:cubicBezTo>
                    <a:pt x="48" y="727"/>
                    <a:pt x="24" y="943"/>
                    <a:pt x="24" y="1159"/>
                  </a:cubicBezTo>
                  <a:cubicBezTo>
                    <a:pt x="0" y="1471"/>
                    <a:pt x="24" y="1783"/>
                    <a:pt x="96" y="2095"/>
                  </a:cubicBezTo>
                  <a:cubicBezTo>
                    <a:pt x="120" y="2215"/>
                    <a:pt x="168" y="2335"/>
                    <a:pt x="216" y="2431"/>
                  </a:cubicBezTo>
                  <a:cubicBezTo>
                    <a:pt x="312" y="2565"/>
                    <a:pt x="438" y="2638"/>
                    <a:pt x="570" y="2638"/>
                  </a:cubicBezTo>
                  <a:cubicBezTo>
                    <a:pt x="604" y="2638"/>
                    <a:pt x="638" y="2633"/>
                    <a:pt x="672" y="2623"/>
                  </a:cubicBezTo>
                  <a:cubicBezTo>
                    <a:pt x="960" y="2575"/>
                    <a:pt x="1129" y="2311"/>
                    <a:pt x="1201" y="2047"/>
                  </a:cubicBezTo>
                  <a:cubicBezTo>
                    <a:pt x="1321" y="1759"/>
                    <a:pt x="1297" y="1423"/>
                    <a:pt x="1249" y="1111"/>
                  </a:cubicBezTo>
                  <a:cubicBezTo>
                    <a:pt x="1249" y="1087"/>
                    <a:pt x="1249" y="1087"/>
                    <a:pt x="1249" y="1087"/>
                  </a:cubicBezTo>
                  <a:cubicBezTo>
                    <a:pt x="1249" y="1039"/>
                    <a:pt x="1249" y="991"/>
                    <a:pt x="1225" y="967"/>
                  </a:cubicBezTo>
                  <a:cubicBezTo>
                    <a:pt x="1201" y="847"/>
                    <a:pt x="1153" y="727"/>
                    <a:pt x="1129" y="607"/>
                  </a:cubicBezTo>
                  <a:cubicBezTo>
                    <a:pt x="1057" y="367"/>
                    <a:pt x="936" y="79"/>
                    <a:pt x="648" y="7"/>
                  </a:cubicBezTo>
                  <a:cubicBezTo>
                    <a:pt x="624" y="3"/>
                    <a:pt x="599"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4"/>
            <p:cNvSpPr/>
            <p:nvPr/>
          </p:nvSpPr>
          <p:spPr>
            <a:xfrm>
              <a:off x="3468850" y="2705200"/>
              <a:ext cx="26425" cy="32650"/>
            </a:xfrm>
            <a:custGeom>
              <a:avLst/>
              <a:gdLst/>
              <a:ahLst/>
              <a:cxnLst/>
              <a:rect l="l" t="t" r="r" b="b"/>
              <a:pathLst>
                <a:path w="1057" h="1306" extrusionOk="0">
                  <a:moveTo>
                    <a:pt x="643" y="0"/>
                  </a:moveTo>
                  <a:cubicBezTo>
                    <a:pt x="606" y="0"/>
                    <a:pt x="567" y="6"/>
                    <a:pt x="529" y="19"/>
                  </a:cubicBezTo>
                  <a:cubicBezTo>
                    <a:pt x="529" y="19"/>
                    <a:pt x="505" y="43"/>
                    <a:pt x="481" y="43"/>
                  </a:cubicBezTo>
                  <a:cubicBezTo>
                    <a:pt x="457" y="19"/>
                    <a:pt x="433" y="19"/>
                    <a:pt x="433" y="19"/>
                  </a:cubicBezTo>
                  <a:cubicBezTo>
                    <a:pt x="398" y="9"/>
                    <a:pt x="365" y="4"/>
                    <a:pt x="333" y="4"/>
                  </a:cubicBezTo>
                  <a:cubicBezTo>
                    <a:pt x="210" y="4"/>
                    <a:pt x="111" y="77"/>
                    <a:pt x="73" y="211"/>
                  </a:cubicBezTo>
                  <a:cubicBezTo>
                    <a:pt x="25" y="403"/>
                    <a:pt x="1" y="595"/>
                    <a:pt x="25" y="787"/>
                  </a:cubicBezTo>
                  <a:cubicBezTo>
                    <a:pt x="25" y="907"/>
                    <a:pt x="25" y="1027"/>
                    <a:pt x="97" y="1123"/>
                  </a:cubicBezTo>
                  <a:cubicBezTo>
                    <a:pt x="154" y="1237"/>
                    <a:pt x="286" y="1306"/>
                    <a:pt x="422" y="1306"/>
                  </a:cubicBezTo>
                  <a:cubicBezTo>
                    <a:pt x="457" y="1306"/>
                    <a:pt x="494" y="1301"/>
                    <a:pt x="529" y="1291"/>
                  </a:cubicBezTo>
                  <a:cubicBezTo>
                    <a:pt x="649" y="1243"/>
                    <a:pt x="745" y="1147"/>
                    <a:pt x="817" y="1051"/>
                  </a:cubicBezTo>
                  <a:cubicBezTo>
                    <a:pt x="841" y="979"/>
                    <a:pt x="889" y="907"/>
                    <a:pt x="913" y="835"/>
                  </a:cubicBezTo>
                  <a:cubicBezTo>
                    <a:pt x="961" y="739"/>
                    <a:pt x="1009" y="643"/>
                    <a:pt x="1033" y="547"/>
                  </a:cubicBezTo>
                  <a:cubicBezTo>
                    <a:pt x="1057" y="379"/>
                    <a:pt x="1033" y="235"/>
                    <a:pt x="913" y="115"/>
                  </a:cubicBezTo>
                  <a:cubicBezTo>
                    <a:pt x="842" y="45"/>
                    <a:pt x="746"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4"/>
            <p:cNvSpPr/>
            <p:nvPr/>
          </p:nvSpPr>
          <p:spPr>
            <a:xfrm>
              <a:off x="3482050" y="2569675"/>
              <a:ext cx="27625" cy="41675"/>
            </a:xfrm>
            <a:custGeom>
              <a:avLst/>
              <a:gdLst/>
              <a:ahLst/>
              <a:cxnLst/>
              <a:rect l="l" t="t" r="r" b="b"/>
              <a:pathLst>
                <a:path w="1105" h="1667" extrusionOk="0">
                  <a:moveTo>
                    <a:pt x="487" y="1"/>
                  </a:moveTo>
                  <a:cubicBezTo>
                    <a:pt x="370" y="1"/>
                    <a:pt x="260" y="74"/>
                    <a:pt x="241" y="207"/>
                  </a:cubicBezTo>
                  <a:cubicBezTo>
                    <a:pt x="217" y="303"/>
                    <a:pt x="193" y="423"/>
                    <a:pt x="193" y="519"/>
                  </a:cubicBezTo>
                  <a:cubicBezTo>
                    <a:pt x="145" y="567"/>
                    <a:pt x="121" y="615"/>
                    <a:pt x="73" y="663"/>
                  </a:cubicBezTo>
                  <a:cubicBezTo>
                    <a:pt x="1" y="783"/>
                    <a:pt x="49" y="975"/>
                    <a:pt x="169" y="1047"/>
                  </a:cubicBezTo>
                  <a:cubicBezTo>
                    <a:pt x="169" y="1167"/>
                    <a:pt x="169" y="1263"/>
                    <a:pt x="193" y="1383"/>
                  </a:cubicBezTo>
                  <a:cubicBezTo>
                    <a:pt x="193" y="1504"/>
                    <a:pt x="241" y="1600"/>
                    <a:pt x="361" y="1648"/>
                  </a:cubicBezTo>
                  <a:cubicBezTo>
                    <a:pt x="387" y="1661"/>
                    <a:pt x="416" y="1667"/>
                    <a:pt x="446" y="1667"/>
                  </a:cubicBezTo>
                  <a:cubicBezTo>
                    <a:pt x="522" y="1667"/>
                    <a:pt x="604" y="1627"/>
                    <a:pt x="673" y="1576"/>
                  </a:cubicBezTo>
                  <a:cubicBezTo>
                    <a:pt x="1033" y="1287"/>
                    <a:pt x="1105" y="759"/>
                    <a:pt x="889" y="351"/>
                  </a:cubicBezTo>
                  <a:cubicBezTo>
                    <a:pt x="865" y="303"/>
                    <a:pt x="817" y="255"/>
                    <a:pt x="769" y="231"/>
                  </a:cubicBezTo>
                  <a:cubicBezTo>
                    <a:pt x="769" y="135"/>
                    <a:pt x="697" y="39"/>
                    <a:pt x="577" y="15"/>
                  </a:cubicBezTo>
                  <a:cubicBezTo>
                    <a:pt x="547" y="6"/>
                    <a:pt x="517"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4"/>
            <p:cNvSpPr/>
            <p:nvPr/>
          </p:nvSpPr>
          <p:spPr>
            <a:xfrm>
              <a:off x="3455050" y="2567400"/>
              <a:ext cx="22225" cy="30650"/>
            </a:xfrm>
            <a:custGeom>
              <a:avLst/>
              <a:gdLst/>
              <a:ahLst/>
              <a:cxnLst/>
              <a:rect l="l" t="t" r="r" b="b"/>
              <a:pathLst>
                <a:path w="889" h="1226" extrusionOk="0">
                  <a:moveTo>
                    <a:pt x="380" y="0"/>
                  </a:moveTo>
                  <a:cubicBezTo>
                    <a:pt x="357" y="0"/>
                    <a:pt x="334" y="3"/>
                    <a:pt x="313" y="10"/>
                  </a:cubicBezTo>
                  <a:cubicBezTo>
                    <a:pt x="265" y="34"/>
                    <a:pt x="193" y="82"/>
                    <a:pt x="145" y="154"/>
                  </a:cubicBezTo>
                  <a:cubicBezTo>
                    <a:pt x="1" y="442"/>
                    <a:pt x="1" y="802"/>
                    <a:pt x="169" y="1090"/>
                  </a:cubicBezTo>
                  <a:cubicBezTo>
                    <a:pt x="225" y="1165"/>
                    <a:pt x="310" y="1226"/>
                    <a:pt x="402" y="1226"/>
                  </a:cubicBezTo>
                  <a:cubicBezTo>
                    <a:pt x="428" y="1226"/>
                    <a:pt x="454" y="1221"/>
                    <a:pt x="481" y="1210"/>
                  </a:cubicBezTo>
                  <a:cubicBezTo>
                    <a:pt x="673" y="1162"/>
                    <a:pt x="841" y="994"/>
                    <a:pt x="865" y="778"/>
                  </a:cubicBezTo>
                  <a:cubicBezTo>
                    <a:pt x="889" y="682"/>
                    <a:pt x="889" y="562"/>
                    <a:pt x="865" y="466"/>
                  </a:cubicBezTo>
                  <a:cubicBezTo>
                    <a:pt x="841" y="418"/>
                    <a:pt x="817" y="370"/>
                    <a:pt x="793" y="322"/>
                  </a:cubicBezTo>
                  <a:cubicBezTo>
                    <a:pt x="745" y="274"/>
                    <a:pt x="721" y="226"/>
                    <a:pt x="673" y="202"/>
                  </a:cubicBezTo>
                  <a:cubicBezTo>
                    <a:pt x="649" y="130"/>
                    <a:pt x="601" y="82"/>
                    <a:pt x="529" y="34"/>
                  </a:cubicBezTo>
                  <a:cubicBezTo>
                    <a:pt x="495" y="17"/>
                    <a:pt x="437" y="0"/>
                    <a:pt x="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4"/>
            <p:cNvSpPr/>
            <p:nvPr/>
          </p:nvSpPr>
          <p:spPr>
            <a:xfrm>
              <a:off x="3450850" y="2445750"/>
              <a:ext cx="25825" cy="42875"/>
            </a:xfrm>
            <a:custGeom>
              <a:avLst/>
              <a:gdLst/>
              <a:ahLst/>
              <a:cxnLst/>
              <a:rect l="l" t="t" r="r" b="b"/>
              <a:pathLst>
                <a:path w="1033" h="1715" extrusionOk="0">
                  <a:moveTo>
                    <a:pt x="680" y="1"/>
                  </a:moveTo>
                  <a:cubicBezTo>
                    <a:pt x="670" y="1"/>
                    <a:pt x="659" y="2"/>
                    <a:pt x="649" y="4"/>
                  </a:cubicBezTo>
                  <a:cubicBezTo>
                    <a:pt x="553" y="4"/>
                    <a:pt x="481" y="52"/>
                    <a:pt x="433" y="124"/>
                  </a:cubicBezTo>
                  <a:cubicBezTo>
                    <a:pt x="361" y="148"/>
                    <a:pt x="289" y="172"/>
                    <a:pt x="241" y="244"/>
                  </a:cubicBezTo>
                  <a:cubicBezTo>
                    <a:pt x="49" y="580"/>
                    <a:pt x="0" y="1012"/>
                    <a:pt x="145" y="1396"/>
                  </a:cubicBezTo>
                  <a:cubicBezTo>
                    <a:pt x="169" y="1468"/>
                    <a:pt x="217" y="1540"/>
                    <a:pt x="289" y="1564"/>
                  </a:cubicBezTo>
                  <a:cubicBezTo>
                    <a:pt x="313" y="1612"/>
                    <a:pt x="361" y="1636"/>
                    <a:pt x="409" y="1660"/>
                  </a:cubicBezTo>
                  <a:cubicBezTo>
                    <a:pt x="457" y="1696"/>
                    <a:pt x="517" y="1714"/>
                    <a:pt x="580" y="1714"/>
                  </a:cubicBezTo>
                  <a:cubicBezTo>
                    <a:pt x="643" y="1714"/>
                    <a:pt x="709" y="1696"/>
                    <a:pt x="769" y="1660"/>
                  </a:cubicBezTo>
                  <a:cubicBezTo>
                    <a:pt x="913" y="1564"/>
                    <a:pt x="961" y="1396"/>
                    <a:pt x="865" y="1228"/>
                  </a:cubicBezTo>
                  <a:cubicBezTo>
                    <a:pt x="865" y="1204"/>
                    <a:pt x="865" y="1204"/>
                    <a:pt x="841" y="1180"/>
                  </a:cubicBezTo>
                  <a:cubicBezTo>
                    <a:pt x="1009" y="892"/>
                    <a:pt x="1033" y="532"/>
                    <a:pt x="913" y="196"/>
                  </a:cubicBezTo>
                  <a:cubicBezTo>
                    <a:pt x="891" y="108"/>
                    <a:pt x="789" y="1"/>
                    <a:pt x="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4"/>
            <p:cNvSpPr/>
            <p:nvPr/>
          </p:nvSpPr>
          <p:spPr>
            <a:xfrm>
              <a:off x="3489850" y="2444975"/>
              <a:ext cx="16225" cy="22925"/>
            </a:xfrm>
            <a:custGeom>
              <a:avLst/>
              <a:gdLst/>
              <a:ahLst/>
              <a:cxnLst/>
              <a:rect l="l" t="t" r="r" b="b"/>
              <a:pathLst>
                <a:path w="649" h="917" extrusionOk="0">
                  <a:moveTo>
                    <a:pt x="352" y="1"/>
                  </a:moveTo>
                  <a:cubicBezTo>
                    <a:pt x="331" y="1"/>
                    <a:pt x="310" y="4"/>
                    <a:pt x="289" y="11"/>
                  </a:cubicBezTo>
                  <a:cubicBezTo>
                    <a:pt x="217" y="35"/>
                    <a:pt x="145" y="83"/>
                    <a:pt x="121" y="131"/>
                  </a:cubicBezTo>
                  <a:cubicBezTo>
                    <a:pt x="73" y="203"/>
                    <a:pt x="49" y="299"/>
                    <a:pt x="25" y="371"/>
                  </a:cubicBezTo>
                  <a:cubicBezTo>
                    <a:pt x="1" y="467"/>
                    <a:pt x="1" y="539"/>
                    <a:pt x="1" y="635"/>
                  </a:cubicBezTo>
                  <a:cubicBezTo>
                    <a:pt x="1" y="659"/>
                    <a:pt x="1" y="707"/>
                    <a:pt x="25" y="731"/>
                  </a:cubicBezTo>
                  <a:cubicBezTo>
                    <a:pt x="25" y="779"/>
                    <a:pt x="49" y="803"/>
                    <a:pt x="73" y="827"/>
                  </a:cubicBezTo>
                  <a:cubicBezTo>
                    <a:pt x="97" y="851"/>
                    <a:pt x="121" y="851"/>
                    <a:pt x="145" y="875"/>
                  </a:cubicBezTo>
                  <a:cubicBezTo>
                    <a:pt x="169" y="899"/>
                    <a:pt x="217" y="899"/>
                    <a:pt x="241" y="899"/>
                  </a:cubicBezTo>
                  <a:cubicBezTo>
                    <a:pt x="253" y="911"/>
                    <a:pt x="265" y="917"/>
                    <a:pt x="277" y="917"/>
                  </a:cubicBezTo>
                  <a:cubicBezTo>
                    <a:pt x="289" y="917"/>
                    <a:pt x="301" y="911"/>
                    <a:pt x="313" y="899"/>
                  </a:cubicBezTo>
                  <a:cubicBezTo>
                    <a:pt x="361" y="899"/>
                    <a:pt x="385" y="899"/>
                    <a:pt x="433" y="875"/>
                  </a:cubicBezTo>
                  <a:cubicBezTo>
                    <a:pt x="481" y="827"/>
                    <a:pt x="529" y="779"/>
                    <a:pt x="553" y="707"/>
                  </a:cubicBezTo>
                  <a:cubicBezTo>
                    <a:pt x="577" y="611"/>
                    <a:pt x="601" y="515"/>
                    <a:pt x="649" y="443"/>
                  </a:cubicBezTo>
                  <a:cubicBezTo>
                    <a:pt x="649" y="395"/>
                    <a:pt x="649" y="347"/>
                    <a:pt x="649" y="323"/>
                  </a:cubicBezTo>
                  <a:cubicBezTo>
                    <a:pt x="649" y="299"/>
                    <a:pt x="649" y="299"/>
                    <a:pt x="625" y="275"/>
                  </a:cubicBezTo>
                  <a:cubicBezTo>
                    <a:pt x="625" y="251"/>
                    <a:pt x="625" y="227"/>
                    <a:pt x="625" y="203"/>
                  </a:cubicBezTo>
                  <a:cubicBezTo>
                    <a:pt x="625" y="179"/>
                    <a:pt x="601" y="131"/>
                    <a:pt x="577" y="107"/>
                  </a:cubicBezTo>
                  <a:cubicBezTo>
                    <a:pt x="553" y="83"/>
                    <a:pt x="529" y="59"/>
                    <a:pt x="505" y="35"/>
                  </a:cubicBezTo>
                  <a:cubicBezTo>
                    <a:pt x="454" y="18"/>
                    <a:pt x="403"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4"/>
            <p:cNvSpPr/>
            <p:nvPr/>
          </p:nvSpPr>
          <p:spPr>
            <a:xfrm>
              <a:off x="3366250" y="3202975"/>
              <a:ext cx="34825" cy="103450"/>
            </a:xfrm>
            <a:custGeom>
              <a:avLst/>
              <a:gdLst/>
              <a:ahLst/>
              <a:cxnLst/>
              <a:rect l="l" t="t" r="r" b="b"/>
              <a:pathLst>
                <a:path w="1393" h="4138" extrusionOk="0">
                  <a:moveTo>
                    <a:pt x="768" y="1470"/>
                  </a:moveTo>
                  <a:cubicBezTo>
                    <a:pt x="768" y="1542"/>
                    <a:pt x="768" y="1614"/>
                    <a:pt x="768" y="1686"/>
                  </a:cubicBezTo>
                  <a:lnTo>
                    <a:pt x="744" y="1686"/>
                  </a:lnTo>
                  <a:cubicBezTo>
                    <a:pt x="744" y="1614"/>
                    <a:pt x="744" y="1542"/>
                    <a:pt x="768" y="1470"/>
                  </a:cubicBezTo>
                  <a:close/>
                  <a:moveTo>
                    <a:pt x="782" y="1"/>
                  </a:moveTo>
                  <a:cubicBezTo>
                    <a:pt x="709" y="1"/>
                    <a:pt x="635" y="33"/>
                    <a:pt x="576" y="102"/>
                  </a:cubicBezTo>
                  <a:cubicBezTo>
                    <a:pt x="240" y="126"/>
                    <a:pt x="72" y="438"/>
                    <a:pt x="48" y="774"/>
                  </a:cubicBezTo>
                  <a:cubicBezTo>
                    <a:pt x="0" y="1134"/>
                    <a:pt x="24" y="1542"/>
                    <a:pt x="24" y="1926"/>
                  </a:cubicBezTo>
                  <a:cubicBezTo>
                    <a:pt x="24" y="2622"/>
                    <a:pt x="0" y="3414"/>
                    <a:pt x="456" y="3990"/>
                  </a:cubicBezTo>
                  <a:cubicBezTo>
                    <a:pt x="512" y="4088"/>
                    <a:pt x="601" y="4137"/>
                    <a:pt x="694" y="4137"/>
                  </a:cubicBezTo>
                  <a:cubicBezTo>
                    <a:pt x="760" y="4137"/>
                    <a:pt x="828" y="4112"/>
                    <a:pt x="888" y="4062"/>
                  </a:cubicBezTo>
                  <a:cubicBezTo>
                    <a:pt x="1392" y="3630"/>
                    <a:pt x="1344" y="2886"/>
                    <a:pt x="1344" y="2310"/>
                  </a:cubicBezTo>
                  <a:cubicBezTo>
                    <a:pt x="1344" y="1590"/>
                    <a:pt x="1320" y="870"/>
                    <a:pt x="1032" y="198"/>
                  </a:cubicBezTo>
                  <a:cubicBezTo>
                    <a:pt x="990" y="70"/>
                    <a:pt x="888"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4"/>
            <p:cNvSpPr/>
            <p:nvPr/>
          </p:nvSpPr>
          <p:spPr>
            <a:xfrm>
              <a:off x="3423250" y="3184150"/>
              <a:ext cx="51625" cy="113750"/>
            </a:xfrm>
            <a:custGeom>
              <a:avLst/>
              <a:gdLst/>
              <a:ahLst/>
              <a:cxnLst/>
              <a:rect l="l" t="t" r="r" b="b"/>
              <a:pathLst>
                <a:path w="2065" h="4550" extrusionOk="0">
                  <a:moveTo>
                    <a:pt x="991" y="1"/>
                  </a:moveTo>
                  <a:cubicBezTo>
                    <a:pt x="906" y="1"/>
                    <a:pt x="821" y="40"/>
                    <a:pt x="768" y="135"/>
                  </a:cubicBezTo>
                  <a:cubicBezTo>
                    <a:pt x="144" y="1215"/>
                    <a:pt x="0" y="2535"/>
                    <a:pt x="360" y="3735"/>
                  </a:cubicBezTo>
                  <a:cubicBezTo>
                    <a:pt x="432" y="4023"/>
                    <a:pt x="528" y="4383"/>
                    <a:pt x="816" y="4503"/>
                  </a:cubicBezTo>
                  <a:cubicBezTo>
                    <a:pt x="891" y="4535"/>
                    <a:pt x="964" y="4550"/>
                    <a:pt x="1034" y="4550"/>
                  </a:cubicBezTo>
                  <a:cubicBezTo>
                    <a:pt x="1275" y="4550"/>
                    <a:pt x="1478" y="4378"/>
                    <a:pt x="1609" y="4191"/>
                  </a:cubicBezTo>
                  <a:cubicBezTo>
                    <a:pt x="1777" y="3927"/>
                    <a:pt x="1873" y="3591"/>
                    <a:pt x="1945" y="3303"/>
                  </a:cubicBezTo>
                  <a:cubicBezTo>
                    <a:pt x="2017" y="2991"/>
                    <a:pt x="2041" y="2679"/>
                    <a:pt x="2065" y="2367"/>
                  </a:cubicBezTo>
                  <a:cubicBezTo>
                    <a:pt x="2065" y="1647"/>
                    <a:pt x="1921" y="927"/>
                    <a:pt x="1585" y="279"/>
                  </a:cubicBezTo>
                  <a:cubicBezTo>
                    <a:pt x="1551" y="178"/>
                    <a:pt x="1471" y="136"/>
                    <a:pt x="1377" y="136"/>
                  </a:cubicBezTo>
                  <a:cubicBezTo>
                    <a:pt x="1336" y="136"/>
                    <a:pt x="1292" y="144"/>
                    <a:pt x="1249" y="159"/>
                  </a:cubicBezTo>
                  <a:cubicBezTo>
                    <a:pt x="1208" y="65"/>
                    <a:pt x="1100" y="1"/>
                    <a:pt x="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4"/>
            <p:cNvSpPr/>
            <p:nvPr/>
          </p:nvSpPr>
          <p:spPr>
            <a:xfrm>
              <a:off x="3489850" y="3200025"/>
              <a:ext cx="34825" cy="78775"/>
            </a:xfrm>
            <a:custGeom>
              <a:avLst/>
              <a:gdLst/>
              <a:ahLst/>
              <a:cxnLst/>
              <a:rect l="l" t="t" r="r" b="b"/>
              <a:pathLst>
                <a:path w="1393" h="3151" extrusionOk="0">
                  <a:moveTo>
                    <a:pt x="899" y="1"/>
                  </a:moveTo>
                  <a:cubicBezTo>
                    <a:pt x="828" y="1"/>
                    <a:pt x="754" y="30"/>
                    <a:pt x="697" y="76"/>
                  </a:cubicBezTo>
                  <a:cubicBezTo>
                    <a:pt x="679" y="73"/>
                    <a:pt x="662" y="72"/>
                    <a:pt x="646" y="72"/>
                  </a:cubicBezTo>
                  <a:cubicBezTo>
                    <a:pt x="504" y="72"/>
                    <a:pt x="404" y="160"/>
                    <a:pt x="361" y="268"/>
                  </a:cubicBezTo>
                  <a:cubicBezTo>
                    <a:pt x="193" y="700"/>
                    <a:pt x="97" y="1132"/>
                    <a:pt x="49" y="1564"/>
                  </a:cubicBezTo>
                  <a:cubicBezTo>
                    <a:pt x="1" y="1780"/>
                    <a:pt x="1" y="2020"/>
                    <a:pt x="1" y="2236"/>
                  </a:cubicBezTo>
                  <a:cubicBezTo>
                    <a:pt x="25" y="2452"/>
                    <a:pt x="25" y="2668"/>
                    <a:pt x="121" y="2860"/>
                  </a:cubicBezTo>
                  <a:cubicBezTo>
                    <a:pt x="210" y="3016"/>
                    <a:pt x="360" y="3151"/>
                    <a:pt x="554" y="3151"/>
                  </a:cubicBezTo>
                  <a:cubicBezTo>
                    <a:pt x="569" y="3151"/>
                    <a:pt x="585" y="3150"/>
                    <a:pt x="601" y="3148"/>
                  </a:cubicBezTo>
                  <a:cubicBezTo>
                    <a:pt x="841" y="3124"/>
                    <a:pt x="937" y="2908"/>
                    <a:pt x="1033" y="2716"/>
                  </a:cubicBezTo>
                  <a:cubicBezTo>
                    <a:pt x="1177" y="2308"/>
                    <a:pt x="1297" y="1900"/>
                    <a:pt x="1345" y="1492"/>
                  </a:cubicBezTo>
                  <a:cubicBezTo>
                    <a:pt x="1393" y="1012"/>
                    <a:pt x="1345" y="556"/>
                    <a:pt x="1105" y="124"/>
                  </a:cubicBezTo>
                  <a:cubicBezTo>
                    <a:pt x="1055" y="36"/>
                    <a:pt x="978" y="1"/>
                    <a:pt x="8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4"/>
            <p:cNvSpPr/>
            <p:nvPr/>
          </p:nvSpPr>
          <p:spPr>
            <a:xfrm>
              <a:off x="3537850" y="3209475"/>
              <a:ext cx="25825" cy="49625"/>
            </a:xfrm>
            <a:custGeom>
              <a:avLst/>
              <a:gdLst/>
              <a:ahLst/>
              <a:cxnLst/>
              <a:rect l="l" t="t" r="r" b="b"/>
              <a:pathLst>
                <a:path w="1033" h="1985" extrusionOk="0">
                  <a:moveTo>
                    <a:pt x="536" y="0"/>
                  </a:moveTo>
                  <a:cubicBezTo>
                    <a:pt x="442" y="0"/>
                    <a:pt x="354" y="48"/>
                    <a:pt x="289" y="130"/>
                  </a:cubicBezTo>
                  <a:cubicBezTo>
                    <a:pt x="145" y="346"/>
                    <a:pt x="49" y="586"/>
                    <a:pt x="25" y="850"/>
                  </a:cubicBezTo>
                  <a:cubicBezTo>
                    <a:pt x="25" y="898"/>
                    <a:pt x="1" y="946"/>
                    <a:pt x="25" y="994"/>
                  </a:cubicBezTo>
                  <a:cubicBezTo>
                    <a:pt x="1" y="1282"/>
                    <a:pt x="73" y="1594"/>
                    <a:pt x="241" y="1858"/>
                  </a:cubicBezTo>
                  <a:cubicBezTo>
                    <a:pt x="289" y="1942"/>
                    <a:pt x="379" y="1984"/>
                    <a:pt x="472" y="1984"/>
                  </a:cubicBezTo>
                  <a:cubicBezTo>
                    <a:pt x="565" y="1984"/>
                    <a:pt x="661" y="1942"/>
                    <a:pt x="721" y="1858"/>
                  </a:cubicBezTo>
                  <a:cubicBezTo>
                    <a:pt x="985" y="1402"/>
                    <a:pt x="1033" y="826"/>
                    <a:pt x="865" y="346"/>
                  </a:cubicBezTo>
                  <a:cubicBezTo>
                    <a:pt x="841" y="298"/>
                    <a:pt x="817" y="274"/>
                    <a:pt x="793" y="226"/>
                  </a:cubicBezTo>
                  <a:cubicBezTo>
                    <a:pt x="793" y="154"/>
                    <a:pt x="745" y="82"/>
                    <a:pt x="673" y="34"/>
                  </a:cubicBezTo>
                  <a:cubicBezTo>
                    <a:pt x="627" y="11"/>
                    <a:pt x="581"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4"/>
            <p:cNvSpPr/>
            <p:nvPr/>
          </p:nvSpPr>
          <p:spPr>
            <a:xfrm>
              <a:off x="3373450" y="3417325"/>
              <a:ext cx="27025" cy="39725"/>
            </a:xfrm>
            <a:custGeom>
              <a:avLst/>
              <a:gdLst/>
              <a:ahLst/>
              <a:cxnLst/>
              <a:rect l="l" t="t" r="r" b="b"/>
              <a:pathLst>
                <a:path w="1081" h="1589" extrusionOk="0">
                  <a:moveTo>
                    <a:pt x="744" y="1"/>
                  </a:moveTo>
                  <a:cubicBezTo>
                    <a:pt x="672" y="25"/>
                    <a:pt x="624" y="49"/>
                    <a:pt x="576" y="97"/>
                  </a:cubicBezTo>
                  <a:cubicBezTo>
                    <a:pt x="528" y="49"/>
                    <a:pt x="504" y="25"/>
                    <a:pt x="456" y="25"/>
                  </a:cubicBezTo>
                  <a:cubicBezTo>
                    <a:pt x="422" y="15"/>
                    <a:pt x="389" y="10"/>
                    <a:pt x="357" y="10"/>
                  </a:cubicBezTo>
                  <a:cubicBezTo>
                    <a:pt x="233" y="10"/>
                    <a:pt x="134" y="83"/>
                    <a:pt x="96" y="217"/>
                  </a:cubicBezTo>
                  <a:cubicBezTo>
                    <a:pt x="0" y="577"/>
                    <a:pt x="48" y="961"/>
                    <a:pt x="216" y="1297"/>
                  </a:cubicBezTo>
                  <a:cubicBezTo>
                    <a:pt x="288" y="1393"/>
                    <a:pt x="360" y="1465"/>
                    <a:pt x="456" y="1537"/>
                  </a:cubicBezTo>
                  <a:cubicBezTo>
                    <a:pt x="512" y="1570"/>
                    <a:pt x="583" y="1588"/>
                    <a:pt x="655" y="1588"/>
                  </a:cubicBezTo>
                  <a:cubicBezTo>
                    <a:pt x="739" y="1588"/>
                    <a:pt x="824" y="1564"/>
                    <a:pt x="888" y="1513"/>
                  </a:cubicBezTo>
                  <a:cubicBezTo>
                    <a:pt x="1080" y="1369"/>
                    <a:pt x="1056" y="1153"/>
                    <a:pt x="1056" y="937"/>
                  </a:cubicBezTo>
                  <a:cubicBezTo>
                    <a:pt x="1032" y="721"/>
                    <a:pt x="1032" y="505"/>
                    <a:pt x="1032" y="289"/>
                  </a:cubicBezTo>
                  <a:cubicBezTo>
                    <a:pt x="1032" y="145"/>
                    <a:pt x="912" y="1"/>
                    <a:pt x="7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4"/>
            <p:cNvSpPr/>
            <p:nvPr/>
          </p:nvSpPr>
          <p:spPr>
            <a:xfrm>
              <a:off x="3422050" y="3385525"/>
              <a:ext cx="41425" cy="90225"/>
            </a:xfrm>
            <a:custGeom>
              <a:avLst/>
              <a:gdLst/>
              <a:ahLst/>
              <a:cxnLst/>
              <a:rect l="l" t="t" r="r" b="b"/>
              <a:pathLst>
                <a:path w="1657" h="3609" extrusionOk="0">
                  <a:moveTo>
                    <a:pt x="912" y="1"/>
                  </a:moveTo>
                  <a:cubicBezTo>
                    <a:pt x="696" y="1"/>
                    <a:pt x="504" y="169"/>
                    <a:pt x="384" y="337"/>
                  </a:cubicBezTo>
                  <a:cubicBezTo>
                    <a:pt x="120" y="721"/>
                    <a:pt x="48" y="1249"/>
                    <a:pt x="24" y="1705"/>
                  </a:cubicBezTo>
                  <a:cubicBezTo>
                    <a:pt x="0" y="1945"/>
                    <a:pt x="24" y="2185"/>
                    <a:pt x="72" y="2425"/>
                  </a:cubicBezTo>
                  <a:cubicBezTo>
                    <a:pt x="96" y="2593"/>
                    <a:pt x="120" y="2761"/>
                    <a:pt x="192" y="2929"/>
                  </a:cubicBezTo>
                  <a:cubicBezTo>
                    <a:pt x="192" y="3025"/>
                    <a:pt x="240" y="3145"/>
                    <a:pt x="264" y="3241"/>
                  </a:cubicBezTo>
                  <a:cubicBezTo>
                    <a:pt x="350" y="3434"/>
                    <a:pt x="513" y="3608"/>
                    <a:pt x="736" y="3608"/>
                  </a:cubicBezTo>
                  <a:cubicBezTo>
                    <a:pt x="762" y="3608"/>
                    <a:pt x="789" y="3606"/>
                    <a:pt x="816" y="3601"/>
                  </a:cubicBezTo>
                  <a:cubicBezTo>
                    <a:pt x="1056" y="3529"/>
                    <a:pt x="1177" y="3313"/>
                    <a:pt x="1249" y="3097"/>
                  </a:cubicBezTo>
                  <a:cubicBezTo>
                    <a:pt x="1465" y="2665"/>
                    <a:pt x="1585" y="2185"/>
                    <a:pt x="1633" y="1705"/>
                  </a:cubicBezTo>
                  <a:cubicBezTo>
                    <a:pt x="1657" y="1465"/>
                    <a:pt x="1633" y="1225"/>
                    <a:pt x="1609" y="985"/>
                  </a:cubicBezTo>
                  <a:cubicBezTo>
                    <a:pt x="1585" y="769"/>
                    <a:pt x="1561" y="529"/>
                    <a:pt x="1465" y="337"/>
                  </a:cubicBezTo>
                  <a:cubicBezTo>
                    <a:pt x="1345" y="145"/>
                    <a:pt x="1152" y="1"/>
                    <a:pt x="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4"/>
            <p:cNvSpPr/>
            <p:nvPr/>
          </p:nvSpPr>
          <p:spPr>
            <a:xfrm>
              <a:off x="3468250" y="3393575"/>
              <a:ext cx="33625" cy="56800"/>
            </a:xfrm>
            <a:custGeom>
              <a:avLst/>
              <a:gdLst/>
              <a:ahLst/>
              <a:cxnLst/>
              <a:rect l="l" t="t" r="r" b="b"/>
              <a:pathLst>
                <a:path w="1345" h="2272" extrusionOk="0">
                  <a:moveTo>
                    <a:pt x="753" y="1"/>
                  </a:moveTo>
                  <a:cubicBezTo>
                    <a:pt x="719" y="1"/>
                    <a:pt x="684" y="5"/>
                    <a:pt x="649" y="15"/>
                  </a:cubicBezTo>
                  <a:lnTo>
                    <a:pt x="625" y="15"/>
                  </a:lnTo>
                  <a:cubicBezTo>
                    <a:pt x="604" y="11"/>
                    <a:pt x="583" y="9"/>
                    <a:pt x="563" y="9"/>
                  </a:cubicBezTo>
                  <a:cubicBezTo>
                    <a:pt x="465" y="9"/>
                    <a:pt x="372" y="55"/>
                    <a:pt x="313" y="135"/>
                  </a:cubicBezTo>
                  <a:cubicBezTo>
                    <a:pt x="97" y="495"/>
                    <a:pt x="1" y="951"/>
                    <a:pt x="73" y="1359"/>
                  </a:cubicBezTo>
                  <a:cubicBezTo>
                    <a:pt x="97" y="1575"/>
                    <a:pt x="145" y="1791"/>
                    <a:pt x="265" y="1983"/>
                  </a:cubicBezTo>
                  <a:cubicBezTo>
                    <a:pt x="349" y="2151"/>
                    <a:pt x="503" y="2272"/>
                    <a:pt x="670" y="2272"/>
                  </a:cubicBezTo>
                  <a:cubicBezTo>
                    <a:pt x="742" y="2272"/>
                    <a:pt x="817" y="2249"/>
                    <a:pt x="889" y="2199"/>
                  </a:cubicBezTo>
                  <a:cubicBezTo>
                    <a:pt x="1081" y="2079"/>
                    <a:pt x="1201" y="1815"/>
                    <a:pt x="1249" y="1623"/>
                  </a:cubicBezTo>
                  <a:cubicBezTo>
                    <a:pt x="1321" y="1407"/>
                    <a:pt x="1345" y="1191"/>
                    <a:pt x="1345" y="999"/>
                  </a:cubicBezTo>
                  <a:cubicBezTo>
                    <a:pt x="1345" y="783"/>
                    <a:pt x="1321" y="567"/>
                    <a:pt x="1249" y="375"/>
                  </a:cubicBezTo>
                  <a:cubicBezTo>
                    <a:pt x="1166" y="188"/>
                    <a:pt x="974" y="1"/>
                    <a:pt x="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4"/>
            <p:cNvSpPr/>
            <p:nvPr/>
          </p:nvSpPr>
          <p:spPr>
            <a:xfrm>
              <a:off x="3515050" y="3399250"/>
              <a:ext cx="29425" cy="40975"/>
            </a:xfrm>
            <a:custGeom>
              <a:avLst/>
              <a:gdLst/>
              <a:ahLst/>
              <a:cxnLst/>
              <a:rect l="l" t="t" r="r" b="b"/>
              <a:pathLst>
                <a:path w="1177" h="1639" extrusionOk="0">
                  <a:moveTo>
                    <a:pt x="617" y="0"/>
                  </a:moveTo>
                  <a:cubicBezTo>
                    <a:pt x="550" y="0"/>
                    <a:pt x="484" y="24"/>
                    <a:pt x="433" y="76"/>
                  </a:cubicBezTo>
                  <a:cubicBezTo>
                    <a:pt x="73" y="460"/>
                    <a:pt x="1" y="1060"/>
                    <a:pt x="265" y="1492"/>
                  </a:cubicBezTo>
                  <a:cubicBezTo>
                    <a:pt x="321" y="1590"/>
                    <a:pt x="418" y="1639"/>
                    <a:pt x="512" y="1639"/>
                  </a:cubicBezTo>
                  <a:cubicBezTo>
                    <a:pt x="580" y="1639"/>
                    <a:pt x="647" y="1614"/>
                    <a:pt x="697" y="1564"/>
                  </a:cubicBezTo>
                  <a:cubicBezTo>
                    <a:pt x="1033" y="1228"/>
                    <a:pt x="1177" y="724"/>
                    <a:pt x="1057" y="268"/>
                  </a:cubicBezTo>
                  <a:cubicBezTo>
                    <a:pt x="1033" y="148"/>
                    <a:pt x="913" y="76"/>
                    <a:pt x="793" y="52"/>
                  </a:cubicBezTo>
                  <a:cubicBezTo>
                    <a:pt x="737" y="18"/>
                    <a:pt x="676"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4"/>
            <p:cNvSpPr/>
            <p:nvPr/>
          </p:nvSpPr>
          <p:spPr>
            <a:xfrm>
              <a:off x="3275625" y="2581425"/>
              <a:ext cx="39600" cy="61925"/>
            </a:xfrm>
            <a:custGeom>
              <a:avLst/>
              <a:gdLst/>
              <a:ahLst/>
              <a:cxnLst/>
              <a:rect l="l" t="t" r="r" b="b"/>
              <a:pathLst>
                <a:path w="1584" h="2477" extrusionOk="0">
                  <a:moveTo>
                    <a:pt x="1111" y="0"/>
                  </a:moveTo>
                  <a:cubicBezTo>
                    <a:pt x="1101" y="0"/>
                    <a:pt x="1091" y="1"/>
                    <a:pt x="1081" y="1"/>
                  </a:cubicBezTo>
                  <a:cubicBezTo>
                    <a:pt x="841" y="1"/>
                    <a:pt x="721" y="193"/>
                    <a:pt x="625" y="361"/>
                  </a:cubicBezTo>
                  <a:cubicBezTo>
                    <a:pt x="529" y="529"/>
                    <a:pt x="433" y="673"/>
                    <a:pt x="361" y="841"/>
                  </a:cubicBezTo>
                  <a:cubicBezTo>
                    <a:pt x="361" y="865"/>
                    <a:pt x="337" y="889"/>
                    <a:pt x="337" y="913"/>
                  </a:cubicBezTo>
                  <a:cubicBezTo>
                    <a:pt x="121" y="1298"/>
                    <a:pt x="1" y="1730"/>
                    <a:pt x="25" y="2186"/>
                  </a:cubicBezTo>
                  <a:cubicBezTo>
                    <a:pt x="25" y="2306"/>
                    <a:pt x="97" y="2402"/>
                    <a:pt x="217" y="2450"/>
                  </a:cubicBezTo>
                  <a:cubicBezTo>
                    <a:pt x="273" y="2468"/>
                    <a:pt x="327" y="2477"/>
                    <a:pt x="378" y="2477"/>
                  </a:cubicBezTo>
                  <a:cubicBezTo>
                    <a:pt x="722" y="2477"/>
                    <a:pt x="962" y="2094"/>
                    <a:pt x="1129" y="1802"/>
                  </a:cubicBezTo>
                  <a:cubicBezTo>
                    <a:pt x="1297" y="1490"/>
                    <a:pt x="1441" y="1106"/>
                    <a:pt x="1513" y="745"/>
                  </a:cubicBezTo>
                  <a:cubicBezTo>
                    <a:pt x="1583" y="441"/>
                    <a:pt x="1494"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4"/>
            <p:cNvSpPr/>
            <p:nvPr/>
          </p:nvSpPr>
          <p:spPr>
            <a:xfrm>
              <a:off x="3316425" y="2580300"/>
              <a:ext cx="42050" cy="77375"/>
            </a:xfrm>
            <a:custGeom>
              <a:avLst/>
              <a:gdLst/>
              <a:ahLst/>
              <a:cxnLst/>
              <a:rect l="l" t="t" r="r" b="b"/>
              <a:pathLst>
                <a:path w="1682" h="3095" extrusionOk="0">
                  <a:moveTo>
                    <a:pt x="933" y="1"/>
                  </a:moveTo>
                  <a:cubicBezTo>
                    <a:pt x="885" y="1"/>
                    <a:pt x="836" y="14"/>
                    <a:pt x="793" y="46"/>
                  </a:cubicBezTo>
                  <a:cubicBezTo>
                    <a:pt x="649" y="118"/>
                    <a:pt x="625" y="262"/>
                    <a:pt x="697" y="406"/>
                  </a:cubicBezTo>
                  <a:cubicBezTo>
                    <a:pt x="649" y="430"/>
                    <a:pt x="601" y="478"/>
                    <a:pt x="577" y="526"/>
                  </a:cubicBezTo>
                  <a:cubicBezTo>
                    <a:pt x="145" y="1247"/>
                    <a:pt x="1" y="2063"/>
                    <a:pt x="121" y="2903"/>
                  </a:cubicBezTo>
                  <a:cubicBezTo>
                    <a:pt x="136" y="3034"/>
                    <a:pt x="257" y="3095"/>
                    <a:pt x="382" y="3095"/>
                  </a:cubicBezTo>
                  <a:cubicBezTo>
                    <a:pt x="463" y="3095"/>
                    <a:pt x="545" y="3070"/>
                    <a:pt x="601" y="3023"/>
                  </a:cubicBezTo>
                  <a:cubicBezTo>
                    <a:pt x="1369" y="2351"/>
                    <a:pt x="1681" y="1223"/>
                    <a:pt x="1417" y="238"/>
                  </a:cubicBezTo>
                  <a:cubicBezTo>
                    <a:pt x="1396" y="113"/>
                    <a:pt x="1284" y="42"/>
                    <a:pt x="1160" y="42"/>
                  </a:cubicBezTo>
                  <a:cubicBezTo>
                    <a:pt x="1142" y="42"/>
                    <a:pt x="1123" y="43"/>
                    <a:pt x="1105" y="46"/>
                  </a:cubicBezTo>
                  <a:cubicBezTo>
                    <a:pt x="1052" y="20"/>
                    <a:pt x="992" y="1"/>
                    <a:pt x="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4"/>
            <p:cNvSpPr/>
            <p:nvPr/>
          </p:nvSpPr>
          <p:spPr>
            <a:xfrm>
              <a:off x="3317025" y="2463675"/>
              <a:ext cx="23450" cy="36900"/>
            </a:xfrm>
            <a:custGeom>
              <a:avLst/>
              <a:gdLst/>
              <a:ahLst/>
              <a:cxnLst/>
              <a:rect l="l" t="t" r="r" b="b"/>
              <a:pathLst>
                <a:path w="938" h="1476" extrusionOk="0">
                  <a:moveTo>
                    <a:pt x="478" y="1"/>
                  </a:moveTo>
                  <a:cubicBezTo>
                    <a:pt x="394" y="1"/>
                    <a:pt x="305" y="47"/>
                    <a:pt x="265" y="127"/>
                  </a:cubicBezTo>
                  <a:cubicBezTo>
                    <a:pt x="49" y="463"/>
                    <a:pt x="1" y="895"/>
                    <a:pt x="145" y="1279"/>
                  </a:cubicBezTo>
                  <a:cubicBezTo>
                    <a:pt x="169" y="1375"/>
                    <a:pt x="241" y="1447"/>
                    <a:pt x="361" y="1471"/>
                  </a:cubicBezTo>
                  <a:cubicBezTo>
                    <a:pt x="377" y="1474"/>
                    <a:pt x="392" y="1476"/>
                    <a:pt x="407" y="1476"/>
                  </a:cubicBezTo>
                  <a:cubicBezTo>
                    <a:pt x="506" y="1476"/>
                    <a:pt x="586" y="1410"/>
                    <a:pt x="649" y="1327"/>
                  </a:cubicBezTo>
                  <a:cubicBezTo>
                    <a:pt x="865" y="1015"/>
                    <a:pt x="937" y="583"/>
                    <a:pt x="865" y="199"/>
                  </a:cubicBezTo>
                  <a:cubicBezTo>
                    <a:pt x="822" y="91"/>
                    <a:pt x="702" y="3"/>
                    <a:pt x="574" y="3"/>
                  </a:cubicBezTo>
                  <a:cubicBezTo>
                    <a:pt x="559" y="3"/>
                    <a:pt x="544" y="4"/>
                    <a:pt x="529" y="7"/>
                  </a:cubicBezTo>
                  <a:cubicBezTo>
                    <a:pt x="513" y="3"/>
                    <a:pt x="495" y="1"/>
                    <a:pt x="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4"/>
            <p:cNvSpPr/>
            <p:nvPr/>
          </p:nvSpPr>
          <p:spPr>
            <a:xfrm>
              <a:off x="3342850" y="2443050"/>
              <a:ext cx="19225" cy="28600"/>
            </a:xfrm>
            <a:custGeom>
              <a:avLst/>
              <a:gdLst/>
              <a:ahLst/>
              <a:cxnLst/>
              <a:rect l="l" t="t" r="r" b="b"/>
              <a:pathLst>
                <a:path w="769" h="1144" extrusionOk="0">
                  <a:moveTo>
                    <a:pt x="463" y="0"/>
                  </a:moveTo>
                  <a:cubicBezTo>
                    <a:pt x="420" y="0"/>
                    <a:pt x="378" y="12"/>
                    <a:pt x="336" y="40"/>
                  </a:cubicBezTo>
                  <a:cubicBezTo>
                    <a:pt x="288" y="64"/>
                    <a:pt x="240" y="136"/>
                    <a:pt x="216" y="184"/>
                  </a:cubicBezTo>
                  <a:cubicBezTo>
                    <a:pt x="168" y="232"/>
                    <a:pt x="144" y="280"/>
                    <a:pt x="120" y="328"/>
                  </a:cubicBezTo>
                  <a:cubicBezTo>
                    <a:pt x="72" y="352"/>
                    <a:pt x="72" y="400"/>
                    <a:pt x="48" y="448"/>
                  </a:cubicBezTo>
                  <a:cubicBezTo>
                    <a:pt x="48" y="472"/>
                    <a:pt x="24" y="496"/>
                    <a:pt x="24" y="520"/>
                  </a:cubicBezTo>
                  <a:cubicBezTo>
                    <a:pt x="0" y="688"/>
                    <a:pt x="0" y="856"/>
                    <a:pt x="96" y="1000"/>
                  </a:cubicBezTo>
                  <a:cubicBezTo>
                    <a:pt x="168" y="1096"/>
                    <a:pt x="264" y="1144"/>
                    <a:pt x="384" y="1144"/>
                  </a:cubicBezTo>
                  <a:cubicBezTo>
                    <a:pt x="480" y="1120"/>
                    <a:pt x="576" y="1048"/>
                    <a:pt x="600" y="928"/>
                  </a:cubicBezTo>
                  <a:cubicBezTo>
                    <a:pt x="648" y="736"/>
                    <a:pt x="696" y="544"/>
                    <a:pt x="744" y="352"/>
                  </a:cubicBezTo>
                  <a:cubicBezTo>
                    <a:pt x="768" y="280"/>
                    <a:pt x="768" y="208"/>
                    <a:pt x="720" y="136"/>
                  </a:cubicBezTo>
                  <a:cubicBezTo>
                    <a:pt x="696" y="88"/>
                    <a:pt x="624" y="16"/>
                    <a:pt x="552" y="16"/>
                  </a:cubicBezTo>
                  <a:cubicBezTo>
                    <a:pt x="522" y="6"/>
                    <a:pt x="492" y="0"/>
                    <a:pt x="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4"/>
            <p:cNvSpPr/>
            <p:nvPr/>
          </p:nvSpPr>
          <p:spPr>
            <a:xfrm>
              <a:off x="3615875" y="2711050"/>
              <a:ext cx="33025" cy="69300"/>
            </a:xfrm>
            <a:custGeom>
              <a:avLst/>
              <a:gdLst/>
              <a:ahLst/>
              <a:cxnLst/>
              <a:rect l="l" t="t" r="r" b="b"/>
              <a:pathLst>
                <a:path w="1321" h="2772" extrusionOk="0">
                  <a:moveTo>
                    <a:pt x="904" y="1"/>
                  </a:moveTo>
                  <a:cubicBezTo>
                    <a:pt x="777" y="1"/>
                    <a:pt x="647" y="79"/>
                    <a:pt x="624" y="241"/>
                  </a:cubicBezTo>
                  <a:cubicBezTo>
                    <a:pt x="552" y="337"/>
                    <a:pt x="504" y="457"/>
                    <a:pt x="456" y="553"/>
                  </a:cubicBezTo>
                  <a:cubicBezTo>
                    <a:pt x="408" y="577"/>
                    <a:pt x="384" y="601"/>
                    <a:pt x="360" y="649"/>
                  </a:cubicBezTo>
                  <a:cubicBezTo>
                    <a:pt x="168" y="937"/>
                    <a:pt x="72" y="1249"/>
                    <a:pt x="24" y="1585"/>
                  </a:cubicBezTo>
                  <a:cubicBezTo>
                    <a:pt x="0" y="1729"/>
                    <a:pt x="24" y="1873"/>
                    <a:pt x="24" y="2041"/>
                  </a:cubicBezTo>
                  <a:cubicBezTo>
                    <a:pt x="48" y="2209"/>
                    <a:pt x="72" y="2377"/>
                    <a:pt x="168" y="2545"/>
                  </a:cubicBezTo>
                  <a:cubicBezTo>
                    <a:pt x="270" y="2667"/>
                    <a:pt x="406" y="2772"/>
                    <a:pt x="577" y="2772"/>
                  </a:cubicBezTo>
                  <a:cubicBezTo>
                    <a:pt x="607" y="2772"/>
                    <a:pt x="639" y="2769"/>
                    <a:pt x="672" y="2761"/>
                  </a:cubicBezTo>
                  <a:cubicBezTo>
                    <a:pt x="888" y="2713"/>
                    <a:pt x="936" y="2473"/>
                    <a:pt x="1008" y="2305"/>
                  </a:cubicBezTo>
                  <a:cubicBezTo>
                    <a:pt x="1128" y="1993"/>
                    <a:pt x="1224" y="1657"/>
                    <a:pt x="1272" y="1345"/>
                  </a:cubicBezTo>
                  <a:cubicBezTo>
                    <a:pt x="1320" y="1033"/>
                    <a:pt x="1296" y="721"/>
                    <a:pt x="1176" y="433"/>
                  </a:cubicBezTo>
                  <a:cubicBezTo>
                    <a:pt x="1176" y="385"/>
                    <a:pt x="1176" y="337"/>
                    <a:pt x="1176" y="265"/>
                  </a:cubicBezTo>
                  <a:cubicBezTo>
                    <a:pt x="1176" y="91"/>
                    <a:pt x="1041" y="1"/>
                    <a:pt x="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4"/>
            <p:cNvSpPr/>
            <p:nvPr/>
          </p:nvSpPr>
          <p:spPr>
            <a:xfrm>
              <a:off x="3592475" y="2684050"/>
              <a:ext cx="28825" cy="41425"/>
            </a:xfrm>
            <a:custGeom>
              <a:avLst/>
              <a:gdLst/>
              <a:ahLst/>
              <a:cxnLst/>
              <a:rect l="l" t="t" r="r" b="b"/>
              <a:pathLst>
                <a:path w="1153" h="1657" extrusionOk="0">
                  <a:moveTo>
                    <a:pt x="624" y="1"/>
                  </a:moveTo>
                  <a:cubicBezTo>
                    <a:pt x="576" y="1"/>
                    <a:pt x="528" y="25"/>
                    <a:pt x="504" y="49"/>
                  </a:cubicBezTo>
                  <a:cubicBezTo>
                    <a:pt x="474" y="40"/>
                    <a:pt x="446" y="36"/>
                    <a:pt x="419" y="36"/>
                  </a:cubicBezTo>
                  <a:cubicBezTo>
                    <a:pt x="295" y="36"/>
                    <a:pt x="203" y="122"/>
                    <a:pt x="144" y="241"/>
                  </a:cubicBezTo>
                  <a:cubicBezTo>
                    <a:pt x="0" y="649"/>
                    <a:pt x="24" y="1129"/>
                    <a:pt x="216" y="1513"/>
                  </a:cubicBezTo>
                  <a:cubicBezTo>
                    <a:pt x="264" y="1585"/>
                    <a:pt x="336" y="1633"/>
                    <a:pt x="432" y="1657"/>
                  </a:cubicBezTo>
                  <a:cubicBezTo>
                    <a:pt x="528" y="1657"/>
                    <a:pt x="600" y="1633"/>
                    <a:pt x="672" y="1561"/>
                  </a:cubicBezTo>
                  <a:cubicBezTo>
                    <a:pt x="1056" y="1225"/>
                    <a:pt x="1152" y="577"/>
                    <a:pt x="864" y="145"/>
                  </a:cubicBezTo>
                  <a:cubicBezTo>
                    <a:pt x="816" y="73"/>
                    <a:pt x="72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4"/>
            <p:cNvSpPr/>
            <p:nvPr/>
          </p:nvSpPr>
          <p:spPr>
            <a:xfrm>
              <a:off x="3644075" y="2610875"/>
              <a:ext cx="24025" cy="48375"/>
            </a:xfrm>
            <a:custGeom>
              <a:avLst/>
              <a:gdLst/>
              <a:ahLst/>
              <a:cxnLst/>
              <a:rect l="l" t="t" r="r" b="b"/>
              <a:pathLst>
                <a:path w="961" h="1935" extrusionOk="0">
                  <a:moveTo>
                    <a:pt x="532" y="0"/>
                  </a:moveTo>
                  <a:cubicBezTo>
                    <a:pt x="432" y="0"/>
                    <a:pt x="338" y="38"/>
                    <a:pt x="288" y="120"/>
                  </a:cubicBezTo>
                  <a:cubicBezTo>
                    <a:pt x="144" y="384"/>
                    <a:pt x="72" y="672"/>
                    <a:pt x="48" y="960"/>
                  </a:cubicBezTo>
                  <a:cubicBezTo>
                    <a:pt x="0" y="1104"/>
                    <a:pt x="0" y="1296"/>
                    <a:pt x="0" y="1464"/>
                  </a:cubicBezTo>
                  <a:cubicBezTo>
                    <a:pt x="0" y="1488"/>
                    <a:pt x="24" y="1536"/>
                    <a:pt x="48" y="1584"/>
                  </a:cubicBezTo>
                  <a:cubicBezTo>
                    <a:pt x="48" y="1632"/>
                    <a:pt x="48" y="1680"/>
                    <a:pt x="72" y="1728"/>
                  </a:cubicBezTo>
                  <a:cubicBezTo>
                    <a:pt x="88" y="1851"/>
                    <a:pt x="221" y="1934"/>
                    <a:pt x="347" y="1934"/>
                  </a:cubicBezTo>
                  <a:cubicBezTo>
                    <a:pt x="417" y="1934"/>
                    <a:pt x="485" y="1908"/>
                    <a:pt x="528" y="1848"/>
                  </a:cubicBezTo>
                  <a:cubicBezTo>
                    <a:pt x="840" y="1440"/>
                    <a:pt x="960" y="888"/>
                    <a:pt x="768" y="408"/>
                  </a:cubicBezTo>
                  <a:cubicBezTo>
                    <a:pt x="768" y="408"/>
                    <a:pt x="768" y="408"/>
                    <a:pt x="768" y="384"/>
                  </a:cubicBezTo>
                  <a:cubicBezTo>
                    <a:pt x="816" y="264"/>
                    <a:pt x="792" y="96"/>
                    <a:pt x="672" y="24"/>
                  </a:cubicBezTo>
                  <a:cubicBezTo>
                    <a:pt x="627" y="8"/>
                    <a:pt x="579" y="0"/>
                    <a:pt x="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4"/>
            <p:cNvSpPr/>
            <p:nvPr/>
          </p:nvSpPr>
          <p:spPr>
            <a:xfrm>
              <a:off x="2942600" y="3509325"/>
              <a:ext cx="820300" cy="802200"/>
            </a:xfrm>
            <a:custGeom>
              <a:avLst/>
              <a:gdLst/>
              <a:ahLst/>
              <a:cxnLst/>
              <a:rect l="l" t="t" r="r" b="b"/>
              <a:pathLst>
                <a:path w="32812" h="32088" extrusionOk="0">
                  <a:moveTo>
                    <a:pt x="1025" y="0"/>
                  </a:moveTo>
                  <a:cubicBezTo>
                    <a:pt x="962" y="0"/>
                    <a:pt x="897" y="27"/>
                    <a:pt x="840" y="89"/>
                  </a:cubicBezTo>
                  <a:cubicBezTo>
                    <a:pt x="0" y="977"/>
                    <a:pt x="48" y="2249"/>
                    <a:pt x="240" y="3377"/>
                  </a:cubicBezTo>
                  <a:cubicBezTo>
                    <a:pt x="456" y="4578"/>
                    <a:pt x="720" y="5826"/>
                    <a:pt x="1224" y="6930"/>
                  </a:cubicBezTo>
                  <a:cubicBezTo>
                    <a:pt x="1537" y="7626"/>
                    <a:pt x="1969" y="8226"/>
                    <a:pt x="2521" y="8706"/>
                  </a:cubicBezTo>
                  <a:lnTo>
                    <a:pt x="5977" y="28340"/>
                  </a:lnTo>
                  <a:cubicBezTo>
                    <a:pt x="5977" y="28340"/>
                    <a:pt x="10050" y="32087"/>
                    <a:pt x="17531" y="32087"/>
                  </a:cubicBezTo>
                  <a:cubicBezTo>
                    <a:pt x="17647" y="32087"/>
                    <a:pt x="17764" y="32086"/>
                    <a:pt x="17882" y="32084"/>
                  </a:cubicBezTo>
                  <a:cubicBezTo>
                    <a:pt x="25563" y="31940"/>
                    <a:pt x="28131" y="28676"/>
                    <a:pt x="28131" y="28676"/>
                  </a:cubicBezTo>
                  <a:lnTo>
                    <a:pt x="30388" y="9714"/>
                  </a:lnTo>
                  <a:cubicBezTo>
                    <a:pt x="30988" y="9378"/>
                    <a:pt x="31492" y="8898"/>
                    <a:pt x="31756" y="8226"/>
                  </a:cubicBezTo>
                  <a:cubicBezTo>
                    <a:pt x="32236" y="7794"/>
                    <a:pt x="32452" y="7098"/>
                    <a:pt x="32308" y="6450"/>
                  </a:cubicBezTo>
                  <a:cubicBezTo>
                    <a:pt x="32596" y="4530"/>
                    <a:pt x="32764" y="2585"/>
                    <a:pt x="32812" y="641"/>
                  </a:cubicBezTo>
                  <a:cubicBezTo>
                    <a:pt x="32812" y="473"/>
                    <a:pt x="32666" y="378"/>
                    <a:pt x="32523" y="378"/>
                  </a:cubicBezTo>
                  <a:cubicBezTo>
                    <a:pt x="32482" y="378"/>
                    <a:pt x="32441" y="385"/>
                    <a:pt x="32404" y="401"/>
                  </a:cubicBezTo>
                  <a:cubicBezTo>
                    <a:pt x="30484" y="1265"/>
                    <a:pt x="28467" y="1913"/>
                    <a:pt x="26427" y="2369"/>
                  </a:cubicBezTo>
                  <a:cubicBezTo>
                    <a:pt x="24387" y="2825"/>
                    <a:pt x="22299" y="3089"/>
                    <a:pt x="20210" y="3185"/>
                  </a:cubicBezTo>
                  <a:cubicBezTo>
                    <a:pt x="19413" y="3231"/>
                    <a:pt x="18612" y="3252"/>
                    <a:pt x="17811" y="3252"/>
                  </a:cubicBezTo>
                  <a:cubicBezTo>
                    <a:pt x="16489" y="3252"/>
                    <a:pt x="15165" y="3194"/>
                    <a:pt x="13850" y="3089"/>
                  </a:cubicBezTo>
                  <a:cubicBezTo>
                    <a:pt x="11738" y="2921"/>
                    <a:pt x="9601" y="2633"/>
                    <a:pt x="7513" y="2273"/>
                  </a:cubicBezTo>
                  <a:cubicBezTo>
                    <a:pt x="6457" y="2105"/>
                    <a:pt x="5401" y="1889"/>
                    <a:pt x="4369" y="1673"/>
                  </a:cubicBezTo>
                  <a:cubicBezTo>
                    <a:pt x="3889" y="1577"/>
                    <a:pt x="3385" y="1481"/>
                    <a:pt x="2905" y="1337"/>
                  </a:cubicBezTo>
                  <a:cubicBezTo>
                    <a:pt x="2449" y="1241"/>
                    <a:pt x="2017" y="1073"/>
                    <a:pt x="1633" y="833"/>
                  </a:cubicBezTo>
                  <a:cubicBezTo>
                    <a:pt x="1489" y="737"/>
                    <a:pt x="1345" y="617"/>
                    <a:pt x="1224" y="473"/>
                  </a:cubicBezTo>
                  <a:cubicBezTo>
                    <a:pt x="1408" y="272"/>
                    <a:pt x="1227"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4"/>
            <p:cNvSpPr/>
            <p:nvPr/>
          </p:nvSpPr>
          <p:spPr>
            <a:xfrm>
              <a:off x="3032600" y="3745875"/>
              <a:ext cx="125450" cy="168775"/>
            </a:xfrm>
            <a:custGeom>
              <a:avLst/>
              <a:gdLst/>
              <a:ahLst/>
              <a:cxnLst/>
              <a:rect l="l" t="t" r="r" b="b"/>
              <a:pathLst>
                <a:path w="5018" h="6751" extrusionOk="0">
                  <a:moveTo>
                    <a:pt x="1767" y="0"/>
                  </a:moveTo>
                  <a:cubicBezTo>
                    <a:pt x="1222" y="0"/>
                    <a:pt x="730" y="259"/>
                    <a:pt x="409" y="708"/>
                  </a:cubicBezTo>
                  <a:cubicBezTo>
                    <a:pt x="73" y="1212"/>
                    <a:pt x="1" y="1836"/>
                    <a:pt x="1" y="2412"/>
                  </a:cubicBezTo>
                  <a:cubicBezTo>
                    <a:pt x="1" y="2556"/>
                    <a:pt x="1" y="2700"/>
                    <a:pt x="1" y="2844"/>
                  </a:cubicBezTo>
                  <a:cubicBezTo>
                    <a:pt x="25" y="2988"/>
                    <a:pt x="97" y="3060"/>
                    <a:pt x="193" y="3084"/>
                  </a:cubicBezTo>
                  <a:cubicBezTo>
                    <a:pt x="265" y="3636"/>
                    <a:pt x="433" y="4164"/>
                    <a:pt x="649" y="4669"/>
                  </a:cubicBezTo>
                  <a:cubicBezTo>
                    <a:pt x="913" y="5293"/>
                    <a:pt x="1297" y="5917"/>
                    <a:pt x="1825" y="6325"/>
                  </a:cubicBezTo>
                  <a:cubicBezTo>
                    <a:pt x="2168" y="6593"/>
                    <a:pt x="2557" y="6750"/>
                    <a:pt x="2953" y="6750"/>
                  </a:cubicBezTo>
                  <a:cubicBezTo>
                    <a:pt x="3194" y="6750"/>
                    <a:pt x="3437" y="6692"/>
                    <a:pt x="3673" y="6565"/>
                  </a:cubicBezTo>
                  <a:cubicBezTo>
                    <a:pt x="5017" y="5821"/>
                    <a:pt x="4873" y="3996"/>
                    <a:pt x="4537" y="2748"/>
                  </a:cubicBezTo>
                  <a:cubicBezTo>
                    <a:pt x="4201" y="1476"/>
                    <a:pt x="3385"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4"/>
            <p:cNvSpPr/>
            <p:nvPr/>
          </p:nvSpPr>
          <p:spPr>
            <a:xfrm>
              <a:off x="3572675" y="3822075"/>
              <a:ext cx="113425" cy="168800"/>
            </a:xfrm>
            <a:custGeom>
              <a:avLst/>
              <a:gdLst/>
              <a:ahLst/>
              <a:cxnLst/>
              <a:rect l="l" t="t" r="r" b="b"/>
              <a:pathLst>
                <a:path w="4537" h="6752" extrusionOk="0">
                  <a:moveTo>
                    <a:pt x="1767" y="1"/>
                  </a:moveTo>
                  <a:cubicBezTo>
                    <a:pt x="1222" y="1"/>
                    <a:pt x="729" y="262"/>
                    <a:pt x="408" y="732"/>
                  </a:cubicBezTo>
                  <a:cubicBezTo>
                    <a:pt x="72" y="1212"/>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7" y="6752"/>
                    <a:pt x="3433" y="6694"/>
                    <a:pt x="3672" y="6565"/>
                  </a:cubicBezTo>
                  <a:cubicBezTo>
                    <a:pt x="3840" y="6469"/>
                    <a:pt x="4008" y="6373"/>
                    <a:pt x="4128" y="6229"/>
                  </a:cubicBezTo>
                  <a:lnTo>
                    <a:pt x="4536" y="2725"/>
                  </a:lnTo>
                  <a:cubicBezTo>
                    <a:pt x="4200" y="1476"/>
                    <a:pt x="3360" y="180"/>
                    <a:pt x="1968" y="12"/>
                  </a:cubicBezTo>
                  <a:cubicBezTo>
                    <a:pt x="1901" y="5"/>
                    <a:pt x="1833"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4"/>
            <p:cNvSpPr/>
            <p:nvPr/>
          </p:nvSpPr>
          <p:spPr>
            <a:xfrm>
              <a:off x="3186225" y="4174325"/>
              <a:ext cx="121825" cy="133525"/>
            </a:xfrm>
            <a:custGeom>
              <a:avLst/>
              <a:gdLst/>
              <a:ahLst/>
              <a:cxnLst/>
              <a:rect l="l" t="t" r="r" b="b"/>
              <a:pathLst>
                <a:path w="4873" h="5341" extrusionOk="0">
                  <a:moveTo>
                    <a:pt x="1785" y="1"/>
                  </a:moveTo>
                  <a:cubicBezTo>
                    <a:pt x="1249" y="1"/>
                    <a:pt x="732" y="279"/>
                    <a:pt x="408" y="732"/>
                  </a:cubicBezTo>
                  <a:cubicBezTo>
                    <a:pt x="72" y="1236"/>
                    <a:pt x="0" y="1860"/>
                    <a:pt x="0" y="2436"/>
                  </a:cubicBezTo>
                  <a:cubicBezTo>
                    <a:pt x="0" y="2580"/>
                    <a:pt x="0" y="2724"/>
                    <a:pt x="24" y="2868"/>
                  </a:cubicBezTo>
                  <a:cubicBezTo>
                    <a:pt x="24" y="3012"/>
                    <a:pt x="120" y="3084"/>
                    <a:pt x="216" y="3108"/>
                  </a:cubicBezTo>
                  <a:cubicBezTo>
                    <a:pt x="264" y="3492"/>
                    <a:pt x="360" y="3876"/>
                    <a:pt x="480" y="4260"/>
                  </a:cubicBezTo>
                  <a:cubicBezTo>
                    <a:pt x="1633" y="4692"/>
                    <a:pt x="3025" y="5100"/>
                    <a:pt x="4633" y="5340"/>
                  </a:cubicBezTo>
                  <a:cubicBezTo>
                    <a:pt x="4873" y="4524"/>
                    <a:pt x="4753" y="3540"/>
                    <a:pt x="4537" y="2772"/>
                  </a:cubicBezTo>
                  <a:cubicBezTo>
                    <a:pt x="4225" y="1500"/>
                    <a:pt x="3385" y="204"/>
                    <a:pt x="1969" y="12"/>
                  </a:cubicBezTo>
                  <a:cubicBezTo>
                    <a:pt x="1907" y="4"/>
                    <a:pt x="1846" y="1"/>
                    <a:pt x="1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4"/>
            <p:cNvSpPr/>
            <p:nvPr/>
          </p:nvSpPr>
          <p:spPr>
            <a:xfrm>
              <a:off x="3054800" y="4002675"/>
              <a:ext cx="103250" cy="168900"/>
            </a:xfrm>
            <a:custGeom>
              <a:avLst/>
              <a:gdLst/>
              <a:ahLst/>
              <a:cxnLst/>
              <a:rect l="l" t="t" r="r" b="b"/>
              <a:pathLst>
                <a:path w="4130" h="6756" extrusionOk="0">
                  <a:moveTo>
                    <a:pt x="884" y="1"/>
                  </a:moveTo>
                  <a:cubicBezTo>
                    <a:pt x="567" y="1"/>
                    <a:pt x="259" y="94"/>
                    <a:pt x="1" y="253"/>
                  </a:cubicBezTo>
                  <a:lnTo>
                    <a:pt x="1081" y="6446"/>
                  </a:lnTo>
                  <a:cubicBezTo>
                    <a:pt x="1388" y="6641"/>
                    <a:pt x="1728" y="6755"/>
                    <a:pt x="2067" y="6755"/>
                  </a:cubicBezTo>
                  <a:cubicBezTo>
                    <a:pt x="2311" y="6755"/>
                    <a:pt x="2554" y="6696"/>
                    <a:pt x="2785" y="6566"/>
                  </a:cubicBezTo>
                  <a:cubicBezTo>
                    <a:pt x="4129" y="5846"/>
                    <a:pt x="3985" y="3997"/>
                    <a:pt x="3649" y="2749"/>
                  </a:cubicBezTo>
                  <a:cubicBezTo>
                    <a:pt x="3313" y="1501"/>
                    <a:pt x="2497" y="181"/>
                    <a:pt x="1081" y="13"/>
                  </a:cubicBezTo>
                  <a:cubicBezTo>
                    <a:pt x="1015" y="5"/>
                    <a:pt x="949" y="1"/>
                    <a:pt x="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4"/>
            <p:cNvSpPr/>
            <p:nvPr/>
          </p:nvSpPr>
          <p:spPr>
            <a:xfrm>
              <a:off x="3235425" y="3768975"/>
              <a:ext cx="125450" cy="137725"/>
            </a:xfrm>
            <a:custGeom>
              <a:avLst/>
              <a:gdLst/>
              <a:ahLst/>
              <a:cxnLst/>
              <a:rect l="l" t="t" r="r" b="b"/>
              <a:pathLst>
                <a:path w="5018" h="5509" extrusionOk="0">
                  <a:moveTo>
                    <a:pt x="169" y="0"/>
                  </a:moveTo>
                  <a:cubicBezTo>
                    <a:pt x="49" y="384"/>
                    <a:pt x="1" y="792"/>
                    <a:pt x="1" y="1176"/>
                  </a:cubicBezTo>
                  <a:cubicBezTo>
                    <a:pt x="1" y="1320"/>
                    <a:pt x="1" y="1464"/>
                    <a:pt x="25" y="1608"/>
                  </a:cubicBezTo>
                  <a:cubicBezTo>
                    <a:pt x="25" y="1728"/>
                    <a:pt x="121" y="1824"/>
                    <a:pt x="217" y="1848"/>
                  </a:cubicBezTo>
                  <a:cubicBezTo>
                    <a:pt x="289" y="2376"/>
                    <a:pt x="433" y="2928"/>
                    <a:pt x="649" y="3432"/>
                  </a:cubicBezTo>
                  <a:cubicBezTo>
                    <a:pt x="913" y="4033"/>
                    <a:pt x="1297" y="4681"/>
                    <a:pt x="1849" y="5089"/>
                  </a:cubicBezTo>
                  <a:cubicBezTo>
                    <a:pt x="2171" y="5352"/>
                    <a:pt x="2556" y="5509"/>
                    <a:pt x="2943" y="5509"/>
                  </a:cubicBezTo>
                  <a:cubicBezTo>
                    <a:pt x="3191" y="5509"/>
                    <a:pt x="3439" y="5445"/>
                    <a:pt x="3673" y="5305"/>
                  </a:cubicBezTo>
                  <a:cubicBezTo>
                    <a:pt x="5017" y="4585"/>
                    <a:pt x="4873" y="2760"/>
                    <a:pt x="4537" y="1512"/>
                  </a:cubicBezTo>
                  <a:cubicBezTo>
                    <a:pt x="4441" y="1080"/>
                    <a:pt x="4273" y="648"/>
                    <a:pt x="4057" y="264"/>
                  </a:cubicBezTo>
                  <a:cubicBezTo>
                    <a:pt x="4009" y="264"/>
                    <a:pt x="3961" y="264"/>
                    <a:pt x="3937" y="240"/>
                  </a:cubicBezTo>
                  <a:cubicBezTo>
                    <a:pt x="3254" y="35"/>
                    <a:pt x="2556" y="1"/>
                    <a:pt x="1855" y="1"/>
                  </a:cubicBezTo>
                  <a:cubicBezTo>
                    <a:pt x="1508" y="1"/>
                    <a:pt x="1162" y="10"/>
                    <a:pt x="816" y="10"/>
                  </a:cubicBezTo>
                  <a:cubicBezTo>
                    <a:pt x="632" y="10"/>
                    <a:pt x="448" y="7"/>
                    <a:pt x="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4"/>
            <p:cNvSpPr/>
            <p:nvPr/>
          </p:nvSpPr>
          <p:spPr>
            <a:xfrm>
              <a:off x="3556450" y="4048900"/>
              <a:ext cx="105650" cy="168775"/>
            </a:xfrm>
            <a:custGeom>
              <a:avLst/>
              <a:gdLst/>
              <a:ahLst/>
              <a:cxnLst/>
              <a:rect l="l" t="t" r="r" b="b"/>
              <a:pathLst>
                <a:path w="4226" h="6751" extrusionOk="0">
                  <a:moveTo>
                    <a:pt x="1791" y="1"/>
                  </a:moveTo>
                  <a:cubicBezTo>
                    <a:pt x="1241" y="1"/>
                    <a:pt x="730" y="259"/>
                    <a:pt x="409" y="708"/>
                  </a:cubicBezTo>
                  <a:cubicBezTo>
                    <a:pt x="73" y="1212"/>
                    <a:pt x="1" y="1836"/>
                    <a:pt x="1" y="2412"/>
                  </a:cubicBezTo>
                  <a:cubicBezTo>
                    <a:pt x="1" y="2557"/>
                    <a:pt x="25" y="2701"/>
                    <a:pt x="25" y="2845"/>
                  </a:cubicBezTo>
                  <a:cubicBezTo>
                    <a:pt x="25" y="2989"/>
                    <a:pt x="121" y="3061"/>
                    <a:pt x="217" y="3085"/>
                  </a:cubicBezTo>
                  <a:cubicBezTo>
                    <a:pt x="289" y="3637"/>
                    <a:pt x="433" y="4165"/>
                    <a:pt x="649" y="4669"/>
                  </a:cubicBezTo>
                  <a:cubicBezTo>
                    <a:pt x="913" y="5293"/>
                    <a:pt x="1297" y="5917"/>
                    <a:pt x="1849" y="6325"/>
                  </a:cubicBezTo>
                  <a:cubicBezTo>
                    <a:pt x="2177" y="6593"/>
                    <a:pt x="2561" y="6751"/>
                    <a:pt x="2948" y="6751"/>
                  </a:cubicBezTo>
                  <a:cubicBezTo>
                    <a:pt x="3185" y="6751"/>
                    <a:pt x="3422" y="6692"/>
                    <a:pt x="3649" y="6565"/>
                  </a:cubicBezTo>
                  <a:lnTo>
                    <a:pt x="4225" y="1836"/>
                  </a:lnTo>
                  <a:cubicBezTo>
                    <a:pt x="3793" y="924"/>
                    <a:pt x="3049" y="132"/>
                    <a:pt x="1993" y="12"/>
                  </a:cubicBezTo>
                  <a:cubicBezTo>
                    <a:pt x="1925" y="4"/>
                    <a:pt x="1858"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4"/>
            <p:cNvSpPr/>
            <p:nvPr/>
          </p:nvSpPr>
          <p:spPr>
            <a:xfrm>
              <a:off x="3221625" y="3952300"/>
              <a:ext cx="124850" cy="169225"/>
            </a:xfrm>
            <a:custGeom>
              <a:avLst/>
              <a:gdLst/>
              <a:ahLst/>
              <a:cxnLst/>
              <a:rect l="l" t="t" r="r" b="b"/>
              <a:pathLst>
                <a:path w="4994" h="6769" extrusionOk="0">
                  <a:moveTo>
                    <a:pt x="1767" y="0"/>
                  </a:moveTo>
                  <a:cubicBezTo>
                    <a:pt x="1218" y="0"/>
                    <a:pt x="708" y="261"/>
                    <a:pt x="409" y="732"/>
                  </a:cubicBezTo>
                  <a:cubicBezTo>
                    <a:pt x="73" y="1212"/>
                    <a:pt x="1" y="1860"/>
                    <a:pt x="1" y="2436"/>
                  </a:cubicBezTo>
                  <a:cubicBezTo>
                    <a:pt x="1" y="2580"/>
                    <a:pt x="1" y="2724"/>
                    <a:pt x="1" y="2868"/>
                  </a:cubicBezTo>
                  <a:cubicBezTo>
                    <a:pt x="25" y="2988"/>
                    <a:pt x="97" y="3084"/>
                    <a:pt x="193" y="3108"/>
                  </a:cubicBezTo>
                  <a:cubicBezTo>
                    <a:pt x="265" y="3636"/>
                    <a:pt x="409" y="4188"/>
                    <a:pt x="649" y="4668"/>
                  </a:cubicBezTo>
                  <a:cubicBezTo>
                    <a:pt x="913" y="5292"/>
                    <a:pt x="1297" y="5916"/>
                    <a:pt x="1825" y="6348"/>
                  </a:cubicBezTo>
                  <a:cubicBezTo>
                    <a:pt x="2147" y="6612"/>
                    <a:pt x="2532" y="6769"/>
                    <a:pt x="2925" y="6769"/>
                  </a:cubicBezTo>
                  <a:cubicBezTo>
                    <a:pt x="3176" y="6769"/>
                    <a:pt x="3430" y="6705"/>
                    <a:pt x="3673" y="6565"/>
                  </a:cubicBezTo>
                  <a:cubicBezTo>
                    <a:pt x="4993" y="5844"/>
                    <a:pt x="4849" y="4020"/>
                    <a:pt x="4537" y="2748"/>
                  </a:cubicBezTo>
                  <a:cubicBezTo>
                    <a:pt x="4201" y="1500"/>
                    <a:pt x="3361"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4"/>
            <p:cNvSpPr/>
            <p:nvPr/>
          </p:nvSpPr>
          <p:spPr>
            <a:xfrm>
              <a:off x="3391450" y="4130500"/>
              <a:ext cx="125425" cy="168825"/>
            </a:xfrm>
            <a:custGeom>
              <a:avLst/>
              <a:gdLst/>
              <a:ahLst/>
              <a:cxnLst/>
              <a:rect l="l" t="t" r="r" b="b"/>
              <a:pathLst>
                <a:path w="5017" h="6753" extrusionOk="0">
                  <a:moveTo>
                    <a:pt x="1767" y="1"/>
                  </a:moveTo>
                  <a:cubicBezTo>
                    <a:pt x="1222" y="1"/>
                    <a:pt x="729" y="262"/>
                    <a:pt x="408" y="733"/>
                  </a:cubicBezTo>
                  <a:cubicBezTo>
                    <a:pt x="72" y="1213"/>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8" y="6752"/>
                    <a:pt x="3434" y="6694"/>
                    <a:pt x="3673" y="6565"/>
                  </a:cubicBezTo>
                  <a:cubicBezTo>
                    <a:pt x="5017" y="5845"/>
                    <a:pt x="4873" y="3997"/>
                    <a:pt x="4537" y="2749"/>
                  </a:cubicBezTo>
                  <a:cubicBezTo>
                    <a:pt x="4225" y="1501"/>
                    <a:pt x="3385" y="181"/>
                    <a:pt x="1968" y="13"/>
                  </a:cubicBezTo>
                  <a:cubicBezTo>
                    <a:pt x="1901" y="5"/>
                    <a:pt x="1834"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4"/>
            <p:cNvSpPr/>
            <p:nvPr/>
          </p:nvSpPr>
          <p:spPr>
            <a:xfrm>
              <a:off x="3404050" y="3892275"/>
              <a:ext cx="125425" cy="168825"/>
            </a:xfrm>
            <a:custGeom>
              <a:avLst/>
              <a:gdLst/>
              <a:ahLst/>
              <a:cxnLst/>
              <a:rect l="l" t="t" r="r" b="b"/>
              <a:pathLst>
                <a:path w="5017" h="6753" extrusionOk="0">
                  <a:moveTo>
                    <a:pt x="1791" y="1"/>
                  </a:moveTo>
                  <a:cubicBezTo>
                    <a:pt x="1241" y="1"/>
                    <a:pt x="732" y="262"/>
                    <a:pt x="432" y="733"/>
                  </a:cubicBezTo>
                  <a:cubicBezTo>
                    <a:pt x="96" y="1213"/>
                    <a:pt x="0" y="1861"/>
                    <a:pt x="24" y="2437"/>
                  </a:cubicBezTo>
                  <a:cubicBezTo>
                    <a:pt x="24" y="2581"/>
                    <a:pt x="24" y="2725"/>
                    <a:pt x="24" y="2869"/>
                  </a:cubicBezTo>
                  <a:cubicBezTo>
                    <a:pt x="24" y="2989"/>
                    <a:pt x="120" y="3061"/>
                    <a:pt x="216" y="3085"/>
                  </a:cubicBezTo>
                  <a:cubicBezTo>
                    <a:pt x="288" y="3637"/>
                    <a:pt x="432" y="4165"/>
                    <a:pt x="648" y="4669"/>
                  </a:cubicBezTo>
                  <a:cubicBezTo>
                    <a:pt x="936" y="5293"/>
                    <a:pt x="1320" y="5917"/>
                    <a:pt x="1848" y="6349"/>
                  </a:cubicBezTo>
                  <a:cubicBezTo>
                    <a:pt x="2174" y="6601"/>
                    <a:pt x="2564" y="6752"/>
                    <a:pt x="2961" y="6752"/>
                  </a:cubicBezTo>
                  <a:cubicBezTo>
                    <a:pt x="3208" y="6752"/>
                    <a:pt x="3458" y="6694"/>
                    <a:pt x="3697" y="6565"/>
                  </a:cubicBezTo>
                  <a:cubicBezTo>
                    <a:pt x="5017" y="5845"/>
                    <a:pt x="4873" y="4021"/>
                    <a:pt x="4561" y="2749"/>
                  </a:cubicBezTo>
                  <a:cubicBezTo>
                    <a:pt x="4225" y="1501"/>
                    <a:pt x="3385" y="181"/>
                    <a:pt x="1993" y="13"/>
                  </a:cubicBezTo>
                  <a:cubicBezTo>
                    <a:pt x="1925" y="5"/>
                    <a:pt x="1857"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4"/>
            <p:cNvSpPr/>
            <p:nvPr/>
          </p:nvSpPr>
          <p:spPr>
            <a:xfrm>
              <a:off x="3447250" y="3740175"/>
              <a:ext cx="1825" cy="10825"/>
            </a:xfrm>
            <a:custGeom>
              <a:avLst/>
              <a:gdLst/>
              <a:ahLst/>
              <a:cxnLst/>
              <a:rect l="l" t="t" r="r" b="b"/>
              <a:pathLst>
                <a:path w="73" h="433" extrusionOk="0">
                  <a:moveTo>
                    <a:pt x="48" y="0"/>
                  </a:moveTo>
                  <a:cubicBezTo>
                    <a:pt x="24" y="144"/>
                    <a:pt x="0" y="288"/>
                    <a:pt x="0" y="432"/>
                  </a:cubicBezTo>
                  <a:lnTo>
                    <a:pt x="24" y="432"/>
                  </a:lnTo>
                  <a:cubicBezTo>
                    <a:pt x="24" y="360"/>
                    <a:pt x="24" y="312"/>
                    <a:pt x="24" y="264"/>
                  </a:cubicBezTo>
                  <a:cubicBezTo>
                    <a:pt x="48" y="168"/>
                    <a:pt x="48" y="96"/>
                    <a:pt x="72" y="24"/>
                  </a:cubicBezTo>
                  <a:cubicBezTo>
                    <a:pt x="72" y="24"/>
                    <a:pt x="72" y="0"/>
                    <a:pt x="48" y="0"/>
                  </a:cubicBezTo>
                  <a:close/>
                </a:path>
              </a:pathLst>
            </a:custGeom>
            <a:solidFill>
              <a:srgbClr val="9A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4"/>
            <p:cNvSpPr/>
            <p:nvPr/>
          </p:nvSpPr>
          <p:spPr>
            <a:xfrm>
              <a:off x="3452650" y="3777975"/>
              <a:ext cx="116425" cy="92875"/>
            </a:xfrm>
            <a:custGeom>
              <a:avLst/>
              <a:gdLst/>
              <a:ahLst/>
              <a:cxnLst/>
              <a:rect l="l" t="t" r="r" b="b"/>
              <a:pathLst>
                <a:path w="4657" h="3715" extrusionOk="0">
                  <a:moveTo>
                    <a:pt x="4369" y="0"/>
                  </a:moveTo>
                  <a:cubicBezTo>
                    <a:pt x="3529" y="192"/>
                    <a:pt x="2713" y="360"/>
                    <a:pt x="1873" y="432"/>
                  </a:cubicBezTo>
                  <a:cubicBezTo>
                    <a:pt x="1626" y="454"/>
                    <a:pt x="1341" y="475"/>
                    <a:pt x="1049" y="475"/>
                  </a:cubicBezTo>
                  <a:cubicBezTo>
                    <a:pt x="689" y="475"/>
                    <a:pt x="319" y="442"/>
                    <a:pt x="1" y="336"/>
                  </a:cubicBezTo>
                  <a:lnTo>
                    <a:pt x="1" y="336"/>
                  </a:lnTo>
                  <a:cubicBezTo>
                    <a:pt x="73" y="768"/>
                    <a:pt x="217" y="1224"/>
                    <a:pt x="409" y="1632"/>
                  </a:cubicBezTo>
                  <a:cubicBezTo>
                    <a:pt x="673" y="2256"/>
                    <a:pt x="1057" y="2880"/>
                    <a:pt x="1585" y="3288"/>
                  </a:cubicBezTo>
                  <a:cubicBezTo>
                    <a:pt x="1928" y="3557"/>
                    <a:pt x="2317" y="3714"/>
                    <a:pt x="2712" y="3714"/>
                  </a:cubicBezTo>
                  <a:cubicBezTo>
                    <a:pt x="2953" y="3714"/>
                    <a:pt x="3197" y="3656"/>
                    <a:pt x="3433" y="3529"/>
                  </a:cubicBezTo>
                  <a:cubicBezTo>
                    <a:pt x="4657" y="2856"/>
                    <a:pt x="4633" y="1224"/>
                    <a:pt x="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4"/>
            <p:cNvSpPr/>
            <p:nvPr/>
          </p:nvSpPr>
          <p:spPr>
            <a:xfrm>
              <a:off x="2998975" y="3718925"/>
              <a:ext cx="727400" cy="68675"/>
            </a:xfrm>
            <a:custGeom>
              <a:avLst/>
              <a:gdLst/>
              <a:ahLst/>
              <a:cxnLst/>
              <a:rect l="l" t="t" r="r" b="b"/>
              <a:pathLst>
                <a:path w="29096" h="2747" extrusionOk="0">
                  <a:moveTo>
                    <a:pt x="426" y="0"/>
                  </a:moveTo>
                  <a:cubicBezTo>
                    <a:pt x="173" y="0"/>
                    <a:pt x="1" y="390"/>
                    <a:pt x="290" y="514"/>
                  </a:cubicBezTo>
                  <a:cubicBezTo>
                    <a:pt x="1946" y="1354"/>
                    <a:pt x="3818" y="1618"/>
                    <a:pt x="5642" y="1858"/>
                  </a:cubicBezTo>
                  <a:cubicBezTo>
                    <a:pt x="7610" y="2146"/>
                    <a:pt x="9603" y="2338"/>
                    <a:pt x="11595" y="2506"/>
                  </a:cubicBezTo>
                  <a:cubicBezTo>
                    <a:pt x="13587" y="2650"/>
                    <a:pt x="15579" y="2722"/>
                    <a:pt x="17571" y="2746"/>
                  </a:cubicBezTo>
                  <a:cubicBezTo>
                    <a:pt x="19420" y="2746"/>
                    <a:pt x="21292" y="2746"/>
                    <a:pt x="23140" y="2554"/>
                  </a:cubicBezTo>
                  <a:cubicBezTo>
                    <a:pt x="24892" y="2362"/>
                    <a:pt x="26620" y="2002"/>
                    <a:pt x="28229" y="1234"/>
                  </a:cubicBezTo>
                  <a:cubicBezTo>
                    <a:pt x="28421" y="1138"/>
                    <a:pt x="28637" y="1042"/>
                    <a:pt x="28829" y="922"/>
                  </a:cubicBezTo>
                  <a:cubicBezTo>
                    <a:pt x="29095" y="778"/>
                    <a:pt x="28924" y="407"/>
                    <a:pt x="28673" y="407"/>
                  </a:cubicBezTo>
                  <a:cubicBezTo>
                    <a:pt x="28631" y="407"/>
                    <a:pt x="28586" y="418"/>
                    <a:pt x="28541" y="442"/>
                  </a:cubicBezTo>
                  <a:cubicBezTo>
                    <a:pt x="27028" y="1282"/>
                    <a:pt x="25348" y="1714"/>
                    <a:pt x="23644" y="1930"/>
                  </a:cubicBezTo>
                  <a:cubicBezTo>
                    <a:pt x="21868" y="2170"/>
                    <a:pt x="20068" y="2194"/>
                    <a:pt x="18268" y="2194"/>
                  </a:cubicBezTo>
                  <a:cubicBezTo>
                    <a:pt x="16299" y="2170"/>
                    <a:pt x="14331" y="2122"/>
                    <a:pt x="12363" y="1978"/>
                  </a:cubicBezTo>
                  <a:cubicBezTo>
                    <a:pt x="10419" y="1858"/>
                    <a:pt x="8474" y="1666"/>
                    <a:pt x="6530" y="1426"/>
                  </a:cubicBezTo>
                  <a:cubicBezTo>
                    <a:pt x="5594" y="1306"/>
                    <a:pt x="4658" y="1186"/>
                    <a:pt x="3722" y="1018"/>
                  </a:cubicBezTo>
                  <a:cubicBezTo>
                    <a:pt x="2858" y="850"/>
                    <a:pt x="1970" y="634"/>
                    <a:pt x="1130" y="298"/>
                  </a:cubicBezTo>
                  <a:cubicBezTo>
                    <a:pt x="938" y="226"/>
                    <a:pt x="746" y="130"/>
                    <a:pt x="554" y="34"/>
                  </a:cubicBezTo>
                  <a:cubicBezTo>
                    <a:pt x="510" y="10"/>
                    <a:pt x="467" y="0"/>
                    <a:pt x="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4" name="Google Shape;3164;p44"/>
          <p:cNvSpPr txBox="1">
            <a:spLocks noGrp="1"/>
          </p:cNvSpPr>
          <p:nvPr>
            <p:ph type="title"/>
          </p:nvPr>
        </p:nvSpPr>
        <p:spPr>
          <a:xfrm>
            <a:off x="0" y="971351"/>
            <a:ext cx="9144000" cy="6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smtClean="0">
                <a:latin typeface="+mj-lt"/>
              </a:rPr>
              <a:t>2. NĂNG LƯỢNG HAO PHÍ TRONG SỬ DỤNG</a:t>
            </a:r>
            <a:endParaRPr sz="3000" dirty="0">
              <a:latin typeface="+mj-lt"/>
            </a:endParaRPr>
          </a:p>
        </p:txBody>
      </p:sp>
      <p:sp>
        <p:nvSpPr>
          <p:cNvPr id="116" name="Google Shape;3164;p44"/>
          <p:cNvSpPr txBox="1">
            <a:spLocks/>
          </p:cNvSpPr>
          <p:nvPr/>
        </p:nvSpPr>
        <p:spPr>
          <a:xfrm>
            <a:off x="0" y="1527815"/>
            <a:ext cx="9144000" cy="67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enk One"/>
              <a:buNone/>
              <a:defRPr sz="36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ctr"/>
            <a:r>
              <a:rPr lang="en-US" sz="2800" dirty="0" smtClean="0">
                <a:latin typeface="+mn-lt"/>
              </a:rPr>
              <a:t>a. Tìm hiểu năng lượng hao phí</a:t>
            </a:r>
            <a:endParaRPr lang="vi-VN" sz="2800" dirty="0">
              <a:latin typeface="+mn-lt"/>
            </a:endParaRPr>
          </a:p>
        </p:txBody>
      </p:sp>
      <p:pic>
        <p:nvPicPr>
          <p:cNvPr id="117" name="Picture 5">
            <a:extLst>
              <a:ext uri="{FF2B5EF4-FFF2-40B4-BE49-F238E27FC236}">
                <a16:creationId xmlns:a16="http://schemas.microsoft.com/office/drawing/2014/main" xmlns="" id="{C4A9B69A-9205-4380-A5A5-408C07593A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468674" y="2196782"/>
            <a:ext cx="2206652" cy="2972355"/>
          </a:xfrm>
          <a:prstGeom prst="rect">
            <a:avLst/>
          </a:prstGeom>
        </p:spPr>
      </p:pic>
    </p:spTree>
    <p:extLst>
      <p:ext uri="{BB962C8B-B14F-4D97-AF65-F5344CB8AC3E}">
        <p14:creationId xmlns:p14="http://schemas.microsoft.com/office/powerpoint/2010/main" val="165728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64"/>
                                        </p:tgtEl>
                                        <p:attrNameLst>
                                          <p:attrName>style.visibility</p:attrName>
                                        </p:attrNameLst>
                                      </p:cBhvr>
                                      <p:to>
                                        <p:strVal val="visible"/>
                                      </p:to>
                                    </p:set>
                                    <p:animEffect transition="in" filter="barn(inVertical)">
                                      <p:cBhvr>
                                        <p:cTn id="7" dur="500"/>
                                        <p:tgtEl>
                                          <p:spTgt spid="31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6">
                                            <p:txEl>
                                              <p:pRg st="0" end="0"/>
                                            </p:txEl>
                                          </p:spTgt>
                                        </p:tgtEl>
                                        <p:attrNameLst>
                                          <p:attrName>style.visibility</p:attrName>
                                        </p:attrNameLst>
                                      </p:cBhvr>
                                      <p:to>
                                        <p:strVal val="visible"/>
                                      </p:to>
                                    </p:set>
                                    <p:animEffect transition="in" filter="barn(inVertical)">
                                      <p:cBhvr>
                                        <p:cTn id="12" dur="500"/>
                                        <p:tgtEl>
                                          <p:spTgt spid="1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6"/>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966795"/>
            <a:ext cx="2849176" cy="2928237"/>
          </a:xfrm>
          <a:prstGeom prst="rect">
            <a:avLst/>
          </a:prstGeom>
          <a:ln>
            <a:noFill/>
          </a:ln>
          <a:effectLst>
            <a:softEdge rad="112500"/>
          </a:effectLst>
        </p:spPr>
      </p:pic>
      <p:pic>
        <p:nvPicPr>
          <p:cNvPr id="4" name="Picture 3"/>
          <p:cNvPicPr>
            <a:picLocks noChangeAspect="1"/>
          </p:cNvPicPr>
          <p:nvPr/>
        </p:nvPicPr>
        <p:blipFill>
          <a:blip r:embed="rId4"/>
          <a:stretch>
            <a:fillRect/>
          </a:stretch>
        </p:blipFill>
        <p:spPr>
          <a:xfrm>
            <a:off x="2849176" y="1997612"/>
            <a:ext cx="3185864" cy="2897419"/>
          </a:xfrm>
          <a:prstGeom prst="rect">
            <a:avLst/>
          </a:prstGeom>
          <a:ln>
            <a:noFill/>
          </a:ln>
          <a:effectLst>
            <a:softEdge rad="112500"/>
          </a:effectLst>
        </p:spPr>
      </p:pic>
      <p:pic>
        <p:nvPicPr>
          <p:cNvPr id="5" name="Picture 4"/>
          <p:cNvPicPr>
            <a:picLocks noChangeAspect="1"/>
          </p:cNvPicPr>
          <p:nvPr/>
        </p:nvPicPr>
        <p:blipFill>
          <a:blip r:embed="rId5"/>
          <a:stretch>
            <a:fillRect/>
          </a:stretch>
        </p:blipFill>
        <p:spPr>
          <a:xfrm>
            <a:off x="6035040" y="2103119"/>
            <a:ext cx="2954215" cy="2708031"/>
          </a:xfrm>
          <a:prstGeom prst="rect">
            <a:avLst/>
          </a:prstGeom>
        </p:spPr>
      </p:pic>
      <p:sp>
        <p:nvSpPr>
          <p:cNvPr id="9" name="Rectangle 8"/>
          <p:cNvSpPr/>
          <p:nvPr/>
        </p:nvSpPr>
        <p:spPr>
          <a:xfrm>
            <a:off x="562708" y="684176"/>
            <a:ext cx="7920112" cy="1313436"/>
          </a:xfrm>
          <a:prstGeom prst="rect">
            <a:avLst/>
          </a:prstGeom>
        </p:spPr>
        <p:txBody>
          <a:bodyPr wrap="square">
            <a:spAutoFit/>
          </a:bodyPr>
          <a:lstStyle/>
          <a:p>
            <a:pPr algn="just">
              <a:lnSpc>
                <a:spcPct val="115000"/>
              </a:lnSpc>
              <a:spcAft>
                <a:spcPts val="1000"/>
              </a:spcAft>
            </a:pPr>
            <a:r>
              <a:rPr lang="en-US" sz="2300" dirty="0" smtClean="0">
                <a:latin typeface="+mn-lt"/>
                <a:ea typeface="Calibri" panose="020F0502020204030204" pitchFamily="34" charset="0"/>
              </a:rPr>
              <a:t>Trong </a:t>
            </a:r>
            <a:r>
              <a:rPr lang="en-US" sz="2300" dirty="0">
                <a:latin typeface="+mn-lt"/>
                <a:ea typeface="Calibri" panose="020F0502020204030204" pitchFamily="34" charset="0"/>
              </a:rPr>
              <a:t>các hoạt động, năng lượng ban đầu đã chuyển hoá thành những dạng năng lượng nào? Hãy chỉ ra phần năng lượng nào là có ích, phần năng lượng nào là hao phí.</a:t>
            </a:r>
          </a:p>
        </p:txBody>
      </p:sp>
    </p:spTree>
    <p:extLst>
      <p:ext uri="{BB962C8B-B14F-4D97-AF65-F5344CB8AC3E}">
        <p14:creationId xmlns:p14="http://schemas.microsoft.com/office/powerpoint/2010/main" val="249195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6"/>
        <p:cNvGrpSpPr/>
        <p:nvPr/>
      </p:nvGrpSpPr>
      <p:grpSpPr>
        <a:xfrm>
          <a:off x="0" y="0"/>
          <a:ext cx="0" cy="0"/>
          <a:chOff x="0" y="0"/>
          <a:chExt cx="0" cy="0"/>
        </a:xfrm>
      </p:grpSpPr>
      <p:sp>
        <p:nvSpPr>
          <p:cNvPr id="2" name="Rectangle 1"/>
          <p:cNvSpPr/>
          <p:nvPr/>
        </p:nvSpPr>
        <p:spPr>
          <a:xfrm>
            <a:off x="520504" y="1014461"/>
            <a:ext cx="6724358" cy="1366528"/>
          </a:xfrm>
          <a:prstGeom prst="rect">
            <a:avLst/>
          </a:prstGeom>
        </p:spPr>
        <p:txBody>
          <a:bodyPr wrap="square">
            <a:spAutoFit/>
          </a:bodyPr>
          <a:lstStyle/>
          <a:p>
            <a:pPr algn="just">
              <a:lnSpc>
                <a:spcPct val="115000"/>
              </a:lnSpc>
              <a:spcAft>
                <a:spcPts val="1000"/>
              </a:spcAft>
            </a:pPr>
            <a:r>
              <a:rPr lang="vi-VN" sz="2400" dirty="0">
                <a:latin typeface="+mn-lt"/>
                <a:ea typeface="Calibri" panose="020F0502020204030204" pitchFamily="34" charset="0"/>
              </a:rPr>
              <a:t>Khi đun nước sôi, năng lượng nhiệt từ ngọn lửa </a:t>
            </a:r>
            <a:r>
              <a:rPr lang="vi-VN" sz="2400" dirty="0" smtClean="0">
                <a:latin typeface="+mn-lt"/>
                <a:ea typeface="Calibri" panose="020F0502020204030204" pitchFamily="34" charset="0"/>
              </a:rPr>
              <a:t>làm </a:t>
            </a:r>
            <a:r>
              <a:rPr lang="vi-VN" sz="2400" dirty="0">
                <a:latin typeface="+mn-lt"/>
                <a:ea typeface="Calibri" panose="020F0502020204030204" pitchFamily="34" charset="0"/>
              </a:rPr>
              <a:t>nóng nước, ấm và môi trường xung quanh, trong đó chỉ có phần làm nóng nước là có ích.</a:t>
            </a:r>
            <a:endParaRPr lang="en-US" sz="2400" dirty="0">
              <a:latin typeface="+mn-lt"/>
              <a:ea typeface="Calibri" panose="020F0502020204030204" pitchFamily="34" charset="0"/>
            </a:endParaRPr>
          </a:p>
        </p:txBody>
      </p:sp>
      <p:sp>
        <p:nvSpPr>
          <p:cNvPr id="8" name="Rectangle 7"/>
          <p:cNvSpPr/>
          <p:nvPr/>
        </p:nvSpPr>
        <p:spPr>
          <a:xfrm>
            <a:off x="2328203" y="2563869"/>
            <a:ext cx="6492239" cy="2144177"/>
          </a:xfrm>
          <a:prstGeom prst="rect">
            <a:avLst/>
          </a:prstGeom>
        </p:spPr>
        <p:txBody>
          <a:bodyPr wrap="square">
            <a:spAutoFit/>
          </a:bodyPr>
          <a:lstStyle/>
          <a:p>
            <a:pPr algn="just">
              <a:lnSpc>
                <a:spcPts val="3200"/>
              </a:lnSpc>
            </a:pPr>
            <a:r>
              <a:rPr lang="fr-FR" sz="2400" dirty="0">
                <a:latin typeface="+mn-lt"/>
                <a:ea typeface="Calibri" panose="020F0502020204030204" pitchFamily="34" charset="0"/>
              </a:rPr>
              <a:t>Khi ô tô chuyển động, xăng được đốt cháy </a:t>
            </a:r>
            <a:r>
              <a:rPr lang="fr-FR" sz="2400" dirty="0" smtClean="0">
                <a:latin typeface="+mn-lt"/>
                <a:ea typeface="Calibri" panose="020F0502020204030204" pitchFamily="34" charset="0"/>
              </a:rPr>
              <a:t>cung </a:t>
            </a:r>
            <a:r>
              <a:rPr lang="fr-FR" sz="2400" dirty="0">
                <a:latin typeface="+mn-lt"/>
                <a:ea typeface="Calibri" panose="020F0502020204030204" pitchFamily="34" charset="0"/>
              </a:rPr>
              <a:t>cấp năng lượng chuyển thành cơ năng cho ô tô </a:t>
            </a:r>
            <a:r>
              <a:rPr lang="fr-FR" sz="2400" dirty="0" smtClean="0">
                <a:latin typeface="+mn-lt"/>
                <a:ea typeface="Calibri" panose="020F0502020204030204" pitchFamily="34" charset="0"/>
              </a:rPr>
              <a:t>chạy, nhiệt </a:t>
            </a:r>
            <a:r>
              <a:rPr lang="fr-FR" sz="2400" dirty="0">
                <a:latin typeface="+mn-lt"/>
                <a:ea typeface="Calibri" panose="020F0502020204030204" pitchFamily="34" charset="0"/>
              </a:rPr>
              <a:t>năng làm nóng ô </a:t>
            </a:r>
            <a:r>
              <a:rPr lang="fr-FR" sz="2400" dirty="0" smtClean="0">
                <a:latin typeface="+mn-lt"/>
                <a:ea typeface="Calibri" panose="020F0502020204030204" pitchFamily="34" charset="0"/>
              </a:rPr>
              <a:t>tô. </a:t>
            </a:r>
            <a:r>
              <a:rPr lang="fr-FR" sz="2400" dirty="0">
                <a:latin typeface="+mn-lt"/>
                <a:ea typeface="Calibri" panose="020F0502020204030204" pitchFamily="34" charset="0"/>
              </a:rPr>
              <a:t>Phần chuyển hoá thành cơ năng cung cấp cho ô tô chạy là có ích, phần nhiệt năng là hao phí.</a:t>
            </a:r>
            <a:endParaRPr lang="en-US" sz="2400" dirty="0">
              <a:latin typeface="+mn-lt"/>
              <a:ea typeface="Calibri" panose="020F0502020204030204" pitchFamily="34" charset="0"/>
            </a:endParaRPr>
          </a:p>
        </p:txBody>
      </p:sp>
      <p:pic>
        <p:nvPicPr>
          <p:cNvPr id="10" name="Picture 9"/>
          <p:cNvPicPr>
            <a:picLocks noChangeAspect="1"/>
          </p:cNvPicPr>
          <p:nvPr/>
        </p:nvPicPr>
        <p:blipFill>
          <a:blip r:embed="rId3"/>
          <a:stretch>
            <a:fillRect/>
          </a:stretch>
        </p:blipFill>
        <p:spPr>
          <a:xfrm>
            <a:off x="7153127" y="669082"/>
            <a:ext cx="1843629" cy="1894787"/>
          </a:xfrm>
          <a:prstGeom prst="ellipse">
            <a:avLst/>
          </a:prstGeom>
          <a:ln>
            <a:noFill/>
          </a:ln>
          <a:effectLst>
            <a:softEdge rad="112500"/>
          </a:effectLst>
        </p:spPr>
      </p:pic>
      <p:pic>
        <p:nvPicPr>
          <p:cNvPr id="11" name="Picture 10"/>
          <p:cNvPicPr>
            <a:picLocks noChangeAspect="1"/>
          </p:cNvPicPr>
          <p:nvPr/>
        </p:nvPicPr>
        <p:blipFill>
          <a:blip r:embed="rId4"/>
          <a:stretch>
            <a:fillRect/>
          </a:stretch>
        </p:blipFill>
        <p:spPr>
          <a:xfrm>
            <a:off x="246184" y="2563869"/>
            <a:ext cx="2011680" cy="2207944"/>
          </a:xfrm>
          <a:prstGeom prst="ellipse">
            <a:avLst/>
          </a:prstGeom>
          <a:ln>
            <a:noFill/>
          </a:ln>
          <a:effectLst>
            <a:softEdge rad="112500"/>
          </a:effectLst>
        </p:spPr>
      </p:pic>
    </p:spTree>
    <p:extLst>
      <p:ext uri="{BB962C8B-B14F-4D97-AF65-F5344CB8AC3E}">
        <p14:creationId xmlns:p14="http://schemas.microsoft.com/office/powerpoint/2010/main" val="24548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1"/>
        <p:cNvGrpSpPr/>
        <p:nvPr/>
      </p:nvGrpSpPr>
      <p:grpSpPr>
        <a:xfrm>
          <a:off x="0" y="0"/>
          <a:ext cx="0" cy="0"/>
          <a:chOff x="0" y="0"/>
          <a:chExt cx="0" cy="0"/>
        </a:xfrm>
      </p:grpSpPr>
      <p:sp>
        <p:nvSpPr>
          <p:cNvPr id="3422" name="Google Shape;3422;p52"/>
          <p:cNvSpPr/>
          <p:nvPr/>
        </p:nvSpPr>
        <p:spPr>
          <a:xfrm rot="864275">
            <a:off x="939545" y="186181"/>
            <a:ext cx="8569774" cy="5404192"/>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grpSp>
        <p:nvGrpSpPr>
          <p:cNvPr id="3424" name="Google Shape;3424;p52"/>
          <p:cNvGrpSpPr/>
          <p:nvPr/>
        </p:nvGrpSpPr>
        <p:grpSpPr>
          <a:xfrm>
            <a:off x="214195" y="3371139"/>
            <a:ext cx="885541" cy="1736915"/>
            <a:chOff x="1833675" y="2704350"/>
            <a:chExt cx="820325" cy="1609000"/>
          </a:xfrm>
        </p:grpSpPr>
        <p:sp>
          <p:nvSpPr>
            <p:cNvPr id="3425" name="Google Shape;3425;p52"/>
            <p:cNvSpPr/>
            <p:nvPr/>
          </p:nvSpPr>
          <p:spPr>
            <a:xfrm>
              <a:off x="1845075" y="3455925"/>
              <a:ext cx="808925" cy="164050"/>
            </a:xfrm>
            <a:custGeom>
              <a:avLst/>
              <a:gdLst/>
              <a:ahLst/>
              <a:cxnLst/>
              <a:rect l="l" t="t" r="r" b="b"/>
              <a:pathLst>
                <a:path w="32357" h="6562" extrusionOk="0">
                  <a:moveTo>
                    <a:pt x="17614" y="0"/>
                  </a:moveTo>
                  <a:cubicBezTo>
                    <a:pt x="16710" y="0"/>
                    <a:pt x="15806" y="14"/>
                    <a:pt x="14906" y="41"/>
                  </a:cubicBezTo>
                  <a:cubicBezTo>
                    <a:pt x="12482" y="89"/>
                    <a:pt x="10082" y="257"/>
                    <a:pt x="7682" y="497"/>
                  </a:cubicBezTo>
                  <a:cubicBezTo>
                    <a:pt x="6553" y="617"/>
                    <a:pt x="5425" y="737"/>
                    <a:pt x="4297" y="905"/>
                  </a:cubicBezTo>
                  <a:cubicBezTo>
                    <a:pt x="3289" y="1073"/>
                    <a:pt x="2305" y="1337"/>
                    <a:pt x="1369" y="1769"/>
                  </a:cubicBezTo>
                  <a:cubicBezTo>
                    <a:pt x="1057" y="1913"/>
                    <a:pt x="745" y="2105"/>
                    <a:pt x="457" y="2297"/>
                  </a:cubicBezTo>
                  <a:cubicBezTo>
                    <a:pt x="337" y="2297"/>
                    <a:pt x="193" y="2369"/>
                    <a:pt x="169" y="2513"/>
                  </a:cubicBezTo>
                  <a:cubicBezTo>
                    <a:pt x="145" y="2537"/>
                    <a:pt x="121" y="2537"/>
                    <a:pt x="121" y="2561"/>
                  </a:cubicBezTo>
                  <a:cubicBezTo>
                    <a:pt x="1" y="2657"/>
                    <a:pt x="25" y="2849"/>
                    <a:pt x="121" y="2945"/>
                  </a:cubicBezTo>
                  <a:cubicBezTo>
                    <a:pt x="121" y="2969"/>
                    <a:pt x="145" y="2993"/>
                    <a:pt x="169" y="2993"/>
                  </a:cubicBezTo>
                  <a:cubicBezTo>
                    <a:pt x="265" y="3641"/>
                    <a:pt x="793" y="4121"/>
                    <a:pt x="1393" y="4433"/>
                  </a:cubicBezTo>
                  <a:cubicBezTo>
                    <a:pt x="1777" y="4649"/>
                    <a:pt x="2185" y="4793"/>
                    <a:pt x="2593" y="4889"/>
                  </a:cubicBezTo>
                  <a:cubicBezTo>
                    <a:pt x="3145" y="5033"/>
                    <a:pt x="3721" y="5177"/>
                    <a:pt x="4297" y="5297"/>
                  </a:cubicBezTo>
                  <a:cubicBezTo>
                    <a:pt x="6577" y="5801"/>
                    <a:pt x="8906" y="6162"/>
                    <a:pt x="11234" y="6354"/>
                  </a:cubicBezTo>
                  <a:cubicBezTo>
                    <a:pt x="12731" y="6492"/>
                    <a:pt x="14237" y="6562"/>
                    <a:pt x="15741" y="6562"/>
                  </a:cubicBezTo>
                  <a:cubicBezTo>
                    <a:pt x="16577" y="6562"/>
                    <a:pt x="17411" y="6540"/>
                    <a:pt x="18243" y="6498"/>
                  </a:cubicBezTo>
                  <a:cubicBezTo>
                    <a:pt x="20571" y="6402"/>
                    <a:pt x="22899" y="6162"/>
                    <a:pt x="25203" y="5753"/>
                  </a:cubicBezTo>
                  <a:cubicBezTo>
                    <a:pt x="27292" y="5369"/>
                    <a:pt x="29428" y="4841"/>
                    <a:pt x="31252" y="3689"/>
                  </a:cubicBezTo>
                  <a:cubicBezTo>
                    <a:pt x="31660" y="3425"/>
                    <a:pt x="32140" y="3137"/>
                    <a:pt x="32260" y="2633"/>
                  </a:cubicBezTo>
                  <a:cubicBezTo>
                    <a:pt x="32356" y="2249"/>
                    <a:pt x="32212" y="1865"/>
                    <a:pt x="31924" y="1601"/>
                  </a:cubicBezTo>
                  <a:cubicBezTo>
                    <a:pt x="31252" y="905"/>
                    <a:pt x="30220" y="857"/>
                    <a:pt x="29308" y="737"/>
                  </a:cubicBezTo>
                  <a:cubicBezTo>
                    <a:pt x="26932" y="449"/>
                    <a:pt x="24531" y="233"/>
                    <a:pt x="22131" y="113"/>
                  </a:cubicBezTo>
                  <a:cubicBezTo>
                    <a:pt x="20631" y="38"/>
                    <a:pt x="19121" y="0"/>
                    <a:pt x="17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p:cNvSpPr/>
            <p:nvPr/>
          </p:nvSpPr>
          <p:spPr>
            <a:xfrm>
              <a:off x="1900275" y="2704350"/>
              <a:ext cx="331875" cy="923725"/>
            </a:xfrm>
            <a:custGeom>
              <a:avLst/>
              <a:gdLst/>
              <a:ahLst/>
              <a:cxnLst/>
              <a:rect l="l" t="t" r="r" b="b"/>
              <a:pathLst>
                <a:path w="13275" h="36949" extrusionOk="0">
                  <a:moveTo>
                    <a:pt x="6511" y="0"/>
                  </a:moveTo>
                  <a:cubicBezTo>
                    <a:pt x="6011" y="0"/>
                    <a:pt x="5508" y="89"/>
                    <a:pt x="5018" y="269"/>
                  </a:cubicBezTo>
                  <a:cubicBezTo>
                    <a:pt x="3865" y="677"/>
                    <a:pt x="2857" y="1493"/>
                    <a:pt x="2137" y="2501"/>
                  </a:cubicBezTo>
                  <a:cubicBezTo>
                    <a:pt x="1345" y="3629"/>
                    <a:pt x="913" y="4949"/>
                    <a:pt x="649" y="6294"/>
                  </a:cubicBezTo>
                  <a:cubicBezTo>
                    <a:pt x="385" y="7686"/>
                    <a:pt x="265" y="9126"/>
                    <a:pt x="169" y="10566"/>
                  </a:cubicBezTo>
                  <a:cubicBezTo>
                    <a:pt x="49" y="12030"/>
                    <a:pt x="1" y="13518"/>
                    <a:pt x="25" y="15006"/>
                  </a:cubicBezTo>
                  <a:cubicBezTo>
                    <a:pt x="49" y="18007"/>
                    <a:pt x="265" y="20983"/>
                    <a:pt x="721" y="23911"/>
                  </a:cubicBezTo>
                  <a:cubicBezTo>
                    <a:pt x="1177" y="26864"/>
                    <a:pt x="1849" y="29768"/>
                    <a:pt x="2737" y="32624"/>
                  </a:cubicBezTo>
                  <a:cubicBezTo>
                    <a:pt x="2905" y="33176"/>
                    <a:pt x="3097" y="33752"/>
                    <a:pt x="3289" y="34304"/>
                  </a:cubicBezTo>
                  <a:cubicBezTo>
                    <a:pt x="3217" y="34424"/>
                    <a:pt x="3241" y="34568"/>
                    <a:pt x="3313" y="34664"/>
                  </a:cubicBezTo>
                  <a:cubicBezTo>
                    <a:pt x="4557" y="36153"/>
                    <a:pt x="6459" y="36948"/>
                    <a:pt x="8371" y="36948"/>
                  </a:cubicBezTo>
                  <a:cubicBezTo>
                    <a:pt x="8710" y="36948"/>
                    <a:pt x="9050" y="36923"/>
                    <a:pt x="9386" y="36873"/>
                  </a:cubicBezTo>
                  <a:cubicBezTo>
                    <a:pt x="9938" y="36801"/>
                    <a:pt x="10490" y="36633"/>
                    <a:pt x="11018" y="36393"/>
                  </a:cubicBezTo>
                  <a:cubicBezTo>
                    <a:pt x="11546" y="36152"/>
                    <a:pt x="12122" y="35792"/>
                    <a:pt x="12386" y="35240"/>
                  </a:cubicBezTo>
                  <a:cubicBezTo>
                    <a:pt x="12530" y="34904"/>
                    <a:pt x="12554" y="34568"/>
                    <a:pt x="12602" y="34232"/>
                  </a:cubicBezTo>
                  <a:cubicBezTo>
                    <a:pt x="12650" y="33824"/>
                    <a:pt x="12674" y="33440"/>
                    <a:pt x="12722" y="33032"/>
                  </a:cubicBezTo>
                  <a:cubicBezTo>
                    <a:pt x="12794" y="32264"/>
                    <a:pt x="12866" y="31496"/>
                    <a:pt x="12938" y="30704"/>
                  </a:cubicBezTo>
                  <a:cubicBezTo>
                    <a:pt x="13178" y="27608"/>
                    <a:pt x="13274" y="24487"/>
                    <a:pt x="13226" y="21367"/>
                  </a:cubicBezTo>
                  <a:cubicBezTo>
                    <a:pt x="13178" y="18247"/>
                    <a:pt x="13010" y="15126"/>
                    <a:pt x="12674" y="12030"/>
                  </a:cubicBezTo>
                  <a:cubicBezTo>
                    <a:pt x="12506" y="10446"/>
                    <a:pt x="12314" y="8886"/>
                    <a:pt x="12074" y="7350"/>
                  </a:cubicBezTo>
                  <a:cubicBezTo>
                    <a:pt x="11858" y="5909"/>
                    <a:pt x="11594" y="4493"/>
                    <a:pt x="10970" y="3173"/>
                  </a:cubicBezTo>
                  <a:cubicBezTo>
                    <a:pt x="10442" y="2093"/>
                    <a:pt x="9626" y="1085"/>
                    <a:pt x="8546" y="509"/>
                  </a:cubicBezTo>
                  <a:cubicBezTo>
                    <a:pt x="7902" y="173"/>
                    <a:pt x="7210" y="0"/>
                    <a:pt x="6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p:cNvSpPr/>
            <p:nvPr/>
          </p:nvSpPr>
          <p:spPr>
            <a:xfrm>
              <a:off x="2387550" y="2952200"/>
              <a:ext cx="202225" cy="666525"/>
            </a:xfrm>
            <a:custGeom>
              <a:avLst/>
              <a:gdLst/>
              <a:ahLst/>
              <a:cxnLst/>
              <a:rect l="l" t="t" r="r" b="b"/>
              <a:pathLst>
                <a:path w="8089" h="26661" extrusionOk="0">
                  <a:moveTo>
                    <a:pt x="4693" y="0"/>
                  </a:moveTo>
                  <a:cubicBezTo>
                    <a:pt x="4131" y="0"/>
                    <a:pt x="3565" y="193"/>
                    <a:pt x="3096" y="484"/>
                  </a:cubicBezTo>
                  <a:cubicBezTo>
                    <a:pt x="2328" y="988"/>
                    <a:pt x="1824" y="1756"/>
                    <a:pt x="1464" y="2572"/>
                  </a:cubicBezTo>
                  <a:cubicBezTo>
                    <a:pt x="1272" y="3004"/>
                    <a:pt x="1128" y="3436"/>
                    <a:pt x="984" y="3868"/>
                  </a:cubicBezTo>
                  <a:cubicBezTo>
                    <a:pt x="936" y="4060"/>
                    <a:pt x="1080" y="4204"/>
                    <a:pt x="1248" y="4204"/>
                  </a:cubicBezTo>
                  <a:cubicBezTo>
                    <a:pt x="1080" y="6052"/>
                    <a:pt x="936" y="7901"/>
                    <a:pt x="792" y="9749"/>
                  </a:cubicBezTo>
                  <a:cubicBezTo>
                    <a:pt x="648" y="11933"/>
                    <a:pt x="504" y="14117"/>
                    <a:pt x="384" y="16326"/>
                  </a:cubicBezTo>
                  <a:cubicBezTo>
                    <a:pt x="288" y="18510"/>
                    <a:pt x="192" y="20694"/>
                    <a:pt x="144" y="22878"/>
                  </a:cubicBezTo>
                  <a:cubicBezTo>
                    <a:pt x="120" y="23430"/>
                    <a:pt x="96" y="23958"/>
                    <a:pt x="96" y="24510"/>
                  </a:cubicBezTo>
                  <a:cubicBezTo>
                    <a:pt x="72" y="24990"/>
                    <a:pt x="0" y="25518"/>
                    <a:pt x="288" y="25950"/>
                  </a:cubicBezTo>
                  <a:cubicBezTo>
                    <a:pt x="648" y="26465"/>
                    <a:pt x="1302" y="26661"/>
                    <a:pt x="1935" y="26661"/>
                  </a:cubicBezTo>
                  <a:cubicBezTo>
                    <a:pt x="2188" y="26661"/>
                    <a:pt x="2438" y="26629"/>
                    <a:pt x="2664" y="26575"/>
                  </a:cubicBezTo>
                  <a:cubicBezTo>
                    <a:pt x="3552" y="26359"/>
                    <a:pt x="4272" y="25782"/>
                    <a:pt x="4801" y="25086"/>
                  </a:cubicBezTo>
                  <a:cubicBezTo>
                    <a:pt x="5353" y="24342"/>
                    <a:pt x="5689" y="23478"/>
                    <a:pt x="6001" y="22590"/>
                  </a:cubicBezTo>
                  <a:cubicBezTo>
                    <a:pt x="6673" y="20670"/>
                    <a:pt x="7177" y="18702"/>
                    <a:pt x="7513" y="16686"/>
                  </a:cubicBezTo>
                  <a:cubicBezTo>
                    <a:pt x="7849" y="14669"/>
                    <a:pt x="8041" y="12653"/>
                    <a:pt x="8065" y="10613"/>
                  </a:cubicBezTo>
                  <a:cubicBezTo>
                    <a:pt x="8089" y="8573"/>
                    <a:pt x="7945" y="6533"/>
                    <a:pt x="7633" y="4516"/>
                  </a:cubicBezTo>
                  <a:cubicBezTo>
                    <a:pt x="7489" y="3652"/>
                    <a:pt x="7369" y="2740"/>
                    <a:pt x="7057" y="1924"/>
                  </a:cubicBezTo>
                  <a:cubicBezTo>
                    <a:pt x="6769" y="1156"/>
                    <a:pt x="6289" y="460"/>
                    <a:pt x="5497" y="148"/>
                  </a:cubicBezTo>
                  <a:cubicBezTo>
                    <a:pt x="5238" y="46"/>
                    <a:pt x="4966" y="0"/>
                    <a:pt x="4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p:cNvSpPr/>
            <p:nvPr/>
          </p:nvSpPr>
          <p:spPr>
            <a:xfrm>
              <a:off x="2098300" y="2825800"/>
              <a:ext cx="385275" cy="801100"/>
            </a:xfrm>
            <a:custGeom>
              <a:avLst/>
              <a:gdLst/>
              <a:ahLst/>
              <a:cxnLst/>
              <a:rect l="l" t="t" r="r" b="b"/>
              <a:pathLst>
                <a:path w="15411" h="32044" extrusionOk="0">
                  <a:moveTo>
                    <a:pt x="8885" y="1"/>
                  </a:moveTo>
                  <a:cubicBezTo>
                    <a:pt x="8387" y="1"/>
                    <a:pt x="7883" y="73"/>
                    <a:pt x="7394" y="211"/>
                  </a:cubicBezTo>
                  <a:cubicBezTo>
                    <a:pt x="6289" y="499"/>
                    <a:pt x="5281" y="1123"/>
                    <a:pt x="4441" y="1892"/>
                  </a:cubicBezTo>
                  <a:cubicBezTo>
                    <a:pt x="3553" y="2708"/>
                    <a:pt x="2905" y="3764"/>
                    <a:pt x="2401" y="4844"/>
                  </a:cubicBezTo>
                  <a:cubicBezTo>
                    <a:pt x="1873" y="5996"/>
                    <a:pt x="1513" y="7196"/>
                    <a:pt x="1249" y="8420"/>
                  </a:cubicBezTo>
                  <a:cubicBezTo>
                    <a:pt x="937" y="9764"/>
                    <a:pt x="697" y="11108"/>
                    <a:pt x="529" y="12453"/>
                  </a:cubicBezTo>
                  <a:cubicBezTo>
                    <a:pt x="145" y="15237"/>
                    <a:pt x="1" y="18021"/>
                    <a:pt x="97" y="20829"/>
                  </a:cubicBezTo>
                  <a:cubicBezTo>
                    <a:pt x="193" y="23638"/>
                    <a:pt x="505" y="26422"/>
                    <a:pt x="1081" y="29134"/>
                  </a:cubicBezTo>
                  <a:cubicBezTo>
                    <a:pt x="1201" y="29710"/>
                    <a:pt x="1321" y="30262"/>
                    <a:pt x="1465" y="30838"/>
                  </a:cubicBezTo>
                  <a:cubicBezTo>
                    <a:pt x="1321" y="30958"/>
                    <a:pt x="1321" y="31246"/>
                    <a:pt x="1561" y="31318"/>
                  </a:cubicBezTo>
                  <a:cubicBezTo>
                    <a:pt x="3522" y="31796"/>
                    <a:pt x="5543" y="32043"/>
                    <a:pt x="7556" y="32043"/>
                  </a:cubicBezTo>
                  <a:cubicBezTo>
                    <a:pt x="8377" y="32043"/>
                    <a:pt x="9196" y="32002"/>
                    <a:pt x="10010" y="31919"/>
                  </a:cubicBezTo>
                  <a:cubicBezTo>
                    <a:pt x="10634" y="31847"/>
                    <a:pt x="11234" y="31751"/>
                    <a:pt x="11810" y="31511"/>
                  </a:cubicBezTo>
                  <a:cubicBezTo>
                    <a:pt x="12362" y="31270"/>
                    <a:pt x="12794" y="30886"/>
                    <a:pt x="13130" y="30382"/>
                  </a:cubicBezTo>
                  <a:cubicBezTo>
                    <a:pt x="13802" y="29422"/>
                    <a:pt x="13970" y="28174"/>
                    <a:pt x="14186" y="27046"/>
                  </a:cubicBezTo>
                  <a:cubicBezTo>
                    <a:pt x="14714" y="24238"/>
                    <a:pt x="15050" y="21382"/>
                    <a:pt x="15242" y="18525"/>
                  </a:cubicBezTo>
                  <a:cubicBezTo>
                    <a:pt x="15410" y="15669"/>
                    <a:pt x="15410" y="12789"/>
                    <a:pt x="15242" y="9932"/>
                  </a:cubicBezTo>
                  <a:cubicBezTo>
                    <a:pt x="15074" y="7364"/>
                    <a:pt x="14858" y="4580"/>
                    <a:pt x="13298" y="2444"/>
                  </a:cubicBezTo>
                  <a:cubicBezTo>
                    <a:pt x="12626" y="1532"/>
                    <a:pt x="11762" y="787"/>
                    <a:pt x="10706" y="355"/>
                  </a:cubicBezTo>
                  <a:cubicBezTo>
                    <a:pt x="10131" y="115"/>
                    <a:pt x="9512" y="1"/>
                    <a:pt x="8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p:cNvSpPr/>
            <p:nvPr/>
          </p:nvSpPr>
          <p:spPr>
            <a:xfrm>
              <a:off x="2043700" y="3524425"/>
              <a:ext cx="24625" cy="42050"/>
            </a:xfrm>
            <a:custGeom>
              <a:avLst/>
              <a:gdLst/>
              <a:ahLst/>
              <a:cxnLst/>
              <a:rect l="l" t="t" r="r" b="b"/>
              <a:pathLst>
                <a:path w="985" h="1682" extrusionOk="0">
                  <a:moveTo>
                    <a:pt x="327" y="1"/>
                  </a:moveTo>
                  <a:cubicBezTo>
                    <a:pt x="299" y="1"/>
                    <a:pt x="270" y="5"/>
                    <a:pt x="241" y="13"/>
                  </a:cubicBezTo>
                  <a:cubicBezTo>
                    <a:pt x="121" y="61"/>
                    <a:pt x="1" y="205"/>
                    <a:pt x="49" y="349"/>
                  </a:cubicBezTo>
                  <a:lnTo>
                    <a:pt x="385" y="1477"/>
                  </a:lnTo>
                  <a:cubicBezTo>
                    <a:pt x="424" y="1596"/>
                    <a:pt x="545" y="1682"/>
                    <a:pt x="667" y="1682"/>
                  </a:cubicBezTo>
                  <a:cubicBezTo>
                    <a:pt x="693" y="1682"/>
                    <a:pt x="719" y="1678"/>
                    <a:pt x="745" y="1669"/>
                  </a:cubicBezTo>
                  <a:cubicBezTo>
                    <a:pt x="889" y="1621"/>
                    <a:pt x="985" y="1477"/>
                    <a:pt x="937" y="1333"/>
                  </a:cubicBezTo>
                  <a:lnTo>
                    <a:pt x="601" y="205"/>
                  </a:lnTo>
                  <a:cubicBezTo>
                    <a:pt x="561" y="87"/>
                    <a:pt x="457"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p:cNvSpPr/>
            <p:nvPr/>
          </p:nvSpPr>
          <p:spPr>
            <a:xfrm>
              <a:off x="2022100" y="3438025"/>
              <a:ext cx="21625" cy="33600"/>
            </a:xfrm>
            <a:custGeom>
              <a:avLst/>
              <a:gdLst/>
              <a:ahLst/>
              <a:cxnLst/>
              <a:rect l="l" t="t" r="r" b="b"/>
              <a:pathLst>
                <a:path w="865" h="1344" extrusionOk="0">
                  <a:moveTo>
                    <a:pt x="318" y="0"/>
                  </a:moveTo>
                  <a:cubicBezTo>
                    <a:pt x="292" y="0"/>
                    <a:pt x="266" y="4"/>
                    <a:pt x="241" y="13"/>
                  </a:cubicBezTo>
                  <a:cubicBezTo>
                    <a:pt x="97" y="61"/>
                    <a:pt x="0" y="205"/>
                    <a:pt x="49" y="349"/>
                  </a:cubicBezTo>
                  <a:cubicBezTo>
                    <a:pt x="121" y="613"/>
                    <a:pt x="193" y="877"/>
                    <a:pt x="265" y="1141"/>
                  </a:cubicBezTo>
                  <a:cubicBezTo>
                    <a:pt x="305" y="1242"/>
                    <a:pt x="431" y="1344"/>
                    <a:pt x="556" y="1344"/>
                  </a:cubicBezTo>
                  <a:cubicBezTo>
                    <a:pt x="579" y="1344"/>
                    <a:pt x="602" y="1340"/>
                    <a:pt x="625" y="1333"/>
                  </a:cubicBezTo>
                  <a:cubicBezTo>
                    <a:pt x="769" y="1285"/>
                    <a:pt x="865" y="1141"/>
                    <a:pt x="817" y="973"/>
                  </a:cubicBezTo>
                  <a:lnTo>
                    <a:pt x="577" y="205"/>
                  </a:lnTo>
                  <a:cubicBezTo>
                    <a:pt x="557"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p:cNvSpPr/>
            <p:nvPr/>
          </p:nvSpPr>
          <p:spPr>
            <a:xfrm>
              <a:off x="1999900" y="3326400"/>
              <a:ext cx="22825" cy="47475"/>
            </a:xfrm>
            <a:custGeom>
              <a:avLst/>
              <a:gdLst/>
              <a:ahLst/>
              <a:cxnLst/>
              <a:rect l="l" t="t" r="r" b="b"/>
              <a:pathLst>
                <a:path w="913" h="1899" extrusionOk="0">
                  <a:moveTo>
                    <a:pt x="318" y="1"/>
                  </a:moveTo>
                  <a:cubicBezTo>
                    <a:pt x="292" y="1"/>
                    <a:pt x="266" y="5"/>
                    <a:pt x="240" y="13"/>
                  </a:cubicBezTo>
                  <a:cubicBezTo>
                    <a:pt x="72" y="61"/>
                    <a:pt x="0" y="205"/>
                    <a:pt x="48" y="349"/>
                  </a:cubicBezTo>
                  <a:cubicBezTo>
                    <a:pt x="144" y="805"/>
                    <a:pt x="240" y="1261"/>
                    <a:pt x="336" y="1694"/>
                  </a:cubicBezTo>
                  <a:cubicBezTo>
                    <a:pt x="356" y="1812"/>
                    <a:pt x="473" y="1898"/>
                    <a:pt x="595" y="1898"/>
                  </a:cubicBezTo>
                  <a:cubicBezTo>
                    <a:pt x="621" y="1898"/>
                    <a:pt x="647" y="1894"/>
                    <a:pt x="672" y="1886"/>
                  </a:cubicBezTo>
                  <a:cubicBezTo>
                    <a:pt x="816" y="1838"/>
                    <a:pt x="912" y="1718"/>
                    <a:pt x="864" y="1550"/>
                  </a:cubicBezTo>
                  <a:cubicBezTo>
                    <a:pt x="768" y="1093"/>
                    <a:pt x="672" y="661"/>
                    <a:pt x="576" y="205"/>
                  </a:cubicBezTo>
                  <a:cubicBezTo>
                    <a:pt x="557" y="87"/>
                    <a:pt x="439"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p:cNvSpPr/>
            <p:nvPr/>
          </p:nvSpPr>
          <p:spPr>
            <a:xfrm>
              <a:off x="1984900" y="3240075"/>
              <a:ext cx="21025" cy="39275"/>
            </a:xfrm>
            <a:custGeom>
              <a:avLst/>
              <a:gdLst/>
              <a:ahLst/>
              <a:cxnLst/>
              <a:rect l="l" t="t" r="r" b="b"/>
              <a:pathLst>
                <a:path w="841" h="1571" extrusionOk="0">
                  <a:moveTo>
                    <a:pt x="324" y="0"/>
                  </a:moveTo>
                  <a:cubicBezTo>
                    <a:pt x="277" y="0"/>
                    <a:pt x="231" y="11"/>
                    <a:pt x="192" y="34"/>
                  </a:cubicBezTo>
                  <a:cubicBezTo>
                    <a:pt x="48" y="130"/>
                    <a:pt x="0" y="274"/>
                    <a:pt x="72" y="418"/>
                  </a:cubicBezTo>
                  <a:cubicBezTo>
                    <a:pt x="96" y="442"/>
                    <a:pt x="120" y="466"/>
                    <a:pt x="120" y="514"/>
                  </a:cubicBezTo>
                  <a:cubicBezTo>
                    <a:pt x="120" y="514"/>
                    <a:pt x="120" y="514"/>
                    <a:pt x="144" y="538"/>
                  </a:cubicBezTo>
                  <a:cubicBezTo>
                    <a:pt x="168" y="586"/>
                    <a:pt x="168" y="634"/>
                    <a:pt x="192" y="706"/>
                  </a:cubicBezTo>
                  <a:cubicBezTo>
                    <a:pt x="216" y="802"/>
                    <a:pt x="240" y="898"/>
                    <a:pt x="264" y="1018"/>
                  </a:cubicBezTo>
                  <a:cubicBezTo>
                    <a:pt x="264" y="1114"/>
                    <a:pt x="288" y="1186"/>
                    <a:pt x="288" y="1282"/>
                  </a:cubicBezTo>
                  <a:cubicBezTo>
                    <a:pt x="288" y="1426"/>
                    <a:pt x="408" y="1570"/>
                    <a:pt x="552" y="1570"/>
                  </a:cubicBezTo>
                  <a:cubicBezTo>
                    <a:pt x="720" y="1546"/>
                    <a:pt x="840" y="1450"/>
                    <a:pt x="840" y="1282"/>
                  </a:cubicBezTo>
                  <a:cubicBezTo>
                    <a:pt x="840" y="874"/>
                    <a:pt x="744" y="490"/>
                    <a:pt x="576" y="130"/>
                  </a:cubicBezTo>
                  <a:cubicBezTo>
                    <a:pt x="527" y="48"/>
                    <a:pt x="42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p:cNvSpPr/>
            <p:nvPr/>
          </p:nvSpPr>
          <p:spPr>
            <a:xfrm>
              <a:off x="1981900" y="3131325"/>
              <a:ext cx="18025" cy="45075"/>
            </a:xfrm>
            <a:custGeom>
              <a:avLst/>
              <a:gdLst/>
              <a:ahLst/>
              <a:cxnLst/>
              <a:rect l="l" t="t" r="r" b="b"/>
              <a:pathLst>
                <a:path w="721" h="1803" extrusionOk="0">
                  <a:moveTo>
                    <a:pt x="328" y="1"/>
                  </a:moveTo>
                  <a:cubicBezTo>
                    <a:pt x="217" y="1"/>
                    <a:pt x="91" y="74"/>
                    <a:pt x="72" y="208"/>
                  </a:cubicBezTo>
                  <a:cubicBezTo>
                    <a:pt x="0" y="664"/>
                    <a:pt x="24" y="1144"/>
                    <a:pt x="144" y="1576"/>
                  </a:cubicBezTo>
                  <a:cubicBezTo>
                    <a:pt x="185" y="1698"/>
                    <a:pt x="312" y="1803"/>
                    <a:pt x="423" y="1803"/>
                  </a:cubicBezTo>
                  <a:cubicBezTo>
                    <a:pt x="443" y="1803"/>
                    <a:pt x="462" y="1799"/>
                    <a:pt x="480" y="1792"/>
                  </a:cubicBezTo>
                  <a:cubicBezTo>
                    <a:pt x="648" y="1744"/>
                    <a:pt x="720" y="1600"/>
                    <a:pt x="696" y="1432"/>
                  </a:cubicBezTo>
                  <a:cubicBezTo>
                    <a:pt x="672" y="1336"/>
                    <a:pt x="648" y="1240"/>
                    <a:pt x="624" y="1144"/>
                  </a:cubicBezTo>
                  <a:cubicBezTo>
                    <a:pt x="624" y="1120"/>
                    <a:pt x="624" y="1096"/>
                    <a:pt x="624" y="1072"/>
                  </a:cubicBezTo>
                  <a:cubicBezTo>
                    <a:pt x="624" y="1095"/>
                    <a:pt x="622" y="1103"/>
                    <a:pt x="619" y="1103"/>
                  </a:cubicBezTo>
                  <a:cubicBezTo>
                    <a:pt x="612" y="1103"/>
                    <a:pt x="600" y="1064"/>
                    <a:pt x="600" y="1048"/>
                  </a:cubicBezTo>
                  <a:cubicBezTo>
                    <a:pt x="600" y="1000"/>
                    <a:pt x="600" y="952"/>
                    <a:pt x="600" y="904"/>
                  </a:cubicBezTo>
                  <a:cubicBezTo>
                    <a:pt x="600" y="808"/>
                    <a:pt x="600" y="688"/>
                    <a:pt x="600" y="592"/>
                  </a:cubicBezTo>
                  <a:cubicBezTo>
                    <a:pt x="600" y="544"/>
                    <a:pt x="600" y="496"/>
                    <a:pt x="600" y="472"/>
                  </a:cubicBezTo>
                  <a:cubicBezTo>
                    <a:pt x="600" y="448"/>
                    <a:pt x="600" y="424"/>
                    <a:pt x="600" y="400"/>
                  </a:cubicBezTo>
                  <a:cubicBezTo>
                    <a:pt x="600" y="376"/>
                    <a:pt x="624" y="352"/>
                    <a:pt x="624" y="352"/>
                  </a:cubicBezTo>
                  <a:cubicBezTo>
                    <a:pt x="624" y="280"/>
                    <a:pt x="624" y="208"/>
                    <a:pt x="576" y="136"/>
                  </a:cubicBezTo>
                  <a:cubicBezTo>
                    <a:pt x="552" y="88"/>
                    <a:pt x="480" y="16"/>
                    <a:pt x="408" y="16"/>
                  </a:cubicBezTo>
                  <a:cubicBezTo>
                    <a:pt x="384" y="6"/>
                    <a:pt x="356"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p:cNvSpPr/>
            <p:nvPr/>
          </p:nvSpPr>
          <p:spPr>
            <a:xfrm>
              <a:off x="1980100" y="3047450"/>
              <a:ext cx="17425" cy="36525"/>
            </a:xfrm>
            <a:custGeom>
              <a:avLst/>
              <a:gdLst/>
              <a:ahLst/>
              <a:cxnLst/>
              <a:rect l="l" t="t" r="r" b="b"/>
              <a:pathLst>
                <a:path w="697" h="1461" extrusionOk="0">
                  <a:moveTo>
                    <a:pt x="280" y="0"/>
                  </a:moveTo>
                  <a:cubicBezTo>
                    <a:pt x="259" y="0"/>
                    <a:pt x="237" y="3"/>
                    <a:pt x="216" y="10"/>
                  </a:cubicBezTo>
                  <a:cubicBezTo>
                    <a:pt x="144" y="34"/>
                    <a:pt x="72" y="82"/>
                    <a:pt x="48" y="154"/>
                  </a:cubicBezTo>
                  <a:cubicBezTo>
                    <a:pt x="0" y="226"/>
                    <a:pt x="0" y="274"/>
                    <a:pt x="24" y="370"/>
                  </a:cubicBezTo>
                  <a:cubicBezTo>
                    <a:pt x="72" y="658"/>
                    <a:pt x="120" y="946"/>
                    <a:pt x="144" y="1258"/>
                  </a:cubicBezTo>
                  <a:cubicBezTo>
                    <a:pt x="168" y="1306"/>
                    <a:pt x="240" y="1378"/>
                    <a:pt x="288" y="1426"/>
                  </a:cubicBezTo>
                  <a:cubicBezTo>
                    <a:pt x="322" y="1443"/>
                    <a:pt x="380" y="1460"/>
                    <a:pt x="437" y="1460"/>
                  </a:cubicBezTo>
                  <a:cubicBezTo>
                    <a:pt x="460" y="1460"/>
                    <a:pt x="483" y="1457"/>
                    <a:pt x="504" y="1450"/>
                  </a:cubicBezTo>
                  <a:cubicBezTo>
                    <a:pt x="576" y="1426"/>
                    <a:pt x="624" y="1378"/>
                    <a:pt x="672" y="1306"/>
                  </a:cubicBezTo>
                  <a:cubicBezTo>
                    <a:pt x="696" y="1234"/>
                    <a:pt x="696" y="1186"/>
                    <a:pt x="696" y="1090"/>
                  </a:cubicBezTo>
                  <a:cubicBezTo>
                    <a:pt x="648" y="802"/>
                    <a:pt x="600" y="514"/>
                    <a:pt x="552" y="202"/>
                  </a:cubicBezTo>
                  <a:cubicBezTo>
                    <a:pt x="552" y="154"/>
                    <a:pt x="480" y="82"/>
                    <a:pt x="432" y="34"/>
                  </a:cubicBezTo>
                  <a:cubicBezTo>
                    <a:pt x="381"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p:cNvSpPr/>
            <p:nvPr/>
          </p:nvSpPr>
          <p:spPr>
            <a:xfrm>
              <a:off x="1980700" y="2966675"/>
              <a:ext cx="13825" cy="33650"/>
            </a:xfrm>
            <a:custGeom>
              <a:avLst/>
              <a:gdLst/>
              <a:ahLst/>
              <a:cxnLst/>
              <a:rect l="l" t="t" r="r" b="b"/>
              <a:pathLst>
                <a:path w="553" h="1346" extrusionOk="0">
                  <a:moveTo>
                    <a:pt x="264" y="1"/>
                  </a:moveTo>
                  <a:cubicBezTo>
                    <a:pt x="120" y="1"/>
                    <a:pt x="0" y="121"/>
                    <a:pt x="0" y="289"/>
                  </a:cubicBezTo>
                  <a:lnTo>
                    <a:pt x="0" y="1057"/>
                  </a:lnTo>
                  <a:cubicBezTo>
                    <a:pt x="0" y="1201"/>
                    <a:pt x="120" y="1345"/>
                    <a:pt x="264" y="1345"/>
                  </a:cubicBezTo>
                  <a:cubicBezTo>
                    <a:pt x="432" y="1321"/>
                    <a:pt x="552" y="1225"/>
                    <a:pt x="552" y="1057"/>
                  </a:cubicBezTo>
                  <a:lnTo>
                    <a:pt x="552" y="289"/>
                  </a:lnTo>
                  <a:cubicBezTo>
                    <a:pt x="552" y="121"/>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p:cNvSpPr/>
            <p:nvPr/>
          </p:nvSpPr>
          <p:spPr>
            <a:xfrm>
              <a:off x="1989100" y="2874275"/>
              <a:ext cx="13825" cy="33700"/>
            </a:xfrm>
            <a:custGeom>
              <a:avLst/>
              <a:gdLst/>
              <a:ahLst/>
              <a:cxnLst/>
              <a:rect l="l" t="t" r="r" b="b"/>
              <a:pathLst>
                <a:path w="553" h="1348" extrusionOk="0">
                  <a:moveTo>
                    <a:pt x="264" y="1"/>
                  </a:moveTo>
                  <a:cubicBezTo>
                    <a:pt x="120" y="25"/>
                    <a:pt x="0" y="145"/>
                    <a:pt x="0" y="289"/>
                  </a:cubicBezTo>
                  <a:lnTo>
                    <a:pt x="0" y="1081"/>
                  </a:lnTo>
                  <a:cubicBezTo>
                    <a:pt x="0" y="1214"/>
                    <a:pt x="103" y="1347"/>
                    <a:pt x="233" y="1347"/>
                  </a:cubicBezTo>
                  <a:cubicBezTo>
                    <a:pt x="243" y="1347"/>
                    <a:pt x="254" y="1346"/>
                    <a:pt x="264" y="1345"/>
                  </a:cubicBezTo>
                  <a:cubicBezTo>
                    <a:pt x="432" y="1345"/>
                    <a:pt x="552" y="1225"/>
                    <a:pt x="552" y="1081"/>
                  </a:cubicBezTo>
                  <a:lnTo>
                    <a:pt x="552" y="289"/>
                  </a:lnTo>
                  <a:cubicBezTo>
                    <a:pt x="552" y="145"/>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p:cNvSpPr/>
            <p:nvPr/>
          </p:nvSpPr>
          <p:spPr>
            <a:xfrm>
              <a:off x="1997500" y="2779700"/>
              <a:ext cx="19225" cy="39150"/>
            </a:xfrm>
            <a:custGeom>
              <a:avLst/>
              <a:gdLst/>
              <a:ahLst/>
              <a:cxnLst/>
              <a:rect l="l" t="t" r="r" b="b"/>
              <a:pathLst>
                <a:path w="769" h="1566" extrusionOk="0">
                  <a:moveTo>
                    <a:pt x="463" y="1"/>
                  </a:moveTo>
                  <a:cubicBezTo>
                    <a:pt x="346" y="1"/>
                    <a:pt x="236" y="74"/>
                    <a:pt x="216" y="207"/>
                  </a:cubicBezTo>
                  <a:cubicBezTo>
                    <a:pt x="144" y="543"/>
                    <a:pt x="96" y="879"/>
                    <a:pt x="24" y="1215"/>
                  </a:cubicBezTo>
                  <a:cubicBezTo>
                    <a:pt x="0" y="1287"/>
                    <a:pt x="0" y="1359"/>
                    <a:pt x="48" y="1431"/>
                  </a:cubicBezTo>
                  <a:cubicBezTo>
                    <a:pt x="96" y="1479"/>
                    <a:pt x="144" y="1551"/>
                    <a:pt x="216" y="1551"/>
                  </a:cubicBezTo>
                  <a:cubicBezTo>
                    <a:pt x="246" y="1561"/>
                    <a:pt x="276" y="1566"/>
                    <a:pt x="306" y="1566"/>
                  </a:cubicBezTo>
                  <a:cubicBezTo>
                    <a:pt x="423" y="1566"/>
                    <a:pt x="533" y="1493"/>
                    <a:pt x="552" y="1359"/>
                  </a:cubicBezTo>
                  <a:cubicBezTo>
                    <a:pt x="624" y="1023"/>
                    <a:pt x="696" y="687"/>
                    <a:pt x="744" y="351"/>
                  </a:cubicBezTo>
                  <a:cubicBezTo>
                    <a:pt x="768" y="279"/>
                    <a:pt x="768" y="207"/>
                    <a:pt x="720" y="135"/>
                  </a:cubicBezTo>
                  <a:cubicBezTo>
                    <a:pt x="696" y="87"/>
                    <a:pt x="624" y="15"/>
                    <a:pt x="552" y="15"/>
                  </a:cubicBezTo>
                  <a:cubicBezTo>
                    <a:pt x="523" y="5"/>
                    <a:pt x="493" y="1"/>
                    <a:pt x="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p:cNvSpPr/>
            <p:nvPr/>
          </p:nvSpPr>
          <p:spPr>
            <a:xfrm>
              <a:off x="2025100" y="2707300"/>
              <a:ext cx="19825" cy="27800"/>
            </a:xfrm>
            <a:custGeom>
              <a:avLst/>
              <a:gdLst/>
              <a:ahLst/>
              <a:cxnLst/>
              <a:rect l="l" t="t" r="r" b="b"/>
              <a:pathLst>
                <a:path w="793" h="1112" extrusionOk="0">
                  <a:moveTo>
                    <a:pt x="544" y="1"/>
                  </a:moveTo>
                  <a:cubicBezTo>
                    <a:pt x="531" y="1"/>
                    <a:pt x="518" y="3"/>
                    <a:pt x="505" y="7"/>
                  </a:cubicBezTo>
                  <a:cubicBezTo>
                    <a:pt x="361" y="7"/>
                    <a:pt x="241" y="127"/>
                    <a:pt x="241" y="271"/>
                  </a:cubicBezTo>
                  <a:cubicBezTo>
                    <a:pt x="241" y="295"/>
                    <a:pt x="217" y="319"/>
                    <a:pt x="217" y="343"/>
                  </a:cubicBezTo>
                  <a:cubicBezTo>
                    <a:pt x="217" y="391"/>
                    <a:pt x="217" y="439"/>
                    <a:pt x="193" y="463"/>
                  </a:cubicBezTo>
                  <a:cubicBezTo>
                    <a:pt x="169" y="511"/>
                    <a:pt x="145" y="559"/>
                    <a:pt x="121" y="583"/>
                  </a:cubicBezTo>
                  <a:cubicBezTo>
                    <a:pt x="97" y="607"/>
                    <a:pt x="97" y="631"/>
                    <a:pt x="73" y="631"/>
                  </a:cubicBezTo>
                  <a:cubicBezTo>
                    <a:pt x="25" y="679"/>
                    <a:pt x="1" y="751"/>
                    <a:pt x="1" y="823"/>
                  </a:cubicBezTo>
                  <a:cubicBezTo>
                    <a:pt x="1" y="895"/>
                    <a:pt x="25" y="991"/>
                    <a:pt x="73" y="1039"/>
                  </a:cubicBezTo>
                  <a:cubicBezTo>
                    <a:pt x="145" y="1087"/>
                    <a:pt x="217" y="1111"/>
                    <a:pt x="289" y="1111"/>
                  </a:cubicBezTo>
                  <a:cubicBezTo>
                    <a:pt x="361" y="1111"/>
                    <a:pt x="433" y="1087"/>
                    <a:pt x="481" y="1039"/>
                  </a:cubicBezTo>
                  <a:cubicBezTo>
                    <a:pt x="673" y="823"/>
                    <a:pt x="793" y="559"/>
                    <a:pt x="793" y="271"/>
                  </a:cubicBezTo>
                  <a:cubicBezTo>
                    <a:pt x="793" y="199"/>
                    <a:pt x="769" y="127"/>
                    <a:pt x="697" y="79"/>
                  </a:cubicBezTo>
                  <a:cubicBezTo>
                    <a:pt x="657" y="40"/>
                    <a:pt x="602"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2"/>
            <p:cNvSpPr/>
            <p:nvPr/>
          </p:nvSpPr>
          <p:spPr>
            <a:xfrm>
              <a:off x="1953100" y="2743675"/>
              <a:ext cx="16825" cy="27800"/>
            </a:xfrm>
            <a:custGeom>
              <a:avLst/>
              <a:gdLst/>
              <a:ahLst/>
              <a:cxnLst/>
              <a:rect l="l" t="t" r="r" b="b"/>
              <a:pathLst>
                <a:path w="673" h="1112" extrusionOk="0">
                  <a:moveTo>
                    <a:pt x="384" y="0"/>
                  </a:moveTo>
                  <a:cubicBezTo>
                    <a:pt x="337" y="0"/>
                    <a:pt x="292" y="12"/>
                    <a:pt x="264" y="40"/>
                  </a:cubicBezTo>
                  <a:cubicBezTo>
                    <a:pt x="192" y="64"/>
                    <a:pt x="144" y="136"/>
                    <a:pt x="120" y="208"/>
                  </a:cubicBezTo>
                  <a:cubicBezTo>
                    <a:pt x="96" y="376"/>
                    <a:pt x="48" y="568"/>
                    <a:pt x="24" y="760"/>
                  </a:cubicBezTo>
                  <a:cubicBezTo>
                    <a:pt x="0" y="832"/>
                    <a:pt x="0" y="904"/>
                    <a:pt x="48" y="976"/>
                  </a:cubicBezTo>
                  <a:cubicBezTo>
                    <a:pt x="72" y="1024"/>
                    <a:pt x="144" y="1096"/>
                    <a:pt x="216" y="1096"/>
                  </a:cubicBezTo>
                  <a:cubicBezTo>
                    <a:pt x="246" y="1106"/>
                    <a:pt x="276" y="1112"/>
                    <a:pt x="306" y="1112"/>
                  </a:cubicBezTo>
                  <a:cubicBezTo>
                    <a:pt x="348" y="1112"/>
                    <a:pt x="390" y="1100"/>
                    <a:pt x="432" y="1072"/>
                  </a:cubicBezTo>
                  <a:cubicBezTo>
                    <a:pt x="480" y="1048"/>
                    <a:pt x="528" y="976"/>
                    <a:pt x="552" y="904"/>
                  </a:cubicBezTo>
                  <a:cubicBezTo>
                    <a:pt x="600" y="712"/>
                    <a:pt x="624" y="544"/>
                    <a:pt x="672" y="352"/>
                  </a:cubicBezTo>
                  <a:cubicBezTo>
                    <a:pt x="672" y="280"/>
                    <a:pt x="672" y="208"/>
                    <a:pt x="648" y="136"/>
                  </a:cubicBezTo>
                  <a:cubicBezTo>
                    <a:pt x="600" y="88"/>
                    <a:pt x="528" y="16"/>
                    <a:pt x="480" y="16"/>
                  </a:cubicBezTo>
                  <a:cubicBezTo>
                    <a:pt x="450" y="6"/>
                    <a:pt x="416" y="0"/>
                    <a:pt x="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2"/>
            <p:cNvSpPr/>
            <p:nvPr/>
          </p:nvSpPr>
          <p:spPr>
            <a:xfrm>
              <a:off x="1944100" y="2821475"/>
              <a:ext cx="14425" cy="39100"/>
            </a:xfrm>
            <a:custGeom>
              <a:avLst/>
              <a:gdLst/>
              <a:ahLst/>
              <a:cxnLst/>
              <a:rect l="l" t="t" r="r" b="b"/>
              <a:pathLst>
                <a:path w="577" h="1564" extrusionOk="0">
                  <a:moveTo>
                    <a:pt x="288" y="0"/>
                  </a:moveTo>
                  <a:cubicBezTo>
                    <a:pt x="144" y="0"/>
                    <a:pt x="0" y="120"/>
                    <a:pt x="0" y="288"/>
                  </a:cubicBezTo>
                  <a:lnTo>
                    <a:pt x="0" y="1296"/>
                  </a:lnTo>
                  <a:cubicBezTo>
                    <a:pt x="0" y="1430"/>
                    <a:pt x="124" y="1563"/>
                    <a:pt x="256" y="1563"/>
                  </a:cubicBezTo>
                  <a:cubicBezTo>
                    <a:pt x="267" y="1563"/>
                    <a:pt x="278" y="1562"/>
                    <a:pt x="288" y="1561"/>
                  </a:cubicBezTo>
                  <a:cubicBezTo>
                    <a:pt x="432" y="1561"/>
                    <a:pt x="576" y="1441"/>
                    <a:pt x="576" y="1296"/>
                  </a:cubicBezTo>
                  <a:lnTo>
                    <a:pt x="576" y="288"/>
                  </a:ln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2"/>
            <p:cNvSpPr/>
            <p:nvPr/>
          </p:nvSpPr>
          <p:spPr>
            <a:xfrm>
              <a:off x="1938700" y="2905425"/>
              <a:ext cx="13825" cy="36075"/>
            </a:xfrm>
            <a:custGeom>
              <a:avLst/>
              <a:gdLst/>
              <a:ahLst/>
              <a:cxnLst/>
              <a:rect l="l" t="t" r="r" b="b"/>
              <a:pathLst>
                <a:path w="553" h="1443" extrusionOk="0">
                  <a:moveTo>
                    <a:pt x="320" y="0"/>
                  </a:moveTo>
                  <a:cubicBezTo>
                    <a:pt x="309" y="0"/>
                    <a:pt x="299" y="1"/>
                    <a:pt x="288" y="3"/>
                  </a:cubicBezTo>
                  <a:cubicBezTo>
                    <a:pt x="120" y="3"/>
                    <a:pt x="0" y="123"/>
                    <a:pt x="0" y="267"/>
                  </a:cubicBezTo>
                  <a:lnTo>
                    <a:pt x="0" y="1155"/>
                  </a:lnTo>
                  <a:cubicBezTo>
                    <a:pt x="0" y="1323"/>
                    <a:pt x="120" y="1443"/>
                    <a:pt x="288" y="1443"/>
                  </a:cubicBezTo>
                  <a:cubicBezTo>
                    <a:pt x="432" y="1443"/>
                    <a:pt x="552" y="1323"/>
                    <a:pt x="552" y="1155"/>
                  </a:cubicBezTo>
                  <a:lnTo>
                    <a:pt x="552" y="267"/>
                  </a:lnTo>
                  <a:cubicBezTo>
                    <a:pt x="552" y="133"/>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p:cNvSpPr/>
            <p:nvPr/>
          </p:nvSpPr>
          <p:spPr>
            <a:xfrm>
              <a:off x="1935700" y="2983250"/>
              <a:ext cx="18025" cy="36375"/>
            </a:xfrm>
            <a:custGeom>
              <a:avLst/>
              <a:gdLst/>
              <a:ahLst/>
              <a:cxnLst/>
              <a:rect l="l" t="t" r="r" b="b"/>
              <a:pathLst>
                <a:path w="721" h="1455" extrusionOk="0">
                  <a:moveTo>
                    <a:pt x="293" y="0"/>
                  </a:moveTo>
                  <a:cubicBezTo>
                    <a:pt x="272" y="0"/>
                    <a:pt x="254" y="3"/>
                    <a:pt x="240" y="10"/>
                  </a:cubicBezTo>
                  <a:cubicBezTo>
                    <a:pt x="168" y="34"/>
                    <a:pt x="96" y="82"/>
                    <a:pt x="72" y="130"/>
                  </a:cubicBezTo>
                  <a:cubicBezTo>
                    <a:pt x="24" y="202"/>
                    <a:pt x="0" y="274"/>
                    <a:pt x="48" y="346"/>
                  </a:cubicBezTo>
                  <a:cubicBezTo>
                    <a:pt x="72" y="466"/>
                    <a:pt x="120" y="586"/>
                    <a:pt x="120" y="706"/>
                  </a:cubicBezTo>
                  <a:cubicBezTo>
                    <a:pt x="144" y="826"/>
                    <a:pt x="144" y="922"/>
                    <a:pt x="120" y="1042"/>
                  </a:cubicBezTo>
                  <a:cubicBezTo>
                    <a:pt x="120" y="1066"/>
                    <a:pt x="120" y="1090"/>
                    <a:pt x="120" y="1090"/>
                  </a:cubicBezTo>
                  <a:cubicBezTo>
                    <a:pt x="96" y="1186"/>
                    <a:pt x="120" y="1258"/>
                    <a:pt x="144" y="1306"/>
                  </a:cubicBezTo>
                  <a:cubicBezTo>
                    <a:pt x="192" y="1378"/>
                    <a:pt x="240" y="1426"/>
                    <a:pt x="312" y="1450"/>
                  </a:cubicBezTo>
                  <a:cubicBezTo>
                    <a:pt x="330" y="1453"/>
                    <a:pt x="349" y="1455"/>
                    <a:pt x="368" y="1455"/>
                  </a:cubicBezTo>
                  <a:cubicBezTo>
                    <a:pt x="497" y="1455"/>
                    <a:pt x="630" y="1384"/>
                    <a:pt x="672" y="1258"/>
                  </a:cubicBezTo>
                  <a:cubicBezTo>
                    <a:pt x="720" y="898"/>
                    <a:pt x="720" y="538"/>
                    <a:pt x="576" y="202"/>
                  </a:cubicBezTo>
                  <a:cubicBezTo>
                    <a:pt x="552" y="130"/>
                    <a:pt x="504" y="82"/>
                    <a:pt x="456" y="34"/>
                  </a:cubicBezTo>
                  <a:cubicBezTo>
                    <a:pt x="405" y="17"/>
                    <a:pt x="342"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p:cNvSpPr/>
            <p:nvPr/>
          </p:nvSpPr>
          <p:spPr>
            <a:xfrm>
              <a:off x="1938700" y="3081225"/>
              <a:ext cx="13825" cy="39100"/>
            </a:xfrm>
            <a:custGeom>
              <a:avLst/>
              <a:gdLst/>
              <a:ahLst/>
              <a:cxnLst/>
              <a:rect l="l" t="t" r="r" b="b"/>
              <a:pathLst>
                <a:path w="553" h="1564" extrusionOk="0">
                  <a:moveTo>
                    <a:pt x="320" y="1"/>
                  </a:moveTo>
                  <a:cubicBezTo>
                    <a:pt x="309" y="1"/>
                    <a:pt x="299" y="2"/>
                    <a:pt x="288" y="3"/>
                  </a:cubicBezTo>
                  <a:cubicBezTo>
                    <a:pt x="120" y="3"/>
                    <a:pt x="0" y="123"/>
                    <a:pt x="0" y="267"/>
                  </a:cubicBezTo>
                  <a:lnTo>
                    <a:pt x="0" y="1276"/>
                  </a:lnTo>
                  <a:cubicBezTo>
                    <a:pt x="0" y="1420"/>
                    <a:pt x="120" y="1564"/>
                    <a:pt x="288" y="1564"/>
                  </a:cubicBezTo>
                  <a:cubicBezTo>
                    <a:pt x="432" y="1540"/>
                    <a:pt x="552" y="1444"/>
                    <a:pt x="552" y="1276"/>
                  </a:cubicBezTo>
                  <a:lnTo>
                    <a:pt x="552" y="267"/>
                  </a:ln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p:cNvSpPr/>
            <p:nvPr/>
          </p:nvSpPr>
          <p:spPr>
            <a:xfrm>
              <a:off x="1938700" y="3173100"/>
              <a:ext cx="17425" cy="33425"/>
            </a:xfrm>
            <a:custGeom>
              <a:avLst/>
              <a:gdLst/>
              <a:ahLst/>
              <a:cxnLst/>
              <a:rect l="l" t="t" r="r" b="b"/>
              <a:pathLst>
                <a:path w="697" h="1337" extrusionOk="0">
                  <a:moveTo>
                    <a:pt x="360" y="1"/>
                  </a:moveTo>
                  <a:cubicBezTo>
                    <a:pt x="288" y="1"/>
                    <a:pt x="192" y="1"/>
                    <a:pt x="144" y="25"/>
                  </a:cubicBezTo>
                  <a:cubicBezTo>
                    <a:pt x="72" y="73"/>
                    <a:pt x="24" y="121"/>
                    <a:pt x="24" y="193"/>
                  </a:cubicBezTo>
                  <a:cubicBezTo>
                    <a:pt x="0" y="265"/>
                    <a:pt x="0" y="337"/>
                    <a:pt x="24" y="385"/>
                  </a:cubicBezTo>
                  <a:cubicBezTo>
                    <a:pt x="72" y="481"/>
                    <a:pt x="96" y="601"/>
                    <a:pt x="120" y="697"/>
                  </a:cubicBezTo>
                  <a:cubicBezTo>
                    <a:pt x="120" y="793"/>
                    <a:pt x="120" y="913"/>
                    <a:pt x="120" y="1009"/>
                  </a:cubicBezTo>
                  <a:cubicBezTo>
                    <a:pt x="96" y="1081"/>
                    <a:pt x="120" y="1129"/>
                    <a:pt x="144" y="1201"/>
                  </a:cubicBezTo>
                  <a:cubicBezTo>
                    <a:pt x="168" y="1249"/>
                    <a:pt x="240" y="1321"/>
                    <a:pt x="312" y="1321"/>
                  </a:cubicBezTo>
                  <a:cubicBezTo>
                    <a:pt x="342" y="1331"/>
                    <a:pt x="372" y="1337"/>
                    <a:pt x="402" y="1337"/>
                  </a:cubicBezTo>
                  <a:cubicBezTo>
                    <a:pt x="444" y="1337"/>
                    <a:pt x="486" y="1325"/>
                    <a:pt x="528" y="1297"/>
                  </a:cubicBezTo>
                  <a:cubicBezTo>
                    <a:pt x="576" y="1273"/>
                    <a:pt x="648" y="1201"/>
                    <a:pt x="648" y="1129"/>
                  </a:cubicBezTo>
                  <a:cubicBezTo>
                    <a:pt x="696" y="961"/>
                    <a:pt x="696" y="793"/>
                    <a:pt x="672" y="625"/>
                  </a:cubicBezTo>
                  <a:cubicBezTo>
                    <a:pt x="648" y="457"/>
                    <a:pt x="600" y="289"/>
                    <a:pt x="528" y="145"/>
                  </a:cubicBezTo>
                  <a:cubicBezTo>
                    <a:pt x="504" y="73"/>
                    <a:pt x="408"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p:cNvSpPr/>
            <p:nvPr/>
          </p:nvSpPr>
          <p:spPr>
            <a:xfrm>
              <a:off x="1945900" y="3270675"/>
              <a:ext cx="23425" cy="41725"/>
            </a:xfrm>
            <a:custGeom>
              <a:avLst/>
              <a:gdLst/>
              <a:ahLst/>
              <a:cxnLst/>
              <a:rect l="l" t="t" r="r" b="b"/>
              <a:pathLst>
                <a:path w="937" h="1669" extrusionOk="0">
                  <a:moveTo>
                    <a:pt x="362" y="1122"/>
                  </a:moveTo>
                  <a:cubicBezTo>
                    <a:pt x="360" y="1122"/>
                    <a:pt x="360" y="1128"/>
                    <a:pt x="360" y="1138"/>
                  </a:cubicBezTo>
                  <a:cubicBezTo>
                    <a:pt x="360" y="1162"/>
                    <a:pt x="360" y="1162"/>
                    <a:pt x="384" y="1162"/>
                  </a:cubicBezTo>
                  <a:cubicBezTo>
                    <a:pt x="370" y="1134"/>
                    <a:pt x="364" y="1122"/>
                    <a:pt x="362" y="1122"/>
                  </a:cubicBezTo>
                  <a:close/>
                  <a:moveTo>
                    <a:pt x="318" y="0"/>
                  </a:moveTo>
                  <a:cubicBezTo>
                    <a:pt x="274" y="0"/>
                    <a:pt x="231" y="11"/>
                    <a:pt x="192" y="34"/>
                  </a:cubicBezTo>
                  <a:cubicBezTo>
                    <a:pt x="72" y="106"/>
                    <a:pt x="0" y="298"/>
                    <a:pt x="96" y="418"/>
                  </a:cubicBezTo>
                  <a:cubicBezTo>
                    <a:pt x="144" y="490"/>
                    <a:pt x="192" y="586"/>
                    <a:pt x="240" y="682"/>
                  </a:cubicBezTo>
                  <a:cubicBezTo>
                    <a:pt x="240" y="682"/>
                    <a:pt x="264" y="706"/>
                    <a:pt x="264" y="730"/>
                  </a:cubicBezTo>
                  <a:cubicBezTo>
                    <a:pt x="264" y="730"/>
                    <a:pt x="264" y="754"/>
                    <a:pt x="264" y="754"/>
                  </a:cubicBezTo>
                  <a:cubicBezTo>
                    <a:pt x="288" y="802"/>
                    <a:pt x="288" y="850"/>
                    <a:pt x="312" y="898"/>
                  </a:cubicBezTo>
                  <a:cubicBezTo>
                    <a:pt x="312" y="922"/>
                    <a:pt x="336" y="970"/>
                    <a:pt x="336" y="1018"/>
                  </a:cubicBezTo>
                  <a:cubicBezTo>
                    <a:pt x="360" y="1042"/>
                    <a:pt x="360" y="1066"/>
                    <a:pt x="360" y="1090"/>
                  </a:cubicBezTo>
                  <a:cubicBezTo>
                    <a:pt x="360" y="1114"/>
                    <a:pt x="384" y="1162"/>
                    <a:pt x="384" y="1162"/>
                  </a:cubicBezTo>
                  <a:cubicBezTo>
                    <a:pt x="384" y="1186"/>
                    <a:pt x="384" y="1210"/>
                    <a:pt x="384" y="1234"/>
                  </a:cubicBezTo>
                  <a:cubicBezTo>
                    <a:pt x="384" y="1306"/>
                    <a:pt x="384" y="1354"/>
                    <a:pt x="384" y="1402"/>
                  </a:cubicBezTo>
                  <a:cubicBezTo>
                    <a:pt x="384" y="1536"/>
                    <a:pt x="487" y="1669"/>
                    <a:pt x="636" y="1669"/>
                  </a:cubicBezTo>
                  <a:cubicBezTo>
                    <a:pt x="648" y="1669"/>
                    <a:pt x="660" y="1668"/>
                    <a:pt x="672" y="1666"/>
                  </a:cubicBezTo>
                  <a:cubicBezTo>
                    <a:pt x="816" y="1666"/>
                    <a:pt x="936" y="1546"/>
                    <a:pt x="936" y="1402"/>
                  </a:cubicBezTo>
                  <a:cubicBezTo>
                    <a:pt x="936" y="946"/>
                    <a:pt x="816" y="514"/>
                    <a:pt x="576" y="130"/>
                  </a:cubicBezTo>
                  <a:cubicBezTo>
                    <a:pt x="511" y="49"/>
                    <a:pt x="413"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p:cNvSpPr/>
            <p:nvPr/>
          </p:nvSpPr>
          <p:spPr>
            <a:xfrm>
              <a:off x="1960900" y="3354600"/>
              <a:ext cx="19825" cy="50250"/>
            </a:xfrm>
            <a:custGeom>
              <a:avLst/>
              <a:gdLst/>
              <a:ahLst/>
              <a:cxnLst/>
              <a:rect l="l" t="t" r="r" b="b"/>
              <a:pathLst>
                <a:path w="793" h="2010" extrusionOk="0">
                  <a:moveTo>
                    <a:pt x="285" y="1"/>
                  </a:moveTo>
                  <a:cubicBezTo>
                    <a:pt x="261" y="1"/>
                    <a:pt x="238" y="5"/>
                    <a:pt x="216" y="13"/>
                  </a:cubicBezTo>
                  <a:cubicBezTo>
                    <a:pt x="48" y="61"/>
                    <a:pt x="0" y="182"/>
                    <a:pt x="24" y="350"/>
                  </a:cubicBezTo>
                  <a:lnTo>
                    <a:pt x="216" y="1790"/>
                  </a:lnTo>
                  <a:cubicBezTo>
                    <a:pt x="238" y="1919"/>
                    <a:pt x="394" y="2009"/>
                    <a:pt x="530" y="2009"/>
                  </a:cubicBezTo>
                  <a:cubicBezTo>
                    <a:pt x="546" y="2009"/>
                    <a:pt x="561" y="2008"/>
                    <a:pt x="576" y="2006"/>
                  </a:cubicBezTo>
                  <a:cubicBezTo>
                    <a:pt x="720" y="1934"/>
                    <a:pt x="792" y="1814"/>
                    <a:pt x="768" y="1646"/>
                  </a:cubicBezTo>
                  <a:cubicBezTo>
                    <a:pt x="696" y="1166"/>
                    <a:pt x="624" y="686"/>
                    <a:pt x="552" y="206"/>
                  </a:cubicBezTo>
                  <a:cubicBezTo>
                    <a:pt x="533" y="87"/>
                    <a:pt x="399"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p:cNvSpPr/>
            <p:nvPr/>
          </p:nvSpPr>
          <p:spPr>
            <a:xfrm>
              <a:off x="1974100" y="3446500"/>
              <a:ext cx="26425" cy="44675"/>
            </a:xfrm>
            <a:custGeom>
              <a:avLst/>
              <a:gdLst/>
              <a:ahLst/>
              <a:cxnLst/>
              <a:rect l="l" t="t" r="r" b="b"/>
              <a:pathLst>
                <a:path w="1057" h="1787" extrusionOk="0">
                  <a:moveTo>
                    <a:pt x="310" y="0"/>
                  </a:moveTo>
                  <a:cubicBezTo>
                    <a:pt x="263" y="0"/>
                    <a:pt x="214" y="11"/>
                    <a:pt x="168" y="34"/>
                  </a:cubicBezTo>
                  <a:cubicBezTo>
                    <a:pt x="48" y="106"/>
                    <a:pt x="0" y="274"/>
                    <a:pt x="72" y="418"/>
                  </a:cubicBezTo>
                  <a:cubicBezTo>
                    <a:pt x="144" y="514"/>
                    <a:pt x="192" y="610"/>
                    <a:pt x="240" y="706"/>
                  </a:cubicBezTo>
                  <a:cubicBezTo>
                    <a:pt x="240" y="730"/>
                    <a:pt x="264" y="754"/>
                    <a:pt x="264" y="778"/>
                  </a:cubicBezTo>
                  <a:cubicBezTo>
                    <a:pt x="264" y="778"/>
                    <a:pt x="264" y="802"/>
                    <a:pt x="288" y="802"/>
                  </a:cubicBezTo>
                  <a:cubicBezTo>
                    <a:pt x="288" y="850"/>
                    <a:pt x="312" y="898"/>
                    <a:pt x="336" y="946"/>
                  </a:cubicBezTo>
                  <a:cubicBezTo>
                    <a:pt x="360" y="1042"/>
                    <a:pt x="408" y="1138"/>
                    <a:pt x="432" y="1234"/>
                  </a:cubicBezTo>
                  <a:cubicBezTo>
                    <a:pt x="432" y="1282"/>
                    <a:pt x="456" y="1330"/>
                    <a:pt x="456" y="1378"/>
                  </a:cubicBezTo>
                  <a:cubicBezTo>
                    <a:pt x="456" y="1426"/>
                    <a:pt x="456" y="1450"/>
                    <a:pt x="480" y="1474"/>
                  </a:cubicBezTo>
                  <a:cubicBezTo>
                    <a:pt x="480" y="1479"/>
                    <a:pt x="480" y="1488"/>
                    <a:pt x="480" y="1498"/>
                  </a:cubicBezTo>
                  <a:cubicBezTo>
                    <a:pt x="480" y="1594"/>
                    <a:pt x="504" y="1642"/>
                    <a:pt x="552" y="1714"/>
                  </a:cubicBezTo>
                  <a:cubicBezTo>
                    <a:pt x="600" y="1762"/>
                    <a:pt x="696" y="1786"/>
                    <a:pt x="768" y="1786"/>
                  </a:cubicBezTo>
                  <a:cubicBezTo>
                    <a:pt x="888" y="1786"/>
                    <a:pt x="1056" y="1666"/>
                    <a:pt x="1032" y="1498"/>
                  </a:cubicBezTo>
                  <a:cubicBezTo>
                    <a:pt x="960" y="1018"/>
                    <a:pt x="816" y="562"/>
                    <a:pt x="552" y="130"/>
                  </a:cubicBezTo>
                  <a:cubicBezTo>
                    <a:pt x="503" y="48"/>
                    <a:pt x="410"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p:cNvSpPr/>
            <p:nvPr/>
          </p:nvSpPr>
          <p:spPr>
            <a:xfrm>
              <a:off x="2002900" y="3538550"/>
              <a:ext cx="25825" cy="36325"/>
            </a:xfrm>
            <a:custGeom>
              <a:avLst/>
              <a:gdLst/>
              <a:ahLst/>
              <a:cxnLst/>
              <a:rect l="l" t="t" r="r" b="b"/>
              <a:pathLst>
                <a:path w="1033" h="1453" extrusionOk="0">
                  <a:moveTo>
                    <a:pt x="288" y="0"/>
                  </a:moveTo>
                  <a:cubicBezTo>
                    <a:pt x="216" y="0"/>
                    <a:pt x="144" y="24"/>
                    <a:pt x="96" y="72"/>
                  </a:cubicBezTo>
                  <a:cubicBezTo>
                    <a:pt x="48" y="120"/>
                    <a:pt x="0" y="192"/>
                    <a:pt x="0" y="264"/>
                  </a:cubicBezTo>
                  <a:cubicBezTo>
                    <a:pt x="0" y="360"/>
                    <a:pt x="48" y="408"/>
                    <a:pt x="96" y="480"/>
                  </a:cubicBezTo>
                  <a:cubicBezTo>
                    <a:pt x="96" y="480"/>
                    <a:pt x="96" y="504"/>
                    <a:pt x="120" y="504"/>
                  </a:cubicBezTo>
                  <a:cubicBezTo>
                    <a:pt x="216" y="648"/>
                    <a:pt x="288" y="792"/>
                    <a:pt x="360" y="936"/>
                  </a:cubicBezTo>
                  <a:cubicBezTo>
                    <a:pt x="408" y="1032"/>
                    <a:pt x="432" y="1128"/>
                    <a:pt x="456" y="1248"/>
                  </a:cubicBezTo>
                  <a:cubicBezTo>
                    <a:pt x="496" y="1367"/>
                    <a:pt x="617" y="1453"/>
                    <a:pt x="739" y="1453"/>
                  </a:cubicBezTo>
                  <a:cubicBezTo>
                    <a:pt x="765" y="1453"/>
                    <a:pt x="791" y="1449"/>
                    <a:pt x="817" y="1440"/>
                  </a:cubicBezTo>
                  <a:cubicBezTo>
                    <a:pt x="961" y="1392"/>
                    <a:pt x="1033" y="1248"/>
                    <a:pt x="1009" y="1104"/>
                  </a:cubicBezTo>
                  <a:cubicBezTo>
                    <a:pt x="913" y="720"/>
                    <a:pt x="720" y="384"/>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p:cNvSpPr/>
            <p:nvPr/>
          </p:nvSpPr>
          <p:spPr>
            <a:xfrm>
              <a:off x="1957300" y="3510950"/>
              <a:ext cx="24025" cy="30325"/>
            </a:xfrm>
            <a:custGeom>
              <a:avLst/>
              <a:gdLst/>
              <a:ahLst/>
              <a:cxnLst/>
              <a:rect l="l" t="t" r="r" b="b"/>
              <a:pathLst>
                <a:path w="961" h="1213" extrusionOk="0">
                  <a:moveTo>
                    <a:pt x="312" y="0"/>
                  </a:moveTo>
                  <a:cubicBezTo>
                    <a:pt x="240" y="0"/>
                    <a:pt x="168" y="24"/>
                    <a:pt x="120" y="72"/>
                  </a:cubicBezTo>
                  <a:cubicBezTo>
                    <a:pt x="0" y="192"/>
                    <a:pt x="0" y="360"/>
                    <a:pt x="120" y="480"/>
                  </a:cubicBezTo>
                  <a:cubicBezTo>
                    <a:pt x="144" y="504"/>
                    <a:pt x="168" y="528"/>
                    <a:pt x="192" y="576"/>
                  </a:cubicBezTo>
                  <a:cubicBezTo>
                    <a:pt x="240" y="648"/>
                    <a:pt x="288" y="720"/>
                    <a:pt x="336" y="816"/>
                  </a:cubicBezTo>
                  <a:cubicBezTo>
                    <a:pt x="360" y="864"/>
                    <a:pt x="384" y="936"/>
                    <a:pt x="408" y="1008"/>
                  </a:cubicBezTo>
                  <a:cubicBezTo>
                    <a:pt x="428" y="1127"/>
                    <a:pt x="545" y="1213"/>
                    <a:pt x="666" y="1213"/>
                  </a:cubicBezTo>
                  <a:cubicBezTo>
                    <a:pt x="693" y="1213"/>
                    <a:pt x="719" y="1209"/>
                    <a:pt x="744" y="1200"/>
                  </a:cubicBezTo>
                  <a:cubicBezTo>
                    <a:pt x="888" y="1152"/>
                    <a:pt x="960" y="1008"/>
                    <a:pt x="936" y="864"/>
                  </a:cubicBezTo>
                  <a:cubicBezTo>
                    <a:pt x="864" y="576"/>
                    <a:pt x="720" y="288"/>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p:cNvSpPr/>
            <p:nvPr/>
          </p:nvSpPr>
          <p:spPr>
            <a:xfrm>
              <a:off x="1929700" y="3421525"/>
              <a:ext cx="25825" cy="30875"/>
            </a:xfrm>
            <a:custGeom>
              <a:avLst/>
              <a:gdLst/>
              <a:ahLst/>
              <a:cxnLst/>
              <a:rect l="l" t="t" r="r" b="b"/>
              <a:pathLst>
                <a:path w="1033" h="1235" extrusionOk="0">
                  <a:moveTo>
                    <a:pt x="288" y="1"/>
                  </a:moveTo>
                  <a:cubicBezTo>
                    <a:pt x="240" y="1"/>
                    <a:pt x="144" y="25"/>
                    <a:pt x="96" y="73"/>
                  </a:cubicBezTo>
                  <a:cubicBezTo>
                    <a:pt x="0" y="193"/>
                    <a:pt x="0" y="361"/>
                    <a:pt x="96" y="481"/>
                  </a:cubicBezTo>
                  <a:cubicBezTo>
                    <a:pt x="168" y="529"/>
                    <a:pt x="216" y="601"/>
                    <a:pt x="264" y="649"/>
                  </a:cubicBezTo>
                  <a:cubicBezTo>
                    <a:pt x="336" y="769"/>
                    <a:pt x="408" y="889"/>
                    <a:pt x="480" y="1009"/>
                  </a:cubicBezTo>
                  <a:cubicBezTo>
                    <a:pt x="480" y="1009"/>
                    <a:pt x="480" y="1009"/>
                    <a:pt x="480" y="1033"/>
                  </a:cubicBezTo>
                  <a:cubicBezTo>
                    <a:pt x="504" y="1081"/>
                    <a:pt x="528" y="1153"/>
                    <a:pt x="600" y="1177"/>
                  </a:cubicBezTo>
                  <a:cubicBezTo>
                    <a:pt x="635" y="1212"/>
                    <a:pt x="696" y="1234"/>
                    <a:pt x="755" y="1234"/>
                  </a:cubicBezTo>
                  <a:cubicBezTo>
                    <a:pt x="776" y="1234"/>
                    <a:pt x="797" y="1231"/>
                    <a:pt x="816" y="1225"/>
                  </a:cubicBezTo>
                  <a:cubicBezTo>
                    <a:pt x="888" y="1201"/>
                    <a:pt x="936" y="1153"/>
                    <a:pt x="984" y="1081"/>
                  </a:cubicBezTo>
                  <a:cubicBezTo>
                    <a:pt x="1008" y="1033"/>
                    <a:pt x="1032" y="937"/>
                    <a:pt x="1008" y="865"/>
                  </a:cubicBezTo>
                  <a:cubicBezTo>
                    <a:pt x="888" y="577"/>
                    <a:pt x="720" y="313"/>
                    <a:pt x="504" y="73"/>
                  </a:cubicBezTo>
                  <a:cubicBezTo>
                    <a:pt x="456"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p:cNvSpPr/>
            <p:nvPr/>
          </p:nvSpPr>
          <p:spPr>
            <a:xfrm>
              <a:off x="1915900" y="3363325"/>
              <a:ext cx="25225" cy="25225"/>
            </a:xfrm>
            <a:custGeom>
              <a:avLst/>
              <a:gdLst/>
              <a:ahLst/>
              <a:cxnLst/>
              <a:rect l="l" t="t" r="r" b="b"/>
              <a:pathLst>
                <a:path w="1009" h="1009" extrusionOk="0">
                  <a:moveTo>
                    <a:pt x="288" y="1"/>
                  </a:moveTo>
                  <a:cubicBezTo>
                    <a:pt x="216" y="1"/>
                    <a:pt x="144" y="25"/>
                    <a:pt x="96" y="73"/>
                  </a:cubicBezTo>
                  <a:cubicBezTo>
                    <a:pt x="48" y="121"/>
                    <a:pt x="0" y="193"/>
                    <a:pt x="0" y="265"/>
                  </a:cubicBezTo>
                  <a:cubicBezTo>
                    <a:pt x="0" y="337"/>
                    <a:pt x="24" y="409"/>
                    <a:pt x="96" y="481"/>
                  </a:cubicBezTo>
                  <a:cubicBezTo>
                    <a:pt x="240" y="625"/>
                    <a:pt x="384" y="769"/>
                    <a:pt x="528" y="913"/>
                  </a:cubicBezTo>
                  <a:cubicBezTo>
                    <a:pt x="576" y="961"/>
                    <a:pt x="648" y="1009"/>
                    <a:pt x="720" y="1009"/>
                  </a:cubicBezTo>
                  <a:cubicBezTo>
                    <a:pt x="792" y="1009"/>
                    <a:pt x="888" y="961"/>
                    <a:pt x="936" y="913"/>
                  </a:cubicBezTo>
                  <a:cubicBezTo>
                    <a:pt x="984" y="865"/>
                    <a:pt x="1008" y="793"/>
                    <a:pt x="1008" y="721"/>
                  </a:cubicBezTo>
                  <a:cubicBezTo>
                    <a:pt x="1008" y="649"/>
                    <a:pt x="984" y="577"/>
                    <a:pt x="936" y="529"/>
                  </a:cubicBezTo>
                  <a:cubicBezTo>
                    <a:pt x="768" y="385"/>
                    <a:pt x="624" y="217"/>
                    <a:pt x="480" y="73"/>
                  </a:cubicBezTo>
                  <a:cubicBezTo>
                    <a:pt x="432"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p:cNvSpPr/>
            <p:nvPr/>
          </p:nvSpPr>
          <p:spPr>
            <a:xfrm>
              <a:off x="1905100" y="3298525"/>
              <a:ext cx="22825" cy="22225"/>
            </a:xfrm>
            <a:custGeom>
              <a:avLst/>
              <a:gdLst/>
              <a:ahLst/>
              <a:cxnLst/>
              <a:rect l="l" t="t" r="r" b="b"/>
              <a:pathLst>
                <a:path w="913" h="889" extrusionOk="0">
                  <a:moveTo>
                    <a:pt x="288" y="0"/>
                  </a:moveTo>
                  <a:cubicBezTo>
                    <a:pt x="240" y="0"/>
                    <a:pt x="216" y="0"/>
                    <a:pt x="168" y="24"/>
                  </a:cubicBezTo>
                  <a:cubicBezTo>
                    <a:pt x="144" y="48"/>
                    <a:pt x="120" y="48"/>
                    <a:pt x="96" y="96"/>
                  </a:cubicBezTo>
                  <a:cubicBezTo>
                    <a:pt x="48" y="144"/>
                    <a:pt x="0" y="216"/>
                    <a:pt x="0" y="288"/>
                  </a:cubicBezTo>
                  <a:cubicBezTo>
                    <a:pt x="0" y="360"/>
                    <a:pt x="24" y="432"/>
                    <a:pt x="96" y="480"/>
                  </a:cubicBezTo>
                  <a:lnTo>
                    <a:pt x="432" y="816"/>
                  </a:lnTo>
                  <a:cubicBezTo>
                    <a:pt x="480" y="864"/>
                    <a:pt x="552" y="888"/>
                    <a:pt x="624" y="888"/>
                  </a:cubicBezTo>
                  <a:cubicBezTo>
                    <a:pt x="648" y="888"/>
                    <a:pt x="696" y="888"/>
                    <a:pt x="720" y="864"/>
                  </a:cubicBezTo>
                  <a:cubicBezTo>
                    <a:pt x="768" y="864"/>
                    <a:pt x="792" y="840"/>
                    <a:pt x="816" y="816"/>
                  </a:cubicBezTo>
                  <a:cubicBezTo>
                    <a:pt x="864" y="768"/>
                    <a:pt x="912" y="696"/>
                    <a:pt x="888" y="624"/>
                  </a:cubicBezTo>
                  <a:cubicBezTo>
                    <a:pt x="888" y="552"/>
                    <a:pt x="864" y="480"/>
                    <a:pt x="816" y="432"/>
                  </a:cubicBezTo>
                  <a:lnTo>
                    <a:pt x="480" y="96"/>
                  </a:ln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p:cNvSpPr/>
            <p:nvPr/>
          </p:nvSpPr>
          <p:spPr>
            <a:xfrm>
              <a:off x="1893675" y="3215100"/>
              <a:ext cx="25850" cy="22250"/>
            </a:xfrm>
            <a:custGeom>
              <a:avLst/>
              <a:gdLst/>
              <a:ahLst/>
              <a:cxnLst/>
              <a:rect l="l" t="t" r="r" b="b"/>
              <a:pathLst>
                <a:path w="1034" h="890" extrusionOk="0">
                  <a:moveTo>
                    <a:pt x="217" y="1"/>
                  </a:moveTo>
                  <a:cubicBezTo>
                    <a:pt x="145" y="25"/>
                    <a:pt x="73" y="73"/>
                    <a:pt x="49" y="145"/>
                  </a:cubicBezTo>
                  <a:cubicBezTo>
                    <a:pt x="25" y="193"/>
                    <a:pt x="1" y="289"/>
                    <a:pt x="25" y="361"/>
                  </a:cubicBezTo>
                  <a:cubicBezTo>
                    <a:pt x="25" y="385"/>
                    <a:pt x="49" y="409"/>
                    <a:pt x="49" y="433"/>
                  </a:cubicBezTo>
                  <a:cubicBezTo>
                    <a:pt x="73" y="457"/>
                    <a:pt x="97" y="505"/>
                    <a:pt x="145" y="529"/>
                  </a:cubicBezTo>
                  <a:lnTo>
                    <a:pt x="601" y="865"/>
                  </a:lnTo>
                  <a:cubicBezTo>
                    <a:pt x="625" y="865"/>
                    <a:pt x="673" y="889"/>
                    <a:pt x="697" y="889"/>
                  </a:cubicBezTo>
                  <a:lnTo>
                    <a:pt x="817" y="889"/>
                  </a:lnTo>
                  <a:cubicBezTo>
                    <a:pt x="865" y="865"/>
                    <a:pt x="937" y="817"/>
                    <a:pt x="985" y="745"/>
                  </a:cubicBezTo>
                  <a:cubicBezTo>
                    <a:pt x="1009" y="697"/>
                    <a:pt x="1033" y="601"/>
                    <a:pt x="1009" y="529"/>
                  </a:cubicBezTo>
                  <a:cubicBezTo>
                    <a:pt x="985" y="529"/>
                    <a:pt x="985" y="505"/>
                    <a:pt x="985" y="481"/>
                  </a:cubicBezTo>
                  <a:cubicBezTo>
                    <a:pt x="961" y="433"/>
                    <a:pt x="913" y="409"/>
                    <a:pt x="889" y="361"/>
                  </a:cubicBezTo>
                  <a:lnTo>
                    <a:pt x="433" y="49"/>
                  </a:lnTo>
                  <a:cubicBezTo>
                    <a:pt x="409" y="25"/>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p:cNvSpPr/>
            <p:nvPr/>
          </p:nvSpPr>
          <p:spPr>
            <a:xfrm>
              <a:off x="1894275" y="3161700"/>
              <a:ext cx="22250" cy="22225"/>
            </a:xfrm>
            <a:custGeom>
              <a:avLst/>
              <a:gdLst/>
              <a:ahLst/>
              <a:cxnLst/>
              <a:rect l="l" t="t" r="r" b="b"/>
              <a:pathLst>
                <a:path w="890" h="889" extrusionOk="0">
                  <a:moveTo>
                    <a:pt x="265" y="1"/>
                  </a:moveTo>
                  <a:cubicBezTo>
                    <a:pt x="241" y="1"/>
                    <a:pt x="193" y="1"/>
                    <a:pt x="169" y="25"/>
                  </a:cubicBezTo>
                  <a:cubicBezTo>
                    <a:pt x="121" y="49"/>
                    <a:pt x="97" y="49"/>
                    <a:pt x="73" y="97"/>
                  </a:cubicBezTo>
                  <a:cubicBezTo>
                    <a:pt x="25" y="145"/>
                    <a:pt x="1" y="217"/>
                    <a:pt x="1" y="289"/>
                  </a:cubicBezTo>
                  <a:cubicBezTo>
                    <a:pt x="1" y="361"/>
                    <a:pt x="25" y="433"/>
                    <a:pt x="73" y="481"/>
                  </a:cubicBezTo>
                  <a:cubicBezTo>
                    <a:pt x="193" y="601"/>
                    <a:pt x="313" y="697"/>
                    <a:pt x="409" y="817"/>
                  </a:cubicBezTo>
                  <a:cubicBezTo>
                    <a:pt x="457" y="865"/>
                    <a:pt x="529" y="889"/>
                    <a:pt x="601" y="889"/>
                  </a:cubicBezTo>
                  <a:cubicBezTo>
                    <a:pt x="649" y="889"/>
                    <a:pt x="697" y="889"/>
                    <a:pt x="721" y="865"/>
                  </a:cubicBezTo>
                  <a:cubicBezTo>
                    <a:pt x="745" y="865"/>
                    <a:pt x="793" y="841"/>
                    <a:pt x="817" y="817"/>
                  </a:cubicBezTo>
                  <a:cubicBezTo>
                    <a:pt x="865" y="769"/>
                    <a:pt x="889" y="697"/>
                    <a:pt x="889" y="625"/>
                  </a:cubicBezTo>
                  <a:cubicBezTo>
                    <a:pt x="889" y="553"/>
                    <a:pt x="865" y="481"/>
                    <a:pt x="817" y="409"/>
                  </a:cubicBezTo>
                  <a:cubicBezTo>
                    <a:pt x="697" y="313"/>
                    <a:pt x="577" y="193"/>
                    <a:pt x="481" y="97"/>
                  </a:cubicBezTo>
                  <a:cubicBezTo>
                    <a:pt x="409"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p:cNvSpPr/>
            <p:nvPr/>
          </p:nvSpPr>
          <p:spPr>
            <a:xfrm>
              <a:off x="1885275" y="3105650"/>
              <a:ext cx="25850" cy="19725"/>
            </a:xfrm>
            <a:custGeom>
              <a:avLst/>
              <a:gdLst/>
              <a:ahLst/>
              <a:cxnLst/>
              <a:rect l="l" t="t" r="r" b="b"/>
              <a:pathLst>
                <a:path w="1034" h="789" extrusionOk="0">
                  <a:moveTo>
                    <a:pt x="304" y="1"/>
                  </a:moveTo>
                  <a:cubicBezTo>
                    <a:pt x="283" y="1"/>
                    <a:pt x="262" y="3"/>
                    <a:pt x="241" y="10"/>
                  </a:cubicBezTo>
                  <a:cubicBezTo>
                    <a:pt x="169" y="34"/>
                    <a:pt x="97" y="82"/>
                    <a:pt x="73" y="131"/>
                  </a:cubicBezTo>
                  <a:cubicBezTo>
                    <a:pt x="25" y="203"/>
                    <a:pt x="1" y="275"/>
                    <a:pt x="25" y="347"/>
                  </a:cubicBezTo>
                  <a:cubicBezTo>
                    <a:pt x="49" y="419"/>
                    <a:pt x="97" y="491"/>
                    <a:pt x="169" y="515"/>
                  </a:cubicBezTo>
                  <a:cubicBezTo>
                    <a:pt x="313" y="587"/>
                    <a:pt x="457" y="683"/>
                    <a:pt x="601" y="755"/>
                  </a:cubicBezTo>
                  <a:cubicBezTo>
                    <a:pt x="652" y="772"/>
                    <a:pt x="703" y="789"/>
                    <a:pt x="754" y="789"/>
                  </a:cubicBezTo>
                  <a:cubicBezTo>
                    <a:pt x="775" y="789"/>
                    <a:pt x="796" y="786"/>
                    <a:pt x="817" y="779"/>
                  </a:cubicBezTo>
                  <a:cubicBezTo>
                    <a:pt x="889" y="755"/>
                    <a:pt x="961" y="707"/>
                    <a:pt x="985" y="635"/>
                  </a:cubicBezTo>
                  <a:cubicBezTo>
                    <a:pt x="1033" y="587"/>
                    <a:pt x="1033" y="491"/>
                    <a:pt x="1009" y="419"/>
                  </a:cubicBezTo>
                  <a:cubicBezTo>
                    <a:pt x="1009" y="371"/>
                    <a:pt x="961" y="299"/>
                    <a:pt x="889" y="275"/>
                  </a:cubicBezTo>
                  <a:cubicBezTo>
                    <a:pt x="745" y="179"/>
                    <a:pt x="601" y="107"/>
                    <a:pt x="457" y="34"/>
                  </a:cubicBezTo>
                  <a:cubicBezTo>
                    <a:pt x="406" y="18"/>
                    <a:pt x="355"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p:cNvSpPr/>
            <p:nvPr/>
          </p:nvSpPr>
          <p:spPr>
            <a:xfrm>
              <a:off x="1885275" y="3025500"/>
              <a:ext cx="22850" cy="19825"/>
            </a:xfrm>
            <a:custGeom>
              <a:avLst/>
              <a:gdLst/>
              <a:ahLst/>
              <a:cxnLst/>
              <a:rect l="l" t="t" r="r" b="b"/>
              <a:pathLst>
                <a:path w="914" h="793" extrusionOk="0">
                  <a:moveTo>
                    <a:pt x="313" y="0"/>
                  </a:moveTo>
                  <a:cubicBezTo>
                    <a:pt x="289" y="0"/>
                    <a:pt x="241" y="0"/>
                    <a:pt x="217" y="24"/>
                  </a:cubicBezTo>
                  <a:cubicBezTo>
                    <a:pt x="169" y="24"/>
                    <a:pt x="145" y="48"/>
                    <a:pt x="121" y="72"/>
                  </a:cubicBezTo>
                  <a:cubicBezTo>
                    <a:pt x="97" y="96"/>
                    <a:pt x="73" y="120"/>
                    <a:pt x="49" y="144"/>
                  </a:cubicBezTo>
                  <a:cubicBezTo>
                    <a:pt x="1" y="216"/>
                    <a:pt x="1" y="288"/>
                    <a:pt x="25" y="360"/>
                  </a:cubicBezTo>
                  <a:cubicBezTo>
                    <a:pt x="25" y="384"/>
                    <a:pt x="25" y="408"/>
                    <a:pt x="49" y="432"/>
                  </a:cubicBezTo>
                  <a:cubicBezTo>
                    <a:pt x="73" y="456"/>
                    <a:pt x="97" y="504"/>
                    <a:pt x="145" y="528"/>
                  </a:cubicBezTo>
                  <a:cubicBezTo>
                    <a:pt x="265" y="600"/>
                    <a:pt x="361" y="672"/>
                    <a:pt x="481" y="744"/>
                  </a:cubicBezTo>
                  <a:cubicBezTo>
                    <a:pt x="505" y="768"/>
                    <a:pt x="553" y="792"/>
                    <a:pt x="577" y="792"/>
                  </a:cubicBezTo>
                  <a:lnTo>
                    <a:pt x="697" y="792"/>
                  </a:lnTo>
                  <a:cubicBezTo>
                    <a:pt x="721" y="768"/>
                    <a:pt x="769" y="768"/>
                    <a:pt x="793" y="720"/>
                  </a:cubicBezTo>
                  <a:cubicBezTo>
                    <a:pt x="817" y="720"/>
                    <a:pt x="841" y="696"/>
                    <a:pt x="865" y="648"/>
                  </a:cubicBezTo>
                  <a:cubicBezTo>
                    <a:pt x="889" y="600"/>
                    <a:pt x="913" y="504"/>
                    <a:pt x="889" y="432"/>
                  </a:cubicBezTo>
                  <a:cubicBezTo>
                    <a:pt x="889" y="408"/>
                    <a:pt x="865" y="384"/>
                    <a:pt x="865" y="360"/>
                  </a:cubicBezTo>
                  <a:cubicBezTo>
                    <a:pt x="841" y="336"/>
                    <a:pt x="793" y="288"/>
                    <a:pt x="769" y="264"/>
                  </a:cubicBezTo>
                  <a:lnTo>
                    <a:pt x="433" y="48"/>
                  </a:lnTo>
                  <a:cubicBezTo>
                    <a:pt x="385" y="24"/>
                    <a:pt x="361"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p:cNvSpPr/>
            <p:nvPr/>
          </p:nvSpPr>
          <p:spPr>
            <a:xfrm>
              <a:off x="1885275" y="2975300"/>
              <a:ext cx="25850" cy="16850"/>
            </a:xfrm>
            <a:custGeom>
              <a:avLst/>
              <a:gdLst/>
              <a:ahLst/>
              <a:cxnLst/>
              <a:rect l="l" t="t" r="r" b="b"/>
              <a:pathLst>
                <a:path w="1034" h="674" extrusionOk="0">
                  <a:moveTo>
                    <a:pt x="271" y="0"/>
                  </a:moveTo>
                  <a:cubicBezTo>
                    <a:pt x="229" y="0"/>
                    <a:pt x="187" y="12"/>
                    <a:pt x="145" y="40"/>
                  </a:cubicBezTo>
                  <a:cubicBezTo>
                    <a:pt x="97" y="64"/>
                    <a:pt x="49" y="136"/>
                    <a:pt x="25" y="208"/>
                  </a:cubicBezTo>
                  <a:cubicBezTo>
                    <a:pt x="1" y="280"/>
                    <a:pt x="1" y="352"/>
                    <a:pt x="49" y="424"/>
                  </a:cubicBezTo>
                  <a:cubicBezTo>
                    <a:pt x="97" y="472"/>
                    <a:pt x="145" y="520"/>
                    <a:pt x="217" y="544"/>
                  </a:cubicBezTo>
                  <a:cubicBezTo>
                    <a:pt x="361" y="592"/>
                    <a:pt x="505" y="616"/>
                    <a:pt x="673" y="664"/>
                  </a:cubicBezTo>
                  <a:cubicBezTo>
                    <a:pt x="694" y="671"/>
                    <a:pt x="715" y="674"/>
                    <a:pt x="736" y="674"/>
                  </a:cubicBezTo>
                  <a:cubicBezTo>
                    <a:pt x="787" y="674"/>
                    <a:pt x="838" y="657"/>
                    <a:pt x="889" y="640"/>
                  </a:cubicBezTo>
                  <a:cubicBezTo>
                    <a:pt x="937" y="592"/>
                    <a:pt x="985" y="544"/>
                    <a:pt x="1009" y="472"/>
                  </a:cubicBezTo>
                  <a:cubicBezTo>
                    <a:pt x="1033" y="400"/>
                    <a:pt x="1009" y="328"/>
                    <a:pt x="985" y="256"/>
                  </a:cubicBezTo>
                  <a:cubicBezTo>
                    <a:pt x="937" y="184"/>
                    <a:pt x="889" y="136"/>
                    <a:pt x="817" y="136"/>
                  </a:cubicBezTo>
                  <a:cubicBezTo>
                    <a:pt x="673" y="88"/>
                    <a:pt x="505" y="40"/>
                    <a:pt x="361" y="16"/>
                  </a:cubicBezTo>
                  <a:cubicBezTo>
                    <a:pt x="331" y="6"/>
                    <a:pt x="301"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p:cNvSpPr/>
            <p:nvPr/>
          </p:nvSpPr>
          <p:spPr>
            <a:xfrm>
              <a:off x="1894275" y="2907875"/>
              <a:ext cx="19250" cy="19825"/>
            </a:xfrm>
            <a:custGeom>
              <a:avLst/>
              <a:gdLst/>
              <a:ahLst/>
              <a:cxnLst/>
              <a:rect l="l" t="t" r="r" b="b"/>
              <a:pathLst>
                <a:path w="770" h="793" extrusionOk="0">
                  <a:moveTo>
                    <a:pt x="265" y="1"/>
                  </a:moveTo>
                  <a:cubicBezTo>
                    <a:pt x="241" y="1"/>
                    <a:pt x="193" y="25"/>
                    <a:pt x="169" y="25"/>
                  </a:cubicBezTo>
                  <a:cubicBezTo>
                    <a:pt x="121" y="49"/>
                    <a:pt x="97" y="73"/>
                    <a:pt x="73" y="97"/>
                  </a:cubicBezTo>
                  <a:cubicBezTo>
                    <a:pt x="49" y="97"/>
                    <a:pt x="49" y="121"/>
                    <a:pt x="25" y="145"/>
                  </a:cubicBezTo>
                  <a:cubicBezTo>
                    <a:pt x="1" y="193"/>
                    <a:pt x="1" y="241"/>
                    <a:pt x="1" y="289"/>
                  </a:cubicBezTo>
                  <a:cubicBezTo>
                    <a:pt x="1" y="313"/>
                    <a:pt x="1" y="337"/>
                    <a:pt x="1" y="361"/>
                  </a:cubicBezTo>
                  <a:cubicBezTo>
                    <a:pt x="25" y="409"/>
                    <a:pt x="49" y="457"/>
                    <a:pt x="73" y="481"/>
                  </a:cubicBezTo>
                  <a:lnTo>
                    <a:pt x="289" y="697"/>
                  </a:lnTo>
                  <a:cubicBezTo>
                    <a:pt x="313" y="745"/>
                    <a:pt x="361" y="745"/>
                    <a:pt x="385" y="769"/>
                  </a:cubicBezTo>
                  <a:cubicBezTo>
                    <a:pt x="409" y="793"/>
                    <a:pt x="457" y="793"/>
                    <a:pt x="505" y="793"/>
                  </a:cubicBezTo>
                  <a:cubicBezTo>
                    <a:pt x="529" y="793"/>
                    <a:pt x="577" y="793"/>
                    <a:pt x="601" y="769"/>
                  </a:cubicBezTo>
                  <a:cubicBezTo>
                    <a:pt x="625" y="745"/>
                    <a:pt x="673" y="745"/>
                    <a:pt x="697" y="697"/>
                  </a:cubicBezTo>
                  <a:cubicBezTo>
                    <a:pt x="697" y="697"/>
                    <a:pt x="721" y="673"/>
                    <a:pt x="745" y="649"/>
                  </a:cubicBezTo>
                  <a:cubicBezTo>
                    <a:pt x="769" y="601"/>
                    <a:pt x="769" y="553"/>
                    <a:pt x="769" y="505"/>
                  </a:cubicBezTo>
                  <a:cubicBezTo>
                    <a:pt x="769" y="481"/>
                    <a:pt x="769" y="457"/>
                    <a:pt x="769" y="433"/>
                  </a:cubicBezTo>
                  <a:cubicBezTo>
                    <a:pt x="745" y="385"/>
                    <a:pt x="721" y="337"/>
                    <a:pt x="697" y="313"/>
                  </a:cubicBezTo>
                  <a:lnTo>
                    <a:pt x="457" y="97"/>
                  </a:lnTo>
                  <a:cubicBezTo>
                    <a:pt x="433" y="73"/>
                    <a:pt x="409" y="49"/>
                    <a:pt x="385" y="25"/>
                  </a:cubicBezTo>
                  <a:cubicBezTo>
                    <a:pt x="337" y="25"/>
                    <a:pt x="31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p:cNvSpPr/>
            <p:nvPr/>
          </p:nvSpPr>
          <p:spPr>
            <a:xfrm>
              <a:off x="1899075" y="2849825"/>
              <a:ext cx="22850" cy="19675"/>
            </a:xfrm>
            <a:custGeom>
              <a:avLst/>
              <a:gdLst/>
              <a:ahLst/>
              <a:cxnLst/>
              <a:rect l="l" t="t" r="r" b="b"/>
              <a:pathLst>
                <a:path w="914" h="787" extrusionOk="0">
                  <a:moveTo>
                    <a:pt x="277" y="0"/>
                  </a:moveTo>
                  <a:cubicBezTo>
                    <a:pt x="259" y="0"/>
                    <a:pt x="241" y="6"/>
                    <a:pt x="217" y="18"/>
                  </a:cubicBezTo>
                  <a:cubicBezTo>
                    <a:pt x="169" y="18"/>
                    <a:pt x="145" y="42"/>
                    <a:pt x="121" y="66"/>
                  </a:cubicBezTo>
                  <a:cubicBezTo>
                    <a:pt x="97" y="90"/>
                    <a:pt x="73" y="114"/>
                    <a:pt x="49" y="138"/>
                  </a:cubicBezTo>
                  <a:cubicBezTo>
                    <a:pt x="25" y="210"/>
                    <a:pt x="1" y="283"/>
                    <a:pt x="25" y="355"/>
                  </a:cubicBezTo>
                  <a:cubicBezTo>
                    <a:pt x="25" y="379"/>
                    <a:pt x="49" y="403"/>
                    <a:pt x="49" y="427"/>
                  </a:cubicBezTo>
                  <a:cubicBezTo>
                    <a:pt x="73" y="475"/>
                    <a:pt x="97" y="499"/>
                    <a:pt x="145" y="523"/>
                  </a:cubicBezTo>
                  <a:lnTo>
                    <a:pt x="481" y="763"/>
                  </a:lnTo>
                  <a:cubicBezTo>
                    <a:pt x="505" y="763"/>
                    <a:pt x="553" y="787"/>
                    <a:pt x="577" y="787"/>
                  </a:cubicBezTo>
                  <a:lnTo>
                    <a:pt x="697" y="787"/>
                  </a:lnTo>
                  <a:cubicBezTo>
                    <a:pt x="745" y="763"/>
                    <a:pt x="769" y="763"/>
                    <a:pt x="793" y="739"/>
                  </a:cubicBezTo>
                  <a:cubicBezTo>
                    <a:pt x="817" y="715"/>
                    <a:pt x="841" y="691"/>
                    <a:pt x="865" y="643"/>
                  </a:cubicBezTo>
                  <a:cubicBezTo>
                    <a:pt x="889" y="595"/>
                    <a:pt x="913" y="499"/>
                    <a:pt x="889" y="427"/>
                  </a:cubicBezTo>
                  <a:cubicBezTo>
                    <a:pt x="889" y="403"/>
                    <a:pt x="865" y="403"/>
                    <a:pt x="865" y="379"/>
                  </a:cubicBezTo>
                  <a:cubicBezTo>
                    <a:pt x="841" y="331"/>
                    <a:pt x="817" y="283"/>
                    <a:pt x="769" y="258"/>
                  </a:cubicBezTo>
                  <a:cubicBezTo>
                    <a:pt x="649" y="186"/>
                    <a:pt x="553" y="114"/>
                    <a:pt x="433" y="42"/>
                  </a:cubicBezTo>
                  <a:cubicBezTo>
                    <a:pt x="409" y="18"/>
                    <a:pt x="361"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p:cNvSpPr/>
            <p:nvPr/>
          </p:nvSpPr>
          <p:spPr>
            <a:xfrm>
              <a:off x="1913500" y="2801675"/>
              <a:ext cx="22825" cy="16825"/>
            </a:xfrm>
            <a:custGeom>
              <a:avLst/>
              <a:gdLst/>
              <a:ahLst/>
              <a:cxnLst/>
              <a:rect l="l" t="t" r="r" b="b"/>
              <a:pathLst>
                <a:path w="913" h="673" extrusionOk="0">
                  <a:moveTo>
                    <a:pt x="240" y="0"/>
                  </a:moveTo>
                  <a:cubicBezTo>
                    <a:pt x="216" y="24"/>
                    <a:pt x="168" y="24"/>
                    <a:pt x="144" y="48"/>
                  </a:cubicBezTo>
                  <a:cubicBezTo>
                    <a:pt x="120" y="72"/>
                    <a:pt x="96" y="96"/>
                    <a:pt x="72" y="120"/>
                  </a:cubicBezTo>
                  <a:cubicBezTo>
                    <a:pt x="48" y="144"/>
                    <a:pt x="24" y="168"/>
                    <a:pt x="24" y="216"/>
                  </a:cubicBezTo>
                  <a:cubicBezTo>
                    <a:pt x="0" y="288"/>
                    <a:pt x="0" y="360"/>
                    <a:pt x="48" y="432"/>
                  </a:cubicBezTo>
                  <a:cubicBezTo>
                    <a:pt x="48" y="456"/>
                    <a:pt x="72" y="456"/>
                    <a:pt x="96" y="480"/>
                  </a:cubicBezTo>
                  <a:cubicBezTo>
                    <a:pt x="120" y="528"/>
                    <a:pt x="168" y="552"/>
                    <a:pt x="216" y="552"/>
                  </a:cubicBezTo>
                  <a:cubicBezTo>
                    <a:pt x="312" y="600"/>
                    <a:pt x="432" y="624"/>
                    <a:pt x="552" y="672"/>
                  </a:cubicBezTo>
                  <a:lnTo>
                    <a:pt x="648" y="672"/>
                  </a:lnTo>
                  <a:cubicBezTo>
                    <a:pt x="696" y="672"/>
                    <a:pt x="720" y="672"/>
                    <a:pt x="768" y="648"/>
                  </a:cubicBezTo>
                  <a:cubicBezTo>
                    <a:pt x="792" y="624"/>
                    <a:pt x="816" y="600"/>
                    <a:pt x="840" y="576"/>
                  </a:cubicBezTo>
                  <a:cubicBezTo>
                    <a:pt x="864" y="552"/>
                    <a:pt x="888" y="504"/>
                    <a:pt x="888" y="480"/>
                  </a:cubicBezTo>
                  <a:cubicBezTo>
                    <a:pt x="912" y="408"/>
                    <a:pt x="912" y="312"/>
                    <a:pt x="864" y="264"/>
                  </a:cubicBezTo>
                  <a:cubicBezTo>
                    <a:pt x="840" y="240"/>
                    <a:pt x="840" y="216"/>
                    <a:pt x="816" y="192"/>
                  </a:cubicBezTo>
                  <a:cubicBezTo>
                    <a:pt x="792" y="168"/>
                    <a:pt x="744" y="144"/>
                    <a:pt x="696" y="120"/>
                  </a:cubicBezTo>
                  <a:cubicBezTo>
                    <a:pt x="576" y="96"/>
                    <a:pt x="480" y="48"/>
                    <a:pt x="360" y="24"/>
                  </a:cubicBezTo>
                  <a:cubicBezTo>
                    <a:pt x="312" y="0"/>
                    <a:pt x="288"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p:cNvSpPr/>
            <p:nvPr/>
          </p:nvSpPr>
          <p:spPr>
            <a:xfrm>
              <a:off x="2083300" y="3532500"/>
              <a:ext cx="20425" cy="33725"/>
            </a:xfrm>
            <a:custGeom>
              <a:avLst/>
              <a:gdLst/>
              <a:ahLst/>
              <a:cxnLst/>
              <a:rect l="l" t="t" r="r" b="b"/>
              <a:pathLst>
                <a:path w="817" h="1349" extrusionOk="0">
                  <a:moveTo>
                    <a:pt x="339" y="0"/>
                  </a:moveTo>
                  <a:cubicBezTo>
                    <a:pt x="287" y="0"/>
                    <a:pt x="235" y="16"/>
                    <a:pt x="193" y="50"/>
                  </a:cubicBezTo>
                  <a:cubicBezTo>
                    <a:pt x="49" y="122"/>
                    <a:pt x="1" y="290"/>
                    <a:pt x="73" y="434"/>
                  </a:cubicBezTo>
                  <a:cubicBezTo>
                    <a:pt x="121" y="458"/>
                    <a:pt x="121" y="506"/>
                    <a:pt x="145" y="554"/>
                  </a:cubicBezTo>
                  <a:cubicBezTo>
                    <a:pt x="193" y="650"/>
                    <a:pt x="217" y="746"/>
                    <a:pt x="241" y="866"/>
                  </a:cubicBezTo>
                  <a:cubicBezTo>
                    <a:pt x="241" y="938"/>
                    <a:pt x="241" y="1010"/>
                    <a:pt x="241" y="1082"/>
                  </a:cubicBezTo>
                  <a:cubicBezTo>
                    <a:pt x="241" y="1216"/>
                    <a:pt x="364" y="1349"/>
                    <a:pt x="497" y="1349"/>
                  </a:cubicBezTo>
                  <a:cubicBezTo>
                    <a:pt x="507" y="1349"/>
                    <a:pt x="518" y="1348"/>
                    <a:pt x="529" y="1346"/>
                  </a:cubicBezTo>
                  <a:cubicBezTo>
                    <a:pt x="673" y="1346"/>
                    <a:pt x="793" y="1226"/>
                    <a:pt x="793" y="1082"/>
                  </a:cubicBezTo>
                  <a:cubicBezTo>
                    <a:pt x="817" y="746"/>
                    <a:pt x="721" y="434"/>
                    <a:pt x="577" y="146"/>
                  </a:cubicBezTo>
                  <a:cubicBezTo>
                    <a:pt x="530" y="53"/>
                    <a:pt x="434"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p:cNvSpPr/>
            <p:nvPr/>
          </p:nvSpPr>
          <p:spPr>
            <a:xfrm>
              <a:off x="2074900" y="3457750"/>
              <a:ext cx="18025" cy="30425"/>
            </a:xfrm>
            <a:custGeom>
              <a:avLst/>
              <a:gdLst/>
              <a:ahLst/>
              <a:cxnLst/>
              <a:rect l="l" t="t" r="r" b="b"/>
              <a:pathLst>
                <a:path w="721" h="1217" extrusionOk="0">
                  <a:moveTo>
                    <a:pt x="282" y="0"/>
                  </a:moveTo>
                  <a:cubicBezTo>
                    <a:pt x="237" y="0"/>
                    <a:pt x="187" y="12"/>
                    <a:pt x="145" y="40"/>
                  </a:cubicBezTo>
                  <a:cubicBezTo>
                    <a:pt x="97" y="64"/>
                    <a:pt x="49" y="136"/>
                    <a:pt x="25" y="208"/>
                  </a:cubicBezTo>
                  <a:cubicBezTo>
                    <a:pt x="1" y="280"/>
                    <a:pt x="25" y="352"/>
                    <a:pt x="49" y="424"/>
                  </a:cubicBezTo>
                  <a:cubicBezTo>
                    <a:pt x="49" y="424"/>
                    <a:pt x="73" y="448"/>
                    <a:pt x="73" y="448"/>
                  </a:cubicBezTo>
                  <a:cubicBezTo>
                    <a:pt x="97" y="520"/>
                    <a:pt x="121" y="616"/>
                    <a:pt x="121" y="688"/>
                  </a:cubicBezTo>
                  <a:cubicBezTo>
                    <a:pt x="145" y="784"/>
                    <a:pt x="145" y="856"/>
                    <a:pt x="121" y="952"/>
                  </a:cubicBezTo>
                  <a:cubicBezTo>
                    <a:pt x="121" y="1000"/>
                    <a:pt x="169" y="1096"/>
                    <a:pt x="217" y="1144"/>
                  </a:cubicBezTo>
                  <a:cubicBezTo>
                    <a:pt x="265" y="1192"/>
                    <a:pt x="337" y="1216"/>
                    <a:pt x="409" y="1216"/>
                  </a:cubicBezTo>
                  <a:cubicBezTo>
                    <a:pt x="481" y="1216"/>
                    <a:pt x="553" y="1192"/>
                    <a:pt x="601" y="1144"/>
                  </a:cubicBezTo>
                  <a:lnTo>
                    <a:pt x="649" y="1096"/>
                  </a:lnTo>
                  <a:cubicBezTo>
                    <a:pt x="673" y="1048"/>
                    <a:pt x="697" y="1000"/>
                    <a:pt x="697" y="952"/>
                  </a:cubicBezTo>
                  <a:cubicBezTo>
                    <a:pt x="721" y="664"/>
                    <a:pt x="649" y="376"/>
                    <a:pt x="529" y="136"/>
                  </a:cubicBezTo>
                  <a:cubicBezTo>
                    <a:pt x="505" y="88"/>
                    <a:pt x="433" y="16"/>
                    <a:pt x="361" y="16"/>
                  </a:cubicBezTo>
                  <a:cubicBezTo>
                    <a:pt x="341" y="6"/>
                    <a:pt x="313"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p:cNvSpPr/>
            <p:nvPr/>
          </p:nvSpPr>
          <p:spPr>
            <a:xfrm>
              <a:off x="2061100" y="3340200"/>
              <a:ext cx="18625" cy="44750"/>
            </a:xfrm>
            <a:custGeom>
              <a:avLst/>
              <a:gdLst/>
              <a:ahLst/>
              <a:cxnLst/>
              <a:rect l="l" t="t" r="r" b="b"/>
              <a:pathLst>
                <a:path w="745" h="1790" extrusionOk="0">
                  <a:moveTo>
                    <a:pt x="317" y="1"/>
                  </a:moveTo>
                  <a:cubicBezTo>
                    <a:pt x="292" y="1"/>
                    <a:pt x="266" y="5"/>
                    <a:pt x="241" y="13"/>
                  </a:cubicBezTo>
                  <a:cubicBezTo>
                    <a:pt x="97" y="61"/>
                    <a:pt x="1" y="205"/>
                    <a:pt x="25" y="349"/>
                  </a:cubicBezTo>
                  <a:cubicBezTo>
                    <a:pt x="73" y="445"/>
                    <a:pt x="97" y="565"/>
                    <a:pt x="97" y="661"/>
                  </a:cubicBezTo>
                  <a:cubicBezTo>
                    <a:pt x="121" y="685"/>
                    <a:pt x="121" y="709"/>
                    <a:pt x="121" y="734"/>
                  </a:cubicBezTo>
                  <a:cubicBezTo>
                    <a:pt x="121" y="743"/>
                    <a:pt x="124" y="760"/>
                    <a:pt x="128" y="773"/>
                  </a:cubicBezTo>
                  <a:lnTo>
                    <a:pt x="128" y="773"/>
                  </a:lnTo>
                  <a:cubicBezTo>
                    <a:pt x="125" y="768"/>
                    <a:pt x="123" y="763"/>
                    <a:pt x="121" y="758"/>
                  </a:cubicBezTo>
                  <a:lnTo>
                    <a:pt x="121" y="758"/>
                  </a:lnTo>
                  <a:cubicBezTo>
                    <a:pt x="128" y="780"/>
                    <a:pt x="131" y="789"/>
                    <a:pt x="131" y="789"/>
                  </a:cubicBezTo>
                  <a:cubicBezTo>
                    <a:pt x="132" y="789"/>
                    <a:pt x="130" y="782"/>
                    <a:pt x="128" y="773"/>
                  </a:cubicBezTo>
                  <a:lnTo>
                    <a:pt x="128" y="773"/>
                  </a:lnTo>
                  <a:cubicBezTo>
                    <a:pt x="145" y="816"/>
                    <a:pt x="145" y="859"/>
                    <a:pt x="145" y="902"/>
                  </a:cubicBezTo>
                  <a:cubicBezTo>
                    <a:pt x="145" y="1118"/>
                    <a:pt x="145" y="1310"/>
                    <a:pt x="121" y="1526"/>
                  </a:cubicBezTo>
                  <a:cubicBezTo>
                    <a:pt x="121" y="1574"/>
                    <a:pt x="145" y="1670"/>
                    <a:pt x="193" y="1718"/>
                  </a:cubicBezTo>
                  <a:cubicBezTo>
                    <a:pt x="241" y="1766"/>
                    <a:pt x="337" y="1790"/>
                    <a:pt x="409" y="1790"/>
                  </a:cubicBezTo>
                  <a:cubicBezTo>
                    <a:pt x="481" y="1790"/>
                    <a:pt x="553" y="1766"/>
                    <a:pt x="601" y="1718"/>
                  </a:cubicBezTo>
                  <a:cubicBezTo>
                    <a:pt x="649" y="1646"/>
                    <a:pt x="673" y="1598"/>
                    <a:pt x="673" y="1526"/>
                  </a:cubicBezTo>
                  <a:cubicBezTo>
                    <a:pt x="745" y="1094"/>
                    <a:pt x="697" y="637"/>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p:cNvSpPr/>
            <p:nvPr/>
          </p:nvSpPr>
          <p:spPr>
            <a:xfrm>
              <a:off x="2041900" y="3225650"/>
              <a:ext cx="18025" cy="39400"/>
            </a:xfrm>
            <a:custGeom>
              <a:avLst/>
              <a:gdLst/>
              <a:ahLst/>
              <a:cxnLst/>
              <a:rect l="l" t="t" r="r" b="b"/>
              <a:pathLst>
                <a:path w="721" h="1576" extrusionOk="0">
                  <a:moveTo>
                    <a:pt x="309" y="0"/>
                  </a:moveTo>
                  <a:cubicBezTo>
                    <a:pt x="286" y="0"/>
                    <a:pt x="263" y="4"/>
                    <a:pt x="241" y="11"/>
                  </a:cubicBezTo>
                  <a:cubicBezTo>
                    <a:pt x="97" y="59"/>
                    <a:pt x="1" y="203"/>
                    <a:pt x="49" y="371"/>
                  </a:cubicBezTo>
                  <a:cubicBezTo>
                    <a:pt x="73" y="443"/>
                    <a:pt x="97" y="515"/>
                    <a:pt x="97" y="587"/>
                  </a:cubicBezTo>
                  <a:cubicBezTo>
                    <a:pt x="121" y="611"/>
                    <a:pt x="121" y="635"/>
                    <a:pt x="121" y="659"/>
                  </a:cubicBezTo>
                  <a:cubicBezTo>
                    <a:pt x="121" y="707"/>
                    <a:pt x="121" y="755"/>
                    <a:pt x="121" y="779"/>
                  </a:cubicBezTo>
                  <a:cubicBezTo>
                    <a:pt x="145" y="875"/>
                    <a:pt x="145" y="947"/>
                    <a:pt x="121" y="1019"/>
                  </a:cubicBezTo>
                  <a:cubicBezTo>
                    <a:pt x="121" y="1067"/>
                    <a:pt x="121" y="1115"/>
                    <a:pt x="121" y="1163"/>
                  </a:cubicBezTo>
                  <a:cubicBezTo>
                    <a:pt x="121" y="1163"/>
                    <a:pt x="121" y="1211"/>
                    <a:pt x="121" y="1235"/>
                  </a:cubicBezTo>
                  <a:cubicBezTo>
                    <a:pt x="97" y="1307"/>
                    <a:pt x="97" y="1379"/>
                    <a:pt x="145" y="1451"/>
                  </a:cubicBezTo>
                  <a:cubicBezTo>
                    <a:pt x="169" y="1499"/>
                    <a:pt x="241" y="1547"/>
                    <a:pt x="313" y="1571"/>
                  </a:cubicBezTo>
                  <a:cubicBezTo>
                    <a:pt x="328" y="1574"/>
                    <a:pt x="344" y="1576"/>
                    <a:pt x="361" y="1576"/>
                  </a:cubicBezTo>
                  <a:cubicBezTo>
                    <a:pt x="479" y="1576"/>
                    <a:pt x="628" y="1505"/>
                    <a:pt x="649" y="1379"/>
                  </a:cubicBezTo>
                  <a:cubicBezTo>
                    <a:pt x="721" y="995"/>
                    <a:pt x="697" y="587"/>
                    <a:pt x="577" y="203"/>
                  </a:cubicBezTo>
                  <a:cubicBezTo>
                    <a:pt x="556" y="102"/>
                    <a:pt x="43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p:cNvSpPr/>
            <p:nvPr/>
          </p:nvSpPr>
          <p:spPr>
            <a:xfrm>
              <a:off x="2030500" y="3103175"/>
              <a:ext cx="18025" cy="56150"/>
            </a:xfrm>
            <a:custGeom>
              <a:avLst/>
              <a:gdLst/>
              <a:ahLst/>
              <a:cxnLst/>
              <a:rect l="l" t="t" r="r" b="b"/>
              <a:pathLst>
                <a:path w="721" h="2246" extrusionOk="0">
                  <a:moveTo>
                    <a:pt x="318" y="1"/>
                  </a:moveTo>
                  <a:cubicBezTo>
                    <a:pt x="292" y="1"/>
                    <a:pt x="266" y="5"/>
                    <a:pt x="241" y="13"/>
                  </a:cubicBezTo>
                  <a:cubicBezTo>
                    <a:pt x="73" y="61"/>
                    <a:pt x="1" y="206"/>
                    <a:pt x="49" y="350"/>
                  </a:cubicBezTo>
                  <a:cubicBezTo>
                    <a:pt x="145" y="878"/>
                    <a:pt x="169" y="1406"/>
                    <a:pt x="121" y="1958"/>
                  </a:cubicBezTo>
                  <a:cubicBezTo>
                    <a:pt x="97" y="2102"/>
                    <a:pt x="241" y="2246"/>
                    <a:pt x="385" y="2246"/>
                  </a:cubicBezTo>
                  <a:cubicBezTo>
                    <a:pt x="553" y="2222"/>
                    <a:pt x="649" y="2126"/>
                    <a:pt x="673" y="1958"/>
                  </a:cubicBezTo>
                  <a:cubicBezTo>
                    <a:pt x="721" y="1382"/>
                    <a:pt x="697" y="782"/>
                    <a:pt x="577" y="206"/>
                  </a:cubicBez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p:cNvSpPr/>
            <p:nvPr/>
          </p:nvSpPr>
          <p:spPr>
            <a:xfrm>
              <a:off x="2028100" y="2983500"/>
              <a:ext cx="18025" cy="50175"/>
            </a:xfrm>
            <a:custGeom>
              <a:avLst/>
              <a:gdLst/>
              <a:ahLst/>
              <a:cxnLst/>
              <a:rect l="l" t="t" r="r" b="b"/>
              <a:pathLst>
                <a:path w="721" h="2007" extrusionOk="0">
                  <a:moveTo>
                    <a:pt x="385" y="0"/>
                  </a:moveTo>
                  <a:cubicBezTo>
                    <a:pt x="241" y="0"/>
                    <a:pt x="73" y="120"/>
                    <a:pt x="97" y="288"/>
                  </a:cubicBezTo>
                  <a:cubicBezTo>
                    <a:pt x="121" y="504"/>
                    <a:pt x="145" y="744"/>
                    <a:pt x="121" y="984"/>
                  </a:cubicBezTo>
                  <a:cubicBezTo>
                    <a:pt x="121" y="1056"/>
                    <a:pt x="121" y="1104"/>
                    <a:pt x="121" y="1152"/>
                  </a:cubicBezTo>
                  <a:cubicBezTo>
                    <a:pt x="97" y="1200"/>
                    <a:pt x="97" y="1224"/>
                    <a:pt x="97" y="1248"/>
                  </a:cubicBezTo>
                  <a:cubicBezTo>
                    <a:pt x="97" y="1272"/>
                    <a:pt x="97" y="1272"/>
                    <a:pt x="97" y="1296"/>
                  </a:cubicBezTo>
                  <a:cubicBezTo>
                    <a:pt x="73" y="1416"/>
                    <a:pt x="49" y="1536"/>
                    <a:pt x="25" y="1656"/>
                  </a:cubicBezTo>
                  <a:cubicBezTo>
                    <a:pt x="1" y="1800"/>
                    <a:pt x="73" y="1968"/>
                    <a:pt x="217" y="1992"/>
                  </a:cubicBezTo>
                  <a:cubicBezTo>
                    <a:pt x="246" y="2002"/>
                    <a:pt x="276" y="2007"/>
                    <a:pt x="307" y="2007"/>
                  </a:cubicBezTo>
                  <a:cubicBezTo>
                    <a:pt x="424" y="2007"/>
                    <a:pt x="538" y="1934"/>
                    <a:pt x="577" y="1800"/>
                  </a:cubicBezTo>
                  <a:cubicBezTo>
                    <a:pt x="673" y="1296"/>
                    <a:pt x="721" y="792"/>
                    <a:pt x="649" y="288"/>
                  </a:cubicBezTo>
                  <a:cubicBezTo>
                    <a:pt x="649" y="120"/>
                    <a:pt x="55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p:cNvSpPr/>
            <p:nvPr/>
          </p:nvSpPr>
          <p:spPr>
            <a:xfrm>
              <a:off x="2036500" y="2883175"/>
              <a:ext cx="20425" cy="41650"/>
            </a:xfrm>
            <a:custGeom>
              <a:avLst/>
              <a:gdLst/>
              <a:ahLst/>
              <a:cxnLst/>
              <a:rect l="l" t="t" r="r" b="b"/>
              <a:pathLst>
                <a:path w="817" h="1666" extrusionOk="0">
                  <a:moveTo>
                    <a:pt x="545" y="0"/>
                  </a:moveTo>
                  <a:cubicBezTo>
                    <a:pt x="416" y="0"/>
                    <a:pt x="286" y="71"/>
                    <a:pt x="265" y="197"/>
                  </a:cubicBezTo>
                  <a:lnTo>
                    <a:pt x="25" y="1325"/>
                  </a:lnTo>
                  <a:cubicBezTo>
                    <a:pt x="1" y="1469"/>
                    <a:pt x="73" y="1637"/>
                    <a:pt x="241" y="1661"/>
                  </a:cubicBezTo>
                  <a:cubicBezTo>
                    <a:pt x="256" y="1664"/>
                    <a:pt x="272" y="1665"/>
                    <a:pt x="289" y="1665"/>
                  </a:cubicBezTo>
                  <a:cubicBezTo>
                    <a:pt x="407" y="1665"/>
                    <a:pt x="556" y="1594"/>
                    <a:pt x="577" y="1469"/>
                  </a:cubicBezTo>
                  <a:cubicBezTo>
                    <a:pt x="649" y="1085"/>
                    <a:pt x="721" y="725"/>
                    <a:pt x="793" y="341"/>
                  </a:cubicBezTo>
                  <a:cubicBezTo>
                    <a:pt x="817" y="197"/>
                    <a:pt x="745" y="53"/>
                    <a:pt x="601" y="5"/>
                  </a:cubicBezTo>
                  <a:cubicBezTo>
                    <a:pt x="582" y="2"/>
                    <a:pt x="564"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p:cNvSpPr/>
            <p:nvPr/>
          </p:nvSpPr>
          <p:spPr>
            <a:xfrm>
              <a:off x="2052700" y="2791150"/>
              <a:ext cx="21025" cy="36050"/>
            </a:xfrm>
            <a:custGeom>
              <a:avLst/>
              <a:gdLst/>
              <a:ahLst/>
              <a:cxnLst/>
              <a:rect l="l" t="t" r="r" b="b"/>
              <a:pathLst>
                <a:path w="841" h="1442" extrusionOk="0">
                  <a:moveTo>
                    <a:pt x="547" y="1"/>
                  </a:moveTo>
                  <a:cubicBezTo>
                    <a:pt x="425" y="1"/>
                    <a:pt x="304" y="87"/>
                    <a:pt x="265" y="205"/>
                  </a:cubicBezTo>
                  <a:lnTo>
                    <a:pt x="49" y="1093"/>
                  </a:lnTo>
                  <a:cubicBezTo>
                    <a:pt x="1" y="1237"/>
                    <a:pt x="97" y="1405"/>
                    <a:pt x="241" y="1429"/>
                  </a:cubicBezTo>
                  <a:cubicBezTo>
                    <a:pt x="266" y="1438"/>
                    <a:pt x="292" y="1442"/>
                    <a:pt x="317" y="1442"/>
                  </a:cubicBezTo>
                  <a:cubicBezTo>
                    <a:pt x="433" y="1442"/>
                    <a:pt x="537" y="1356"/>
                    <a:pt x="577" y="1237"/>
                  </a:cubicBezTo>
                  <a:lnTo>
                    <a:pt x="817" y="349"/>
                  </a:lnTo>
                  <a:cubicBezTo>
                    <a:pt x="841" y="205"/>
                    <a:pt x="769" y="37"/>
                    <a:pt x="625" y="13"/>
                  </a:cubicBezTo>
                  <a:cubicBezTo>
                    <a:pt x="599" y="5"/>
                    <a:pt x="573"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p:cNvSpPr/>
            <p:nvPr/>
          </p:nvSpPr>
          <p:spPr>
            <a:xfrm>
              <a:off x="2069500" y="2712850"/>
              <a:ext cx="14425" cy="27800"/>
            </a:xfrm>
            <a:custGeom>
              <a:avLst/>
              <a:gdLst/>
              <a:ahLst/>
              <a:cxnLst/>
              <a:rect l="l" t="t" r="r" b="b"/>
              <a:pathLst>
                <a:path w="577" h="1112" extrusionOk="0">
                  <a:moveTo>
                    <a:pt x="289" y="1"/>
                  </a:moveTo>
                  <a:cubicBezTo>
                    <a:pt x="217" y="1"/>
                    <a:pt x="145" y="25"/>
                    <a:pt x="97" y="73"/>
                  </a:cubicBezTo>
                  <a:cubicBezTo>
                    <a:pt x="49" y="145"/>
                    <a:pt x="1" y="193"/>
                    <a:pt x="1" y="289"/>
                  </a:cubicBezTo>
                  <a:lnTo>
                    <a:pt x="1" y="841"/>
                  </a:lnTo>
                  <a:cubicBezTo>
                    <a:pt x="1" y="913"/>
                    <a:pt x="49" y="985"/>
                    <a:pt x="97" y="1033"/>
                  </a:cubicBezTo>
                  <a:cubicBezTo>
                    <a:pt x="136" y="1072"/>
                    <a:pt x="191" y="1111"/>
                    <a:pt x="249" y="1111"/>
                  </a:cubicBezTo>
                  <a:cubicBezTo>
                    <a:pt x="262" y="1111"/>
                    <a:pt x="276" y="1109"/>
                    <a:pt x="289" y="1105"/>
                  </a:cubicBezTo>
                  <a:cubicBezTo>
                    <a:pt x="361" y="1105"/>
                    <a:pt x="433" y="1081"/>
                    <a:pt x="481" y="1033"/>
                  </a:cubicBezTo>
                  <a:cubicBezTo>
                    <a:pt x="529" y="985"/>
                    <a:pt x="577" y="913"/>
                    <a:pt x="577" y="841"/>
                  </a:cubicBezTo>
                  <a:lnTo>
                    <a:pt x="577" y="289"/>
                  </a:lnTo>
                  <a:cubicBezTo>
                    <a:pt x="577"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p:cNvSpPr/>
            <p:nvPr/>
          </p:nvSpPr>
          <p:spPr>
            <a:xfrm>
              <a:off x="2075500" y="3159250"/>
              <a:ext cx="13825" cy="44475"/>
            </a:xfrm>
            <a:custGeom>
              <a:avLst/>
              <a:gdLst/>
              <a:ahLst/>
              <a:cxnLst/>
              <a:rect l="l" t="t" r="r" b="b"/>
              <a:pathLst>
                <a:path w="553" h="1779" extrusionOk="0">
                  <a:moveTo>
                    <a:pt x="301" y="0"/>
                  </a:moveTo>
                  <a:cubicBezTo>
                    <a:pt x="289" y="0"/>
                    <a:pt x="277" y="1"/>
                    <a:pt x="265" y="3"/>
                  </a:cubicBezTo>
                  <a:cubicBezTo>
                    <a:pt x="121" y="3"/>
                    <a:pt x="1" y="123"/>
                    <a:pt x="1" y="267"/>
                  </a:cubicBezTo>
                  <a:lnTo>
                    <a:pt x="1" y="1491"/>
                  </a:lnTo>
                  <a:cubicBezTo>
                    <a:pt x="1" y="1659"/>
                    <a:pt x="121" y="1779"/>
                    <a:pt x="265" y="1779"/>
                  </a:cubicBezTo>
                  <a:cubicBezTo>
                    <a:pt x="433" y="1779"/>
                    <a:pt x="553" y="1659"/>
                    <a:pt x="553" y="1491"/>
                  </a:cubicBezTo>
                  <a:lnTo>
                    <a:pt x="553" y="267"/>
                  </a:lnTo>
                  <a:cubicBezTo>
                    <a:pt x="553" y="133"/>
                    <a:pt x="450"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p:cNvSpPr/>
            <p:nvPr/>
          </p:nvSpPr>
          <p:spPr>
            <a:xfrm>
              <a:off x="2069500" y="3075300"/>
              <a:ext cx="14425" cy="47500"/>
            </a:xfrm>
            <a:custGeom>
              <a:avLst/>
              <a:gdLst/>
              <a:ahLst/>
              <a:cxnLst/>
              <a:rect l="l" t="t" r="r" b="b"/>
              <a:pathLst>
                <a:path w="577" h="1900" extrusionOk="0">
                  <a:moveTo>
                    <a:pt x="289" y="0"/>
                  </a:moveTo>
                  <a:cubicBezTo>
                    <a:pt x="145" y="24"/>
                    <a:pt x="1" y="120"/>
                    <a:pt x="1" y="288"/>
                  </a:cubicBezTo>
                  <a:lnTo>
                    <a:pt x="1" y="1633"/>
                  </a:lnTo>
                  <a:cubicBezTo>
                    <a:pt x="1" y="1766"/>
                    <a:pt x="124" y="1899"/>
                    <a:pt x="257" y="1899"/>
                  </a:cubicBezTo>
                  <a:cubicBezTo>
                    <a:pt x="267" y="1899"/>
                    <a:pt x="278" y="1898"/>
                    <a:pt x="289" y="1897"/>
                  </a:cubicBezTo>
                  <a:cubicBezTo>
                    <a:pt x="433" y="1897"/>
                    <a:pt x="577" y="1777"/>
                    <a:pt x="577" y="1633"/>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p:cNvSpPr/>
            <p:nvPr/>
          </p:nvSpPr>
          <p:spPr>
            <a:xfrm>
              <a:off x="2072500" y="2975075"/>
              <a:ext cx="13825" cy="50450"/>
            </a:xfrm>
            <a:custGeom>
              <a:avLst/>
              <a:gdLst/>
              <a:ahLst/>
              <a:cxnLst/>
              <a:rect l="l" t="t" r="r" b="b"/>
              <a:pathLst>
                <a:path w="553" h="2018" extrusionOk="0">
                  <a:moveTo>
                    <a:pt x="289" y="1"/>
                  </a:moveTo>
                  <a:cubicBezTo>
                    <a:pt x="121" y="1"/>
                    <a:pt x="1" y="121"/>
                    <a:pt x="1" y="289"/>
                  </a:cubicBezTo>
                  <a:lnTo>
                    <a:pt x="1" y="1729"/>
                  </a:lnTo>
                  <a:cubicBezTo>
                    <a:pt x="1" y="1873"/>
                    <a:pt x="121" y="2017"/>
                    <a:pt x="289" y="2017"/>
                  </a:cubicBezTo>
                  <a:cubicBezTo>
                    <a:pt x="433" y="1993"/>
                    <a:pt x="553" y="1873"/>
                    <a:pt x="553" y="1729"/>
                  </a:cubicBezTo>
                  <a:lnTo>
                    <a:pt x="553" y="289"/>
                  </a:lnTo>
                  <a:cubicBezTo>
                    <a:pt x="553" y="121"/>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p:cNvSpPr/>
            <p:nvPr/>
          </p:nvSpPr>
          <p:spPr>
            <a:xfrm>
              <a:off x="2080900" y="2880025"/>
              <a:ext cx="18025" cy="44800"/>
            </a:xfrm>
            <a:custGeom>
              <a:avLst/>
              <a:gdLst/>
              <a:ahLst/>
              <a:cxnLst/>
              <a:rect l="l" t="t" r="r" b="b"/>
              <a:pathLst>
                <a:path w="721" h="1792" extrusionOk="0">
                  <a:moveTo>
                    <a:pt x="376" y="1"/>
                  </a:moveTo>
                  <a:cubicBezTo>
                    <a:pt x="355" y="1"/>
                    <a:pt x="334" y="4"/>
                    <a:pt x="313" y="11"/>
                  </a:cubicBezTo>
                  <a:cubicBezTo>
                    <a:pt x="241" y="35"/>
                    <a:pt x="169" y="83"/>
                    <a:pt x="145" y="155"/>
                  </a:cubicBezTo>
                  <a:cubicBezTo>
                    <a:pt x="97" y="227"/>
                    <a:pt x="97" y="275"/>
                    <a:pt x="121" y="371"/>
                  </a:cubicBezTo>
                  <a:cubicBezTo>
                    <a:pt x="113" y="348"/>
                    <a:pt x="110" y="339"/>
                    <a:pt x="110" y="339"/>
                  </a:cubicBezTo>
                  <a:lnTo>
                    <a:pt x="110" y="339"/>
                  </a:lnTo>
                  <a:cubicBezTo>
                    <a:pt x="110" y="339"/>
                    <a:pt x="121" y="378"/>
                    <a:pt x="121" y="395"/>
                  </a:cubicBezTo>
                  <a:cubicBezTo>
                    <a:pt x="121" y="419"/>
                    <a:pt x="121" y="443"/>
                    <a:pt x="121" y="467"/>
                  </a:cubicBezTo>
                  <a:cubicBezTo>
                    <a:pt x="121" y="515"/>
                    <a:pt x="121" y="563"/>
                    <a:pt x="145" y="611"/>
                  </a:cubicBezTo>
                  <a:cubicBezTo>
                    <a:pt x="145" y="707"/>
                    <a:pt x="145" y="803"/>
                    <a:pt x="121" y="899"/>
                  </a:cubicBezTo>
                  <a:cubicBezTo>
                    <a:pt x="121" y="947"/>
                    <a:pt x="121" y="995"/>
                    <a:pt x="121" y="1043"/>
                  </a:cubicBezTo>
                  <a:lnTo>
                    <a:pt x="121" y="1067"/>
                  </a:lnTo>
                  <a:cubicBezTo>
                    <a:pt x="97" y="1091"/>
                    <a:pt x="97" y="1115"/>
                    <a:pt x="97" y="1163"/>
                  </a:cubicBezTo>
                  <a:cubicBezTo>
                    <a:pt x="73" y="1259"/>
                    <a:pt x="49" y="1355"/>
                    <a:pt x="25" y="1451"/>
                  </a:cubicBezTo>
                  <a:cubicBezTo>
                    <a:pt x="1" y="1595"/>
                    <a:pt x="73" y="1763"/>
                    <a:pt x="217" y="1787"/>
                  </a:cubicBezTo>
                  <a:cubicBezTo>
                    <a:pt x="238" y="1790"/>
                    <a:pt x="259" y="1791"/>
                    <a:pt x="279" y="1791"/>
                  </a:cubicBezTo>
                  <a:cubicBezTo>
                    <a:pt x="420" y="1791"/>
                    <a:pt x="535" y="1720"/>
                    <a:pt x="577" y="1595"/>
                  </a:cubicBezTo>
                  <a:cubicBezTo>
                    <a:pt x="697" y="1139"/>
                    <a:pt x="721" y="683"/>
                    <a:pt x="649" y="203"/>
                  </a:cubicBezTo>
                  <a:cubicBezTo>
                    <a:pt x="649" y="155"/>
                    <a:pt x="577" y="83"/>
                    <a:pt x="529" y="35"/>
                  </a:cubicBezTo>
                  <a:cubicBezTo>
                    <a:pt x="478" y="18"/>
                    <a:pt x="427" y="1"/>
                    <a:pt x="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p:cNvSpPr/>
            <p:nvPr/>
          </p:nvSpPr>
          <p:spPr>
            <a:xfrm>
              <a:off x="2094100" y="2787875"/>
              <a:ext cx="18025" cy="42025"/>
            </a:xfrm>
            <a:custGeom>
              <a:avLst/>
              <a:gdLst/>
              <a:ahLst/>
              <a:cxnLst/>
              <a:rect l="l" t="t" r="r" b="b"/>
              <a:pathLst>
                <a:path w="721" h="1681" extrusionOk="0">
                  <a:moveTo>
                    <a:pt x="433" y="0"/>
                  </a:moveTo>
                  <a:cubicBezTo>
                    <a:pt x="361" y="24"/>
                    <a:pt x="289" y="48"/>
                    <a:pt x="241" y="96"/>
                  </a:cubicBezTo>
                  <a:cubicBezTo>
                    <a:pt x="169" y="144"/>
                    <a:pt x="169" y="216"/>
                    <a:pt x="145" y="288"/>
                  </a:cubicBezTo>
                  <a:cubicBezTo>
                    <a:pt x="97" y="672"/>
                    <a:pt x="49" y="1032"/>
                    <a:pt x="25" y="1392"/>
                  </a:cubicBezTo>
                  <a:cubicBezTo>
                    <a:pt x="1" y="1464"/>
                    <a:pt x="49" y="1560"/>
                    <a:pt x="97" y="1608"/>
                  </a:cubicBezTo>
                  <a:cubicBezTo>
                    <a:pt x="145" y="1656"/>
                    <a:pt x="217" y="1680"/>
                    <a:pt x="289" y="1680"/>
                  </a:cubicBezTo>
                  <a:cubicBezTo>
                    <a:pt x="361" y="1680"/>
                    <a:pt x="433" y="1656"/>
                    <a:pt x="481" y="1608"/>
                  </a:cubicBezTo>
                  <a:cubicBezTo>
                    <a:pt x="553" y="1536"/>
                    <a:pt x="553" y="1488"/>
                    <a:pt x="577" y="1392"/>
                  </a:cubicBezTo>
                  <a:cubicBezTo>
                    <a:pt x="625" y="1032"/>
                    <a:pt x="673" y="672"/>
                    <a:pt x="721" y="288"/>
                  </a:cubicBezTo>
                  <a:cubicBezTo>
                    <a:pt x="721" y="216"/>
                    <a:pt x="673" y="144"/>
                    <a:pt x="625" y="96"/>
                  </a:cubicBezTo>
                  <a:cubicBezTo>
                    <a:pt x="577" y="48"/>
                    <a:pt x="505"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p:cNvSpPr/>
            <p:nvPr/>
          </p:nvSpPr>
          <p:spPr>
            <a:xfrm>
              <a:off x="2103100" y="2729650"/>
              <a:ext cx="14425" cy="25250"/>
            </a:xfrm>
            <a:custGeom>
              <a:avLst/>
              <a:gdLst/>
              <a:ahLst/>
              <a:cxnLst/>
              <a:rect l="l" t="t" r="r" b="b"/>
              <a:pathLst>
                <a:path w="577" h="1010" extrusionOk="0">
                  <a:moveTo>
                    <a:pt x="289" y="1"/>
                  </a:moveTo>
                  <a:cubicBezTo>
                    <a:pt x="217" y="1"/>
                    <a:pt x="145" y="25"/>
                    <a:pt x="97" y="73"/>
                  </a:cubicBezTo>
                  <a:cubicBezTo>
                    <a:pt x="49" y="121"/>
                    <a:pt x="1" y="193"/>
                    <a:pt x="1" y="265"/>
                  </a:cubicBezTo>
                  <a:lnTo>
                    <a:pt x="1" y="721"/>
                  </a:lnTo>
                  <a:cubicBezTo>
                    <a:pt x="1" y="793"/>
                    <a:pt x="49" y="865"/>
                    <a:pt x="97" y="913"/>
                  </a:cubicBezTo>
                  <a:cubicBezTo>
                    <a:pt x="145" y="961"/>
                    <a:pt x="217" y="1009"/>
                    <a:pt x="289" y="1009"/>
                  </a:cubicBezTo>
                  <a:cubicBezTo>
                    <a:pt x="361" y="985"/>
                    <a:pt x="433" y="985"/>
                    <a:pt x="481" y="913"/>
                  </a:cubicBezTo>
                  <a:cubicBezTo>
                    <a:pt x="529" y="865"/>
                    <a:pt x="577" y="793"/>
                    <a:pt x="577" y="721"/>
                  </a:cubicBezTo>
                  <a:lnTo>
                    <a:pt x="577" y="265"/>
                  </a:lnTo>
                  <a:cubicBezTo>
                    <a:pt x="577" y="193"/>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p:cNvSpPr/>
            <p:nvPr/>
          </p:nvSpPr>
          <p:spPr>
            <a:xfrm>
              <a:off x="2116900" y="2933075"/>
              <a:ext cx="18025" cy="47425"/>
            </a:xfrm>
            <a:custGeom>
              <a:avLst/>
              <a:gdLst/>
              <a:ahLst/>
              <a:cxnLst/>
              <a:rect l="l" t="t" r="r" b="b"/>
              <a:pathLst>
                <a:path w="721" h="1897" extrusionOk="0">
                  <a:moveTo>
                    <a:pt x="433" y="1"/>
                  </a:moveTo>
                  <a:cubicBezTo>
                    <a:pt x="265" y="25"/>
                    <a:pt x="169" y="121"/>
                    <a:pt x="145" y="289"/>
                  </a:cubicBezTo>
                  <a:cubicBezTo>
                    <a:pt x="97" y="721"/>
                    <a:pt x="49" y="1177"/>
                    <a:pt x="1" y="1633"/>
                  </a:cubicBezTo>
                  <a:cubicBezTo>
                    <a:pt x="1" y="1777"/>
                    <a:pt x="145" y="1897"/>
                    <a:pt x="289" y="1897"/>
                  </a:cubicBezTo>
                  <a:cubicBezTo>
                    <a:pt x="457" y="1897"/>
                    <a:pt x="553" y="1777"/>
                    <a:pt x="577" y="1633"/>
                  </a:cubicBezTo>
                  <a:cubicBezTo>
                    <a:pt x="625" y="1177"/>
                    <a:pt x="649" y="721"/>
                    <a:pt x="697" y="289"/>
                  </a:cubicBezTo>
                  <a:cubicBezTo>
                    <a:pt x="721" y="145"/>
                    <a:pt x="553"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p:cNvSpPr/>
            <p:nvPr/>
          </p:nvSpPr>
          <p:spPr>
            <a:xfrm>
              <a:off x="2124100" y="2835000"/>
              <a:ext cx="19825" cy="48025"/>
            </a:xfrm>
            <a:custGeom>
              <a:avLst/>
              <a:gdLst/>
              <a:ahLst/>
              <a:cxnLst/>
              <a:rect l="l" t="t" r="r" b="b"/>
              <a:pathLst>
                <a:path w="793" h="1921" extrusionOk="0">
                  <a:moveTo>
                    <a:pt x="356" y="1"/>
                  </a:moveTo>
                  <a:cubicBezTo>
                    <a:pt x="334" y="1"/>
                    <a:pt x="311" y="4"/>
                    <a:pt x="289" y="11"/>
                  </a:cubicBezTo>
                  <a:cubicBezTo>
                    <a:pt x="145" y="59"/>
                    <a:pt x="49" y="227"/>
                    <a:pt x="97" y="371"/>
                  </a:cubicBezTo>
                  <a:cubicBezTo>
                    <a:pt x="121" y="467"/>
                    <a:pt x="145" y="587"/>
                    <a:pt x="169" y="683"/>
                  </a:cubicBezTo>
                  <a:cubicBezTo>
                    <a:pt x="169" y="707"/>
                    <a:pt x="169" y="707"/>
                    <a:pt x="193" y="731"/>
                  </a:cubicBezTo>
                  <a:cubicBezTo>
                    <a:pt x="193" y="755"/>
                    <a:pt x="193" y="779"/>
                    <a:pt x="193" y="803"/>
                  </a:cubicBezTo>
                  <a:cubicBezTo>
                    <a:pt x="193" y="851"/>
                    <a:pt x="193" y="924"/>
                    <a:pt x="193" y="972"/>
                  </a:cubicBezTo>
                  <a:cubicBezTo>
                    <a:pt x="193" y="1020"/>
                    <a:pt x="193" y="1068"/>
                    <a:pt x="169" y="1140"/>
                  </a:cubicBezTo>
                  <a:cubicBezTo>
                    <a:pt x="169" y="1140"/>
                    <a:pt x="169" y="1140"/>
                    <a:pt x="169" y="1164"/>
                  </a:cubicBezTo>
                  <a:cubicBezTo>
                    <a:pt x="169" y="1188"/>
                    <a:pt x="169" y="1212"/>
                    <a:pt x="169" y="1236"/>
                  </a:cubicBezTo>
                  <a:cubicBezTo>
                    <a:pt x="145" y="1356"/>
                    <a:pt x="97" y="1452"/>
                    <a:pt x="73" y="1572"/>
                  </a:cubicBezTo>
                  <a:cubicBezTo>
                    <a:pt x="1" y="1692"/>
                    <a:pt x="121" y="1884"/>
                    <a:pt x="265" y="1908"/>
                  </a:cubicBezTo>
                  <a:cubicBezTo>
                    <a:pt x="290" y="1916"/>
                    <a:pt x="316" y="1920"/>
                    <a:pt x="341" y="1920"/>
                  </a:cubicBezTo>
                  <a:cubicBezTo>
                    <a:pt x="457" y="1920"/>
                    <a:pt x="561" y="1834"/>
                    <a:pt x="601" y="1716"/>
                  </a:cubicBezTo>
                  <a:cubicBezTo>
                    <a:pt x="793" y="1236"/>
                    <a:pt x="793" y="707"/>
                    <a:pt x="625" y="227"/>
                  </a:cubicBezTo>
                  <a:cubicBezTo>
                    <a:pt x="605" y="105"/>
                    <a:pt x="481" y="1"/>
                    <a:pt x="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p:cNvSpPr/>
            <p:nvPr/>
          </p:nvSpPr>
          <p:spPr>
            <a:xfrm>
              <a:off x="2131300" y="2751875"/>
              <a:ext cx="13850" cy="36075"/>
            </a:xfrm>
            <a:custGeom>
              <a:avLst/>
              <a:gdLst/>
              <a:ahLst/>
              <a:cxnLst/>
              <a:rect l="l" t="t" r="r" b="b"/>
              <a:pathLst>
                <a:path w="554" h="1443" extrusionOk="0">
                  <a:moveTo>
                    <a:pt x="265" y="0"/>
                  </a:moveTo>
                  <a:cubicBezTo>
                    <a:pt x="121" y="0"/>
                    <a:pt x="1" y="120"/>
                    <a:pt x="1" y="288"/>
                  </a:cubicBezTo>
                  <a:lnTo>
                    <a:pt x="1" y="1176"/>
                  </a:lnTo>
                  <a:cubicBezTo>
                    <a:pt x="1" y="1310"/>
                    <a:pt x="104" y="1443"/>
                    <a:pt x="233" y="1443"/>
                  </a:cubicBezTo>
                  <a:cubicBezTo>
                    <a:pt x="244" y="1443"/>
                    <a:pt x="254" y="1442"/>
                    <a:pt x="265" y="1440"/>
                  </a:cubicBezTo>
                  <a:cubicBezTo>
                    <a:pt x="433" y="1440"/>
                    <a:pt x="553" y="1320"/>
                    <a:pt x="553" y="1176"/>
                  </a:cubicBezTo>
                  <a:lnTo>
                    <a:pt x="553" y="288"/>
                  </a:lnTo>
                  <a:cubicBezTo>
                    <a:pt x="553" y="120"/>
                    <a:pt x="43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p:cNvSpPr/>
            <p:nvPr/>
          </p:nvSpPr>
          <p:spPr>
            <a:xfrm>
              <a:off x="2173325" y="2843750"/>
              <a:ext cx="33625" cy="26275"/>
            </a:xfrm>
            <a:custGeom>
              <a:avLst/>
              <a:gdLst/>
              <a:ahLst/>
              <a:cxnLst/>
              <a:rect l="l" t="t" r="r" b="b"/>
              <a:pathLst>
                <a:path w="1345" h="1051" extrusionOk="0">
                  <a:moveTo>
                    <a:pt x="1039" y="1"/>
                  </a:moveTo>
                  <a:cubicBezTo>
                    <a:pt x="995" y="1"/>
                    <a:pt x="951" y="14"/>
                    <a:pt x="912" y="45"/>
                  </a:cubicBezTo>
                  <a:cubicBezTo>
                    <a:pt x="648" y="189"/>
                    <a:pt x="408" y="357"/>
                    <a:pt x="144" y="526"/>
                  </a:cubicBezTo>
                  <a:cubicBezTo>
                    <a:pt x="96" y="574"/>
                    <a:pt x="48" y="622"/>
                    <a:pt x="24" y="694"/>
                  </a:cubicBezTo>
                  <a:cubicBezTo>
                    <a:pt x="0" y="766"/>
                    <a:pt x="0" y="838"/>
                    <a:pt x="48" y="910"/>
                  </a:cubicBezTo>
                  <a:cubicBezTo>
                    <a:pt x="97" y="991"/>
                    <a:pt x="190" y="1050"/>
                    <a:pt x="289" y="1050"/>
                  </a:cubicBezTo>
                  <a:cubicBezTo>
                    <a:pt x="337" y="1050"/>
                    <a:pt x="386" y="1037"/>
                    <a:pt x="432" y="1006"/>
                  </a:cubicBezTo>
                  <a:cubicBezTo>
                    <a:pt x="672" y="838"/>
                    <a:pt x="936" y="694"/>
                    <a:pt x="1176" y="526"/>
                  </a:cubicBezTo>
                  <a:cubicBezTo>
                    <a:pt x="1248" y="477"/>
                    <a:pt x="1296" y="429"/>
                    <a:pt x="1320" y="357"/>
                  </a:cubicBezTo>
                  <a:cubicBezTo>
                    <a:pt x="1344" y="285"/>
                    <a:pt x="1320" y="189"/>
                    <a:pt x="1296" y="141"/>
                  </a:cubicBezTo>
                  <a:cubicBezTo>
                    <a:pt x="1231" y="60"/>
                    <a:pt x="1133" y="1"/>
                    <a:pt x="1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p:cNvSpPr/>
            <p:nvPr/>
          </p:nvSpPr>
          <p:spPr>
            <a:xfrm>
              <a:off x="2181725" y="2796475"/>
              <a:ext cx="19825" cy="28025"/>
            </a:xfrm>
            <a:custGeom>
              <a:avLst/>
              <a:gdLst/>
              <a:ahLst/>
              <a:cxnLst/>
              <a:rect l="l" t="t" r="r" b="b"/>
              <a:pathLst>
                <a:path w="793" h="1121" extrusionOk="0">
                  <a:moveTo>
                    <a:pt x="487" y="0"/>
                  </a:moveTo>
                  <a:cubicBezTo>
                    <a:pt x="445" y="0"/>
                    <a:pt x="402" y="12"/>
                    <a:pt x="360" y="40"/>
                  </a:cubicBezTo>
                  <a:cubicBezTo>
                    <a:pt x="336" y="64"/>
                    <a:pt x="336" y="64"/>
                    <a:pt x="312" y="88"/>
                  </a:cubicBezTo>
                  <a:cubicBezTo>
                    <a:pt x="264" y="112"/>
                    <a:pt x="240" y="160"/>
                    <a:pt x="240" y="208"/>
                  </a:cubicBezTo>
                  <a:cubicBezTo>
                    <a:pt x="168" y="400"/>
                    <a:pt x="96" y="592"/>
                    <a:pt x="24" y="760"/>
                  </a:cubicBezTo>
                  <a:cubicBezTo>
                    <a:pt x="0" y="832"/>
                    <a:pt x="0" y="928"/>
                    <a:pt x="48" y="976"/>
                  </a:cubicBezTo>
                  <a:cubicBezTo>
                    <a:pt x="72" y="1048"/>
                    <a:pt x="144" y="1096"/>
                    <a:pt x="216" y="1120"/>
                  </a:cubicBezTo>
                  <a:cubicBezTo>
                    <a:pt x="288" y="1120"/>
                    <a:pt x="360" y="1120"/>
                    <a:pt x="432" y="1096"/>
                  </a:cubicBezTo>
                  <a:cubicBezTo>
                    <a:pt x="456" y="1072"/>
                    <a:pt x="456" y="1048"/>
                    <a:pt x="480" y="1048"/>
                  </a:cubicBezTo>
                  <a:cubicBezTo>
                    <a:pt x="528" y="1000"/>
                    <a:pt x="552" y="976"/>
                    <a:pt x="552" y="928"/>
                  </a:cubicBezTo>
                  <a:cubicBezTo>
                    <a:pt x="624" y="736"/>
                    <a:pt x="696" y="544"/>
                    <a:pt x="768" y="352"/>
                  </a:cubicBezTo>
                  <a:cubicBezTo>
                    <a:pt x="792" y="304"/>
                    <a:pt x="768" y="208"/>
                    <a:pt x="744" y="136"/>
                  </a:cubicBezTo>
                  <a:cubicBezTo>
                    <a:pt x="720" y="88"/>
                    <a:pt x="648" y="40"/>
                    <a:pt x="576" y="16"/>
                  </a:cubicBezTo>
                  <a:cubicBezTo>
                    <a:pt x="546" y="6"/>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p:cNvSpPr/>
            <p:nvPr/>
          </p:nvSpPr>
          <p:spPr>
            <a:xfrm>
              <a:off x="2167925" y="2749225"/>
              <a:ext cx="16825" cy="22250"/>
            </a:xfrm>
            <a:custGeom>
              <a:avLst/>
              <a:gdLst/>
              <a:ahLst/>
              <a:cxnLst/>
              <a:rect l="l" t="t" r="r" b="b"/>
              <a:pathLst>
                <a:path w="673" h="890" extrusionOk="0">
                  <a:moveTo>
                    <a:pt x="413" y="0"/>
                  </a:moveTo>
                  <a:cubicBezTo>
                    <a:pt x="356" y="0"/>
                    <a:pt x="298" y="17"/>
                    <a:pt x="264" y="34"/>
                  </a:cubicBezTo>
                  <a:cubicBezTo>
                    <a:pt x="240" y="58"/>
                    <a:pt x="216" y="58"/>
                    <a:pt x="192" y="82"/>
                  </a:cubicBezTo>
                  <a:cubicBezTo>
                    <a:pt x="168" y="130"/>
                    <a:pt x="144" y="154"/>
                    <a:pt x="120" y="202"/>
                  </a:cubicBezTo>
                  <a:cubicBezTo>
                    <a:pt x="96" y="322"/>
                    <a:pt x="48" y="418"/>
                    <a:pt x="24" y="538"/>
                  </a:cubicBezTo>
                  <a:cubicBezTo>
                    <a:pt x="0" y="586"/>
                    <a:pt x="0" y="610"/>
                    <a:pt x="0" y="658"/>
                  </a:cubicBezTo>
                  <a:cubicBezTo>
                    <a:pt x="24" y="682"/>
                    <a:pt x="24" y="730"/>
                    <a:pt x="48" y="754"/>
                  </a:cubicBezTo>
                  <a:cubicBezTo>
                    <a:pt x="72" y="778"/>
                    <a:pt x="96" y="826"/>
                    <a:pt x="120" y="826"/>
                  </a:cubicBezTo>
                  <a:cubicBezTo>
                    <a:pt x="144" y="850"/>
                    <a:pt x="168" y="874"/>
                    <a:pt x="216" y="874"/>
                  </a:cubicBezTo>
                  <a:cubicBezTo>
                    <a:pt x="246" y="884"/>
                    <a:pt x="276" y="890"/>
                    <a:pt x="306" y="890"/>
                  </a:cubicBezTo>
                  <a:cubicBezTo>
                    <a:pt x="348" y="890"/>
                    <a:pt x="390" y="878"/>
                    <a:pt x="432" y="850"/>
                  </a:cubicBezTo>
                  <a:cubicBezTo>
                    <a:pt x="456" y="850"/>
                    <a:pt x="456" y="826"/>
                    <a:pt x="480" y="802"/>
                  </a:cubicBezTo>
                  <a:cubicBezTo>
                    <a:pt x="528" y="778"/>
                    <a:pt x="552" y="730"/>
                    <a:pt x="552" y="682"/>
                  </a:cubicBezTo>
                  <a:cubicBezTo>
                    <a:pt x="600" y="586"/>
                    <a:pt x="624" y="466"/>
                    <a:pt x="672" y="346"/>
                  </a:cubicBezTo>
                  <a:cubicBezTo>
                    <a:pt x="672" y="322"/>
                    <a:pt x="672" y="274"/>
                    <a:pt x="672" y="250"/>
                  </a:cubicBezTo>
                  <a:cubicBezTo>
                    <a:pt x="672" y="202"/>
                    <a:pt x="648" y="178"/>
                    <a:pt x="648" y="130"/>
                  </a:cubicBezTo>
                  <a:cubicBezTo>
                    <a:pt x="624" y="106"/>
                    <a:pt x="600" y="82"/>
                    <a:pt x="576" y="58"/>
                  </a:cubicBezTo>
                  <a:cubicBezTo>
                    <a:pt x="528" y="34"/>
                    <a:pt x="504" y="10"/>
                    <a:pt x="480" y="10"/>
                  </a:cubicBezTo>
                  <a:cubicBezTo>
                    <a:pt x="459" y="3"/>
                    <a:pt x="436"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p:cNvSpPr/>
            <p:nvPr/>
          </p:nvSpPr>
          <p:spPr>
            <a:xfrm>
              <a:off x="2259725" y="3563500"/>
              <a:ext cx="17425" cy="33675"/>
            </a:xfrm>
            <a:custGeom>
              <a:avLst/>
              <a:gdLst/>
              <a:ahLst/>
              <a:cxnLst/>
              <a:rect l="l" t="t" r="r" b="b"/>
              <a:pathLst>
                <a:path w="697" h="1347" extrusionOk="0">
                  <a:moveTo>
                    <a:pt x="365" y="0"/>
                  </a:moveTo>
                  <a:cubicBezTo>
                    <a:pt x="345" y="0"/>
                    <a:pt x="327" y="3"/>
                    <a:pt x="313" y="10"/>
                  </a:cubicBezTo>
                  <a:cubicBezTo>
                    <a:pt x="145" y="58"/>
                    <a:pt x="73" y="202"/>
                    <a:pt x="97" y="370"/>
                  </a:cubicBezTo>
                  <a:cubicBezTo>
                    <a:pt x="121" y="370"/>
                    <a:pt x="121" y="370"/>
                    <a:pt x="121" y="394"/>
                  </a:cubicBezTo>
                  <a:cubicBezTo>
                    <a:pt x="121" y="490"/>
                    <a:pt x="121" y="562"/>
                    <a:pt x="121" y="658"/>
                  </a:cubicBezTo>
                  <a:cubicBezTo>
                    <a:pt x="97" y="754"/>
                    <a:pt x="73" y="850"/>
                    <a:pt x="48" y="922"/>
                  </a:cubicBezTo>
                  <a:cubicBezTo>
                    <a:pt x="0" y="994"/>
                    <a:pt x="0" y="1066"/>
                    <a:pt x="0" y="1138"/>
                  </a:cubicBezTo>
                  <a:cubicBezTo>
                    <a:pt x="24" y="1210"/>
                    <a:pt x="73" y="1282"/>
                    <a:pt x="145" y="1306"/>
                  </a:cubicBezTo>
                  <a:cubicBezTo>
                    <a:pt x="173" y="1335"/>
                    <a:pt x="217" y="1346"/>
                    <a:pt x="264" y="1346"/>
                  </a:cubicBezTo>
                  <a:cubicBezTo>
                    <a:pt x="297" y="1346"/>
                    <a:pt x="331" y="1340"/>
                    <a:pt x="361" y="1330"/>
                  </a:cubicBezTo>
                  <a:cubicBezTo>
                    <a:pt x="433" y="1330"/>
                    <a:pt x="481" y="1282"/>
                    <a:pt x="529" y="1210"/>
                  </a:cubicBezTo>
                  <a:cubicBezTo>
                    <a:pt x="601" y="1042"/>
                    <a:pt x="649" y="874"/>
                    <a:pt x="673" y="682"/>
                  </a:cubicBezTo>
                  <a:cubicBezTo>
                    <a:pt x="697" y="538"/>
                    <a:pt x="673" y="370"/>
                    <a:pt x="649" y="202"/>
                  </a:cubicBezTo>
                  <a:cubicBezTo>
                    <a:pt x="625" y="154"/>
                    <a:pt x="577" y="82"/>
                    <a:pt x="529" y="34"/>
                  </a:cubicBezTo>
                  <a:cubicBezTo>
                    <a:pt x="478" y="17"/>
                    <a:pt x="415"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p:cNvSpPr/>
            <p:nvPr/>
          </p:nvSpPr>
          <p:spPr>
            <a:xfrm>
              <a:off x="2265125" y="3479725"/>
              <a:ext cx="13825" cy="33650"/>
            </a:xfrm>
            <a:custGeom>
              <a:avLst/>
              <a:gdLst/>
              <a:ahLst/>
              <a:cxnLst/>
              <a:rect l="l" t="t" r="r" b="b"/>
              <a:pathLst>
                <a:path w="553" h="1346" extrusionOk="0">
                  <a:moveTo>
                    <a:pt x="289" y="1"/>
                  </a:moveTo>
                  <a:cubicBezTo>
                    <a:pt x="121" y="25"/>
                    <a:pt x="1" y="121"/>
                    <a:pt x="1" y="289"/>
                  </a:cubicBezTo>
                  <a:lnTo>
                    <a:pt x="1" y="1081"/>
                  </a:lnTo>
                  <a:cubicBezTo>
                    <a:pt x="1" y="1225"/>
                    <a:pt x="121" y="1345"/>
                    <a:pt x="289" y="1345"/>
                  </a:cubicBezTo>
                  <a:cubicBezTo>
                    <a:pt x="433" y="1345"/>
                    <a:pt x="553" y="1225"/>
                    <a:pt x="553" y="1081"/>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p:cNvSpPr/>
            <p:nvPr/>
          </p:nvSpPr>
          <p:spPr>
            <a:xfrm>
              <a:off x="2268125" y="3379525"/>
              <a:ext cx="13825" cy="39025"/>
            </a:xfrm>
            <a:custGeom>
              <a:avLst/>
              <a:gdLst/>
              <a:ahLst/>
              <a:cxnLst/>
              <a:rect l="l" t="t" r="r" b="b"/>
              <a:pathLst>
                <a:path w="553" h="1561"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p:cNvSpPr/>
            <p:nvPr/>
          </p:nvSpPr>
          <p:spPr>
            <a:xfrm>
              <a:off x="2268125" y="3287650"/>
              <a:ext cx="13825" cy="33150"/>
            </a:xfrm>
            <a:custGeom>
              <a:avLst/>
              <a:gdLst/>
              <a:ahLst/>
              <a:cxnLst/>
              <a:rect l="l" t="t" r="r" b="b"/>
              <a:pathLst>
                <a:path w="553" h="1326" extrusionOk="0">
                  <a:moveTo>
                    <a:pt x="301" y="1"/>
                  </a:moveTo>
                  <a:cubicBezTo>
                    <a:pt x="289" y="1"/>
                    <a:pt x="277" y="1"/>
                    <a:pt x="265" y="3"/>
                  </a:cubicBezTo>
                  <a:cubicBezTo>
                    <a:pt x="121" y="3"/>
                    <a:pt x="1" y="123"/>
                    <a:pt x="1" y="267"/>
                  </a:cubicBezTo>
                  <a:lnTo>
                    <a:pt x="1" y="1059"/>
                  </a:lnTo>
                  <a:cubicBezTo>
                    <a:pt x="1" y="1193"/>
                    <a:pt x="103" y="1326"/>
                    <a:pt x="233" y="1326"/>
                  </a:cubicBezTo>
                  <a:cubicBezTo>
                    <a:pt x="243" y="1326"/>
                    <a:pt x="254" y="1325"/>
                    <a:pt x="265" y="1323"/>
                  </a:cubicBezTo>
                  <a:cubicBezTo>
                    <a:pt x="433" y="1323"/>
                    <a:pt x="553" y="1203"/>
                    <a:pt x="553" y="1059"/>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p:cNvSpPr/>
            <p:nvPr/>
          </p:nvSpPr>
          <p:spPr>
            <a:xfrm>
              <a:off x="2273525" y="3209100"/>
              <a:ext cx="13825" cy="33700"/>
            </a:xfrm>
            <a:custGeom>
              <a:avLst/>
              <a:gdLst/>
              <a:ahLst/>
              <a:cxnLst/>
              <a:rect l="l" t="t" r="r" b="b"/>
              <a:pathLst>
                <a:path w="553" h="1348" extrusionOk="0">
                  <a:moveTo>
                    <a:pt x="265" y="1"/>
                  </a:moveTo>
                  <a:cubicBezTo>
                    <a:pt x="121" y="25"/>
                    <a:pt x="1" y="145"/>
                    <a:pt x="1" y="289"/>
                  </a:cubicBezTo>
                  <a:lnTo>
                    <a:pt x="1" y="1081"/>
                  </a:lnTo>
                  <a:cubicBezTo>
                    <a:pt x="1" y="1214"/>
                    <a:pt x="103" y="1348"/>
                    <a:pt x="233" y="1348"/>
                  </a:cubicBezTo>
                  <a:cubicBezTo>
                    <a:pt x="243" y="1348"/>
                    <a:pt x="254" y="1347"/>
                    <a:pt x="265" y="1345"/>
                  </a:cubicBezTo>
                  <a:cubicBezTo>
                    <a:pt x="433" y="1345"/>
                    <a:pt x="553" y="1225"/>
                    <a:pt x="553" y="1081"/>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p:cNvSpPr/>
            <p:nvPr/>
          </p:nvSpPr>
          <p:spPr>
            <a:xfrm>
              <a:off x="2278925" y="3124450"/>
              <a:ext cx="13825" cy="36100"/>
            </a:xfrm>
            <a:custGeom>
              <a:avLst/>
              <a:gdLst/>
              <a:ahLst/>
              <a:cxnLst/>
              <a:rect l="l" t="t" r="r" b="b"/>
              <a:pathLst>
                <a:path w="553" h="1444" extrusionOk="0">
                  <a:moveTo>
                    <a:pt x="320" y="1"/>
                  </a:moveTo>
                  <a:cubicBezTo>
                    <a:pt x="310" y="1"/>
                    <a:pt x="299" y="2"/>
                    <a:pt x="289" y="4"/>
                  </a:cubicBezTo>
                  <a:cubicBezTo>
                    <a:pt x="121" y="4"/>
                    <a:pt x="1" y="124"/>
                    <a:pt x="1" y="268"/>
                  </a:cubicBezTo>
                  <a:lnTo>
                    <a:pt x="1" y="1156"/>
                  </a:lnTo>
                  <a:cubicBezTo>
                    <a:pt x="1" y="1300"/>
                    <a:pt x="145" y="1444"/>
                    <a:pt x="289" y="1444"/>
                  </a:cubicBezTo>
                  <a:cubicBezTo>
                    <a:pt x="433" y="1444"/>
                    <a:pt x="553" y="1324"/>
                    <a:pt x="553" y="1156"/>
                  </a:cubicBezTo>
                  <a:lnTo>
                    <a:pt x="553" y="268"/>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p:cNvSpPr/>
            <p:nvPr/>
          </p:nvSpPr>
          <p:spPr>
            <a:xfrm>
              <a:off x="2284325" y="3053100"/>
              <a:ext cx="14425" cy="42025"/>
            </a:xfrm>
            <a:custGeom>
              <a:avLst/>
              <a:gdLst/>
              <a:ahLst/>
              <a:cxnLst/>
              <a:rect l="l" t="t" r="r" b="b"/>
              <a:pathLst>
                <a:path w="577" h="1681" extrusionOk="0">
                  <a:moveTo>
                    <a:pt x="289" y="0"/>
                  </a:moveTo>
                  <a:cubicBezTo>
                    <a:pt x="145" y="0"/>
                    <a:pt x="1" y="120"/>
                    <a:pt x="1" y="288"/>
                  </a:cubicBezTo>
                  <a:lnTo>
                    <a:pt x="1" y="1392"/>
                  </a:lnTo>
                  <a:cubicBezTo>
                    <a:pt x="1" y="1536"/>
                    <a:pt x="145" y="1680"/>
                    <a:pt x="289" y="1680"/>
                  </a:cubicBezTo>
                  <a:cubicBezTo>
                    <a:pt x="433" y="1680"/>
                    <a:pt x="577" y="1560"/>
                    <a:pt x="577" y="1392"/>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p:cNvSpPr/>
            <p:nvPr/>
          </p:nvSpPr>
          <p:spPr>
            <a:xfrm>
              <a:off x="2284925" y="2970800"/>
              <a:ext cx="18625" cy="33850"/>
            </a:xfrm>
            <a:custGeom>
              <a:avLst/>
              <a:gdLst/>
              <a:ahLst/>
              <a:cxnLst/>
              <a:rect l="l" t="t" r="r" b="b"/>
              <a:pathLst>
                <a:path w="745" h="1354" extrusionOk="0">
                  <a:moveTo>
                    <a:pt x="473" y="0"/>
                  </a:moveTo>
                  <a:cubicBezTo>
                    <a:pt x="344" y="0"/>
                    <a:pt x="214" y="71"/>
                    <a:pt x="193" y="197"/>
                  </a:cubicBezTo>
                  <a:cubicBezTo>
                    <a:pt x="145" y="461"/>
                    <a:pt x="73" y="725"/>
                    <a:pt x="25" y="989"/>
                  </a:cubicBezTo>
                  <a:cubicBezTo>
                    <a:pt x="1" y="1061"/>
                    <a:pt x="25" y="1133"/>
                    <a:pt x="49" y="1205"/>
                  </a:cubicBezTo>
                  <a:cubicBezTo>
                    <a:pt x="97" y="1277"/>
                    <a:pt x="145" y="1325"/>
                    <a:pt x="217" y="1349"/>
                  </a:cubicBezTo>
                  <a:cubicBezTo>
                    <a:pt x="235" y="1352"/>
                    <a:pt x="253" y="1354"/>
                    <a:pt x="271" y="1354"/>
                  </a:cubicBezTo>
                  <a:cubicBezTo>
                    <a:pt x="401" y="1354"/>
                    <a:pt x="535" y="1280"/>
                    <a:pt x="577" y="1133"/>
                  </a:cubicBezTo>
                  <a:cubicBezTo>
                    <a:pt x="625" y="869"/>
                    <a:pt x="673" y="605"/>
                    <a:pt x="721" y="341"/>
                  </a:cubicBezTo>
                  <a:cubicBezTo>
                    <a:pt x="745" y="269"/>
                    <a:pt x="745" y="197"/>
                    <a:pt x="697" y="125"/>
                  </a:cubicBezTo>
                  <a:cubicBezTo>
                    <a:pt x="673" y="77"/>
                    <a:pt x="601" y="29"/>
                    <a:pt x="529" y="5"/>
                  </a:cubicBezTo>
                  <a:cubicBezTo>
                    <a:pt x="510" y="2"/>
                    <a:pt x="492"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p:cNvSpPr/>
            <p:nvPr/>
          </p:nvSpPr>
          <p:spPr>
            <a:xfrm>
              <a:off x="2295125" y="2883175"/>
              <a:ext cx="21025" cy="52700"/>
            </a:xfrm>
            <a:custGeom>
              <a:avLst/>
              <a:gdLst/>
              <a:ahLst/>
              <a:cxnLst/>
              <a:rect l="l" t="t" r="r" b="b"/>
              <a:pathLst>
                <a:path w="841" h="2108" extrusionOk="0">
                  <a:moveTo>
                    <a:pt x="569" y="0"/>
                  </a:moveTo>
                  <a:cubicBezTo>
                    <a:pt x="440" y="0"/>
                    <a:pt x="310" y="71"/>
                    <a:pt x="289" y="197"/>
                  </a:cubicBezTo>
                  <a:cubicBezTo>
                    <a:pt x="193" y="725"/>
                    <a:pt x="121" y="1229"/>
                    <a:pt x="25" y="1757"/>
                  </a:cubicBezTo>
                  <a:cubicBezTo>
                    <a:pt x="1" y="1901"/>
                    <a:pt x="49" y="2069"/>
                    <a:pt x="217" y="2093"/>
                  </a:cubicBezTo>
                  <a:cubicBezTo>
                    <a:pt x="246" y="2103"/>
                    <a:pt x="276" y="2107"/>
                    <a:pt x="306" y="2107"/>
                  </a:cubicBezTo>
                  <a:cubicBezTo>
                    <a:pt x="423" y="2107"/>
                    <a:pt x="534" y="2035"/>
                    <a:pt x="553" y="1901"/>
                  </a:cubicBezTo>
                  <a:cubicBezTo>
                    <a:pt x="649" y="1397"/>
                    <a:pt x="745" y="869"/>
                    <a:pt x="817" y="341"/>
                  </a:cubicBezTo>
                  <a:cubicBezTo>
                    <a:pt x="841" y="197"/>
                    <a:pt x="793" y="53"/>
                    <a:pt x="625" y="5"/>
                  </a:cubicBezTo>
                  <a:cubicBezTo>
                    <a:pt x="606" y="2"/>
                    <a:pt x="588" y="0"/>
                    <a:pt x="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p:cNvSpPr/>
            <p:nvPr/>
          </p:nvSpPr>
          <p:spPr>
            <a:xfrm>
              <a:off x="2310125" y="2805025"/>
              <a:ext cx="25225" cy="39075"/>
            </a:xfrm>
            <a:custGeom>
              <a:avLst/>
              <a:gdLst/>
              <a:ahLst/>
              <a:cxnLst/>
              <a:rect l="l" t="t" r="r" b="b"/>
              <a:pathLst>
                <a:path w="1009" h="1563" extrusionOk="0">
                  <a:moveTo>
                    <a:pt x="712" y="0"/>
                  </a:moveTo>
                  <a:cubicBezTo>
                    <a:pt x="691" y="0"/>
                    <a:pt x="670" y="3"/>
                    <a:pt x="649" y="10"/>
                  </a:cubicBezTo>
                  <a:cubicBezTo>
                    <a:pt x="577" y="34"/>
                    <a:pt x="505" y="58"/>
                    <a:pt x="481" y="130"/>
                  </a:cubicBezTo>
                  <a:cubicBezTo>
                    <a:pt x="337" y="466"/>
                    <a:pt x="193" y="802"/>
                    <a:pt x="49" y="1138"/>
                  </a:cubicBezTo>
                  <a:cubicBezTo>
                    <a:pt x="1" y="1210"/>
                    <a:pt x="1" y="1282"/>
                    <a:pt x="1" y="1354"/>
                  </a:cubicBezTo>
                  <a:cubicBezTo>
                    <a:pt x="25" y="1426"/>
                    <a:pt x="73" y="1498"/>
                    <a:pt x="145" y="1522"/>
                  </a:cubicBezTo>
                  <a:cubicBezTo>
                    <a:pt x="173" y="1551"/>
                    <a:pt x="217" y="1562"/>
                    <a:pt x="264" y="1562"/>
                  </a:cubicBezTo>
                  <a:cubicBezTo>
                    <a:pt x="297" y="1562"/>
                    <a:pt x="331" y="1556"/>
                    <a:pt x="361" y="1546"/>
                  </a:cubicBezTo>
                  <a:cubicBezTo>
                    <a:pt x="409" y="1522"/>
                    <a:pt x="505" y="1498"/>
                    <a:pt x="529" y="1426"/>
                  </a:cubicBezTo>
                  <a:cubicBezTo>
                    <a:pt x="673" y="1090"/>
                    <a:pt x="817" y="754"/>
                    <a:pt x="961" y="418"/>
                  </a:cubicBezTo>
                  <a:cubicBezTo>
                    <a:pt x="985" y="346"/>
                    <a:pt x="1009" y="274"/>
                    <a:pt x="985" y="202"/>
                  </a:cubicBezTo>
                  <a:cubicBezTo>
                    <a:pt x="961" y="130"/>
                    <a:pt x="913" y="58"/>
                    <a:pt x="865" y="34"/>
                  </a:cubicBezTo>
                  <a:cubicBezTo>
                    <a:pt x="814" y="17"/>
                    <a:pt x="763" y="0"/>
                    <a:pt x="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p:cNvSpPr/>
            <p:nvPr/>
          </p:nvSpPr>
          <p:spPr>
            <a:xfrm>
              <a:off x="2262725" y="2821225"/>
              <a:ext cx="21625" cy="31275"/>
            </a:xfrm>
            <a:custGeom>
              <a:avLst/>
              <a:gdLst/>
              <a:ahLst/>
              <a:cxnLst/>
              <a:rect l="l" t="t" r="r" b="b"/>
              <a:pathLst>
                <a:path w="865" h="1251" extrusionOk="0">
                  <a:moveTo>
                    <a:pt x="566" y="1"/>
                  </a:moveTo>
                  <a:cubicBezTo>
                    <a:pt x="545" y="1"/>
                    <a:pt x="524" y="4"/>
                    <a:pt x="505" y="10"/>
                  </a:cubicBezTo>
                  <a:cubicBezTo>
                    <a:pt x="457" y="34"/>
                    <a:pt x="385" y="82"/>
                    <a:pt x="337" y="154"/>
                  </a:cubicBezTo>
                  <a:cubicBezTo>
                    <a:pt x="241" y="370"/>
                    <a:pt x="145" y="610"/>
                    <a:pt x="49" y="826"/>
                  </a:cubicBezTo>
                  <a:cubicBezTo>
                    <a:pt x="25" y="874"/>
                    <a:pt x="25" y="898"/>
                    <a:pt x="25" y="946"/>
                  </a:cubicBezTo>
                  <a:cubicBezTo>
                    <a:pt x="1" y="970"/>
                    <a:pt x="1" y="1018"/>
                    <a:pt x="25" y="1042"/>
                  </a:cubicBezTo>
                  <a:cubicBezTo>
                    <a:pt x="49" y="1114"/>
                    <a:pt x="97" y="1186"/>
                    <a:pt x="145" y="1210"/>
                  </a:cubicBezTo>
                  <a:cubicBezTo>
                    <a:pt x="187" y="1239"/>
                    <a:pt x="229" y="1250"/>
                    <a:pt x="271" y="1250"/>
                  </a:cubicBezTo>
                  <a:cubicBezTo>
                    <a:pt x="301" y="1250"/>
                    <a:pt x="331" y="1244"/>
                    <a:pt x="361" y="1234"/>
                  </a:cubicBezTo>
                  <a:cubicBezTo>
                    <a:pt x="433" y="1234"/>
                    <a:pt x="505" y="1186"/>
                    <a:pt x="529" y="1114"/>
                  </a:cubicBezTo>
                  <a:lnTo>
                    <a:pt x="817" y="442"/>
                  </a:lnTo>
                  <a:cubicBezTo>
                    <a:pt x="841" y="394"/>
                    <a:pt x="865" y="370"/>
                    <a:pt x="865" y="322"/>
                  </a:cubicBezTo>
                  <a:cubicBezTo>
                    <a:pt x="865" y="298"/>
                    <a:pt x="865" y="250"/>
                    <a:pt x="865" y="226"/>
                  </a:cubicBezTo>
                  <a:cubicBezTo>
                    <a:pt x="841" y="154"/>
                    <a:pt x="793" y="82"/>
                    <a:pt x="721" y="58"/>
                  </a:cubicBezTo>
                  <a:cubicBezTo>
                    <a:pt x="685" y="23"/>
                    <a:pt x="625"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p:cNvSpPr/>
            <p:nvPr/>
          </p:nvSpPr>
          <p:spPr>
            <a:xfrm>
              <a:off x="2251325" y="2894275"/>
              <a:ext cx="16825" cy="30675"/>
            </a:xfrm>
            <a:custGeom>
              <a:avLst/>
              <a:gdLst/>
              <a:ahLst/>
              <a:cxnLst/>
              <a:rect l="l" t="t" r="r" b="b"/>
              <a:pathLst>
                <a:path w="673" h="1227" extrusionOk="0">
                  <a:moveTo>
                    <a:pt x="384" y="1"/>
                  </a:moveTo>
                  <a:cubicBezTo>
                    <a:pt x="337" y="1"/>
                    <a:pt x="293" y="13"/>
                    <a:pt x="264" y="41"/>
                  </a:cubicBezTo>
                  <a:cubicBezTo>
                    <a:pt x="192" y="65"/>
                    <a:pt x="144" y="137"/>
                    <a:pt x="120" y="209"/>
                  </a:cubicBezTo>
                  <a:cubicBezTo>
                    <a:pt x="96" y="425"/>
                    <a:pt x="48" y="641"/>
                    <a:pt x="0" y="881"/>
                  </a:cubicBezTo>
                  <a:cubicBezTo>
                    <a:pt x="0" y="953"/>
                    <a:pt x="0" y="1025"/>
                    <a:pt x="48" y="1097"/>
                  </a:cubicBezTo>
                  <a:cubicBezTo>
                    <a:pt x="72" y="1145"/>
                    <a:pt x="144" y="1193"/>
                    <a:pt x="216" y="1217"/>
                  </a:cubicBezTo>
                  <a:cubicBezTo>
                    <a:pt x="238" y="1224"/>
                    <a:pt x="259" y="1227"/>
                    <a:pt x="280" y="1227"/>
                  </a:cubicBezTo>
                  <a:cubicBezTo>
                    <a:pt x="331" y="1227"/>
                    <a:pt x="382" y="1210"/>
                    <a:pt x="433" y="1193"/>
                  </a:cubicBezTo>
                  <a:cubicBezTo>
                    <a:pt x="481" y="1145"/>
                    <a:pt x="529" y="1097"/>
                    <a:pt x="553" y="1025"/>
                  </a:cubicBezTo>
                  <a:cubicBezTo>
                    <a:pt x="601" y="785"/>
                    <a:pt x="625" y="569"/>
                    <a:pt x="673" y="353"/>
                  </a:cubicBezTo>
                  <a:cubicBezTo>
                    <a:pt x="673" y="281"/>
                    <a:pt x="673" y="209"/>
                    <a:pt x="649" y="137"/>
                  </a:cubicBezTo>
                  <a:cubicBezTo>
                    <a:pt x="601" y="89"/>
                    <a:pt x="529" y="17"/>
                    <a:pt x="481" y="17"/>
                  </a:cubicBezTo>
                  <a:cubicBezTo>
                    <a:pt x="451" y="7"/>
                    <a:pt x="417" y="1"/>
                    <a:pt x="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p:cNvSpPr/>
            <p:nvPr/>
          </p:nvSpPr>
          <p:spPr>
            <a:xfrm>
              <a:off x="2236325" y="2966575"/>
              <a:ext cx="20425" cy="44650"/>
            </a:xfrm>
            <a:custGeom>
              <a:avLst/>
              <a:gdLst/>
              <a:ahLst/>
              <a:cxnLst/>
              <a:rect l="l" t="t" r="r" b="b"/>
              <a:pathLst>
                <a:path w="817" h="1786" extrusionOk="0">
                  <a:moveTo>
                    <a:pt x="545" y="0"/>
                  </a:moveTo>
                  <a:cubicBezTo>
                    <a:pt x="416" y="0"/>
                    <a:pt x="285" y="71"/>
                    <a:pt x="264" y="197"/>
                  </a:cubicBezTo>
                  <a:cubicBezTo>
                    <a:pt x="192" y="605"/>
                    <a:pt x="96" y="1013"/>
                    <a:pt x="24" y="1421"/>
                  </a:cubicBezTo>
                  <a:cubicBezTo>
                    <a:pt x="0" y="1565"/>
                    <a:pt x="72" y="1733"/>
                    <a:pt x="216" y="1781"/>
                  </a:cubicBezTo>
                  <a:cubicBezTo>
                    <a:pt x="235" y="1784"/>
                    <a:pt x="253" y="1786"/>
                    <a:pt x="272" y="1786"/>
                  </a:cubicBezTo>
                  <a:cubicBezTo>
                    <a:pt x="401" y="1786"/>
                    <a:pt x="535" y="1715"/>
                    <a:pt x="576" y="1589"/>
                  </a:cubicBezTo>
                  <a:lnTo>
                    <a:pt x="792" y="365"/>
                  </a:lnTo>
                  <a:cubicBezTo>
                    <a:pt x="816" y="221"/>
                    <a:pt x="768" y="53"/>
                    <a:pt x="600" y="5"/>
                  </a:cubicBezTo>
                  <a:cubicBezTo>
                    <a:pt x="582" y="2"/>
                    <a:pt x="563"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p:cNvSpPr/>
            <p:nvPr/>
          </p:nvSpPr>
          <p:spPr>
            <a:xfrm>
              <a:off x="2231525" y="3027900"/>
              <a:ext cx="13825" cy="36625"/>
            </a:xfrm>
            <a:custGeom>
              <a:avLst/>
              <a:gdLst/>
              <a:ahLst/>
              <a:cxnLst/>
              <a:rect l="l" t="t" r="r" b="b"/>
              <a:pathLst>
                <a:path w="553" h="1465" extrusionOk="0">
                  <a:moveTo>
                    <a:pt x="288" y="0"/>
                  </a:moveTo>
                  <a:cubicBezTo>
                    <a:pt x="120" y="0"/>
                    <a:pt x="0" y="120"/>
                    <a:pt x="0" y="288"/>
                  </a:cubicBezTo>
                  <a:lnTo>
                    <a:pt x="0" y="1176"/>
                  </a:lnTo>
                  <a:cubicBezTo>
                    <a:pt x="0" y="1320"/>
                    <a:pt x="120" y="1464"/>
                    <a:pt x="288" y="1464"/>
                  </a:cubicBezTo>
                  <a:cubicBezTo>
                    <a:pt x="432" y="1440"/>
                    <a:pt x="552" y="1344"/>
                    <a:pt x="552" y="1176"/>
                  </a:cubicBezTo>
                  <a:lnTo>
                    <a:pt x="552" y="288"/>
                  </a:lnTo>
                  <a:cubicBezTo>
                    <a:pt x="552"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p:cNvSpPr/>
            <p:nvPr/>
          </p:nvSpPr>
          <p:spPr>
            <a:xfrm>
              <a:off x="2222525" y="3087925"/>
              <a:ext cx="18025" cy="42025"/>
            </a:xfrm>
            <a:custGeom>
              <a:avLst/>
              <a:gdLst/>
              <a:ahLst/>
              <a:cxnLst/>
              <a:rect l="l" t="t" r="r" b="b"/>
              <a:pathLst>
                <a:path w="721" h="1681" extrusionOk="0">
                  <a:moveTo>
                    <a:pt x="432" y="0"/>
                  </a:moveTo>
                  <a:cubicBezTo>
                    <a:pt x="360" y="0"/>
                    <a:pt x="288" y="24"/>
                    <a:pt x="240" y="96"/>
                  </a:cubicBezTo>
                  <a:cubicBezTo>
                    <a:pt x="168" y="144"/>
                    <a:pt x="168" y="216"/>
                    <a:pt x="144" y="288"/>
                  </a:cubicBezTo>
                  <a:cubicBezTo>
                    <a:pt x="96" y="649"/>
                    <a:pt x="48" y="1033"/>
                    <a:pt x="24" y="1393"/>
                  </a:cubicBezTo>
                  <a:cubicBezTo>
                    <a:pt x="0" y="1465"/>
                    <a:pt x="48" y="1561"/>
                    <a:pt x="96" y="1585"/>
                  </a:cubicBezTo>
                  <a:cubicBezTo>
                    <a:pt x="144" y="1633"/>
                    <a:pt x="216" y="1681"/>
                    <a:pt x="288" y="1681"/>
                  </a:cubicBezTo>
                  <a:cubicBezTo>
                    <a:pt x="360" y="1681"/>
                    <a:pt x="432" y="1657"/>
                    <a:pt x="480" y="1585"/>
                  </a:cubicBezTo>
                  <a:cubicBezTo>
                    <a:pt x="552" y="1537"/>
                    <a:pt x="576" y="1465"/>
                    <a:pt x="576" y="1393"/>
                  </a:cubicBezTo>
                  <a:cubicBezTo>
                    <a:pt x="624" y="1033"/>
                    <a:pt x="672" y="649"/>
                    <a:pt x="720" y="288"/>
                  </a:cubicBezTo>
                  <a:cubicBezTo>
                    <a:pt x="720" y="216"/>
                    <a:pt x="672" y="120"/>
                    <a:pt x="624" y="96"/>
                  </a:cubicBezTo>
                  <a:cubicBezTo>
                    <a:pt x="576" y="48"/>
                    <a:pt x="504"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p:cNvSpPr/>
            <p:nvPr/>
          </p:nvSpPr>
          <p:spPr>
            <a:xfrm>
              <a:off x="2214725" y="3180175"/>
              <a:ext cx="17425" cy="39175"/>
            </a:xfrm>
            <a:custGeom>
              <a:avLst/>
              <a:gdLst/>
              <a:ahLst/>
              <a:cxnLst/>
              <a:rect l="l" t="t" r="r" b="b"/>
              <a:pathLst>
                <a:path w="697" h="1567" extrusionOk="0">
                  <a:moveTo>
                    <a:pt x="448" y="0"/>
                  </a:moveTo>
                  <a:cubicBezTo>
                    <a:pt x="435" y="0"/>
                    <a:pt x="422" y="2"/>
                    <a:pt x="408" y="7"/>
                  </a:cubicBezTo>
                  <a:cubicBezTo>
                    <a:pt x="336" y="7"/>
                    <a:pt x="264" y="31"/>
                    <a:pt x="216" y="79"/>
                  </a:cubicBezTo>
                  <a:cubicBezTo>
                    <a:pt x="168" y="127"/>
                    <a:pt x="144" y="199"/>
                    <a:pt x="144" y="271"/>
                  </a:cubicBezTo>
                  <a:cubicBezTo>
                    <a:pt x="96" y="607"/>
                    <a:pt x="48" y="943"/>
                    <a:pt x="24" y="1279"/>
                  </a:cubicBezTo>
                  <a:cubicBezTo>
                    <a:pt x="0" y="1351"/>
                    <a:pt x="48" y="1423"/>
                    <a:pt x="96" y="1471"/>
                  </a:cubicBezTo>
                  <a:cubicBezTo>
                    <a:pt x="144" y="1519"/>
                    <a:pt x="216" y="1567"/>
                    <a:pt x="288" y="1567"/>
                  </a:cubicBezTo>
                  <a:cubicBezTo>
                    <a:pt x="360" y="1567"/>
                    <a:pt x="432" y="1543"/>
                    <a:pt x="480" y="1471"/>
                  </a:cubicBezTo>
                  <a:cubicBezTo>
                    <a:pt x="552" y="1423"/>
                    <a:pt x="552" y="1351"/>
                    <a:pt x="576" y="1279"/>
                  </a:cubicBezTo>
                  <a:cubicBezTo>
                    <a:pt x="624" y="943"/>
                    <a:pt x="648" y="607"/>
                    <a:pt x="696" y="271"/>
                  </a:cubicBezTo>
                  <a:cubicBezTo>
                    <a:pt x="696" y="223"/>
                    <a:pt x="648" y="127"/>
                    <a:pt x="600" y="79"/>
                  </a:cubicBezTo>
                  <a:cubicBezTo>
                    <a:pt x="561" y="40"/>
                    <a:pt x="506"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p:cNvSpPr/>
            <p:nvPr/>
          </p:nvSpPr>
          <p:spPr>
            <a:xfrm>
              <a:off x="2210525" y="3265200"/>
              <a:ext cx="19225" cy="47250"/>
            </a:xfrm>
            <a:custGeom>
              <a:avLst/>
              <a:gdLst/>
              <a:ahLst/>
              <a:cxnLst/>
              <a:rect l="l" t="t" r="r" b="b"/>
              <a:pathLst>
                <a:path w="769" h="1890" extrusionOk="0">
                  <a:moveTo>
                    <a:pt x="351" y="1"/>
                  </a:moveTo>
                  <a:cubicBezTo>
                    <a:pt x="323" y="1"/>
                    <a:pt x="294" y="5"/>
                    <a:pt x="264" y="13"/>
                  </a:cubicBezTo>
                  <a:cubicBezTo>
                    <a:pt x="144" y="61"/>
                    <a:pt x="24" y="205"/>
                    <a:pt x="72" y="349"/>
                  </a:cubicBezTo>
                  <a:cubicBezTo>
                    <a:pt x="120" y="445"/>
                    <a:pt x="144" y="565"/>
                    <a:pt x="144" y="685"/>
                  </a:cubicBezTo>
                  <a:cubicBezTo>
                    <a:pt x="144" y="661"/>
                    <a:pt x="144" y="653"/>
                    <a:pt x="145" y="653"/>
                  </a:cubicBezTo>
                  <a:cubicBezTo>
                    <a:pt x="147" y="653"/>
                    <a:pt x="152" y="685"/>
                    <a:pt x="168" y="685"/>
                  </a:cubicBezTo>
                  <a:cubicBezTo>
                    <a:pt x="168" y="733"/>
                    <a:pt x="168" y="757"/>
                    <a:pt x="168" y="781"/>
                  </a:cubicBezTo>
                  <a:cubicBezTo>
                    <a:pt x="168" y="829"/>
                    <a:pt x="168" y="901"/>
                    <a:pt x="168" y="949"/>
                  </a:cubicBezTo>
                  <a:cubicBezTo>
                    <a:pt x="168" y="997"/>
                    <a:pt x="168" y="1045"/>
                    <a:pt x="168" y="1093"/>
                  </a:cubicBezTo>
                  <a:cubicBezTo>
                    <a:pt x="168" y="1117"/>
                    <a:pt x="168" y="1117"/>
                    <a:pt x="144" y="1141"/>
                  </a:cubicBezTo>
                  <a:cubicBezTo>
                    <a:pt x="144" y="1165"/>
                    <a:pt x="144" y="1189"/>
                    <a:pt x="144" y="1213"/>
                  </a:cubicBezTo>
                  <a:cubicBezTo>
                    <a:pt x="120" y="1333"/>
                    <a:pt x="96" y="1429"/>
                    <a:pt x="48" y="1525"/>
                  </a:cubicBezTo>
                  <a:cubicBezTo>
                    <a:pt x="0" y="1669"/>
                    <a:pt x="120" y="1837"/>
                    <a:pt x="240" y="1885"/>
                  </a:cubicBezTo>
                  <a:cubicBezTo>
                    <a:pt x="262" y="1888"/>
                    <a:pt x="282" y="1890"/>
                    <a:pt x="302" y="1890"/>
                  </a:cubicBezTo>
                  <a:cubicBezTo>
                    <a:pt x="438" y="1890"/>
                    <a:pt x="537" y="1819"/>
                    <a:pt x="600" y="1693"/>
                  </a:cubicBezTo>
                  <a:cubicBezTo>
                    <a:pt x="768" y="1213"/>
                    <a:pt x="768" y="685"/>
                    <a:pt x="624" y="205"/>
                  </a:cubicBezTo>
                  <a:cubicBezTo>
                    <a:pt x="585" y="87"/>
                    <a:pt x="480"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p:cNvSpPr/>
            <p:nvPr/>
          </p:nvSpPr>
          <p:spPr>
            <a:xfrm>
              <a:off x="2212325" y="3365650"/>
              <a:ext cx="13825" cy="42100"/>
            </a:xfrm>
            <a:custGeom>
              <a:avLst/>
              <a:gdLst/>
              <a:ahLst/>
              <a:cxnLst/>
              <a:rect l="l" t="t" r="r" b="b"/>
              <a:pathLst>
                <a:path w="553" h="1684" extrusionOk="0">
                  <a:moveTo>
                    <a:pt x="301" y="1"/>
                  </a:moveTo>
                  <a:cubicBezTo>
                    <a:pt x="289" y="1"/>
                    <a:pt x="277" y="2"/>
                    <a:pt x="264" y="4"/>
                  </a:cubicBezTo>
                  <a:cubicBezTo>
                    <a:pt x="120" y="4"/>
                    <a:pt x="0" y="124"/>
                    <a:pt x="0" y="268"/>
                  </a:cubicBezTo>
                  <a:lnTo>
                    <a:pt x="0" y="1396"/>
                  </a:lnTo>
                  <a:cubicBezTo>
                    <a:pt x="0" y="1540"/>
                    <a:pt x="120" y="1684"/>
                    <a:pt x="264" y="1684"/>
                  </a:cubicBezTo>
                  <a:cubicBezTo>
                    <a:pt x="432" y="1660"/>
                    <a:pt x="552" y="1540"/>
                    <a:pt x="552" y="1396"/>
                  </a:cubicBezTo>
                  <a:lnTo>
                    <a:pt x="552" y="268"/>
                  </a:lnTo>
                  <a:cubicBezTo>
                    <a:pt x="552" y="134"/>
                    <a:pt x="449"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p:cNvSpPr/>
            <p:nvPr/>
          </p:nvSpPr>
          <p:spPr>
            <a:xfrm>
              <a:off x="2209325" y="3454525"/>
              <a:ext cx="13825" cy="28225"/>
            </a:xfrm>
            <a:custGeom>
              <a:avLst/>
              <a:gdLst/>
              <a:ahLst/>
              <a:cxnLst/>
              <a:rect l="l" t="t" r="r" b="b"/>
              <a:pathLst>
                <a:path w="553" h="1129" extrusionOk="0">
                  <a:moveTo>
                    <a:pt x="288" y="1"/>
                  </a:moveTo>
                  <a:cubicBezTo>
                    <a:pt x="216" y="25"/>
                    <a:pt x="120" y="49"/>
                    <a:pt x="72" y="97"/>
                  </a:cubicBezTo>
                  <a:cubicBezTo>
                    <a:pt x="24" y="145"/>
                    <a:pt x="0" y="217"/>
                    <a:pt x="0" y="289"/>
                  </a:cubicBezTo>
                  <a:lnTo>
                    <a:pt x="0" y="841"/>
                  </a:lnTo>
                  <a:cubicBezTo>
                    <a:pt x="0" y="913"/>
                    <a:pt x="24" y="1009"/>
                    <a:pt x="72" y="1057"/>
                  </a:cubicBezTo>
                  <a:cubicBezTo>
                    <a:pt x="120" y="1105"/>
                    <a:pt x="216" y="1129"/>
                    <a:pt x="288" y="1129"/>
                  </a:cubicBezTo>
                  <a:cubicBezTo>
                    <a:pt x="360" y="1129"/>
                    <a:pt x="432" y="1105"/>
                    <a:pt x="480" y="1057"/>
                  </a:cubicBezTo>
                  <a:cubicBezTo>
                    <a:pt x="528" y="985"/>
                    <a:pt x="552" y="937"/>
                    <a:pt x="552" y="841"/>
                  </a:cubicBezTo>
                  <a:lnTo>
                    <a:pt x="552" y="289"/>
                  </a:lnTo>
                  <a:cubicBezTo>
                    <a:pt x="552" y="217"/>
                    <a:pt x="528" y="145"/>
                    <a:pt x="480" y="97"/>
                  </a:cubicBezTo>
                  <a:cubicBezTo>
                    <a:pt x="432" y="49"/>
                    <a:pt x="33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p:cNvSpPr/>
            <p:nvPr/>
          </p:nvSpPr>
          <p:spPr>
            <a:xfrm>
              <a:off x="2208725" y="3510625"/>
              <a:ext cx="18625" cy="38850"/>
            </a:xfrm>
            <a:custGeom>
              <a:avLst/>
              <a:gdLst/>
              <a:ahLst/>
              <a:cxnLst/>
              <a:rect l="l" t="t" r="r" b="b"/>
              <a:pathLst>
                <a:path w="745" h="1554" extrusionOk="0">
                  <a:moveTo>
                    <a:pt x="327" y="1"/>
                  </a:moveTo>
                  <a:cubicBezTo>
                    <a:pt x="299" y="1"/>
                    <a:pt x="270" y="5"/>
                    <a:pt x="240" y="13"/>
                  </a:cubicBezTo>
                  <a:cubicBezTo>
                    <a:pt x="120" y="37"/>
                    <a:pt x="0" y="205"/>
                    <a:pt x="48" y="349"/>
                  </a:cubicBezTo>
                  <a:cubicBezTo>
                    <a:pt x="72" y="421"/>
                    <a:pt x="96" y="493"/>
                    <a:pt x="120" y="589"/>
                  </a:cubicBezTo>
                  <a:cubicBezTo>
                    <a:pt x="120" y="613"/>
                    <a:pt x="144" y="661"/>
                    <a:pt x="144" y="709"/>
                  </a:cubicBezTo>
                  <a:cubicBezTo>
                    <a:pt x="144" y="733"/>
                    <a:pt x="144" y="757"/>
                    <a:pt x="144" y="781"/>
                  </a:cubicBezTo>
                  <a:cubicBezTo>
                    <a:pt x="168" y="853"/>
                    <a:pt x="168" y="925"/>
                    <a:pt x="144" y="1021"/>
                  </a:cubicBezTo>
                  <a:cubicBezTo>
                    <a:pt x="144" y="1045"/>
                    <a:pt x="144" y="1093"/>
                    <a:pt x="144" y="1141"/>
                  </a:cubicBezTo>
                  <a:cubicBezTo>
                    <a:pt x="144" y="1141"/>
                    <a:pt x="144" y="1189"/>
                    <a:pt x="144" y="1213"/>
                  </a:cubicBezTo>
                  <a:cubicBezTo>
                    <a:pt x="120" y="1285"/>
                    <a:pt x="120" y="1357"/>
                    <a:pt x="168" y="1429"/>
                  </a:cubicBezTo>
                  <a:cubicBezTo>
                    <a:pt x="192" y="1477"/>
                    <a:pt x="264" y="1549"/>
                    <a:pt x="336" y="1549"/>
                  </a:cubicBezTo>
                  <a:cubicBezTo>
                    <a:pt x="352" y="1552"/>
                    <a:pt x="368" y="1554"/>
                    <a:pt x="385" y="1554"/>
                  </a:cubicBezTo>
                  <a:cubicBezTo>
                    <a:pt x="502" y="1554"/>
                    <a:pt x="651" y="1483"/>
                    <a:pt x="672" y="1357"/>
                  </a:cubicBezTo>
                  <a:cubicBezTo>
                    <a:pt x="744" y="973"/>
                    <a:pt x="720" y="565"/>
                    <a:pt x="600" y="205"/>
                  </a:cubicBezTo>
                  <a:cubicBezTo>
                    <a:pt x="561" y="87"/>
                    <a:pt x="456"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p:cNvSpPr/>
            <p:nvPr/>
          </p:nvSpPr>
          <p:spPr>
            <a:xfrm>
              <a:off x="2214725" y="3572150"/>
              <a:ext cx="14425" cy="25225"/>
            </a:xfrm>
            <a:custGeom>
              <a:avLst/>
              <a:gdLst/>
              <a:ahLst/>
              <a:cxnLst/>
              <a:rect l="l" t="t" r="r" b="b"/>
              <a:pathLst>
                <a:path w="577" h="1009" extrusionOk="0">
                  <a:moveTo>
                    <a:pt x="288" y="0"/>
                  </a:moveTo>
                  <a:cubicBezTo>
                    <a:pt x="216" y="0"/>
                    <a:pt x="144" y="24"/>
                    <a:pt x="96" y="72"/>
                  </a:cubicBezTo>
                  <a:cubicBezTo>
                    <a:pt x="48" y="120"/>
                    <a:pt x="0" y="192"/>
                    <a:pt x="0" y="264"/>
                  </a:cubicBezTo>
                  <a:lnTo>
                    <a:pt x="0" y="720"/>
                  </a:lnTo>
                  <a:cubicBezTo>
                    <a:pt x="0" y="792"/>
                    <a:pt x="48" y="864"/>
                    <a:pt x="96" y="912"/>
                  </a:cubicBezTo>
                  <a:cubicBezTo>
                    <a:pt x="144" y="960"/>
                    <a:pt x="216" y="1008"/>
                    <a:pt x="288" y="1008"/>
                  </a:cubicBezTo>
                  <a:cubicBezTo>
                    <a:pt x="360" y="1008"/>
                    <a:pt x="432" y="984"/>
                    <a:pt x="480" y="912"/>
                  </a:cubicBezTo>
                  <a:cubicBezTo>
                    <a:pt x="528" y="864"/>
                    <a:pt x="576" y="792"/>
                    <a:pt x="576" y="720"/>
                  </a:cubicBezTo>
                  <a:lnTo>
                    <a:pt x="576" y="264"/>
                  </a:lnTo>
                  <a:cubicBezTo>
                    <a:pt x="576" y="192"/>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p:cNvSpPr/>
            <p:nvPr/>
          </p:nvSpPr>
          <p:spPr>
            <a:xfrm>
              <a:off x="2163725" y="3519025"/>
              <a:ext cx="24625" cy="61250"/>
            </a:xfrm>
            <a:custGeom>
              <a:avLst/>
              <a:gdLst/>
              <a:ahLst/>
              <a:cxnLst/>
              <a:rect l="l" t="t" r="r" b="b"/>
              <a:pathLst>
                <a:path w="985" h="2450" extrusionOk="0">
                  <a:moveTo>
                    <a:pt x="296" y="1"/>
                  </a:moveTo>
                  <a:cubicBezTo>
                    <a:pt x="269" y="1"/>
                    <a:pt x="242" y="5"/>
                    <a:pt x="216" y="13"/>
                  </a:cubicBezTo>
                  <a:cubicBezTo>
                    <a:pt x="72" y="61"/>
                    <a:pt x="0" y="205"/>
                    <a:pt x="24" y="349"/>
                  </a:cubicBezTo>
                  <a:cubicBezTo>
                    <a:pt x="168" y="997"/>
                    <a:pt x="288" y="1621"/>
                    <a:pt x="408" y="2245"/>
                  </a:cubicBezTo>
                  <a:cubicBezTo>
                    <a:pt x="428" y="2364"/>
                    <a:pt x="561" y="2450"/>
                    <a:pt x="688" y="2450"/>
                  </a:cubicBezTo>
                  <a:cubicBezTo>
                    <a:pt x="716" y="2450"/>
                    <a:pt x="743" y="2446"/>
                    <a:pt x="768" y="2437"/>
                  </a:cubicBezTo>
                  <a:cubicBezTo>
                    <a:pt x="912" y="2389"/>
                    <a:pt x="984" y="2245"/>
                    <a:pt x="960" y="2101"/>
                  </a:cubicBezTo>
                  <a:cubicBezTo>
                    <a:pt x="816" y="1477"/>
                    <a:pt x="696" y="829"/>
                    <a:pt x="576" y="205"/>
                  </a:cubicBezTo>
                  <a:cubicBezTo>
                    <a:pt x="556" y="87"/>
                    <a:pt x="423"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p:cNvSpPr/>
            <p:nvPr/>
          </p:nvSpPr>
          <p:spPr>
            <a:xfrm>
              <a:off x="2155925" y="3440475"/>
              <a:ext cx="18625" cy="36600"/>
            </a:xfrm>
            <a:custGeom>
              <a:avLst/>
              <a:gdLst/>
              <a:ahLst/>
              <a:cxnLst/>
              <a:rect l="l" t="t" r="r" b="b"/>
              <a:pathLst>
                <a:path w="745" h="1464" extrusionOk="0">
                  <a:moveTo>
                    <a:pt x="308" y="1"/>
                  </a:moveTo>
                  <a:cubicBezTo>
                    <a:pt x="284" y="1"/>
                    <a:pt x="261" y="4"/>
                    <a:pt x="240" y="11"/>
                  </a:cubicBezTo>
                  <a:cubicBezTo>
                    <a:pt x="120" y="59"/>
                    <a:pt x="0" y="203"/>
                    <a:pt x="48" y="371"/>
                  </a:cubicBezTo>
                  <a:cubicBezTo>
                    <a:pt x="96" y="467"/>
                    <a:pt x="120" y="563"/>
                    <a:pt x="144" y="683"/>
                  </a:cubicBezTo>
                  <a:cubicBezTo>
                    <a:pt x="144" y="803"/>
                    <a:pt x="144" y="923"/>
                    <a:pt x="144" y="1043"/>
                  </a:cubicBezTo>
                  <a:cubicBezTo>
                    <a:pt x="144" y="1067"/>
                    <a:pt x="120" y="1091"/>
                    <a:pt x="120" y="1115"/>
                  </a:cubicBezTo>
                  <a:cubicBezTo>
                    <a:pt x="96" y="1259"/>
                    <a:pt x="168" y="1427"/>
                    <a:pt x="312" y="1451"/>
                  </a:cubicBezTo>
                  <a:cubicBezTo>
                    <a:pt x="338" y="1459"/>
                    <a:pt x="364" y="1463"/>
                    <a:pt x="390" y="1463"/>
                  </a:cubicBezTo>
                  <a:cubicBezTo>
                    <a:pt x="512" y="1463"/>
                    <a:pt x="633" y="1377"/>
                    <a:pt x="672" y="1259"/>
                  </a:cubicBezTo>
                  <a:cubicBezTo>
                    <a:pt x="744" y="923"/>
                    <a:pt x="720" y="539"/>
                    <a:pt x="600" y="203"/>
                  </a:cubicBezTo>
                  <a:cubicBezTo>
                    <a:pt x="576" y="131"/>
                    <a:pt x="528" y="83"/>
                    <a:pt x="456" y="35"/>
                  </a:cubicBezTo>
                  <a:cubicBezTo>
                    <a:pt x="422" y="18"/>
                    <a:pt x="364"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p:cNvSpPr/>
            <p:nvPr/>
          </p:nvSpPr>
          <p:spPr>
            <a:xfrm>
              <a:off x="2152925" y="3370875"/>
              <a:ext cx="19225" cy="31000"/>
            </a:xfrm>
            <a:custGeom>
              <a:avLst/>
              <a:gdLst/>
              <a:ahLst/>
              <a:cxnLst/>
              <a:rect l="l" t="t" r="r" b="b"/>
              <a:pathLst>
                <a:path w="769" h="1240" extrusionOk="0">
                  <a:moveTo>
                    <a:pt x="340" y="1"/>
                  </a:moveTo>
                  <a:cubicBezTo>
                    <a:pt x="284" y="1"/>
                    <a:pt x="226" y="18"/>
                    <a:pt x="192" y="35"/>
                  </a:cubicBezTo>
                  <a:cubicBezTo>
                    <a:pt x="48" y="131"/>
                    <a:pt x="0" y="275"/>
                    <a:pt x="72" y="419"/>
                  </a:cubicBezTo>
                  <a:cubicBezTo>
                    <a:pt x="96" y="443"/>
                    <a:pt x="96" y="467"/>
                    <a:pt x="120" y="491"/>
                  </a:cubicBezTo>
                  <a:cubicBezTo>
                    <a:pt x="120" y="539"/>
                    <a:pt x="144" y="587"/>
                    <a:pt x="144" y="635"/>
                  </a:cubicBezTo>
                  <a:cubicBezTo>
                    <a:pt x="168" y="683"/>
                    <a:pt x="168" y="731"/>
                    <a:pt x="144" y="779"/>
                  </a:cubicBezTo>
                  <a:cubicBezTo>
                    <a:pt x="144" y="827"/>
                    <a:pt x="144" y="851"/>
                    <a:pt x="144" y="875"/>
                  </a:cubicBezTo>
                  <a:cubicBezTo>
                    <a:pt x="96" y="1019"/>
                    <a:pt x="192" y="1187"/>
                    <a:pt x="336" y="1235"/>
                  </a:cubicBezTo>
                  <a:cubicBezTo>
                    <a:pt x="354" y="1238"/>
                    <a:pt x="373" y="1239"/>
                    <a:pt x="391" y="1239"/>
                  </a:cubicBezTo>
                  <a:cubicBezTo>
                    <a:pt x="515" y="1239"/>
                    <a:pt x="630" y="1168"/>
                    <a:pt x="672" y="1043"/>
                  </a:cubicBezTo>
                  <a:cubicBezTo>
                    <a:pt x="768" y="731"/>
                    <a:pt x="720" y="395"/>
                    <a:pt x="552" y="131"/>
                  </a:cubicBezTo>
                  <a:cubicBezTo>
                    <a:pt x="528" y="83"/>
                    <a:pt x="456" y="35"/>
                    <a:pt x="408" y="11"/>
                  </a:cubicBezTo>
                  <a:cubicBezTo>
                    <a:pt x="387" y="4"/>
                    <a:pt x="364"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p:cNvSpPr/>
            <p:nvPr/>
          </p:nvSpPr>
          <p:spPr>
            <a:xfrm>
              <a:off x="2155925" y="3284725"/>
              <a:ext cx="18025" cy="42025"/>
            </a:xfrm>
            <a:custGeom>
              <a:avLst/>
              <a:gdLst/>
              <a:ahLst/>
              <a:cxnLst/>
              <a:rect l="l" t="t" r="r" b="b"/>
              <a:pathLst>
                <a:path w="721" h="1681" extrusionOk="0">
                  <a:moveTo>
                    <a:pt x="312" y="0"/>
                  </a:moveTo>
                  <a:cubicBezTo>
                    <a:pt x="168" y="0"/>
                    <a:pt x="0" y="120"/>
                    <a:pt x="24" y="288"/>
                  </a:cubicBezTo>
                  <a:cubicBezTo>
                    <a:pt x="72" y="648"/>
                    <a:pt x="96" y="1008"/>
                    <a:pt x="144" y="1392"/>
                  </a:cubicBezTo>
                  <a:cubicBezTo>
                    <a:pt x="144" y="1464"/>
                    <a:pt x="168" y="1536"/>
                    <a:pt x="216" y="1584"/>
                  </a:cubicBezTo>
                  <a:cubicBezTo>
                    <a:pt x="264" y="1632"/>
                    <a:pt x="360" y="1680"/>
                    <a:pt x="432" y="1680"/>
                  </a:cubicBezTo>
                  <a:cubicBezTo>
                    <a:pt x="552" y="1656"/>
                    <a:pt x="720" y="1536"/>
                    <a:pt x="696" y="1392"/>
                  </a:cubicBezTo>
                  <a:cubicBezTo>
                    <a:pt x="672" y="1008"/>
                    <a:pt x="624" y="648"/>
                    <a:pt x="576" y="288"/>
                  </a:cubicBezTo>
                  <a:cubicBezTo>
                    <a:pt x="576" y="192"/>
                    <a:pt x="552" y="144"/>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p:cNvSpPr/>
            <p:nvPr/>
          </p:nvSpPr>
          <p:spPr>
            <a:xfrm>
              <a:off x="2161925" y="3192300"/>
              <a:ext cx="13825" cy="39625"/>
            </a:xfrm>
            <a:custGeom>
              <a:avLst/>
              <a:gdLst/>
              <a:ahLst/>
              <a:cxnLst/>
              <a:rect l="l" t="t" r="r" b="b"/>
              <a:pathLst>
                <a:path w="553" h="1585" extrusionOk="0">
                  <a:moveTo>
                    <a:pt x="288" y="1"/>
                  </a:moveTo>
                  <a:cubicBezTo>
                    <a:pt x="120" y="25"/>
                    <a:pt x="0" y="145"/>
                    <a:pt x="0" y="289"/>
                  </a:cubicBezTo>
                  <a:lnTo>
                    <a:pt x="0" y="1297"/>
                  </a:lnTo>
                  <a:cubicBezTo>
                    <a:pt x="0" y="1441"/>
                    <a:pt x="120" y="1585"/>
                    <a:pt x="288" y="1585"/>
                  </a:cubicBezTo>
                  <a:cubicBezTo>
                    <a:pt x="432" y="1561"/>
                    <a:pt x="552" y="1465"/>
                    <a:pt x="552" y="1297"/>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p:cNvSpPr/>
            <p:nvPr/>
          </p:nvSpPr>
          <p:spPr>
            <a:xfrm>
              <a:off x="2167325" y="3097500"/>
              <a:ext cx="14425" cy="36625"/>
            </a:xfrm>
            <a:custGeom>
              <a:avLst/>
              <a:gdLst/>
              <a:ahLst/>
              <a:cxnLst/>
              <a:rect l="l" t="t" r="r" b="b"/>
              <a:pathLst>
                <a:path w="577" h="1465" extrusionOk="0">
                  <a:moveTo>
                    <a:pt x="288" y="0"/>
                  </a:moveTo>
                  <a:cubicBezTo>
                    <a:pt x="144" y="24"/>
                    <a:pt x="0" y="144"/>
                    <a:pt x="0" y="288"/>
                  </a:cubicBezTo>
                  <a:cubicBezTo>
                    <a:pt x="0" y="577"/>
                    <a:pt x="0" y="889"/>
                    <a:pt x="0" y="1177"/>
                  </a:cubicBezTo>
                  <a:cubicBezTo>
                    <a:pt x="0" y="1321"/>
                    <a:pt x="144" y="1465"/>
                    <a:pt x="288" y="1465"/>
                  </a:cubicBezTo>
                  <a:cubicBezTo>
                    <a:pt x="432" y="1465"/>
                    <a:pt x="576" y="1345"/>
                    <a:pt x="576" y="1177"/>
                  </a:cubicBezTo>
                  <a:cubicBezTo>
                    <a:pt x="576" y="889"/>
                    <a:pt x="576" y="577"/>
                    <a:pt x="576" y="288"/>
                  </a:cubicBez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p:cNvSpPr/>
            <p:nvPr/>
          </p:nvSpPr>
          <p:spPr>
            <a:xfrm>
              <a:off x="2175725" y="3014100"/>
              <a:ext cx="15625" cy="36075"/>
            </a:xfrm>
            <a:custGeom>
              <a:avLst/>
              <a:gdLst/>
              <a:ahLst/>
              <a:cxnLst/>
              <a:rect l="l" t="t" r="r" b="b"/>
              <a:pathLst>
                <a:path w="625" h="1443" extrusionOk="0">
                  <a:moveTo>
                    <a:pt x="336" y="0"/>
                  </a:moveTo>
                  <a:cubicBezTo>
                    <a:pt x="168" y="0"/>
                    <a:pt x="72" y="120"/>
                    <a:pt x="48" y="288"/>
                  </a:cubicBezTo>
                  <a:cubicBezTo>
                    <a:pt x="48" y="576"/>
                    <a:pt x="24" y="864"/>
                    <a:pt x="0" y="1176"/>
                  </a:cubicBezTo>
                  <a:cubicBezTo>
                    <a:pt x="0" y="1310"/>
                    <a:pt x="124" y="1443"/>
                    <a:pt x="256" y="1443"/>
                  </a:cubicBezTo>
                  <a:cubicBezTo>
                    <a:pt x="267" y="1443"/>
                    <a:pt x="277" y="1442"/>
                    <a:pt x="288" y="1440"/>
                  </a:cubicBezTo>
                  <a:cubicBezTo>
                    <a:pt x="432" y="1440"/>
                    <a:pt x="552" y="1320"/>
                    <a:pt x="552" y="1176"/>
                  </a:cubicBezTo>
                  <a:cubicBezTo>
                    <a:pt x="576" y="864"/>
                    <a:pt x="600" y="576"/>
                    <a:pt x="624" y="288"/>
                  </a:cubicBezTo>
                  <a:cubicBezTo>
                    <a:pt x="624" y="144"/>
                    <a:pt x="480"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p:cNvSpPr/>
            <p:nvPr/>
          </p:nvSpPr>
          <p:spPr>
            <a:xfrm>
              <a:off x="2181725" y="2930575"/>
              <a:ext cx="20425" cy="41650"/>
            </a:xfrm>
            <a:custGeom>
              <a:avLst/>
              <a:gdLst/>
              <a:ahLst/>
              <a:cxnLst/>
              <a:rect l="l" t="t" r="r" b="b"/>
              <a:pathLst>
                <a:path w="817" h="1666" extrusionOk="0">
                  <a:moveTo>
                    <a:pt x="528" y="0"/>
                  </a:moveTo>
                  <a:cubicBezTo>
                    <a:pt x="410" y="0"/>
                    <a:pt x="261" y="71"/>
                    <a:pt x="240" y="197"/>
                  </a:cubicBezTo>
                  <a:lnTo>
                    <a:pt x="24" y="1325"/>
                  </a:lnTo>
                  <a:cubicBezTo>
                    <a:pt x="0" y="1469"/>
                    <a:pt x="72" y="1637"/>
                    <a:pt x="216" y="1661"/>
                  </a:cubicBezTo>
                  <a:cubicBezTo>
                    <a:pt x="234" y="1664"/>
                    <a:pt x="253" y="1666"/>
                    <a:pt x="272" y="1666"/>
                  </a:cubicBezTo>
                  <a:cubicBezTo>
                    <a:pt x="401" y="1666"/>
                    <a:pt x="534" y="1595"/>
                    <a:pt x="576" y="1469"/>
                  </a:cubicBezTo>
                  <a:lnTo>
                    <a:pt x="768" y="341"/>
                  </a:lnTo>
                  <a:cubicBezTo>
                    <a:pt x="816" y="197"/>
                    <a:pt x="744" y="53"/>
                    <a:pt x="576" y="5"/>
                  </a:cubicBezTo>
                  <a:cubicBezTo>
                    <a:pt x="561"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p:cNvSpPr/>
            <p:nvPr/>
          </p:nvSpPr>
          <p:spPr>
            <a:xfrm>
              <a:off x="2209325" y="2855075"/>
              <a:ext cx="20425" cy="30625"/>
            </a:xfrm>
            <a:custGeom>
              <a:avLst/>
              <a:gdLst/>
              <a:ahLst/>
              <a:cxnLst/>
              <a:rect l="l" t="t" r="r" b="b"/>
              <a:pathLst>
                <a:path w="817" h="1225" extrusionOk="0">
                  <a:moveTo>
                    <a:pt x="504" y="0"/>
                  </a:moveTo>
                  <a:cubicBezTo>
                    <a:pt x="432" y="0"/>
                    <a:pt x="360" y="24"/>
                    <a:pt x="312" y="73"/>
                  </a:cubicBezTo>
                  <a:cubicBezTo>
                    <a:pt x="264" y="145"/>
                    <a:pt x="216" y="217"/>
                    <a:pt x="216" y="289"/>
                  </a:cubicBezTo>
                  <a:cubicBezTo>
                    <a:pt x="240" y="337"/>
                    <a:pt x="240" y="361"/>
                    <a:pt x="216" y="409"/>
                  </a:cubicBezTo>
                  <a:cubicBezTo>
                    <a:pt x="216" y="481"/>
                    <a:pt x="192" y="529"/>
                    <a:pt x="192" y="577"/>
                  </a:cubicBezTo>
                  <a:cubicBezTo>
                    <a:pt x="168" y="625"/>
                    <a:pt x="144" y="673"/>
                    <a:pt x="96" y="721"/>
                  </a:cubicBezTo>
                  <a:cubicBezTo>
                    <a:pt x="96" y="721"/>
                    <a:pt x="96" y="745"/>
                    <a:pt x="72" y="745"/>
                  </a:cubicBezTo>
                  <a:cubicBezTo>
                    <a:pt x="24" y="793"/>
                    <a:pt x="0" y="865"/>
                    <a:pt x="0" y="937"/>
                  </a:cubicBezTo>
                  <a:cubicBezTo>
                    <a:pt x="0" y="1009"/>
                    <a:pt x="24" y="1105"/>
                    <a:pt x="72" y="1153"/>
                  </a:cubicBezTo>
                  <a:cubicBezTo>
                    <a:pt x="120" y="1201"/>
                    <a:pt x="192" y="1225"/>
                    <a:pt x="264" y="1225"/>
                  </a:cubicBezTo>
                  <a:cubicBezTo>
                    <a:pt x="336" y="1225"/>
                    <a:pt x="432" y="1201"/>
                    <a:pt x="480" y="1153"/>
                  </a:cubicBezTo>
                  <a:cubicBezTo>
                    <a:pt x="696" y="913"/>
                    <a:pt x="816" y="601"/>
                    <a:pt x="792" y="289"/>
                  </a:cubicBezTo>
                  <a:cubicBezTo>
                    <a:pt x="768" y="193"/>
                    <a:pt x="768" y="145"/>
                    <a:pt x="696" y="73"/>
                  </a:cubicBezTo>
                  <a:cubicBezTo>
                    <a:pt x="648" y="24"/>
                    <a:pt x="576" y="0"/>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p:cNvSpPr/>
            <p:nvPr/>
          </p:nvSpPr>
          <p:spPr>
            <a:xfrm>
              <a:off x="2146925" y="2916575"/>
              <a:ext cx="21625" cy="47450"/>
            </a:xfrm>
            <a:custGeom>
              <a:avLst/>
              <a:gdLst/>
              <a:ahLst/>
              <a:cxnLst/>
              <a:rect l="l" t="t" r="r" b="b"/>
              <a:pathLst>
                <a:path w="865" h="1898" extrusionOk="0">
                  <a:moveTo>
                    <a:pt x="309" y="0"/>
                  </a:moveTo>
                  <a:cubicBezTo>
                    <a:pt x="285" y="0"/>
                    <a:pt x="261" y="4"/>
                    <a:pt x="240" y="13"/>
                  </a:cubicBezTo>
                  <a:cubicBezTo>
                    <a:pt x="72" y="61"/>
                    <a:pt x="0" y="205"/>
                    <a:pt x="48" y="349"/>
                  </a:cubicBezTo>
                  <a:cubicBezTo>
                    <a:pt x="120" y="805"/>
                    <a:pt x="216" y="1237"/>
                    <a:pt x="288" y="1693"/>
                  </a:cubicBezTo>
                  <a:cubicBezTo>
                    <a:pt x="308" y="1811"/>
                    <a:pt x="441" y="1897"/>
                    <a:pt x="568" y="1897"/>
                  </a:cubicBezTo>
                  <a:cubicBezTo>
                    <a:pt x="596" y="1897"/>
                    <a:pt x="623" y="1893"/>
                    <a:pt x="648" y="1885"/>
                  </a:cubicBezTo>
                  <a:cubicBezTo>
                    <a:pt x="792" y="1837"/>
                    <a:pt x="864" y="1693"/>
                    <a:pt x="840" y="1525"/>
                  </a:cubicBezTo>
                  <a:cubicBezTo>
                    <a:pt x="744" y="1093"/>
                    <a:pt x="672" y="637"/>
                    <a:pt x="576" y="205"/>
                  </a:cubicBezTo>
                  <a:cubicBezTo>
                    <a:pt x="556" y="86"/>
                    <a:pt x="42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p:cNvSpPr/>
            <p:nvPr/>
          </p:nvSpPr>
          <p:spPr>
            <a:xfrm>
              <a:off x="2125300" y="2997500"/>
              <a:ext cx="25850" cy="30425"/>
            </a:xfrm>
            <a:custGeom>
              <a:avLst/>
              <a:gdLst/>
              <a:ahLst/>
              <a:cxnLst/>
              <a:rect l="l" t="t" r="r" b="b"/>
              <a:pathLst>
                <a:path w="1034" h="1217" extrusionOk="0">
                  <a:moveTo>
                    <a:pt x="306" y="0"/>
                  </a:moveTo>
                  <a:cubicBezTo>
                    <a:pt x="277" y="0"/>
                    <a:pt x="247" y="6"/>
                    <a:pt x="217" y="16"/>
                  </a:cubicBezTo>
                  <a:cubicBezTo>
                    <a:pt x="145" y="16"/>
                    <a:pt x="73" y="64"/>
                    <a:pt x="49" y="136"/>
                  </a:cubicBezTo>
                  <a:cubicBezTo>
                    <a:pt x="25" y="208"/>
                    <a:pt x="1" y="280"/>
                    <a:pt x="25" y="352"/>
                  </a:cubicBezTo>
                  <a:cubicBezTo>
                    <a:pt x="49" y="424"/>
                    <a:pt x="73" y="496"/>
                    <a:pt x="145" y="520"/>
                  </a:cubicBezTo>
                  <a:cubicBezTo>
                    <a:pt x="193" y="544"/>
                    <a:pt x="217" y="568"/>
                    <a:pt x="265" y="592"/>
                  </a:cubicBezTo>
                  <a:cubicBezTo>
                    <a:pt x="289" y="616"/>
                    <a:pt x="313" y="640"/>
                    <a:pt x="361" y="688"/>
                  </a:cubicBezTo>
                  <a:cubicBezTo>
                    <a:pt x="385" y="736"/>
                    <a:pt x="409" y="784"/>
                    <a:pt x="433" y="832"/>
                  </a:cubicBezTo>
                  <a:cubicBezTo>
                    <a:pt x="457" y="880"/>
                    <a:pt x="481" y="928"/>
                    <a:pt x="481" y="1000"/>
                  </a:cubicBezTo>
                  <a:lnTo>
                    <a:pt x="481" y="952"/>
                  </a:lnTo>
                  <a:cubicBezTo>
                    <a:pt x="481" y="1024"/>
                    <a:pt x="505" y="1072"/>
                    <a:pt x="553" y="1144"/>
                  </a:cubicBezTo>
                  <a:cubicBezTo>
                    <a:pt x="601" y="1192"/>
                    <a:pt x="673" y="1216"/>
                    <a:pt x="745" y="1216"/>
                  </a:cubicBezTo>
                  <a:cubicBezTo>
                    <a:pt x="817" y="1216"/>
                    <a:pt x="889" y="1192"/>
                    <a:pt x="937" y="1144"/>
                  </a:cubicBezTo>
                  <a:cubicBezTo>
                    <a:pt x="985" y="1096"/>
                    <a:pt x="1033" y="1024"/>
                    <a:pt x="1033" y="952"/>
                  </a:cubicBezTo>
                  <a:cubicBezTo>
                    <a:pt x="1009" y="856"/>
                    <a:pt x="1009" y="760"/>
                    <a:pt x="961" y="664"/>
                  </a:cubicBezTo>
                  <a:cubicBezTo>
                    <a:pt x="937" y="568"/>
                    <a:pt x="889" y="496"/>
                    <a:pt x="841" y="400"/>
                  </a:cubicBezTo>
                  <a:cubicBezTo>
                    <a:pt x="745" y="256"/>
                    <a:pt x="601" y="112"/>
                    <a:pt x="433" y="40"/>
                  </a:cubicBezTo>
                  <a:cubicBezTo>
                    <a:pt x="391" y="12"/>
                    <a:pt x="349"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p:cNvSpPr/>
            <p:nvPr/>
          </p:nvSpPr>
          <p:spPr>
            <a:xfrm>
              <a:off x="2111500" y="3069650"/>
              <a:ext cx="25825" cy="30875"/>
            </a:xfrm>
            <a:custGeom>
              <a:avLst/>
              <a:gdLst/>
              <a:ahLst/>
              <a:cxnLst/>
              <a:rect l="l" t="t" r="r" b="b"/>
              <a:pathLst>
                <a:path w="1033" h="1235" extrusionOk="0">
                  <a:moveTo>
                    <a:pt x="298" y="0"/>
                  </a:moveTo>
                  <a:cubicBezTo>
                    <a:pt x="247" y="0"/>
                    <a:pt x="196" y="17"/>
                    <a:pt x="145" y="34"/>
                  </a:cubicBezTo>
                  <a:cubicBezTo>
                    <a:pt x="97" y="82"/>
                    <a:pt x="49" y="130"/>
                    <a:pt x="25" y="202"/>
                  </a:cubicBezTo>
                  <a:cubicBezTo>
                    <a:pt x="1" y="274"/>
                    <a:pt x="1" y="370"/>
                    <a:pt x="49" y="418"/>
                  </a:cubicBezTo>
                  <a:cubicBezTo>
                    <a:pt x="193" y="658"/>
                    <a:pt x="337" y="874"/>
                    <a:pt x="505" y="1090"/>
                  </a:cubicBezTo>
                  <a:cubicBezTo>
                    <a:pt x="529" y="1162"/>
                    <a:pt x="601" y="1210"/>
                    <a:pt x="673" y="1234"/>
                  </a:cubicBezTo>
                  <a:cubicBezTo>
                    <a:pt x="721" y="1234"/>
                    <a:pt x="817" y="1234"/>
                    <a:pt x="889" y="1186"/>
                  </a:cubicBezTo>
                  <a:cubicBezTo>
                    <a:pt x="937" y="1162"/>
                    <a:pt x="985" y="1090"/>
                    <a:pt x="1009" y="1018"/>
                  </a:cubicBezTo>
                  <a:cubicBezTo>
                    <a:pt x="1033" y="946"/>
                    <a:pt x="1009" y="874"/>
                    <a:pt x="985" y="802"/>
                  </a:cubicBezTo>
                  <a:cubicBezTo>
                    <a:pt x="841" y="586"/>
                    <a:pt x="673" y="370"/>
                    <a:pt x="529" y="154"/>
                  </a:cubicBezTo>
                  <a:cubicBezTo>
                    <a:pt x="481" y="82"/>
                    <a:pt x="433" y="34"/>
                    <a:pt x="361" y="10"/>
                  </a:cubicBezTo>
                  <a:cubicBezTo>
                    <a:pt x="340" y="3"/>
                    <a:pt x="319"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p:cNvSpPr/>
            <p:nvPr/>
          </p:nvSpPr>
          <p:spPr>
            <a:xfrm>
              <a:off x="2097700" y="3153300"/>
              <a:ext cx="25225" cy="25225"/>
            </a:xfrm>
            <a:custGeom>
              <a:avLst/>
              <a:gdLst/>
              <a:ahLst/>
              <a:cxnLst/>
              <a:rect l="l" t="t" r="r" b="b"/>
              <a:pathLst>
                <a:path w="1009" h="1009" extrusionOk="0">
                  <a:moveTo>
                    <a:pt x="289" y="1"/>
                  </a:moveTo>
                  <a:cubicBezTo>
                    <a:pt x="217" y="1"/>
                    <a:pt x="121" y="49"/>
                    <a:pt x="73" y="97"/>
                  </a:cubicBezTo>
                  <a:cubicBezTo>
                    <a:pt x="25" y="145"/>
                    <a:pt x="1" y="217"/>
                    <a:pt x="1" y="289"/>
                  </a:cubicBezTo>
                  <a:cubicBezTo>
                    <a:pt x="1" y="361"/>
                    <a:pt x="25" y="433"/>
                    <a:pt x="73" y="481"/>
                  </a:cubicBezTo>
                  <a:lnTo>
                    <a:pt x="529" y="937"/>
                  </a:lnTo>
                  <a:cubicBezTo>
                    <a:pt x="577" y="985"/>
                    <a:pt x="649" y="1009"/>
                    <a:pt x="721" y="1009"/>
                  </a:cubicBezTo>
                  <a:cubicBezTo>
                    <a:pt x="793" y="1009"/>
                    <a:pt x="865" y="985"/>
                    <a:pt x="913" y="937"/>
                  </a:cubicBezTo>
                  <a:cubicBezTo>
                    <a:pt x="961" y="889"/>
                    <a:pt x="1009" y="817"/>
                    <a:pt x="1009" y="745"/>
                  </a:cubicBezTo>
                  <a:cubicBezTo>
                    <a:pt x="1009" y="673"/>
                    <a:pt x="985" y="601"/>
                    <a:pt x="913" y="529"/>
                  </a:cubicBezTo>
                  <a:lnTo>
                    <a:pt x="481" y="97"/>
                  </a:ln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p:cNvSpPr/>
            <p:nvPr/>
          </p:nvSpPr>
          <p:spPr>
            <a:xfrm>
              <a:off x="2086300" y="3251125"/>
              <a:ext cx="22825" cy="27875"/>
            </a:xfrm>
            <a:custGeom>
              <a:avLst/>
              <a:gdLst/>
              <a:ahLst/>
              <a:cxnLst/>
              <a:rect l="l" t="t" r="r" b="b"/>
              <a:pathLst>
                <a:path w="913" h="1115" extrusionOk="0">
                  <a:moveTo>
                    <a:pt x="361" y="0"/>
                  </a:moveTo>
                  <a:cubicBezTo>
                    <a:pt x="313" y="0"/>
                    <a:pt x="217" y="0"/>
                    <a:pt x="145" y="48"/>
                  </a:cubicBezTo>
                  <a:cubicBezTo>
                    <a:pt x="97" y="72"/>
                    <a:pt x="49" y="144"/>
                    <a:pt x="25" y="216"/>
                  </a:cubicBezTo>
                  <a:cubicBezTo>
                    <a:pt x="1" y="288"/>
                    <a:pt x="25" y="360"/>
                    <a:pt x="49" y="432"/>
                  </a:cubicBezTo>
                  <a:cubicBezTo>
                    <a:pt x="169" y="600"/>
                    <a:pt x="289" y="792"/>
                    <a:pt x="385" y="984"/>
                  </a:cubicBezTo>
                  <a:cubicBezTo>
                    <a:pt x="433" y="1032"/>
                    <a:pt x="481" y="1080"/>
                    <a:pt x="553" y="1104"/>
                  </a:cubicBezTo>
                  <a:cubicBezTo>
                    <a:pt x="574" y="1111"/>
                    <a:pt x="597" y="1114"/>
                    <a:pt x="620" y="1114"/>
                  </a:cubicBezTo>
                  <a:cubicBezTo>
                    <a:pt x="677" y="1114"/>
                    <a:pt x="735" y="1097"/>
                    <a:pt x="769" y="1080"/>
                  </a:cubicBezTo>
                  <a:cubicBezTo>
                    <a:pt x="841" y="1032"/>
                    <a:pt x="889" y="984"/>
                    <a:pt x="913" y="912"/>
                  </a:cubicBezTo>
                  <a:cubicBezTo>
                    <a:pt x="913" y="840"/>
                    <a:pt x="913" y="768"/>
                    <a:pt x="865" y="696"/>
                  </a:cubicBezTo>
                  <a:cubicBezTo>
                    <a:pt x="769" y="504"/>
                    <a:pt x="649" y="312"/>
                    <a:pt x="529" y="144"/>
                  </a:cubicBezTo>
                  <a:cubicBezTo>
                    <a:pt x="505" y="72"/>
                    <a:pt x="433"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p:cNvSpPr/>
            <p:nvPr/>
          </p:nvSpPr>
          <p:spPr>
            <a:xfrm>
              <a:off x="2086300" y="3301275"/>
              <a:ext cx="25825" cy="25325"/>
            </a:xfrm>
            <a:custGeom>
              <a:avLst/>
              <a:gdLst/>
              <a:ahLst/>
              <a:cxnLst/>
              <a:rect l="l" t="t" r="r" b="b"/>
              <a:pathLst>
                <a:path w="1033" h="1013" extrusionOk="0">
                  <a:moveTo>
                    <a:pt x="280" y="0"/>
                  </a:moveTo>
                  <a:cubicBezTo>
                    <a:pt x="259" y="0"/>
                    <a:pt x="238" y="3"/>
                    <a:pt x="217" y="10"/>
                  </a:cubicBezTo>
                  <a:cubicBezTo>
                    <a:pt x="145" y="34"/>
                    <a:pt x="73" y="82"/>
                    <a:pt x="49" y="154"/>
                  </a:cubicBezTo>
                  <a:cubicBezTo>
                    <a:pt x="49" y="154"/>
                    <a:pt x="25" y="178"/>
                    <a:pt x="25" y="202"/>
                  </a:cubicBezTo>
                  <a:cubicBezTo>
                    <a:pt x="1" y="250"/>
                    <a:pt x="1" y="298"/>
                    <a:pt x="25" y="370"/>
                  </a:cubicBezTo>
                  <a:cubicBezTo>
                    <a:pt x="49" y="442"/>
                    <a:pt x="73" y="514"/>
                    <a:pt x="121" y="562"/>
                  </a:cubicBezTo>
                  <a:cubicBezTo>
                    <a:pt x="169" y="634"/>
                    <a:pt x="217" y="706"/>
                    <a:pt x="265" y="754"/>
                  </a:cubicBezTo>
                  <a:cubicBezTo>
                    <a:pt x="313" y="802"/>
                    <a:pt x="385" y="850"/>
                    <a:pt x="457" y="898"/>
                  </a:cubicBezTo>
                  <a:cubicBezTo>
                    <a:pt x="529" y="946"/>
                    <a:pt x="577" y="970"/>
                    <a:pt x="673" y="994"/>
                  </a:cubicBezTo>
                  <a:cubicBezTo>
                    <a:pt x="685" y="1006"/>
                    <a:pt x="703" y="1012"/>
                    <a:pt x="721" y="1012"/>
                  </a:cubicBezTo>
                  <a:cubicBezTo>
                    <a:pt x="739" y="1012"/>
                    <a:pt x="757" y="1006"/>
                    <a:pt x="769" y="994"/>
                  </a:cubicBezTo>
                  <a:cubicBezTo>
                    <a:pt x="817" y="994"/>
                    <a:pt x="841" y="994"/>
                    <a:pt x="865" y="970"/>
                  </a:cubicBezTo>
                  <a:cubicBezTo>
                    <a:pt x="937" y="946"/>
                    <a:pt x="985" y="874"/>
                    <a:pt x="1009" y="802"/>
                  </a:cubicBezTo>
                  <a:cubicBezTo>
                    <a:pt x="1033" y="730"/>
                    <a:pt x="1009" y="658"/>
                    <a:pt x="985" y="586"/>
                  </a:cubicBezTo>
                  <a:cubicBezTo>
                    <a:pt x="961" y="562"/>
                    <a:pt x="937" y="562"/>
                    <a:pt x="937" y="538"/>
                  </a:cubicBezTo>
                  <a:cubicBezTo>
                    <a:pt x="913" y="514"/>
                    <a:pt x="889" y="490"/>
                    <a:pt x="865" y="490"/>
                  </a:cubicBezTo>
                  <a:cubicBezTo>
                    <a:pt x="817" y="466"/>
                    <a:pt x="769" y="442"/>
                    <a:pt x="721" y="394"/>
                  </a:cubicBezTo>
                  <a:cubicBezTo>
                    <a:pt x="673" y="370"/>
                    <a:pt x="649" y="346"/>
                    <a:pt x="625" y="298"/>
                  </a:cubicBezTo>
                  <a:cubicBezTo>
                    <a:pt x="601" y="274"/>
                    <a:pt x="577" y="226"/>
                    <a:pt x="553" y="178"/>
                  </a:cubicBezTo>
                  <a:cubicBezTo>
                    <a:pt x="529" y="154"/>
                    <a:pt x="529" y="130"/>
                    <a:pt x="505" y="106"/>
                  </a:cubicBezTo>
                  <a:cubicBezTo>
                    <a:pt x="481" y="82"/>
                    <a:pt x="457" y="58"/>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p:cNvSpPr/>
            <p:nvPr/>
          </p:nvSpPr>
          <p:spPr>
            <a:xfrm>
              <a:off x="2100100" y="3404725"/>
              <a:ext cx="22825" cy="19225"/>
            </a:xfrm>
            <a:custGeom>
              <a:avLst/>
              <a:gdLst/>
              <a:ahLst/>
              <a:cxnLst/>
              <a:rect l="l" t="t" r="r" b="b"/>
              <a:pathLst>
                <a:path w="913" h="769" extrusionOk="0">
                  <a:moveTo>
                    <a:pt x="217" y="1"/>
                  </a:moveTo>
                  <a:cubicBezTo>
                    <a:pt x="193" y="1"/>
                    <a:pt x="145" y="25"/>
                    <a:pt x="121" y="49"/>
                  </a:cubicBezTo>
                  <a:cubicBezTo>
                    <a:pt x="97" y="73"/>
                    <a:pt x="73" y="97"/>
                    <a:pt x="49" y="121"/>
                  </a:cubicBezTo>
                  <a:cubicBezTo>
                    <a:pt x="25" y="193"/>
                    <a:pt x="1" y="265"/>
                    <a:pt x="25" y="337"/>
                  </a:cubicBezTo>
                  <a:cubicBezTo>
                    <a:pt x="25" y="361"/>
                    <a:pt x="49" y="385"/>
                    <a:pt x="49" y="409"/>
                  </a:cubicBezTo>
                  <a:cubicBezTo>
                    <a:pt x="73" y="457"/>
                    <a:pt x="121" y="481"/>
                    <a:pt x="145" y="505"/>
                  </a:cubicBezTo>
                  <a:cubicBezTo>
                    <a:pt x="265" y="601"/>
                    <a:pt x="385" y="673"/>
                    <a:pt x="481" y="745"/>
                  </a:cubicBezTo>
                  <a:cubicBezTo>
                    <a:pt x="529" y="769"/>
                    <a:pt x="553" y="769"/>
                    <a:pt x="601" y="769"/>
                  </a:cubicBezTo>
                  <a:lnTo>
                    <a:pt x="697" y="769"/>
                  </a:lnTo>
                  <a:cubicBezTo>
                    <a:pt x="745" y="769"/>
                    <a:pt x="769" y="745"/>
                    <a:pt x="793" y="721"/>
                  </a:cubicBezTo>
                  <a:cubicBezTo>
                    <a:pt x="841" y="697"/>
                    <a:pt x="865" y="673"/>
                    <a:pt x="865" y="649"/>
                  </a:cubicBezTo>
                  <a:cubicBezTo>
                    <a:pt x="913" y="577"/>
                    <a:pt x="913" y="505"/>
                    <a:pt x="889" y="433"/>
                  </a:cubicBezTo>
                  <a:cubicBezTo>
                    <a:pt x="889" y="409"/>
                    <a:pt x="889" y="385"/>
                    <a:pt x="865" y="361"/>
                  </a:cubicBezTo>
                  <a:cubicBezTo>
                    <a:pt x="841" y="313"/>
                    <a:pt x="817" y="289"/>
                    <a:pt x="769" y="265"/>
                  </a:cubicBezTo>
                  <a:cubicBezTo>
                    <a:pt x="649" y="193"/>
                    <a:pt x="553" y="97"/>
                    <a:pt x="433" y="25"/>
                  </a:cubicBezTo>
                  <a:cubicBezTo>
                    <a:pt x="409" y="1"/>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p:cNvSpPr/>
            <p:nvPr/>
          </p:nvSpPr>
          <p:spPr>
            <a:xfrm>
              <a:off x="2108500" y="3452125"/>
              <a:ext cx="25825" cy="19825"/>
            </a:xfrm>
            <a:custGeom>
              <a:avLst/>
              <a:gdLst/>
              <a:ahLst/>
              <a:cxnLst/>
              <a:rect l="l" t="t" r="r" b="b"/>
              <a:pathLst>
                <a:path w="1033" h="793" extrusionOk="0">
                  <a:moveTo>
                    <a:pt x="337" y="1"/>
                  </a:moveTo>
                  <a:cubicBezTo>
                    <a:pt x="289" y="1"/>
                    <a:pt x="241" y="1"/>
                    <a:pt x="217" y="25"/>
                  </a:cubicBezTo>
                  <a:cubicBezTo>
                    <a:pt x="145" y="25"/>
                    <a:pt x="73" y="97"/>
                    <a:pt x="49" y="145"/>
                  </a:cubicBezTo>
                  <a:cubicBezTo>
                    <a:pt x="25" y="217"/>
                    <a:pt x="1" y="289"/>
                    <a:pt x="25" y="361"/>
                  </a:cubicBezTo>
                  <a:cubicBezTo>
                    <a:pt x="49" y="433"/>
                    <a:pt x="73" y="505"/>
                    <a:pt x="145" y="529"/>
                  </a:cubicBezTo>
                  <a:cubicBezTo>
                    <a:pt x="289" y="601"/>
                    <a:pt x="457" y="673"/>
                    <a:pt x="601" y="745"/>
                  </a:cubicBezTo>
                  <a:cubicBezTo>
                    <a:pt x="625" y="769"/>
                    <a:pt x="673" y="769"/>
                    <a:pt x="697" y="793"/>
                  </a:cubicBezTo>
                  <a:cubicBezTo>
                    <a:pt x="745" y="793"/>
                    <a:pt x="769" y="793"/>
                    <a:pt x="817" y="769"/>
                  </a:cubicBezTo>
                  <a:cubicBezTo>
                    <a:pt x="865" y="769"/>
                    <a:pt x="937" y="697"/>
                    <a:pt x="985" y="649"/>
                  </a:cubicBezTo>
                  <a:cubicBezTo>
                    <a:pt x="1009" y="577"/>
                    <a:pt x="1033" y="505"/>
                    <a:pt x="1009" y="433"/>
                  </a:cubicBezTo>
                  <a:cubicBezTo>
                    <a:pt x="985" y="361"/>
                    <a:pt x="937" y="289"/>
                    <a:pt x="889" y="265"/>
                  </a:cubicBezTo>
                  <a:cubicBezTo>
                    <a:pt x="721" y="193"/>
                    <a:pt x="577" y="121"/>
                    <a:pt x="433" y="49"/>
                  </a:cubicBezTo>
                  <a:cubicBezTo>
                    <a:pt x="409" y="25"/>
                    <a:pt x="361" y="25"/>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p:cNvSpPr/>
            <p:nvPr/>
          </p:nvSpPr>
          <p:spPr>
            <a:xfrm>
              <a:off x="2344325" y="2826200"/>
              <a:ext cx="13825" cy="33100"/>
            </a:xfrm>
            <a:custGeom>
              <a:avLst/>
              <a:gdLst/>
              <a:ahLst/>
              <a:cxnLst/>
              <a:rect l="l" t="t" r="r" b="b"/>
              <a:pathLst>
                <a:path w="553" h="1324" extrusionOk="0">
                  <a:moveTo>
                    <a:pt x="301" y="1"/>
                  </a:moveTo>
                  <a:cubicBezTo>
                    <a:pt x="290" y="1"/>
                    <a:pt x="277" y="2"/>
                    <a:pt x="265" y="3"/>
                  </a:cubicBezTo>
                  <a:cubicBezTo>
                    <a:pt x="121" y="3"/>
                    <a:pt x="1" y="123"/>
                    <a:pt x="1" y="267"/>
                  </a:cubicBezTo>
                  <a:lnTo>
                    <a:pt x="1" y="1035"/>
                  </a:lnTo>
                  <a:cubicBezTo>
                    <a:pt x="1" y="1179"/>
                    <a:pt x="121" y="1324"/>
                    <a:pt x="265" y="1324"/>
                  </a:cubicBezTo>
                  <a:cubicBezTo>
                    <a:pt x="433" y="1300"/>
                    <a:pt x="553" y="1203"/>
                    <a:pt x="553" y="1035"/>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p:cNvSpPr/>
            <p:nvPr/>
          </p:nvSpPr>
          <p:spPr>
            <a:xfrm>
              <a:off x="2344325" y="2901875"/>
              <a:ext cx="13825" cy="30625"/>
            </a:xfrm>
            <a:custGeom>
              <a:avLst/>
              <a:gdLst/>
              <a:ahLst/>
              <a:cxnLst/>
              <a:rect l="l" t="t" r="r" b="b"/>
              <a:pathLst>
                <a:path w="553" h="1225" extrusionOk="0">
                  <a:moveTo>
                    <a:pt x="265" y="1"/>
                  </a:moveTo>
                  <a:cubicBezTo>
                    <a:pt x="121" y="25"/>
                    <a:pt x="1" y="145"/>
                    <a:pt x="1" y="289"/>
                  </a:cubicBezTo>
                  <a:lnTo>
                    <a:pt x="1" y="937"/>
                  </a:lnTo>
                  <a:cubicBezTo>
                    <a:pt x="1" y="1009"/>
                    <a:pt x="25" y="1081"/>
                    <a:pt x="73" y="1153"/>
                  </a:cubicBezTo>
                  <a:cubicBezTo>
                    <a:pt x="121" y="1201"/>
                    <a:pt x="193" y="1225"/>
                    <a:pt x="265" y="1225"/>
                  </a:cubicBezTo>
                  <a:cubicBezTo>
                    <a:pt x="433" y="1225"/>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p:cNvSpPr/>
            <p:nvPr/>
          </p:nvSpPr>
          <p:spPr>
            <a:xfrm>
              <a:off x="2335325" y="2959425"/>
              <a:ext cx="17425" cy="59850"/>
            </a:xfrm>
            <a:custGeom>
              <a:avLst/>
              <a:gdLst/>
              <a:ahLst/>
              <a:cxnLst/>
              <a:rect l="l" t="t" r="r" b="b"/>
              <a:pathLst>
                <a:path w="697" h="2394" extrusionOk="0">
                  <a:moveTo>
                    <a:pt x="464" y="0"/>
                  </a:moveTo>
                  <a:cubicBezTo>
                    <a:pt x="454" y="0"/>
                    <a:pt x="444" y="1"/>
                    <a:pt x="433" y="3"/>
                  </a:cubicBezTo>
                  <a:cubicBezTo>
                    <a:pt x="265" y="3"/>
                    <a:pt x="145" y="123"/>
                    <a:pt x="145" y="267"/>
                  </a:cubicBezTo>
                  <a:cubicBezTo>
                    <a:pt x="145" y="867"/>
                    <a:pt x="97" y="1467"/>
                    <a:pt x="25" y="2043"/>
                  </a:cubicBezTo>
                  <a:cubicBezTo>
                    <a:pt x="1" y="2187"/>
                    <a:pt x="49" y="2355"/>
                    <a:pt x="217" y="2379"/>
                  </a:cubicBezTo>
                  <a:cubicBezTo>
                    <a:pt x="241" y="2389"/>
                    <a:pt x="269" y="2394"/>
                    <a:pt x="297" y="2394"/>
                  </a:cubicBezTo>
                  <a:cubicBezTo>
                    <a:pt x="408" y="2394"/>
                    <a:pt x="534" y="2321"/>
                    <a:pt x="553" y="2187"/>
                  </a:cubicBezTo>
                  <a:cubicBezTo>
                    <a:pt x="649" y="1563"/>
                    <a:pt x="697" y="915"/>
                    <a:pt x="697" y="267"/>
                  </a:cubicBezTo>
                  <a:cubicBezTo>
                    <a:pt x="697" y="134"/>
                    <a:pt x="594" y="0"/>
                    <a:pt x="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p:cNvSpPr/>
            <p:nvPr/>
          </p:nvSpPr>
          <p:spPr>
            <a:xfrm>
              <a:off x="2335925" y="3043500"/>
              <a:ext cx="13825" cy="40900"/>
            </a:xfrm>
            <a:custGeom>
              <a:avLst/>
              <a:gdLst/>
              <a:ahLst/>
              <a:cxnLst/>
              <a:rect l="l" t="t" r="r" b="b"/>
              <a:pathLst>
                <a:path w="553" h="1636" extrusionOk="0">
                  <a:moveTo>
                    <a:pt x="289" y="0"/>
                  </a:moveTo>
                  <a:cubicBezTo>
                    <a:pt x="121" y="0"/>
                    <a:pt x="1" y="120"/>
                    <a:pt x="1" y="288"/>
                  </a:cubicBezTo>
                  <a:lnTo>
                    <a:pt x="1" y="1368"/>
                  </a:lnTo>
                  <a:cubicBezTo>
                    <a:pt x="1" y="1502"/>
                    <a:pt x="104" y="1635"/>
                    <a:pt x="252" y="1635"/>
                  </a:cubicBezTo>
                  <a:cubicBezTo>
                    <a:pt x="264" y="1635"/>
                    <a:pt x="276" y="1634"/>
                    <a:pt x="289" y="1632"/>
                  </a:cubicBezTo>
                  <a:cubicBezTo>
                    <a:pt x="433" y="1632"/>
                    <a:pt x="553" y="1512"/>
                    <a:pt x="553" y="1368"/>
                  </a:cubicBezTo>
                  <a:lnTo>
                    <a:pt x="553" y="288"/>
                  </a:lnTo>
                  <a:cubicBezTo>
                    <a:pt x="553" y="120"/>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p:cNvSpPr/>
            <p:nvPr/>
          </p:nvSpPr>
          <p:spPr>
            <a:xfrm>
              <a:off x="2333525" y="3132900"/>
              <a:ext cx="13825" cy="38500"/>
            </a:xfrm>
            <a:custGeom>
              <a:avLst/>
              <a:gdLst/>
              <a:ahLst/>
              <a:cxnLst/>
              <a:rect l="l" t="t" r="r" b="b"/>
              <a:pathLst>
                <a:path w="553" h="1540" extrusionOk="0">
                  <a:moveTo>
                    <a:pt x="265" y="1"/>
                  </a:moveTo>
                  <a:cubicBezTo>
                    <a:pt x="121" y="25"/>
                    <a:pt x="1" y="121"/>
                    <a:pt x="1" y="289"/>
                  </a:cubicBezTo>
                  <a:lnTo>
                    <a:pt x="1" y="1273"/>
                  </a:lnTo>
                  <a:cubicBezTo>
                    <a:pt x="1" y="1406"/>
                    <a:pt x="104" y="1539"/>
                    <a:pt x="233" y="1539"/>
                  </a:cubicBezTo>
                  <a:cubicBezTo>
                    <a:pt x="244" y="1539"/>
                    <a:pt x="254" y="1539"/>
                    <a:pt x="265" y="1537"/>
                  </a:cubicBezTo>
                  <a:cubicBezTo>
                    <a:pt x="433" y="1537"/>
                    <a:pt x="553" y="1417"/>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p:cNvSpPr/>
            <p:nvPr/>
          </p:nvSpPr>
          <p:spPr>
            <a:xfrm>
              <a:off x="2326925" y="3209325"/>
              <a:ext cx="18625" cy="38325"/>
            </a:xfrm>
            <a:custGeom>
              <a:avLst/>
              <a:gdLst/>
              <a:ahLst/>
              <a:cxnLst/>
              <a:rect l="l" t="t" r="r" b="b"/>
              <a:pathLst>
                <a:path w="745" h="1533" extrusionOk="0">
                  <a:moveTo>
                    <a:pt x="434" y="0"/>
                  </a:moveTo>
                  <a:cubicBezTo>
                    <a:pt x="401" y="0"/>
                    <a:pt x="367" y="6"/>
                    <a:pt x="337" y="16"/>
                  </a:cubicBezTo>
                  <a:cubicBezTo>
                    <a:pt x="193" y="64"/>
                    <a:pt x="121" y="184"/>
                    <a:pt x="145" y="352"/>
                  </a:cubicBezTo>
                  <a:cubicBezTo>
                    <a:pt x="145" y="352"/>
                    <a:pt x="145" y="352"/>
                    <a:pt x="145" y="376"/>
                  </a:cubicBezTo>
                  <a:cubicBezTo>
                    <a:pt x="169" y="520"/>
                    <a:pt x="169" y="664"/>
                    <a:pt x="145" y="808"/>
                  </a:cubicBezTo>
                  <a:cubicBezTo>
                    <a:pt x="145" y="928"/>
                    <a:pt x="97" y="1072"/>
                    <a:pt x="73" y="1192"/>
                  </a:cubicBezTo>
                  <a:cubicBezTo>
                    <a:pt x="1" y="1312"/>
                    <a:pt x="121" y="1504"/>
                    <a:pt x="265" y="1528"/>
                  </a:cubicBezTo>
                  <a:cubicBezTo>
                    <a:pt x="283" y="1531"/>
                    <a:pt x="301" y="1533"/>
                    <a:pt x="319" y="1533"/>
                  </a:cubicBezTo>
                  <a:cubicBezTo>
                    <a:pt x="444" y="1533"/>
                    <a:pt x="559" y="1462"/>
                    <a:pt x="601" y="1336"/>
                  </a:cubicBezTo>
                  <a:cubicBezTo>
                    <a:pt x="721" y="976"/>
                    <a:pt x="745" y="568"/>
                    <a:pt x="697" y="208"/>
                  </a:cubicBezTo>
                  <a:cubicBezTo>
                    <a:pt x="673" y="136"/>
                    <a:pt x="625" y="64"/>
                    <a:pt x="553" y="40"/>
                  </a:cubicBezTo>
                  <a:cubicBezTo>
                    <a:pt x="525" y="12"/>
                    <a:pt x="480"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p:cNvSpPr/>
            <p:nvPr/>
          </p:nvSpPr>
          <p:spPr>
            <a:xfrm>
              <a:off x="2325125" y="3287725"/>
              <a:ext cx="13825" cy="30625"/>
            </a:xfrm>
            <a:custGeom>
              <a:avLst/>
              <a:gdLst/>
              <a:ahLst/>
              <a:cxnLst/>
              <a:rect l="l" t="t" r="r" b="b"/>
              <a:pathLst>
                <a:path w="553" h="1225" extrusionOk="0">
                  <a:moveTo>
                    <a:pt x="289" y="0"/>
                  </a:moveTo>
                  <a:cubicBezTo>
                    <a:pt x="121" y="24"/>
                    <a:pt x="1" y="144"/>
                    <a:pt x="1" y="288"/>
                  </a:cubicBezTo>
                  <a:lnTo>
                    <a:pt x="1" y="936"/>
                  </a:lnTo>
                  <a:cubicBezTo>
                    <a:pt x="1" y="1008"/>
                    <a:pt x="25" y="1080"/>
                    <a:pt x="73" y="1128"/>
                  </a:cubicBezTo>
                  <a:cubicBezTo>
                    <a:pt x="121" y="1176"/>
                    <a:pt x="217" y="1224"/>
                    <a:pt x="289" y="1224"/>
                  </a:cubicBezTo>
                  <a:cubicBezTo>
                    <a:pt x="433" y="1224"/>
                    <a:pt x="553" y="1104"/>
                    <a:pt x="553" y="936"/>
                  </a:cubicBezTo>
                  <a:lnTo>
                    <a:pt x="553" y="288"/>
                  </a:ln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p:cNvSpPr/>
            <p:nvPr/>
          </p:nvSpPr>
          <p:spPr>
            <a:xfrm>
              <a:off x="2317925" y="3355825"/>
              <a:ext cx="18625" cy="46300"/>
            </a:xfrm>
            <a:custGeom>
              <a:avLst/>
              <a:gdLst/>
              <a:ahLst/>
              <a:cxnLst/>
              <a:rect l="l" t="t" r="r" b="b"/>
              <a:pathLst>
                <a:path w="745" h="1852" extrusionOk="0">
                  <a:moveTo>
                    <a:pt x="393" y="0"/>
                  </a:moveTo>
                  <a:cubicBezTo>
                    <a:pt x="365" y="0"/>
                    <a:pt x="338" y="4"/>
                    <a:pt x="313" y="12"/>
                  </a:cubicBezTo>
                  <a:cubicBezTo>
                    <a:pt x="169" y="60"/>
                    <a:pt x="97" y="205"/>
                    <a:pt x="121" y="349"/>
                  </a:cubicBezTo>
                  <a:cubicBezTo>
                    <a:pt x="121" y="373"/>
                    <a:pt x="145" y="397"/>
                    <a:pt x="145" y="445"/>
                  </a:cubicBezTo>
                  <a:lnTo>
                    <a:pt x="145" y="469"/>
                  </a:lnTo>
                  <a:cubicBezTo>
                    <a:pt x="145" y="517"/>
                    <a:pt x="145" y="565"/>
                    <a:pt x="145" y="613"/>
                  </a:cubicBezTo>
                  <a:cubicBezTo>
                    <a:pt x="169" y="709"/>
                    <a:pt x="169" y="829"/>
                    <a:pt x="145" y="925"/>
                  </a:cubicBezTo>
                  <a:cubicBezTo>
                    <a:pt x="145" y="973"/>
                    <a:pt x="145" y="1021"/>
                    <a:pt x="145" y="1069"/>
                  </a:cubicBezTo>
                  <a:cubicBezTo>
                    <a:pt x="145" y="1093"/>
                    <a:pt x="145" y="1093"/>
                    <a:pt x="145" y="1117"/>
                  </a:cubicBezTo>
                  <a:cubicBezTo>
                    <a:pt x="145" y="1141"/>
                    <a:pt x="121" y="1165"/>
                    <a:pt x="121" y="1189"/>
                  </a:cubicBezTo>
                  <a:cubicBezTo>
                    <a:pt x="97" y="1309"/>
                    <a:pt x="73" y="1405"/>
                    <a:pt x="49" y="1501"/>
                  </a:cubicBezTo>
                  <a:cubicBezTo>
                    <a:pt x="1" y="1645"/>
                    <a:pt x="97" y="1813"/>
                    <a:pt x="241" y="1837"/>
                  </a:cubicBezTo>
                  <a:cubicBezTo>
                    <a:pt x="270" y="1846"/>
                    <a:pt x="301" y="1851"/>
                    <a:pt x="331" y="1851"/>
                  </a:cubicBezTo>
                  <a:cubicBezTo>
                    <a:pt x="448" y="1851"/>
                    <a:pt x="563" y="1778"/>
                    <a:pt x="601" y="1645"/>
                  </a:cubicBezTo>
                  <a:cubicBezTo>
                    <a:pt x="721" y="1189"/>
                    <a:pt x="745" y="685"/>
                    <a:pt x="673" y="205"/>
                  </a:cubicBezTo>
                  <a:cubicBezTo>
                    <a:pt x="653" y="86"/>
                    <a:pt x="520"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p:cNvSpPr/>
            <p:nvPr/>
          </p:nvSpPr>
          <p:spPr>
            <a:xfrm>
              <a:off x="2320325" y="3453825"/>
              <a:ext cx="19825" cy="51850"/>
            </a:xfrm>
            <a:custGeom>
              <a:avLst/>
              <a:gdLst/>
              <a:ahLst/>
              <a:cxnLst/>
              <a:rect l="l" t="t" r="r" b="b"/>
              <a:pathLst>
                <a:path w="793" h="2074" extrusionOk="0">
                  <a:moveTo>
                    <a:pt x="528" y="0"/>
                  </a:moveTo>
                  <a:cubicBezTo>
                    <a:pt x="411" y="0"/>
                    <a:pt x="262" y="71"/>
                    <a:pt x="241" y="197"/>
                  </a:cubicBezTo>
                  <a:cubicBezTo>
                    <a:pt x="169" y="701"/>
                    <a:pt x="97" y="1229"/>
                    <a:pt x="25" y="1733"/>
                  </a:cubicBezTo>
                  <a:cubicBezTo>
                    <a:pt x="1" y="1877"/>
                    <a:pt x="73" y="2045"/>
                    <a:pt x="217" y="2069"/>
                  </a:cubicBezTo>
                  <a:cubicBezTo>
                    <a:pt x="235" y="2072"/>
                    <a:pt x="254" y="2074"/>
                    <a:pt x="274" y="2074"/>
                  </a:cubicBezTo>
                  <a:cubicBezTo>
                    <a:pt x="407" y="2074"/>
                    <a:pt x="556" y="2003"/>
                    <a:pt x="577" y="1877"/>
                  </a:cubicBezTo>
                  <a:cubicBezTo>
                    <a:pt x="625" y="1373"/>
                    <a:pt x="697" y="869"/>
                    <a:pt x="769" y="365"/>
                  </a:cubicBezTo>
                  <a:cubicBezTo>
                    <a:pt x="793" y="221"/>
                    <a:pt x="745" y="53"/>
                    <a:pt x="577" y="5"/>
                  </a:cubicBezTo>
                  <a:cubicBezTo>
                    <a:pt x="562"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p:cNvSpPr/>
            <p:nvPr/>
          </p:nvSpPr>
          <p:spPr>
            <a:xfrm>
              <a:off x="2308925" y="3567950"/>
              <a:ext cx="17425" cy="40975"/>
            </a:xfrm>
            <a:custGeom>
              <a:avLst/>
              <a:gdLst/>
              <a:ahLst/>
              <a:cxnLst/>
              <a:rect l="l" t="t" r="r" b="b"/>
              <a:pathLst>
                <a:path w="697" h="1639" extrusionOk="0">
                  <a:moveTo>
                    <a:pt x="409" y="0"/>
                  </a:moveTo>
                  <a:cubicBezTo>
                    <a:pt x="241" y="0"/>
                    <a:pt x="145" y="120"/>
                    <a:pt x="121" y="288"/>
                  </a:cubicBezTo>
                  <a:cubicBezTo>
                    <a:pt x="97" y="648"/>
                    <a:pt x="49" y="1008"/>
                    <a:pt x="1" y="1368"/>
                  </a:cubicBezTo>
                  <a:cubicBezTo>
                    <a:pt x="1" y="1440"/>
                    <a:pt x="49" y="1512"/>
                    <a:pt x="97" y="1560"/>
                  </a:cubicBezTo>
                  <a:cubicBezTo>
                    <a:pt x="136" y="1600"/>
                    <a:pt x="191" y="1639"/>
                    <a:pt x="249" y="1639"/>
                  </a:cubicBezTo>
                  <a:cubicBezTo>
                    <a:pt x="262" y="1639"/>
                    <a:pt x="276" y="1637"/>
                    <a:pt x="289" y="1632"/>
                  </a:cubicBezTo>
                  <a:cubicBezTo>
                    <a:pt x="457" y="1632"/>
                    <a:pt x="553" y="1512"/>
                    <a:pt x="577" y="1368"/>
                  </a:cubicBezTo>
                  <a:cubicBezTo>
                    <a:pt x="601" y="1008"/>
                    <a:pt x="649" y="648"/>
                    <a:pt x="673" y="288"/>
                  </a:cubicBezTo>
                  <a:cubicBezTo>
                    <a:pt x="697" y="216"/>
                    <a:pt x="649" y="120"/>
                    <a:pt x="601" y="72"/>
                  </a:cubicBezTo>
                  <a:cubicBezTo>
                    <a:pt x="553" y="24"/>
                    <a:pt x="481"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p:cNvSpPr/>
            <p:nvPr/>
          </p:nvSpPr>
          <p:spPr>
            <a:xfrm>
              <a:off x="2341325" y="3567950"/>
              <a:ext cx="19825" cy="30025"/>
            </a:xfrm>
            <a:custGeom>
              <a:avLst/>
              <a:gdLst/>
              <a:ahLst/>
              <a:cxnLst/>
              <a:rect l="l" t="t" r="r" b="b"/>
              <a:pathLst>
                <a:path w="793" h="1201" extrusionOk="0">
                  <a:moveTo>
                    <a:pt x="505" y="0"/>
                  </a:moveTo>
                  <a:cubicBezTo>
                    <a:pt x="433" y="0"/>
                    <a:pt x="361" y="24"/>
                    <a:pt x="313" y="72"/>
                  </a:cubicBezTo>
                  <a:cubicBezTo>
                    <a:pt x="265" y="120"/>
                    <a:pt x="217" y="192"/>
                    <a:pt x="217" y="264"/>
                  </a:cubicBezTo>
                  <a:cubicBezTo>
                    <a:pt x="217" y="312"/>
                    <a:pt x="217" y="384"/>
                    <a:pt x="217" y="432"/>
                  </a:cubicBezTo>
                  <a:cubicBezTo>
                    <a:pt x="217" y="480"/>
                    <a:pt x="193" y="528"/>
                    <a:pt x="169" y="576"/>
                  </a:cubicBezTo>
                  <a:cubicBezTo>
                    <a:pt x="145" y="624"/>
                    <a:pt x="121" y="672"/>
                    <a:pt x="97" y="720"/>
                  </a:cubicBezTo>
                  <a:cubicBezTo>
                    <a:pt x="49" y="792"/>
                    <a:pt x="1" y="840"/>
                    <a:pt x="1" y="936"/>
                  </a:cubicBezTo>
                  <a:cubicBezTo>
                    <a:pt x="1" y="984"/>
                    <a:pt x="25" y="1080"/>
                    <a:pt x="97" y="1128"/>
                  </a:cubicBezTo>
                  <a:cubicBezTo>
                    <a:pt x="145" y="1176"/>
                    <a:pt x="217" y="1200"/>
                    <a:pt x="289" y="1200"/>
                  </a:cubicBezTo>
                  <a:cubicBezTo>
                    <a:pt x="361" y="1200"/>
                    <a:pt x="433" y="1176"/>
                    <a:pt x="481" y="1128"/>
                  </a:cubicBezTo>
                  <a:cubicBezTo>
                    <a:pt x="601" y="1008"/>
                    <a:pt x="673" y="864"/>
                    <a:pt x="721" y="696"/>
                  </a:cubicBezTo>
                  <a:cubicBezTo>
                    <a:pt x="745" y="624"/>
                    <a:pt x="769" y="552"/>
                    <a:pt x="769" y="456"/>
                  </a:cubicBezTo>
                  <a:cubicBezTo>
                    <a:pt x="793" y="408"/>
                    <a:pt x="793" y="336"/>
                    <a:pt x="793" y="264"/>
                  </a:cubicBezTo>
                  <a:cubicBezTo>
                    <a:pt x="769" y="192"/>
                    <a:pt x="745" y="120"/>
                    <a:pt x="697" y="72"/>
                  </a:cubicBezTo>
                  <a:cubicBezTo>
                    <a:pt x="649" y="24"/>
                    <a:pt x="577"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p:cNvSpPr/>
            <p:nvPr/>
          </p:nvSpPr>
          <p:spPr>
            <a:xfrm>
              <a:off x="2354525" y="3497150"/>
              <a:ext cx="18025" cy="46825"/>
            </a:xfrm>
            <a:custGeom>
              <a:avLst/>
              <a:gdLst/>
              <a:ahLst/>
              <a:cxnLst/>
              <a:rect l="l" t="t" r="r" b="b"/>
              <a:pathLst>
                <a:path w="721" h="1873" extrusionOk="0">
                  <a:moveTo>
                    <a:pt x="433" y="0"/>
                  </a:moveTo>
                  <a:cubicBezTo>
                    <a:pt x="265" y="0"/>
                    <a:pt x="169" y="120"/>
                    <a:pt x="145" y="288"/>
                  </a:cubicBezTo>
                  <a:cubicBezTo>
                    <a:pt x="97" y="720"/>
                    <a:pt x="49" y="1152"/>
                    <a:pt x="25" y="1584"/>
                  </a:cubicBezTo>
                  <a:cubicBezTo>
                    <a:pt x="1" y="1728"/>
                    <a:pt x="145" y="1872"/>
                    <a:pt x="289" y="1872"/>
                  </a:cubicBezTo>
                  <a:cubicBezTo>
                    <a:pt x="457" y="1848"/>
                    <a:pt x="553" y="1752"/>
                    <a:pt x="577" y="1584"/>
                  </a:cubicBezTo>
                  <a:cubicBezTo>
                    <a:pt x="625" y="1152"/>
                    <a:pt x="673" y="720"/>
                    <a:pt x="721" y="288"/>
                  </a:cubicBezTo>
                  <a:cubicBezTo>
                    <a:pt x="721" y="144"/>
                    <a:pt x="577"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p:cNvSpPr/>
            <p:nvPr/>
          </p:nvSpPr>
          <p:spPr>
            <a:xfrm>
              <a:off x="2364725" y="3421125"/>
              <a:ext cx="19250" cy="43950"/>
            </a:xfrm>
            <a:custGeom>
              <a:avLst/>
              <a:gdLst/>
              <a:ahLst/>
              <a:cxnLst/>
              <a:rect l="l" t="t" r="r" b="b"/>
              <a:pathLst>
                <a:path w="770" h="1758" extrusionOk="0">
                  <a:moveTo>
                    <a:pt x="338" y="1"/>
                  </a:moveTo>
                  <a:cubicBezTo>
                    <a:pt x="305" y="1"/>
                    <a:pt x="271" y="7"/>
                    <a:pt x="241" y="17"/>
                  </a:cubicBezTo>
                  <a:cubicBezTo>
                    <a:pt x="121" y="65"/>
                    <a:pt x="1" y="209"/>
                    <a:pt x="49" y="353"/>
                  </a:cubicBezTo>
                  <a:cubicBezTo>
                    <a:pt x="97" y="449"/>
                    <a:pt x="121" y="545"/>
                    <a:pt x="145" y="641"/>
                  </a:cubicBezTo>
                  <a:cubicBezTo>
                    <a:pt x="145" y="665"/>
                    <a:pt x="145" y="689"/>
                    <a:pt x="169" y="713"/>
                  </a:cubicBezTo>
                  <a:cubicBezTo>
                    <a:pt x="169" y="761"/>
                    <a:pt x="169" y="833"/>
                    <a:pt x="169" y="881"/>
                  </a:cubicBezTo>
                  <a:cubicBezTo>
                    <a:pt x="169" y="929"/>
                    <a:pt x="169" y="977"/>
                    <a:pt x="169" y="1025"/>
                  </a:cubicBezTo>
                  <a:cubicBezTo>
                    <a:pt x="169" y="1049"/>
                    <a:pt x="169" y="1073"/>
                    <a:pt x="169" y="1097"/>
                  </a:cubicBezTo>
                  <a:cubicBezTo>
                    <a:pt x="169" y="1097"/>
                    <a:pt x="169" y="1121"/>
                    <a:pt x="169" y="1121"/>
                  </a:cubicBezTo>
                  <a:cubicBezTo>
                    <a:pt x="145" y="1217"/>
                    <a:pt x="121" y="1313"/>
                    <a:pt x="73" y="1409"/>
                  </a:cubicBezTo>
                  <a:cubicBezTo>
                    <a:pt x="25" y="1553"/>
                    <a:pt x="145" y="1721"/>
                    <a:pt x="265" y="1745"/>
                  </a:cubicBezTo>
                  <a:cubicBezTo>
                    <a:pt x="295" y="1753"/>
                    <a:pt x="324" y="1757"/>
                    <a:pt x="352" y="1757"/>
                  </a:cubicBezTo>
                  <a:cubicBezTo>
                    <a:pt x="481" y="1757"/>
                    <a:pt x="585" y="1671"/>
                    <a:pt x="625" y="1553"/>
                  </a:cubicBezTo>
                  <a:cubicBezTo>
                    <a:pt x="769" y="1121"/>
                    <a:pt x="769" y="617"/>
                    <a:pt x="601" y="209"/>
                  </a:cubicBezTo>
                  <a:cubicBezTo>
                    <a:pt x="553" y="137"/>
                    <a:pt x="529" y="89"/>
                    <a:pt x="457" y="41"/>
                  </a:cubicBezTo>
                  <a:cubicBezTo>
                    <a:pt x="429" y="13"/>
                    <a:pt x="384"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p:cNvSpPr/>
            <p:nvPr/>
          </p:nvSpPr>
          <p:spPr>
            <a:xfrm>
              <a:off x="2374325" y="3323125"/>
              <a:ext cx="13850" cy="41425"/>
            </a:xfrm>
            <a:custGeom>
              <a:avLst/>
              <a:gdLst/>
              <a:ahLst/>
              <a:cxnLst/>
              <a:rect l="l" t="t" r="r" b="b"/>
              <a:pathLst>
                <a:path w="554" h="1657" extrusionOk="0">
                  <a:moveTo>
                    <a:pt x="265" y="0"/>
                  </a:moveTo>
                  <a:cubicBezTo>
                    <a:pt x="121" y="24"/>
                    <a:pt x="1" y="120"/>
                    <a:pt x="1" y="288"/>
                  </a:cubicBezTo>
                  <a:lnTo>
                    <a:pt x="1" y="1368"/>
                  </a:lnTo>
                  <a:cubicBezTo>
                    <a:pt x="1" y="1513"/>
                    <a:pt x="121" y="1657"/>
                    <a:pt x="265" y="1657"/>
                  </a:cubicBezTo>
                  <a:cubicBezTo>
                    <a:pt x="409" y="1657"/>
                    <a:pt x="553" y="1537"/>
                    <a:pt x="553" y="1368"/>
                  </a:cubicBezTo>
                  <a:lnTo>
                    <a:pt x="553" y="288"/>
                  </a:lnTo>
                  <a:cubicBezTo>
                    <a:pt x="553" y="144"/>
                    <a:pt x="409"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p:cNvSpPr/>
            <p:nvPr/>
          </p:nvSpPr>
          <p:spPr>
            <a:xfrm>
              <a:off x="2371325" y="3214725"/>
              <a:ext cx="18050" cy="43925"/>
            </a:xfrm>
            <a:custGeom>
              <a:avLst/>
              <a:gdLst/>
              <a:ahLst/>
              <a:cxnLst/>
              <a:rect l="l" t="t" r="r" b="b"/>
              <a:pathLst>
                <a:path w="722" h="1757" extrusionOk="0">
                  <a:moveTo>
                    <a:pt x="402" y="0"/>
                  </a:moveTo>
                  <a:cubicBezTo>
                    <a:pt x="373" y="0"/>
                    <a:pt x="343" y="6"/>
                    <a:pt x="313" y="16"/>
                  </a:cubicBezTo>
                  <a:cubicBezTo>
                    <a:pt x="241" y="40"/>
                    <a:pt x="169" y="64"/>
                    <a:pt x="145" y="136"/>
                  </a:cubicBezTo>
                  <a:cubicBezTo>
                    <a:pt x="97" y="208"/>
                    <a:pt x="97" y="280"/>
                    <a:pt x="121" y="352"/>
                  </a:cubicBezTo>
                  <a:cubicBezTo>
                    <a:pt x="121" y="352"/>
                    <a:pt x="121" y="376"/>
                    <a:pt x="121" y="376"/>
                  </a:cubicBezTo>
                  <a:cubicBezTo>
                    <a:pt x="121" y="400"/>
                    <a:pt x="121" y="424"/>
                    <a:pt x="121" y="448"/>
                  </a:cubicBezTo>
                  <a:cubicBezTo>
                    <a:pt x="121" y="496"/>
                    <a:pt x="121" y="544"/>
                    <a:pt x="121" y="592"/>
                  </a:cubicBezTo>
                  <a:cubicBezTo>
                    <a:pt x="145" y="688"/>
                    <a:pt x="145" y="784"/>
                    <a:pt x="121" y="880"/>
                  </a:cubicBezTo>
                  <a:cubicBezTo>
                    <a:pt x="121" y="928"/>
                    <a:pt x="121" y="976"/>
                    <a:pt x="121" y="1024"/>
                  </a:cubicBezTo>
                  <a:cubicBezTo>
                    <a:pt x="121" y="1024"/>
                    <a:pt x="121" y="1048"/>
                    <a:pt x="121" y="1072"/>
                  </a:cubicBezTo>
                  <a:cubicBezTo>
                    <a:pt x="97" y="1096"/>
                    <a:pt x="97" y="1120"/>
                    <a:pt x="97" y="1120"/>
                  </a:cubicBezTo>
                  <a:cubicBezTo>
                    <a:pt x="97" y="1216"/>
                    <a:pt x="73" y="1312"/>
                    <a:pt x="49" y="1408"/>
                  </a:cubicBezTo>
                  <a:cubicBezTo>
                    <a:pt x="1" y="1552"/>
                    <a:pt x="97" y="1720"/>
                    <a:pt x="241" y="1744"/>
                  </a:cubicBezTo>
                  <a:cubicBezTo>
                    <a:pt x="266" y="1753"/>
                    <a:pt x="292" y="1757"/>
                    <a:pt x="317" y="1757"/>
                  </a:cubicBezTo>
                  <a:cubicBezTo>
                    <a:pt x="433" y="1757"/>
                    <a:pt x="538" y="1671"/>
                    <a:pt x="577" y="1552"/>
                  </a:cubicBezTo>
                  <a:cubicBezTo>
                    <a:pt x="697" y="1120"/>
                    <a:pt x="721" y="664"/>
                    <a:pt x="649" y="208"/>
                  </a:cubicBezTo>
                  <a:cubicBezTo>
                    <a:pt x="649" y="136"/>
                    <a:pt x="577" y="64"/>
                    <a:pt x="529" y="40"/>
                  </a:cubicBezTo>
                  <a:cubicBezTo>
                    <a:pt x="487" y="12"/>
                    <a:pt x="445"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p:cNvSpPr/>
            <p:nvPr/>
          </p:nvSpPr>
          <p:spPr>
            <a:xfrm>
              <a:off x="2372525" y="3136500"/>
              <a:ext cx="550" cy="975"/>
            </a:xfrm>
            <a:custGeom>
              <a:avLst/>
              <a:gdLst/>
              <a:ahLst/>
              <a:cxnLst/>
              <a:rect l="l" t="t" r="r" b="b"/>
              <a:pathLst>
                <a:path w="22" h="39" extrusionOk="0">
                  <a:moveTo>
                    <a:pt x="1" y="1"/>
                  </a:moveTo>
                  <a:lnTo>
                    <a:pt x="1" y="1"/>
                  </a:lnTo>
                  <a:cubicBezTo>
                    <a:pt x="10" y="29"/>
                    <a:pt x="16" y="39"/>
                    <a:pt x="18" y="39"/>
                  </a:cubicBezTo>
                  <a:cubicBezTo>
                    <a:pt x="21" y="39"/>
                    <a:pt x="16" y="15"/>
                    <a:pt x="1" y="1"/>
                  </a:cubicBezTo>
                  <a:close/>
                </a:path>
              </a:pathLst>
            </a:custGeom>
            <a:solidFill>
              <a:srgbClr val="9BD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p:cNvSpPr/>
            <p:nvPr/>
          </p:nvSpPr>
          <p:spPr>
            <a:xfrm>
              <a:off x="2370125" y="3125050"/>
              <a:ext cx="19250" cy="38450"/>
            </a:xfrm>
            <a:custGeom>
              <a:avLst/>
              <a:gdLst/>
              <a:ahLst/>
              <a:cxnLst/>
              <a:rect l="l" t="t" r="r" b="b"/>
              <a:pathLst>
                <a:path w="770" h="1538" extrusionOk="0">
                  <a:moveTo>
                    <a:pt x="326" y="1"/>
                  </a:moveTo>
                  <a:cubicBezTo>
                    <a:pt x="274" y="1"/>
                    <a:pt x="220" y="17"/>
                    <a:pt x="169" y="51"/>
                  </a:cubicBezTo>
                  <a:cubicBezTo>
                    <a:pt x="49" y="123"/>
                    <a:pt x="1" y="291"/>
                    <a:pt x="73" y="411"/>
                  </a:cubicBezTo>
                  <a:cubicBezTo>
                    <a:pt x="97" y="435"/>
                    <a:pt x="97" y="459"/>
                    <a:pt x="97" y="459"/>
                  </a:cubicBezTo>
                  <a:cubicBezTo>
                    <a:pt x="97" y="483"/>
                    <a:pt x="121" y="507"/>
                    <a:pt x="121" y="531"/>
                  </a:cubicBezTo>
                  <a:cubicBezTo>
                    <a:pt x="145" y="579"/>
                    <a:pt x="145" y="627"/>
                    <a:pt x="169" y="675"/>
                  </a:cubicBezTo>
                  <a:cubicBezTo>
                    <a:pt x="169" y="747"/>
                    <a:pt x="169" y="843"/>
                    <a:pt x="169" y="915"/>
                  </a:cubicBezTo>
                  <a:cubicBezTo>
                    <a:pt x="145" y="939"/>
                    <a:pt x="145" y="987"/>
                    <a:pt x="145" y="1011"/>
                  </a:cubicBezTo>
                  <a:cubicBezTo>
                    <a:pt x="121" y="1035"/>
                    <a:pt x="121" y="1059"/>
                    <a:pt x="121" y="1083"/>
                  </a:cubicBezTo>
                  <a:cubicBezTo>
                    <a:pt x="121" y="1107"/>
                    <a:pt x="121" y="1107"/>
                    <a:pt x="97" y="1107"/>
                  </a:cubicBezTo>
                  <a:cubicBezTo>
                    <a:pt x="97" y="1107"/>
                    <a:pt x="97" y="1107"/>
                    <a:pt x="97" y="1131"/>
                  </a:cubicBezTo>
                  <a:cubicBezTo>
                    <a:pt x="73" y="1179"/>
                    <a:pt x="49" y="1251"/>
                    <a:pt x="73" y="1347"/>
                  </a:cubicBezTo>
                  <a:cubicBezTo>
                    <a:pt x="97" y="1395"/>
                    <a:pt x="145" y="1467"/>
                    <a:pt x="193" y="1515"/>
                  </a:cubicBezTo>
                  <a:cubicBezTo>
                    <a:pt x="237" y="1529"/>
                    <a:pt x="285" y="1537"/>
                    <a:pt x="332" y="1537"/>
                  </a:cubicBezTo>
                  <a:cubicBezTo>
                    <a:pt x="440" y="1537"/>
                    <a:pt x="544" y="1495"/>
                    <a:pt x="577" y="1395"/>
                  </a:cubicBezTo>
                  <a:cubicBezTo>
                    <a:pt x="769" y="987"/>
                    <a:pt x="769" y="531"/>
                    <a:pt x="553" y="147"/>
                  </a:cubicBezTo>
                  <a:cubicBezTo>
                    <a:pt x="507" y="54"/>
                    <a:pt x="42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p:cNvSpPr/>
            <p:nvPr/>
          </p:nvSpPr>
          <p:spPr>
            <a:xfrm>
              <a:off x="2371325" y="3018900"/>
              <a:ext cx="17450" cy="41425"/>
            </a:xfrm>
            <a:custGeom>
              <a:avLst/>
              <a:gdLst/>
              <a:ahLst/>
              <a:cxnLst/>
              <a:rect l="l" t="t" r="r" b="b"/>
              <a:pathLst>
                <a:path w="698" h="1657" extrusionOk="0">
                  <a:moveTo>
                    <a:pt x="313" y="0"/>
                  </a:moveTo>
                  <a:cubicBezTo>
                    <a:pt x="169" y="0"/>
                    <a:pt x="1" y="120"/>
                    <a:pt x="25" y="288"/>
                  </a:cubicBezTo>
                  <a:cubicBezTo>
                    <a:pt x="49" y="648"/>
                    <a:pt x="97" y="1008"/>
                    <a:pt x="121" y="1368"/>
                  </a:cubicBezTo>
                  <a:cubicBezTo>
                    <a:pt x="145" y="1440"/>
                    <a:pt x="145" y="1512"/>
                    <a:pt x="217" y="1560"/>
                  </a:cubicBezTo>
                  <a:cubicBezTo>
                    <a:pt x="265" y="1608"/>
                    <a:pt x="337" y="1656"/>
                    <a:pt x="409" y="1656"/>
                  </a:cubicBezTo>
                  <a:cubicBezTo>
                    <a:pt x="553" y="1632"/>
                    <a:pt x="697" y="1512"/>
                    <a:pt x="697" y="1368"/>
                  </a:cubicBezTo>
                  <a:cubicBezTo>
                    <a:pt x="649" y="1008"/>
                    <a:pt x="625" y="648"/>
                    <a:pt x="577" y="288"/>
                  </a:cubicBezTo>
                  <a:cubicBezTo>
                    <a:pt x="577" y="216"/>
                    <a:pt x="553" y="144"/>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2"/>
            <p:cNvSpPr/>
            <p:nvPr/>
          </p:nvSpPr>
          <p:spPr>
            <a:xfrm>
              <a:off x="2374325" y="2951075"/>
              <a:ext cx="13850" cy="27625"/>
            </a:xfrm>
            <a:custGeom>
              <a:avLst/>
              <a:gdLst/>
              <a:ahLst/>
              <a:cxnLst/>
              <a:rect l="l" t="t" r="r" b="b"/>
              <a:pathLst>
                <a:path w="554" h="1105" extrusionOk="0">
                  <a:moveTo>
                    <a:pt x="265" y="1"/>
                  </a:moveTo>
                  <a:cubicBezTo>
                    <a:pt x="193" y="1"/>
                    <a:pt x="121" y="25"/>
                    <a:pt x="73" y="73"/>
                  </a:cubicBezTo>
                  <a:cubicBezTo>
                    <a:pt x="25" y="145"/>
                    <a:pt x="1" y="193"/>
                    <a:pt x="1" y="289"/>
                  </a:cubicBezTo>
                  <a:lnTo>
                    <a:pt x="1" y="817"/>
                  </a:lnTo>
                  <a:cubicBezTo>
                    <a:pt x="1" y="889"/>
                    <a:pt x="25" y="961"/>
                    <a:pt x="73" y="1009"/>
                  </a:cubicBezTo>
                  <a:cubicBezTo>
                    <a:pt x="121" y="1057"/>
                    <a:pt x="193" y="1105"/>
                    <a:pt x="265" y="1105"/>
                  </a:cubicBezTo>
                  <a:cubicBezTo>
                    <a:pt x="337" y="1105"/>
                    <a:pt x="409" y="1081"/>
                    <a:pt x="457" y="1009"/>
                  </a:cubicBezTo>
                  <a:cubicBezTo>
                    <a:pt x="505" y="961"/>
                    <a:pt x="553" y="889"/>
                    <a:pt x="553" y="817"/>
                  </a:cubicBezTo>
                  <a:lnTo>
                    <a:pt x="553" y="289"/>
                  </a:lnTo>
                  <a:cubicBezTo>
                    <a:pt x="553" y="217"/>
                    <a:pt x="529" y="121"/>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2"/>
            <p:cNvSpPr/>
            <p:nvPr/>
          </p:nvSpPr>
          <p:spPr>
            <a:xfrm>
              <a:off x="2376725" y="2861275"/>
              <a:ext cx="16850" cy="33225"/>
            </a:xfrm>
            <a:custGeom>
              <a:avLst/>
              <a:gdLst/>
              <a:ahLst/>
              <a:cxnLst/>
              <a:rect l="l" t="t" r="r" b="b"/>
              <a:pathLst>
                <a:path w="674" h="1329" extrusionOk="0">
                  <a:moveTo>
                    <a:pt x="272" y="1"/>
                  </a:moveTo>
                  <a:cubicBezTo>
                    <a:pt x="229" y="1"/>
                    <a:pt x="187" y="12"/>
                    <a:pt x="145" y="41"/>
                  </a:cubicBezTo>
                  <a:cubicBezTo>
                    <a:pt x="97" y="89"/>
                    <a:pt x="25" y="137"/>
                    <a:pt x="25" y="209"/>
                  </a:cubicBezTo>
                  <a:cubicBezTo>
                    <a:pt x="1" y="305"/>
                    <a:pt x="1" y="377"/>
                    <a:pt x="1" y="473"/>
                  </a:cubicBezTo>
                  <a:cubicBezTo>
                    <a:pt x="1" y="569"/>
                    <a:pt x="1" y="641"/>
                    <a:pt x="1" y="737"/>
                  </a:cubicBezTo>
                  <a:cubicBezTo>
                    <a:pt x="25" y="905"/>
                    <a:pt x="73" y="1049"/>
                    <a:pt x="145" y="1193"/>
                  </a:cubicBezTo>
                  <a:cubicBezTo>
                    <a:pt x="169" y="1241"/>
                    <a:pt x="265" y="1289"/>
                    <a:pt x="313" y="1313"/>
                  </a:cubicBezTo>
                  <a:cubicBezTo>
                    <a:pt x="343" y="1323"/>
                    <a:pt x="377" y="1328"/>
                    <a:pt x="410" y="1328"/>
                  </a:cubicBezTo>
                  <a:cubicBezTo>
                    <a:pt x="456" y="1328"/>
                    <a:pt x="501" y="1317"/>
                    <a:pt x="529" y="1289"/>
                  </a:cubicBezTo>
                  <a:cubicBezTo>
                    <a:pt x="601" y="1241"/>
                    <a:pt x="649" y="1193"/>
                    <a:pt x="649" y="1121"/>
                  </a:cubicBezTo>
                  <a:cubicBezTo>
                    <a:pt x="673" y="1097"/>
                    <a:pt x="673" y="1073"/>
                    <a:pt x="673" y="1049"/>
                  </a:cubicBezTo>
                  <a:cubicBezTo>
                    <a:pt x="673" y="1001"/>
                    <a:pt x="649" y="977"/>
                    <a:pt x="649" y="929"/>
                  </a:cubicBezTo>
                  <a:cubicBezTo>
                    <a:pt x="601" y="833"/>
                    <a:pt x="577" y="737"/>
                    <a:pt x="553" y="641"/>
                  </a:cubicBezTo>
                  <a:cubicBezTo>
                    <a:pt x="553" y="537"/>
                    <a:pt x="553" y="451"/>
                    <a:pt x="553" y="353"/>
                  </a:cubicBezTo>
                  <a:cubicBezTo>
                    <a:pt x="577" y="281"/>
                    <a:pt x="577" y="209"/>
                    <a:pt x="529" y="137"/>
                  </a:cubicBezTo>
                  <a:cubicBezTo>
                    <a:pt x="481" y="89"/>
                    <a:pt x="433" y="41"/>
                    <a:pt x="361" y="17"/>
                  </a:cubicBezTo>
                  <a:cubicBezTo>
                    <a:pt x="331" y="7"/>
                    <a:pt x="3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2"/>
            <p:cNvSpPr/>
            <p:nvPr/>
          </p:nvSpPr>
          <p:spPr>
            <a:xfrm>
              <a:off x="2416950" y="2864300"/>
              <a:ext cx="20425" cy="43600"/>
            </a:xfrm>
            <a:custGeom>
              <a:avLst/>
              <a:gdLst/>
              <a:ahLst/>
              <a:cxnLst/>
              <a:rect l="l" t="t" r="r" b="b"/>
              <a:pathLst>
                <a:path w="817" h="1744" extrusionOk="0">
                  <a:moveTo>
                    <a:pt x="518" y="0"/>
                  </a:moveTo>
                  <a:cubicBezTo>
                    <a:pt x="419" y="0"/>
                    <a:pt x="319" y="43"/>
                    <a:pt x="288" y="136"/>
                  </a:cubicBezTo>
                  <a:cubicBezTo>
                    <a:pt x="96" y="544"/>
                    <a:pt x="0" y="1000"/>
                    <a:pt x="24" y="1480"/>
                  </a:cubicBezTo>
                  <a:cubicBezTo>
                    <a:pt x="24" y="1624"/>
                    <a:pt x="144" y="1744"/>
                    <a:pt x="312" y="1744"/>
                  </a:cubicBezTo>
                  <a:cubicBezTo>
                    <a:pt x="456" y="1744"/>
                    <a:pt x="576" y="1624"/>
                    <a:pt x="576" y="1480"/>
                  </a:cubicBezTo>
                  <a:cubicBezTo>
                    <a:pt x="576" y="1360"/>
                    <a:pt x="576" y="1264"/>
                    <a:pt x="576" y="1168"/>
                  </a:cubicBezTo>
                  <a:cubicBezTo>
                    <a:pt x="576" y="1120"/>
                    <a:pt x="600" y="1072"/>
                    <a:pt x="600" y="1024"/>
                  </a:cubicBezTo>
                  <a:cubicBezTo>
                    <a:pt x="600" y="1024"/>
                    <a:pt x="600" y="1000"/>
                    <a:pt x="600" y="1000"/>
                  </a:cubicBezTo>
                  <a:cubicBezTo>
                    <a:pt x="600" y="976"/>
                    <a:pt x="600" y="952"/>
                    <a:pt x="600" y="928"/>
                  </a:cubicBezTo>
                  <a:cubicBezTo>
                    <a:pt x="624" y="832"/>
                    <a:pt x="648" y="736"/>
                    <a:pt x="672" y="664"/>
                  </a:cubicBezTo>
                  <a:cubicBezTo>
                    <a:pt x="696" y="616"/>
                    <a:pt x="720" y="568"/>
                    <a:pt x="720" y="520"/>
                  </a:cubicBezTo>
                  <a:cubicBezTo>
                    <a:pt x="744" y="496"/>
                    <a:pt x="744" y="472"/>
                    <a:pt x="744" y="448"/>
                  </a:cubicBezTo>
                  <a:cubicBezTo>
                    <a:pt x="744" y="424"/>
                    <a:pt x="768" y="424"/>
                    <a:pt x="768" y="400"/>
                  </a:cubicBezTo>
                  <a:cubicBezTo>
                    <a:pt x="768" y="400"/>
                    <a:pt x="768" y="400"/>
                    <a:pt x="768" y="424"/>
                  </a:cubicBezTo>
                  <a:cubicBezTo>
                    <a:pt x="792" y="352"/>
                    <a:pt x="816" y="280"/>
                    <a:pt x="792" y="208"/>
                  </a:cubicBezTo>
                  <a:cubicBezTo>
                    <a:pt x="768" y="136"/>
                    <a:pt x="720" y="64"/>
                    <a:pt x="672" y="40"/>
                  </a:cubicBezTo>
                  <a:cubicBezTo>
                    <a:pt x="629" y="14"/>
                    <a:pt x="574" y="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2"/>
            <p:cNvSpPr/>
            <p:nvPr/>
          </p:nvSpPr>
          <p:spPr>
            <a:xfrm>
              <a:off x="2420550" y="2978075"/>
              <a:ext cx="17425" cy="41450"/>
            </a:xfrm>
            <a:custGeom>
              <a:avLst/>
              <a:gdLst/>
              <a:ahLst/>
              <a:cxnLst/>
              <a:rect l="l" t="t" r="r" b="b"/>
              <a:pathLst>
                <a:path w="697" h="1658" extrusionOk="0">
                  <a:moveTo>
                    <a:pt x="288" y="1"/>
                  </a:moveTo>
                  <a:cubicBezTo>
                    <a:pt x="144" y="1"/>
                    <a:pt x="0" y="121"/>
                    <a:pt x="24" y="289"/>
                  </a:cubicBezTo>
                  <a:cubicBezTo>
                    <a:pt x="48" y="649"/>
                    <a:pt x="72" y="1009"/>
                    <a:pt x="120" y="1369"/>
                  </a:cubicBezTo>
                  <a:cubicBezTo>
                    <a:pt x="120" y="1441"/>
                    <a:pt x="144" y="1513"/>
                    <a:pt x="192" y="1561"/>
                  </a:cubicBezTo>
                  <a:cubicBezTo>
                    <a:pt x="240" y="1609"/>
                    <a:pt x="336" y="1657"/>
                    <a:pt x="408" y="1657"/>
                  </a:cubicBezTo>
                  <a:cubicBezTo>
                    <a:pt x="528" y="1633"/>
                    <a:pt x="696" y="1537"/>
                    <a:pt x="672" y="1369"/>
                  </a:cubicBezTo>
                  <a:cubicBezTo>
                    <a:pt x="648" y="1009"/>
                    <a:pt x="600" y="649"/>
                    <a:pt x="576" y="289"/>
                  </a:cubicBezTo>
                  <a:cubicBezTo>
                    <a:pt x="576" y="217"/>
                    <a:pt x="552" y="145"/>
                    <a:pt x="504" y="97"/>
                  </a:cubicBezTo>
                  <a:cubicBezTo>
                    <a:pt x="456" y="49"/>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2"/>
            <p:cNvSpPr/>
            <p:nvPr/>
          </p:nvSpPr>
          <p:spPr>
            <a:xfrm>
              <a:off x="2422350" y="3062625"/>
              <a:ext cx="18025" cy="57175"/>
            </a:xfrm>
            <a:custGeom>
              <a:avLst/>
              <a:gdLst/>
              <a:ahLst/>
              <a:cxnLst/>
              <a:rect l="l" t="t" r="r" b="b"/>
              <a:pathLst>
                <a:path w="721" h="2287" extrusionOk="0">
                  <a:moveTo>
                    <a:pt x="320" y="1"/>
                  </a:moveTo>
                  <a:cubicBezTo>
                    <a:pt x="309" y="1"/>
                    <a:pt x="299" y="2"/>
                    <a:pt x="288" y="3"/>
                  </a:cubicBezTo>
                  <a:cubicBezTo>
                    <a:pt x="144" y="3"/>
                    <a:pt x="0" y="123"/>
                    <a:pt x="0" y="267"/>
                  </a:cubicBezTo>
                  <a:cubicBezTo>
                    <a:pt x="48" y="843"/>
                    <a:pt x="96" y="1443"/>
                    <a:pt x="144" y="2020"/>
                  </a:cubicBezTo>
                  <a:cubicBezTo>
                    <a:pt x="144" y="2153"/>
                    <a:pt x="247" y="2286"/>
                    <a:pt x="377" y="2286"/>
                  </a:cubicBezTo>
                  <a:cubicBezTo>
                    <a:pt x="387" y="2286"/>
                    <a:pt x="398" y="2285"/>
                    <a:pt x="408" y="2284"/>
                  </a:cubicBezTo>
                  <a:cubicBezTo>
                    <a:pt x="552" y="2284"/>
                    <a:pt x="720" y="2164"/>
                    <a:pt x="696" y="2020"/>
                  </a:cubicBezTo>
                  <a:cubicBezTo>
                    <a:pt x="648" y="1443"/>
                    <a:pt x="600" y="843"/>
                    <a:pt x="552" y="267"/>
                  </a:cubicBez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2"/>
            <p:cNvSpPr/>
            <p:nvPr/>
          </p:nvSpPr>
          <p:spPr>
            <a:xfrm>
              <a:off x="2422950" y="3179325"/>
              <a:ext cx="18025" cy="43975"/>
            </a:xfrm>
            <a:custGeom>
              <a:avLst/>
              <a:gdLst/>
              <a:ahLst/>
              <a:cxnLst/>
              <a:rect l="l" t="t" r="r" b="b"/>
              <a:pathLst>
                <a:path w="721" h="1759" extrusionOk="0">
                  <a:moveTo>
                    <a:pt x="391" y="0"/>
                  </a:moveTo>
                  <a:cubicBezTo>
                    <a:pt x="360" y="0"/>
                    <a:pt x="332" y="6"/>
                    <a:pt x="312" y="16"/>
                  </a:cubicBezTo>
                  <a:cubicBezTo>
                    <a:pt x="144" y="64"/>
                    <a:pt x="96" y="208"/>
                    <a:pt x="120" y="352"/>
                  </a:cubicBezTo>
                  <a:cubicBezTo>
                    <a:pt x="120" y="352"/>
                    <a:pt x="120" y="376"/>
                    <a:pt x="120" y="376"/>
                  </a:cubicBezTo>
                  <a:cubicBezTo>
                    <a:pt x="120" y="400"/>
                    <a:pt x="120" y="424"/>
                    <a:pt x="120" y="448"/>
                  </a:cubicBezTo>
                  <a:cubicBezTo>
                    <a:pt x="120" y="496"/>
                    <a:pt x="120" y="544"/>
                    <a:pt x="120" y="592"/>
                  </a:cubicBezTo>
                  <a:cubicBezTo>
                    <a:pt x="144" y="688"/>
                    <a:pt x="144" y="784"/>
                    <a:pt x="120" y="880"/>
                  </a:cubicBezTo>
                  <a:cubicBezTo>
                    <a:pt x="120" y="928"/>
                    <a:pt x="120" y="976"/>
                    <a:pt x="120" y="1024"/>
                  </a:cubicBezTo>
                  <a:cubicBezTo>
                    <a:pt x="120" y="1024"/>
                    <a:pt x="120" y="1048"/>
                    <a:pt x="120" y="1072"/>
                  </a:cubicBezTo>
                  <a:cubicBezTo>
                    <a:pt x="120" y="1072"/>
                    <a:pt x="96" y="1120"/>
                    <a:pt x="96" y="1120"/>
                  </a:cubicBezTo>
                  <a:cubicBezTo>
                    <a:pt x="96" y="1216"/>
                    <a:pt x="72" y="1312"/>
                    <a:pt x="48" y="1408"/>
                  </a:cubicBezTo>
                  <a:cubicBezTo>
                    <a:pt x="0" y="1552"/>
                    <a:pt x="96" y="1720"/>
                    <a:pt x="240" y="1744"/>
                  </a:cubicBezTo>
                  <a:cubicBezTo>
                    <a:pt x="270" y="1754"/>
                    <a:pt x="300" y="1759"/>
                    <a:pt x="330" y="1759"/>
                  </a:cubicBezTo>
                  <a:cubicBezTo>
                    <a:pt x="447" y="1759"/>
                    <a:pt x="557" y="1686"/>
                    <a:pt x="576" y="1552"/>
                  </a:cubicBezTo>
                  <a:cubicBezTo>
                    <a:pt x="696" y="1120"/>
                    <a:pt x="720" y="664"/>
                    <a:pt x="648" y="208"/>
                  </a:cubicBezTo>
                  <a:cubicBezTo>
                    <a:pt x="648" y="136"/>
                    <a:pt x="576" y="64"/>
                    <a:pt x="528" y="40"/>
                  </a:cubicBezTo>
                  <a:cubicBezTo>
                    <a:pt x="486" y="12"/>
                    <a:pt x="43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2"/>
            <p:cNvSpPr/>
            <p:nvPr/>
          </p:nvSpPr>
          <p:spPr>
            <a:xfrm>
              <a:off x="2419350" y="3258250"/>
              <a:ext cx="18575" cy="46300"/>
            </a:xfrm>
            <a:custGeom>
              <a:avLst/>
              <a:gdLst/>
              <a:ahLst/>
              <a:cxnLst/>
              <a:rect l="l" t="t" r="r" b="b"/>
              <a:pathLst>
                <a:path w="743" h="1852" extrusionOk="0">
                  <a:moveTo>
                    <a:pt x="465" y="0"/>
                  </a:moveTo>
                  <a:cubicBezTo>
                    <a:pt x="454" y="0"/>
                    <a:pt x="443" y="1"/>
                    <a:pt x="432" y="3"/>
                  </a:cubicBezTo>
                  <a:cubicBezTo>
                    <a:pt x="264" y="3"/>
                    <a:pt x="168" y="123"/>
                    <a:pt x="168" y="267"/>
                  </a:cubicBezTo>
                  <a:lnTo>
                    <a:pt x="24" y="1587"/>
                  </a:lnTo>
                  <a:cubicBezTo>
                    <a:pt x="0" y="1731"/>
                    <a:pt x="168" y="1851"/>
                    <a:pt x="312" y="1851"/>
                  </a:cubicBezTo>
                  <a:cubicBezTo>
                    <a:pt x="480" y="1851"/>
                    <a:pt x="576" y="1731"/>
                    <a:pt x="576" y="1587"/>
                  </a:cubicBezTo>
                  <a:lnTo>
                    <a:pt x="720" y="267"/>
                  </a:lnTo>
                  <a:cubicBezTo>
                    <a:pt x="742" y="134"/>
                    <a:pt x="600"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2"/>
            <p:cNvSpPr/>
            <p:nvPr/>
          </p:nvSpPr>
          <p:spPr>
            <a:xfrm>
              <a:off x="2417550" y="3358525"/>
              <a:ext cx="13825" cy="41425"/>
            </a:xfrm>
            <a:custGeom>
              <a:avLst/>
              <a:gdLst/>
              <a:ahLst/>
              <a:cxnLst/>
              <a:rect l="l" t="t" r="r" b="b"/>
              <a:pathLst>
                <a:path w="553" h="1657" extrusionOk="0">
                  <a:moveTo>
                    <a:pt x="288" y="1"/>
                  </a:moveTo>
                  <a:cubicBezTo>
                    <a:pt x="120" y="1"/>
                    <a:pt x="0" y="121"/>
                    <a:pt x="0" y="289"/>
                  </a:cubicBezTo>
                  <a:lnTo>
                    <a:pt x="0" y="1369"/>
                  </a:lnTo>
                  <a:cubicBezTo>
                    <a:pt x="0" y="1513"/>
                    <a:pt x="120" y="1657"/>
                    <a:pt x="288" y="1657"/>
                  </a:cubicBezTo>
                  <a:cubicBezTo>
                    <a:pt x="432" y="1633"/>
                    <a:pt x="552" y="1537"/>
                    <a:pt x="552" y="1369"/>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2"/>
            <p:cNvSpPr/>
            <p:nvPr/>
          </p:nvSpPr>
          <p:spPr>
            <a:xfrm>
              <a:off x="2412150" y="3443075"/>
              <a:ext cx="13825" cy="43875"/>
            </a:xfrm>
            <a:custGeom>
              <a:avLst/>
              <a:gdLst/>
              <a:ahLst/>
              <a:cxnLst/>
              <a:rect l="l" t="t" r="r" b="b"/>
              <a:pathLst>
                <a:path w="553" h="1755" extrusionOk="0">
                  <a:moveTo>
                    <a:pt x="320" y="0"/>
                  </a:moveTo>
                  <a:cubicBezTo>
                    <a:pt x="309" y="0"/>
                    <a:pt x="299" y="1"/>
                    <a:pt x="288" y="3"/>
                  </a:cubicBezTo>
                  <a:cubicBezTo>
                    <a:pt x="120" y="3"/>
                    <a:pt x="0" y="123"/>
                    <a:pt x="0" y="267"/>
                  </a:cubicBezTo>
                  <a:lnTo>
                    <a:pt x="0" y="1467"/>
                  </a:lnTo>
                  <a:cubicBezTo>
                    <a:pt x="0" y="1611"/>
                    <a:pt x="120" y="1755"/>
                    <a:pt x="288" y="1755"/>
                  </a:cubicBezTo>
                  <a:cubicBezTo>
                    <a:pt x="432" y="1731"/>
                    <a:pt x="552" y="1611"/>
                    <a:pt x="552" y="1467"/>
                  </a:cubicBezTo>
                  <a:lnTo>
                    <a:pt x="552" y="267"/>
                  </a:lnTo>
                  <a:cubicBezTo>
                    <a:pt x="552" y="134"/>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2"/>
            <p:cNvSpPr/>
            <p:nvPr/>
          </p:nvSpPr>
          <p:spPr>
            <a:xfrm>
              <a:off x="2403750" y="3516100"/>
              <a:ext cx="16825" cy="30275"/>
            </a:xfrm>
            <a:custGeom>
              <a:avLst/>
              <a:gdLst/>
              <a:ahLst/>
              <a:cxnLst/>
              <a:rect l="l" t="t" r="r" b="b"/>
              <a:pathLst>
                <a:path w="673" h="1211" extrusionOk="0">
                  <a:moveTo>
                    <a:pt x="404" y="0"/>
                  </a:moveTo>
                  <a:cubicBezTo>
                    <a:pt x="356" y="0"/>
                    <a:pt x="298" y="17"/>
                    <a:pt x="264" y="34"/>
                  </a:cubicBezTo>
                  <a:cubicBezTo>
                    <a:pt x="192" y="82"/>
                    <a:pt x="144" y="130"/>
                    <a:pt x="120" y="202"/>
                  </a:cubicBezTo>
                  <a:cubicBezTo>
                    <a:pt x="96" y="418"/>
                    <a:pt x="48" y="634"/>
                    <a:pt x="24" y="850"/>
                  </a:cubicBezTo>
                  <a:cubicBezTo>
                    <a:pt x="0" y="946"/>
                    <a:pt x="0" y="1018"/>
                    <a:pt x="48" y="1066"/>
                  </a:cubicBezTo>
                  <a:cubicBezTo>
                    <a:pt x="72" y="1138"/>
                    <a:pt x="144" y="1186"/>
                    <a:pt x="216" y="1210"/>
                  </a:cubicBezTo>
                  <a:cubicBezTo>
                    <a:pt x="288" y="1210"/>
                    <a:pt x="360" y="1210"/>
                    <a:pt x="432" y="1186"/>
                  </a:cubicBezTo>
                  <a:cubicBezTo>
                    <a:pt x="480" y="1138"/>
                    <a:pt x="552" y="1090"/>
                    <a:pt x="552" y="1018"/>
                  </a:cubicBezTo>
                  <a:lnTo>
                    <a:pt x="672" y="346"/>
                  </a:lnTo>
                  <a:cubicBezTo>
                    <a:pt x="672" y="274"/>
                    <a:pt x="672" y="202"/>
                    <a:pt x="624" y="154"/>
                  </a:cubicBezTo>
                  <a:cubicBezTo>
                    <a:pt x="600" y="82"/>
                    <a:pt x="528" y="34"/>
                    <a:pt x="456" y="10"/>
                  </a:cubicBezTo>
                  <a:cubicBezTo>
                    <a:pt x="442" y="3"/>
                    <a:pt x="424"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2"/>
            <p:cNvSpPr/>
            <p:nvPr/>
          </p:nvSpPr>
          <p:spPr>
            <a:xfrm>
              <a:off x="2391150" y="3570350"/>
              <a:ext cx="18025" cy="14425"/>
            </a:xfrm>
            <a:custGeom>
              <a:avLst/>
              <a:gdLst/>
              <a:ahLst/>
              <a:cxnLst/>
              <a:rect l="l" t="t" r="r" b="b"/>
              <a:pathLst>
                <a:path w="721" h="577" extrusionOk="0">
                  <a:moveTo>
                    <a:pt x="360" y="0"/>
                  </a:moveTo>
                  <a:cubicBezTo>
                    <a:pt x="0" y="0"/>
                    <a:pt x="0" y="576"/>
                    <a:pt x="360" y="576"/>
                  </a:cubicBezTo>
                  <a:cubicBezTo>
                    <a:pt x="720" y="576"/>
                    <a:pt x="720" y="0"/>
                    <a:pt x="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2"/>
            <p:cNvSpPr/>
            <p:nvPr/>
          </p:nvSpPr>
          <p:spPr>
            <a:xfrm>
              <a:off x="2439750" y="3491625"/>
              <a:ext cx="24625" cy="35775"/>
            </a:xfrm>
            <a:custGeom>
              <a:avLst/>
              <a:gdLst/>
              <a:ahLst/>
              <a:cxnLst/>
              <a:rect l="l" t="t" r="r" b="b"/>
              <a:pathLst>
                <a:path w="985" h="1431" extrusionOk="0">
                  <a:moveTo>
                    <a:pt x="713" y="1"/>
                  </a:moveTo>
                  <a:cubicBezTo>
                    <a:pt x="584" y="1"/>
                    <a:pt x="450" y="74"/>
                    <a:pt x="408" y="221"/>
                  </a:cubicBezTo>
                  <a:cubicBezTo>
                    <a:pt x="384" y="341"/>
                    <a:pt x="360" y="437"/>
                    <a:pt x="312" y="557"/>
                  </a:cubicBezTo>
                  <a:cubicBezTo>
                    <a:pt x="240" y="701"/>
                    <a:pt x="168" y="845"/>
                    <a:pt x="72" y="965"/>
                  </a:cubicBezTo>
                  <a:cubicBezTo>
                    <a:pt x="24" y="1013"/>
                    <a:pt x="0" y="1085"/>
                    <a:pt x="0" y="1157"/>
                  </a:cubicBezTo>
                  <a:cubicBezTo>
                    <a:pt x="0" y="1229"/>
                    <a:pt x="24" y="1301"/>
                    <a:pt x="72" y="1349"/>
                  </a:cubicBezTo>
                  <a:cubicBezTo>
                    <a:pt x="123" y="1400"/>
                    <a:pt x="200" y="1430"/>
                    <a:pt x="276" y="1430"/>
                  </a:cubicBezTo>
                  <a:cubicBezTo>
                    <a:pt x="344" y="1430"/>
                    <a:pt x="411" y="1406"/>
                    <a:pt x="456" y="1349"/>
                  </a:cubicBezTo>
                  <a:cubicBezTo>
                    <a:pt x="696" y="1061"/>
                    <a:pt x="888" y="725"/>
                    <a:pt x="960" y="365"/>
                  </a:cubicBezTo>
                  <a:cubicBezTo>
                    <a:pt x="984" y="293"/>
                    <a:pt x="960" y="197"/>
                    <a:pt x="936" y="149"/>
                  </a:cubicBezTo>
                  <a:cubicBezTo>
                    <a:pt x="888" y="77"/>
                    <a:pt x="840" y="29"/>
                    <a:pt x="768" y="5"/>
                  </a:cubicBezTo>
                  <a:cubicBezTo>
                    <a:pt x="750" y="2"/>
                    <a:pt x="732"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2"/>
            <p:cNvSpPr/>
            <p:nvPr/>
          </p:nvSpPr>
          <p:spPr>
            <a:xfrm>
              <a:off x="2455350" y="3413125"/>
              <a:ext cx="19825" cy="27625"/>
            </a:xfrm>
            <a:custGeom>
              <a:avLst/>
              <a:gdLst/>
              <a:ahLst/>
              <a:cxnLst/>
              <a:rect l="l" t="t" r="r" b="b"/>
              <a:pathLst>
                <a:path w="793" h="1105" extrusionOk="0">
                  <a:moveTo>
                    <a:pt x="504" y="1"/>
                  </a:moveTo>
                  <a:cubicBezTo>
                    <a:pt x="360" y="1"/>
                    <a:pt x="240" y="121"/>
                    <a:pt x="240" y="265"/>
                  </a:cubicBezTo>
                  <a:cubicBezTo>
                    <a:pt x="240" y="289"/>
                    <a:pt x="216" y="313"/>
                    <a:pt x="216" y="337"/>
                  </a:cubicBezTo>
                  <a:cubicBezTo>
                    <a:pt x="216" y="385"/>
                    <a:pt x="216" y="409"/>
                    <a:pt x="192" y="457"/>
                  </a:cubicBezTo>
                  <a:cubicBezTo>
                    <a:pt x="168" y="505"/>
                    <a:pt x="144" y="553"/>
                    <a:pt x="120" y="577"/>
                  </a:cubicBezTo>
                  <a:cubicBezTo>
                    <a:pt x="120" y="601"/>
                    <a:pt x="96" y="601"/>
                    <a:pt x="96" y="625"/>
                  </a:cubicBezTo>
                  <a:cubicBezTo>
                    <a:pt x="48" y="673"/>
                    <a:pt x="0" y="745"/>
                    <a:pt x="0" y="817"/>
                  </a:cubicBezTo>
                  <a:cubicBezTo>
                    <a:pt x="0" y="889"/>
                    <a:pt x="48" y="961"/>
                    <a:pt x="96" y="1009"/>
                  </a:cubicBezTo>
                  <a:cubicBezTo>
                    <a:pt x="144" y="1057"/>
                    <a:pt x="216" y="1105"/>
                    <a:pt x="288" y="1105"/>
                  </a:cubicBezTo>
                  <a:cubicBezTo>
                    <a:pt x="360" y="1081"/>
                    <a:pt x="432" y="1057"/>
                    <a:pt x="480" y="1009"/>
                  </a:cubicBezTo>
                  <a:cubicBezTo>
                    <a:pt x="672" y="817"/>
                    <a:pt x="792" y="553"/>
                    <a:pt x="792" y="265"/>
                  </a:cubicBezTo>
                  <a:cubicBezTo>
                    <a:pt x="792" y="193"/>
                    <a:pt x="768" y="121"/>
                    <a:pt x="696" y="73"/>
                  </a:cubicBezTo>
                  <a:cubicBezTo>
                    <a:pt x="648" y="25"/>
                    <a:pt x="576" y="1"/>
                    <a:pt x="5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2"/>
            <p:cNvSpPr/>
            <p:nvPr/>
          </p:nvSpPr>
          <p:spPr>
            <a:xfrm>
              <a:off x="2463750" y="3309800"/>
              <a:ext cx="22225" cy="43725"/>
            </a:xfrm>
            <a:custGeom>
              <a:avLst/>
              <a:gdLst/>
              <a:ahLst/>
              <a:cxnLst/>
              <a:rect l="l" t="t" r="r" b="b"/>
              <a:pathLst>
                <a:path w="889" h="1749" extrusionOk="0">
                  <a:moveTo>
                    <a:pt x="617" y="1"/>
                  </a:moveTo>
                  <a:cubicBezTo>
                    <a:pt x="488" y="1"/>
                    <a:pt x="354" y="72"/>
                    <a:pt x="312" y="197"/>
                  </a:cubicBezTo>
                  <a:cubicBezTo>
                    <a:pt x="216" y="605"/>
                    <a:pt x="120" y="989"/>
                    <a:pt x="24" y="1397"/>
                  </a:cubicBezTo>
                  <a:cubicBezTo>
                    <a:pt x="0" y="1541"/>
                    <a:pt x="72" y="1709"/>
                    <a:pt x="216" y="1733"/>
                  </a:cubicBezTo>
                  <a:cubicBezTo>
                    <a:pt x="246" y="1743"/>
                    <a:pt x="276" y="1748"/>
                    <a:pt x="306" y="1748"/>
                  </a:cubicBezTo>
                  <a:cubicBezTo>
                    <a:pt x="424" y="1748"/>
                    <a:pt x="538" y="1675"/>
                    <a:pt x="576" y="1541"/>
                  </a:cubicBezTo>
                  <a:cubicBezTo>
                    <a:pt x="672" y="1157"/>
                    <a:pt x="768" y="749"/>
                    <a:pt x="864" y="341"/>
                  </a:cubicBezTo>
                  <a:cubicBezTo>
                    <a:pt x="888" y="197"/>
                    <a:pt x="816" y="29"/>
                    <a:pt x="672" y="5"/>
                  </a:cubicBezTo>
                  <a:cubicBezTo>
                    <a:pt x="654" y="2"/>
                    <a:pt x="635"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2"/>
            <p:cNvSpPr/>
            <p:nvPr/>
          </p:nvSpPr>
          <p:spPr>
            <a:xfrm>
              <a:off x="2472150" y="3239125"/>
              <a:ext cx="13825" cy="30175"/>
            </a:xfrm>
            <a:custGeom>
              <a:avLst/>
              <a:gdLst/>
              <a:ahLst/>
              <a:cxnLst/>
              <a:rect l="l" t="t" r="r" b="b"/>
              <a:pathLst>
                <a:path w="553" h="1207" extrusionOk="0">
                  <a:moveTo>
                    <a:pt x="264" y="0"/>
                  </a:moveTo>
                  <a:cubicBezTo>
                    <a:pt x="120" y="0"/>
                    <a:pt x="0" y="120"/>
                    <a:pt x="0" y="288"/>
                  </a:cubicBezTo>
                  <a:lnTo>
                    <a:pt x="0" y="936"/>
                  </a:lnTo>
                  <a:cubicBezTo>
                    <a:pt x="0" y="1008"/>
                    <a:pt x="24" y="1080"/>
                    <a:pt x="72" y="1128"/>
                  </a:cubicBezTo>
                  <a:cubicBezTo>
                    <a:pt x="112" y="1167"/>
                    <a:pt x="167" y="1207"/>
                    <a:pt x="225" y="1207"/>
                  </a:cubicBezTo>
                  <a:cubicBezTo>
                    <a:pt x="238" y="1207"/>
                    <a:pt x="251" y="1205"/>
                    <a:pt x="264" y="1200"/>
                  </a:cubicBezTo>
                  <a:cubicBezTo>
                    <a:pt x="408" y="1200"/>
                    <a:pt x="552" y="1080"/>
                    <a:pt x="552" y="936"/>
                  </a:cubicBezTo>
                  <a:lnTo>
                    <a:pt x="552" y="288"/>
                  </a:lnTo>
                  <a:cubicBezTo>
                    <a:pt x="552" y="216"/>
                    <a:pt x="528" y="120"/>
                    <a:pt x="456" y="72"/>
                  </a:cubicBezTo>
                  <a:cubicBezTo>
                    <a:pt x="408"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2"/>
            <p:cNvSpPr/>
            <p:nvPr/>
          </p:nvSpPr>
          <p:spPr>
            <a:xfrm>
              <a:off x="2471550" y="3157700"/>
              <a:ext cx="17425" cy="35625"/>
            </a:xfrm>
            <a:custGeom>
              <a:avLst/>
              <a:gdLst/>
              <a:ahLst/>
              <a:cxnLst/>
              <a:rect l="l" t="t" r="r" b="b"/>
              <a:pathLst>
                <a:path w="697" h="1425" extrusionOk="0">
                  <a:moveTo>
                    <a:pt x="391" y="1"/>
                  </a:moveTo>
                  <a:cubicBezTo>
                    <a:pt x="349" y="1"/>
                    <a:pt x="307" y="13"/>
                    <a:pt x="264" y="41"/>
                  </a:cubicBezTo>
                  <a:cubicBezTo>
                    <a:pt x="216" y="65"/>
                    <a:pt x="168" y="137"/>
                    <a:pt x="144" y="209"/>
                  </a:cubicBezTo>
                  <a:cubicBezTo>
                    <a:pt x="96" y="497"/>
                    <a:pt x="72" y="785"/>
                    <a:pt x="24" y="1073"/>
                  </a:cubicBezTo>
                  <a:cubicBezTo>
                    <a:pt x="0" y="1145"/>
                    <a:pt x="0" y="1217"/>
                    <a:pt x="48" y="1289"/>
                  </a:cubicBezTo>
                  <a:cubicBezTo>
                    <a:pt x="72" y="1337"/>
                    <a:pt x="144" y="1409"/>
                    <a:pt x="216" y="1409"/>
                  </a:cubicBezTo>
                  <a:cubicBezTo>
                    <a:pt x="246" y="1419"/>
                    <a:pt x="276" y="1425"/>
                    <a:pt x="306" y="1425"/>
                  </a:cubicBezTo>
                  <a:cubicBezTo>
                    <a:pt x="348" y="1425"/>
                    <a:pt x="390" y="1413"/>
                    <a:pt x="432" y="1385"/>
                  </a:cubicBezTo>
                  <a:cubicBezTo>
                    <a:pt x="480" y="1337"/>
                    <a:pt x="552" y="1289"/>
                    <a:pt x="552" y="1217"/>
                  </a:cubicBezTo>
                  <a:cubicBezTo>
                    <a:pt x="600" y="929"/>
                    <a:pt x="648" y="641"/>
                    <a:pt x="696" y="353"/>
                  </a:cubicBezTo>
                  <a:cubicBezTo>
                    <a:pt x="696" y="281"/>
                    <a:pt x="696" y="209"/>
                    <a:pt x="648" y="137"/>
                  </a:cubicBezTo>
                  <a:cubicBezTo>
                    <a:pt x="624" y="89"/>
                    <a:pt x="552" y="17"/>
                    <a:pt x="480" y="17"/>
                  </a:cubicBezTo>
                  <a:cubicBezTo>
                    <a:pt x="451" y="7"/>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2"/>
            <p:cNvSpPr/>
            <p:nvPr/>
          </p:nvSpPr>
          <p:spPr>
            <a:xfrm>
              <a:off x="2472150" y="3097500"/>
              <a:ext cx="13825" cy="30625"/>
            </a:xfrm>
            <a:custGeom>
              <a:avLst/>
              <a:gdLst/>
              <a:ahLst/>
              <a:cxnLst/>
              <a:rect l="l" t="t" r="r" b="b"/>
              <a:pathLst>
                <a:path w="553" h="1225" extrusionOk="0">
                  <a:moveTo>
                    <a:pt x="264" y="0"/>
                  </a:moveTo>
                  <a:cubicBezTo>
                    <a:pt x="120" y="24"/>
                    <a:pt x="0" y="144"/>
                    <a:pt x="0" y="288"/>
                  </a:cubicBezTo>
                  <a:lnTo>
                    <a:pt x="0" y="937"/>
                  </a:lnTo>
                  <a:cubicBezTo>
                    <a:pt x="0" y="1009"/>
                    <a:pt x="24" y="1081"/>
                    <a:pt x="72" y="1153"/>
                  </a:cubicBezTo>
                  <a:cubicBezTo>
                    <a:pt x="120" y="1201"/>
                    <a:pt x="192" y="1225"/>
                    <a:pt x="264" y="1225"/>
                  </a:cubicBezTo>
                  <a:cubicBezTo>
                    <a:pt x="408" y="1225"/>
                    <a:pt x="552" y="1105"/>
                    <a:pt x="552" y="937"/>
                  </a:cubicBezTo>
                  <a:lnTo>
                    <a:pt x="552" y="288"/>
                  </a:lnTo>
                  <a:cubicBezTo>
                    <a:pt x="552" y="216"/>
                    <a:pt x="528" y="144"/>
                    <a:pt x="456" y="96"/>
                  </a:cubicBezTo>
                  <a:cubicBezTo>
                    <a:pt x="408" y="48"/>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2"/>
            <p:cNvSpPr/>
            <p:nvPr/>
          </p:nvSpPr>
          <p:spPr>
            <a:xfrm>
              <a:off x="2469750" y="3043700"/>
              <a:ext cx="16825" cy="24825"/>
            </a:xfrm>
            <a:custGeom>
              <a:avLst/>
              <a:gdLst/>
              <a:ahLst/>
              <a:cxnLst/>
              <a:rect l="l" t="t" r="r" b="b"/>
              <a:pathLst>
                <a:path w="673" h="993" extrusionOk="0">
                  <a:moveTo>
                    <a:pt x="367" y="0"/>
                  </a:moveTo>
                  <a:cubicBezTo>
                    <a:pt x="325" y="0"/>
                    <a:pt x="283" y="12"/>
                    <a:pt x="240" y="40"/>
                  </a:cubicBezTo>
                  <a:cubicBezTo>
                    <a:pt x="192" y="64"/>
                    <a:pt x="144" y="136"/>
                    <a:pt x="120" y="208"/>
                  </a:cubicBezTo>
                  <a:cubicBezTo>
                    <a:pt x="72" y="352"/>
                    <a:pt x="48" y="496"/>
                    <a:pt x="24" y="640"/>
                  </a:cubicBezTo>
                  <a:cubicBezTo>
                    <a:pt x="0" y="712"/>
                    <a:pt x="0" y="784"/>
                    <a:pt x="48" y="856"/>
                  </a:cubicBezTo>
                  <a:cubicBezTo>
                    <a:pt x="72" y="904"/>
                    <a:pt x="144" y="976"/>
                    <a:pt x="216" y="976"/>
                  </a:cubicBezTo>
                  <a:cubicBezTo>
                    <a:pt x="246" y="986"/>
                    <a:pt x="276" y="992"/>
                    <a:pt x="306" y="992"/>
                  </a:cubicBezTo>
                  <a:cubicBezTo>
                    <a:pt x="348" y="992"/>
                    <a:pt x="390" y="980"/>
                    <a:pt x="432" y="952"/>
                  </a:cubicBezTo>
                  <a:cubicBezTo>
                    <a:pt x="480" y="904"/>
                    <a:pt x="528" y="856"/>
                    <a:pt x="552" y="784"/>
                  </a:cubicBezTo>
                  <a:cubicBezTo>
                    <a:pt x="576" y="640"/>
                    <a:pt x="624" y="496"/>
                    <a:pt x="648" y="352"/>
                  </a:cubicBezTo>
                  <a:cubicBezTo>
                    <a:pt x="672" y="280"/>
                    <a:pt x="672" y="208"/>
                    <a:pt x="624" y="136"/>
                  </a:cubicBezTo>
                  <a:cubicBezTo>
                    <a:pt x="600" y="88"/>
                    <a:pt x="528" y="16"/>
                    <a:pt x="456" y="16"/>
                  </a:cubicBezTo>
                  <a:cubicBezTo>
                    <a:pt x="427" y="6"/>
                    <a:pt x="397"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2"/>
            <p:cNvSpPr/>
            <p:nvPr/>
          </p:nvSpPr>
          <p:spPr>
            <a:xfrm>
              <a:off x="2466150" y="2999700"/>
              <a:ext cx="14425" cy="19825"/>
            </a:xfrm>
            <a:custGeom>
              <a:avLst/>
              <a:gdLst/>
              <a:ahLst/>
              <a:cxnLst/>
              <a:rect l="l" t="t" r="r" b="b"/>
              <a:pathLst>
                <a:path w="577" h="793" extrusionOk="0">
                  <a:moveTo>
                    <a:pt x="288" y="0"/>
                  </a:moveTo>
                  <a:cubicBezTo>
                    <a:pt x="264" y="24"/>
                    <a:pt x="240" y="24"/>
                    <a:pt x="216" y="24"/>
                  </a:cubicBezTo>
                  <a:cubicBezTo>
                    <a:pt x="168" y="24"/>
                    <a:pt x="120" y="48"/>
                    <a:pt x="96" y="96"/>
                  </a:cubicBezTo>
                  <a:cubicBezTo>
                    <a:pt x="72" y="120"/>
                    <a:pt x="72" y="120"/>
                    <a:pt x="48" y="144"/>
                  </a:cubicBezTo>
                  <a:cubicBezTo>
                    <a:pt x="24" y="192"/>
                    <a:pt x="0" y="240"/>
                    <a:pt x="0" y="288"/>
                  </a:cubicBezTo>
                  <a:lnTo>
                    <a:pt x="0" y="504"/>
                  </a:lnTo>
                  <a:cubicBezTo>
                    <a:pt x="0" y="552"/>
                    <a:pt x="24" y="576"/>
                    <a:pt x="24" y="624"/>
                  </a:cubicBezTo>
                  <a:cubicBezTo>
                    <a:pt x="48" y="648"/>
                    <a:pt x="72" y="672"/>
                    <a:pt x="96" y="696"/>
                  </a:cubicBezTo>
                  <a:cubicBezTo>
                    <a:pt x="120" y="744"/>
                    <a:pt x="144" y="744"/>
                    <a:pt x="192" y="768"/>
                  </a:cubicBezTo>
                  <a:cubicBezTo>
                    <a:pt x="216" y="792"/>
                    <a:pt x="264" y="792"/>
                    <a:pt x="288" y="792"/>
                  </a:cubicBezTo>
                  <a:cubicBezTo>
                    <a:pt x="312" y="792"/>
                    <a:pt x="336" y="792"/>
                    <a:pt x="360" y="768"/>
                  </a:cubicBezTo>
                  <a:cubicBezTo>
                    <a:pt x="408" y="768"/>
                    <a:pt x="456" y="744"/>
                    <a:pt x="480" y="696"/>
                  </a:cubicBezTo>
                  <a:lnTo>
                    <a:pt x="528" y="648"/>
                  </a:lnTo>
                  <a:cubicBezTo>
                    <a:pt x="552" y="600"/>
                    <a:pt x="576" y="552"/>
                    <a:pt x="576" y="504"/>
                  </a:cubicBezTo>
                  <a:lnTo>
                    <a:pt x="576" y="288"/>
                  </a:lnTo>
                  <a:cubicBezTo>
                    <a:pt x="576" y="264"/>
                    <a:pt x="552" y="216"/>
                    <a:pt x="552" y="192"/>
                  </a:cubicBezTo>
                  <a:cubicBezTo>
                    <a:pt x="528" y="144"/>
                    <a:pt x="504" y="120"/>
                    <a:pt x="480" y="96"/>
                  </a:cubicBezTo>
                  <a:cubicBezTo>
                    <a:pt x="456" y="72"/>
                    <a:pt x="432" y="48"/>
                    <a:pt x="408" y="24"/>
                  </a:cubicBezTo>
                  <a:cubicBezTo>
                    <a:pt x="360" y="24"/>
                    <a:pt x="336"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2"/>
            <p:cNvSpPr/>
            <p:nvPr/>
          </p:nvSpPr>
          <p:spPr>
            <a:xfrm>
              <a:off x="2452950" y="2945675"/>
              <a:ext cx="13825" cy="24625"/>
            </a:xfrm>
            <a:custGeom>
              <a:avLst/>
              <a:gdLst/>
              <a:ahLst/>
              <a:cxnLst/>
              <a:rect l="l" t="t" r="r" b="b"/>
              <a:pathLst>
                <a:path w="553" h="985" extrusionOk="0">
                  <a:moveTo>
                    <a:pt x="264" y="1"/>
                  </a:moveTo>
                  <a:cubicBezTo>
                    <a:pt x="192" y="1"/>
                    <a:pt x="120" y="25"/>
                    <a:pt x="72" y="73"/>
                  </a:cubicBezTo>
                  <a:cubicBezTo>
                    <a:pt x="24" y="145"/>
                    <a:pt x="0" y="193"/>
                    <a:pt x="0" y="289"/>
                  </a:cubicBezTo>
                  <a:lnTo>
                    <a:pt x="0" y="721"/>
                  </a:lnTo>
                  <a:cubicBezTo>
                    <a:pt x="0" y="793"/>
                    <a:pt x="24" y="865"/>
                    <a:pt x="72" y="913"/>
                  </a:cubicBezTo>
                  <a:cubicBezTo>
                    <a:pt x="120" y="961"/>
                    <a:pt x="216" y="985"/>
                    <a:pt x="264" y="985"/>
                  </a:cubicBezTo>
                  <a:cubicBezTo>
                    <a:pt x="336" y="985"/>
                    <a:pt x="432" y="961"/>
                    <a:pt x="480" y="913"/>
                  </a:cubicBezTo>
                  <a:cubicBezTo>
                    <a:pt x="528" y="865"/>
                    <a:pt x="552" y="793"/>
                    <a:pt x="552" y="721"/>
                  </a:cubicBezTo>
                  <a:lnTo>
                    <a:pt x="552" y="289"/>
                  </a:lnTo>
                  <a:cubicBezTo>
                    <a:pt x="552" y="217"/>
                    <a:pt x="528" y="121"/>
                    <a:pt x="480" y="73"/>
                  </a:cubicBezTo>
                  <a:cubicBezTo>
                    <a:pt x="432" y="25"/>
                    <a:pt x="336"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2"/>
            <p:cNvSpPr/>
            <p:nvPr/>
          </p:nvSpPr>
          <p:spPr>
            <a:xfrm>
              <a:off x="2466750" y="3562550"/>
              <a:ext cx="24625" cy="27625"/>
            </a:xfrm>
            <a:custGeom>
              <a:avLst/>
              <a:gdLst/>
              <a:ahLst/>
              <a:cxnLst/>
              <a:rect l="l" t="t" r="r" b="b"/>
              <a:pathLst>
                <a:path w="985" h="1105" extrusionOk="0">
                  <a:moveTo>
                    <a:pt x="720" y="0"/>
                  </a:moveTo>
                  <a:cubicBezTo>
                    <a:pt x="648" y="0"/>
                    <a:pt x="552" y="24"/>
                    <a:pt x="504" y="72"/>
                  </a:cubicBezTo>
                  <a:cubicBezTo>
                    <a:pt x="360" y="264"/>
                    <a:pt x="216" y="456"/>
                    <a:pt x="72" y="624"/>
                  </a:cubicBezTo>
                  <a:cubicBezTo>
                    <a:pt x="48" y="648"/>
                    <a:pt x="24" y="672"/>
                    <a:pt x="24" y="720"/>
                  </a:cubicBezTo>
                  <a:cubicBezTo>
                    <a:pt x="0" y="744"/>
                    <a:pt x="0" y="792"/>
                    <a:pt x="0" y="816"/>
                  </a:cubicBezTo>
                  <a:cubicBezTo>
                    <a:pt x="0" y="888"/>
                    <a:pt x="24" y="984"/>
                    <a:pt x="72" y="1032"/>
                  </a:cubicBezTo>
                  <a:cubicBezTo>
                    <a:pt x="120" y="1080"/>
                    <a:pt x="192" y="1104"/>
                    <a:pt x="264" y="1104"/>
                  </a:cubicBezTo>
                  <a:cubicBezTo>
                    <a:pt x="336" y="1104"/>
                    <a:pt x="432" y="1080"/>
                    <a:pt x="480" y="1032"/>
                  </a:cubicBezTo>
                  <a:cubicBezTo>
                    <a:pt x="624" y="840"/>
                    <a:pt x="768" y="648"/>
                    <a:pt x="912" y="480"/>
                  </a:cubicBezTo>
                  <a:cubicBezTo>
                    <a:pt x="936" y="456"/>
                    <a:pt x="960" y="432"/>
                    <a:pt x="960" y="384"/>
                  </a:cubicBezTo>
                  <a:cubicBezTo>
                    <a:pt x="984" y="360"/>
                    <a:pt x="984" y="312"/>
                    <a:pt x="984" y="288"/>
                  </a:cubicBezTo>
                  <a:cubicBezTo>
                    <a:pt x="984" y="216"/>
                    <a:pt x="960" y="120"/>
                    <a:pt x="912" y="72"/>
                  </a:cubicBezTo>
                  <a:cubicBezTo>
                    <a:pt x="864" y="24"/>
                    <a:pt x="792" y="0"/>
                    <a:pt x="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2"/>
            <p:cNvSpPr/>
            <p:nvPr/>
          </p:nvSpPr>
          <p:spPr>
            <a:xfrm>
              <a:off x="2488350" y="3489225"/>
              <a:ext cx="19825" cy="35650"/>
            </a:xfrm>
            <a:custGeom>
              <a:avLst/>
              <a:gdLst/>
              <a:ahLst/>
              <a:cxnLst/>
              <a:rect l="l" t="t" r="r" b="b"/>
              <a:pathLst>
                <a:path w="793" h="1426" extrusionOk="0">
                  <a:moveTo>
                    <a:pt x="521" y="0"/>
                  </a:moveTo>
                  <a:cubicBezTo>
                    <a:pt x="392" y="0"/>
                    <a:pt x="261" y="71"/>
                    <a:pt x="240" y="197"/>
                  </a:cubicBezTo>
                  <a:lnTo>
                    <a:pt x="24" y="1085"/>
                  </a:lnTo>
                  <a:cubicBezTo>
                    <a:pt x="0" y="1205"/>
                    <a:pt x="72" y="1373"/>
                    <a:pt x="240" y="1421"/>
                  </a:cubicBezTo>
                  <a:cubicBezTo>
                    <a:pt x="256" y="1424"/>
                    <a:pt x="272" y="1426"/>
                    <a:pt x="289" y="1426"/>
                  </a:cubicBezTo>
                  <a:cubicBezTo>
                    <a:pt x="407" y="1426"/>
                    <a:pt x="556" y="1355"/>
                    <a:pt x="577" y="1229"/>
                  </a:cubicBezTo>
                  <a:lnTo>
                    <a:pt x="769" y="341"/>
                  </a:lnTo>
                  <a:cubicBezTo>
                    <a:pt x="793" y="197"/>
                    <a:pt x="721" y="29"/>
                    <a:pt x="577" y="5"/>
                  </a:cubicBezTo>
                  <a:cubicBezTo>
                    <a:pt x="558" y="2"/>
                    <a:pt x="540"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2"/>
            <p:cNvSpPr/>
            <p:nvPr/>
          </p:nvSpPr>
          <p:spPr>
            <a:xfrm>
              <a:off x="2498550" y="3415775"/>
              <a:ext cx="20425" cy="38300"/>
            </a:xfrm>
            <a:custGeom>
              <a:avLst/>
              <a:gdLst/>
              <a:ahLst/>
              <a:cxnLst/>
              <a:rect l="l" t="t" r="r" b="b"/>
              <a:pathLst>
                <a:path w="817" h="1532" extrusionOk="0">
                  <a:moveTo>
                    <a:pt x="487" y="0"/>
                  </a:moveTo>
                  <a:cubicBezTo>
                    <a:pt x="370" y="0"/>
                    <a:pt x="260" y="73"/>
                    <a:pt x="241" y="207"/>
                  </a:cubicBezTo>
                  <a:cubicBezTo>
                    <a:pt x="169" y="519"/>
                    <a:pt x="97" y="855"/>
                    <a:pt x="24" y="1191"/>
                  </a:cubicBezTo>
                  <a:cubicBezTo>
                    <a:pt x="0" y="1311"/>
                    <a:pt x="73" y="1479"/>
                    <a:pt x="217" y="1527"/>
                  </a:cubicBezTo>
                  <a:cubicBezTo>
                    <a:pt x="235" y="1530"/>
                    <a:pt x="253" y="1531"/>
                    <a:pt x="272" y="1531"/>
                  </a:cubicBezTo>
                  <a:cubicBezTo>
                    <a:pt x="401" y="1531"/>
                    <a:pt x="535" y="1461"/>
                    <a:pt x="577" y="1335"/>
                  </a:cubicBezTo>
                  <a:cubicBezTo>
                    <a:pt x="649" y="999"/>
                    <a:pt x="697" y="687"/>
                    <a:pt x="769" y="351"/>
                  </a:cubicBezTo>
                  <a:cubicBezTo>
                    <a:pt x="817" y="207"/>
                    <a:pt x="745" y="39"/>
                    <a:pt x="577" y="15"/>
                  </a:cubicBezTo>
                  <a:cubicBezTo>
                    <a:pt x="547" y="5"/>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2"/>
            <p:cNvSpPr/>
            <p:nvPr/>
          </p:nvSpPr>
          <p:spPr>
            <a:xfrm>
              <a:off x="2506950" y="3353125"/>
              <a:ext cx="14425" cy="30625"/>
            </a:xfrm>
            <a:custGeom>
              <a:avLst/>
              <a:gdLst/>
              <a:ahLst/>
              <a:cxnLst/>
              <a:rect l="l" t="t" r="r" b="b"/>
              <a:pathLst>
                <a:path w="577" h="1225" extrusionOk="0">
                  <a:moveTo>
                    <a:pt x="289" y="0"/>
                  </a:moveTo>
                  <a:cubicBezTo>
                    <a:pt x="145" y="0"/>
                    <a:pt x="1" y="120"/>
                    <a:pt x="1" y="289"/>
                  </a:cubicBezTo>
                  <a:lnTo>
                    <a:pt x="1" y="937"/>
                  </a:lnTo>
                  <a:cubicBezTo>
                    <a:pt x="1" y="1009"/>
                    <a:pt x="49" y="1081"/>
                    <a:pt x="97" y="1129"/>
                  </a:cubicBezTo>
                  <a:cubicBezTo>
                    <a:pt x="145" y="1177"/>
                    <a:pt x="217" y="1225"/>
                    <a:pt x="289" y="1225"/>
                  </a:cubicBezTo>
                  <a:cubicBezTo>
                    <a:pt x="433" y="1201"/>
                    <a:pt x="577" y="1081"/>
                    <a:pt x="577" y="937"/>
                  </a:cubicBezTo>
                  <a:lnTo>
                    <a:pt x="577" y="289"/>
                  </a:lnTo>
                  <a:cubicBezTo>
                    <a:pt x="577" y="217"/>
                    <a:pt x="529" y="144"/>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2"/>
            <p:cNvSpPr/>
            <p:nvPr/>
          </p:nvSpPr>
          <p:spPr>
            <a:xfrm>
              <a:off x="2501550" y="3285325"/>
              <a:ext cx="17425" cy="27425"/>
            </a:xfrm>
            <a:custGeom>
              <a:avLst/>
              <a:gdLst/>
              <a:ahLst/>
              <a:cxnLst/>
              <a:rect l="l" t="t" r="r" b="b"/>
              <a:pathLst>
                <a:path w="697" h="1097" extrusionOk="0">
                  <a:moveTo>
                    <a:pt x="481" y="0"/>
                  </a:moveTo>
                  <a:cubicBezTo>
                    <a:pt x="409" y="0"/>
                    <a:pt x="337" y="0"/>
                    <a:pt x="265" y="48"/>
                  </a:cubicBezTo>
                  <a:cubicBezTo>
                    <a:pt x="217" y="72"/>
                    <a:pt x="145" y="144"/>
                    <a:pt x="145" y="216"/>
                  </a:cubicBezTo>
                  <a:cubicBezTo>
                    <a:pt x="97" y="384"/>
                    <a:pt x="73" y="576"/>
                    <a:pt x="25" y="744"/>
                  </a:cubicBezTo>
                  <a:cubicBezTo>
                    <a:pt x="1" y="816"/>
                    <a:pt x="25" y="888"/>
                    <a:pt x="49" y="960"/>
                  </a:cubicBezTo>
                  <a:cubicBezTo>
                    <a:pt x="97" y="1032"/>
                    <a:pt x="145" y="1080"/>
                    <a:pt x="217" y="1080"/>
                  </a:cubicBezTo>
                  <a:cubicBezTo>
                    <a:pt x="246" y="1090"/>
                    <a:pt x="276" y="1096"/>
                    <a:pt x="306" y="1096"/>
                  </a:cubicBezTo>
                  <a:cubicBezTo>
                    <a:pt x="348" y="1096"/>
                    <a:pt x="390" y="1084"/>
                    <a:pt x="433" y="1056"/>
                  </a:cubicBezTo>
                  <a:cubicBezTo>
                    <a:pt x="505" y="1032"/>
                    <a:pt x="553" y="960"/>
                    <a:pt x="553" y="888"/>
                  </a:cubicBezTo>
                  <a:lnTo>
                    <a:pt x="673" y="360"/>
                  </a:lnTo>
                  <a:cubicBezTo>
                    <a:pt x="697" y="288"/>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2"/>
            <p:cNvSpPr/>
            <p:nvPr/>
          </p:nvSpPr>
          <p:spPr>
            <a:xfrm>
              <a:off x="2506350" y="3214500"/>
              <a:ext cx="19225" cy="30350"/>
            </a:xfrm>
            <a:custGeom>
              <a:avLst/>
              <a:gdLst/>
              <a:ahLst/>
              <a:cxnLst/>
              <a:rect l="l" t="t" r="r" b="b"/>
              <a:pathLst>
                <a:path w="769" h="1214" extrusionOk="0">
                  <a:moveTo>
                    <a:pt x="409" y="1"/>
                  </a:moveTo>
                  <a:cubicBezTo>
                    <a:pt x="337" y="1"/>
                    <a:pt x="241" y="1"/>
                    <a:pt x="193" y="49"/>
                  </a:cubicBezTo>
                  <a:cubicBezTo>
                    <a:pt x="49" y="121"/>
                    <a:pt x="1" y="289"/>
                    <a:pt x="73" y="409"/>
                  </a:cubicBezTo>
                  <a:cubicBezTo>
                    <a:pt x="97" y="433"/>
                    <a:pt x="97" y="457"/>
                    <a:pt x="121" y="481"/>
                  </a:cubicBezTo>
                  <a:cubicBezTo>
                    <a:pt x="145" y="529"/>
                    <a:pt x="145" y="577"/>
                    <a:pt x="169" y="625"/>
                  </a:cubicBezTo>
                  <a:cubicBezTo>
                    <a:pt x="169" y="697"/>
                    <a:pt x="169" y="745"/>
                    <a:pt x="169" y="793"/>
                  </a:cubicBezTo>
                  <a:cubicBezTo>
                    <a:pt x="145" y="817"/>
                    <a:pt x="145" y="841"/>
                    <a:pt x="145" y="865"/>
                  </a:cubicBezTo>
                  <a:cubicBezTo>
                    <a:pt x="121" y="937"/>
                    <a:pt x="145" y="1009"/>
                    <a:pt x="169" y="1081"/>
                  </a:cubicBezTo>
                  <a:cubicBezTo>
                    <a:pt x="217" y="1129"/>
                    <a:pt x="265" y="1177"/>
                    <a:pt x="337" y="1201"/>
                  </a:cubicBezTo>
                  <a:cubicBezTo>
                    <a:pt x="362" y="1210"/>
                    <a:pt x="388" y="1214"/>
                    <a:pt x="414" y="1214"/>
                  </a:cubicBezTo>
                  <a:cubicBezTo>
                    <a:pt x="536" y="1214"/>
                    <a:pt x="653" y="1128"/>
                    <a:pt x="673" y="1009"/>
                  </a:cubicBezTo>
                  <a:cubicBezTo>
                    <a:pt x="769" y="721"/>
                    <a:pt x="721" y="409"/>
                    <a:pt x="577" y="145"/>
                  </a:cubicBezTo>
                  <a:cubicBezTo>
                    <a:pt x="529" y="73"/>
                    <a:pt x="457"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2"/>
            <p:cNvSpPr/>
            <p:nvPr/>
          </p:nvSpPr>
          <p:spPr>
            <a:xfrm>
              <a:off x="2508750" y="3135600"/>
              <a:ext cx="16825" cy="35850"/>
            </a:xfrm>
            <a:custGeom>
              <a:avLst/>
              <a:gdLst/>
              <a:ahLst/>
              <a:cxnLst/>
              <a:rect l="l" t="t" r="r" b="b"/>
              <a:pathLst>
                <a:path w="673" h="1434" extrusionOk="0">
                  <a:moveTo>
                    <a:pt x="342" y="0"/>
                  </a:moveTo>
                  <a:cubicBezTo>
                    <a:pt x="316" y="0"/>
                    <a:pt x="290" y="4"/>
                    <a:pt x="265" y="13"/>
                  </a:cubicBezTo>
                  <a:cubicBezTo>
                    <a:pt x="121" y="61"/>
                    <a:pt x="49" y="205"/>
                    <a:pt x="73" y="349"/>
                  </a:cubicBezTo>
                  <a:cubicBezTo>
                    <a:pt x="73" y="397"/>
                    <a:pt x="73" y="421"/>
                    <a:pt x="97" y="445"/>
                  </a:cubicBezTo>
                  <a:cubicBezTo>
                    <a:pt x="97" y="589"/>
                    <a:pt x="97" y="709"/>
                    <a:pt x="97" y="853"/>
                  </a:cubicBezTo>
                  <a:cubicBezTo>
                    <a:pt x="73" y="925"/>
                    <a:pt x="49" y="997"/>
                    <a:pt x="25" y="1069"/>
                  </a:cubicBezTo>
                  <a:cubicBezTo>
                    <a:pt x="1" y="1213"/>
                    <a:pt x="97" y="1381"/>
                    <a:pt x="241" y="1429"/>
                  </a:cubicBezTo>
                  <a:cubicBezTo>
                    <a:pt x="259" y="1432"/>
                    <a:pt x="277" y="1433"/>
                    <a:pt x="295" y="1433"/>
                  </a:cubicBezTo>
                  <a:cubicBezTo>
                    <a:pt x="420" y="1433"/>
                    <a:pt x="535" y="1362"/>
                    <a:pt x="577" y="1237"/>
                  </a:cubicBezTo>
                  <a:cubicBezTo>
                    <a:pt x="673" y="901"/>
                    <a:pt x="673" y="541"/>
                    <a:pt x="601" y="205"/>
                  </a:cubicBezTo>
                  <a:cubicBezTo>
                    <a:pt x="581" y="86"/>
                    <a:pt x="464"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2"/>
            <p:cNvSpPr/>
            <p:nvPr/>
          </p:nvSpPr>
          <p:spPr>
            <a:xfrm>
              <a:off x="2509950" y="3062625"/>
              <a:ext cx="13825" cy="38500"/>
            </a:xfrm>
            <a:custGeom>
              <a:avLst/>
              <a:gdLst/>
              <a:ahLst/>
              <a:cxnLst/>
              <a:rect l="l" t="t" r="r" b="b"/>
              <a:pathLst>
                <a:path w="553" h="1540" extrusionOk="0">
                  <a:moveTo>
                    <a:pt x="320" y="1"/>
                  </a:moveTo>
                  <a:cubicBezTo>
                    <a:pt x="310" y="1"/>
                    <a:pt x="299" y="2"/>
                    <a:pt x="289" y="3"/>
                  </a:cubicBezTo>
                  <a:cubicBezTo>
                    <a:pt x="121" y="3"/>
                    <a:pt x="1" y="123"/>
                    <a:pt x="1" y="267"/>
                  </a:cubicBezTo>
                  <a:lnTo>
                    <a:pt x="1" y="1251"/>
                  </a:lnTo>
                  <a:cubicBezTo>
                    <a:pt x="1" y="1395"/>
                    <a:pt x="121" y="1539"/>
                    <a:pt x="289" y="1539"/>
                  </a:cubicBezTo>
                  <a:cubicBezTo>
                    <a:pt x="433" y="1515"/>
                    <a:pt x="553" y="1419"/>
                    <a:pt x="553" y="1251"/>
                  </a:cubicBezTo>
                  <a:lnTo>
                    <a:pt x="553" y="267"/>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2"/>
            <p:cNvSpPr/>
            <p:nvPr/>
          </p:nvSpPr>
          <p:spPr>
            <a:xfrm>
              <a:off x="2501550" y="2991650"/>
              <a:ext cx="17425" cy="33050"/>
            </a:xfrm>
            <a:custGeom>
              <a:avLst/>
              <a:gdLst/>
              <a:ahLst/>
              <a:cxnLst/>
              <a:rect l="l" t="t" r="r" b="b"/>
              <a:pathLst>
                <a:path w="697" h="1322" extrusionOk="0">
                  <a:moveTo>
                    <a:pt x="254" y="1"/>
                  </a:moveTo>
                  <a:cubicBezTo>
                    <a:pt x="233" y="1"/>
                    <a:pt x="212" y="4"/>
                    <a:pt x="193" y="10"/>
                  </a:cubicBezTo>
                  <a:cubicBezTo>
                    <a:pt x="121" y="34"/>
                    <a:pt x="73" y="82"/>
                    <a:pt x="25" y="154"/>
                  </a:cubicBezTo>
                  <a:cubicBezTo>
                    <a:pt x="1" y="226"/>
                    <a:pt x="1" y="274"/>
                    <a:pt x="1" y="370"/>
                  </a:cubicBezTo>
                  <a:cubicBezTo>
                    <a:pt x="49" y="610"/>
                    <a:pt x="97" y="874"/>
                    <a:pt x="145" y="1114"/>
                  </a:cubicBezTo>
                  <a:cubicBezTo>
                    <a:pt x="145" y="1186"/>
                    <a:pt x="217" y="1258"/>
                    <a:pt x="265" y="1282"/>
                  </a:cubicBezTo>
                  <a:cubicBezTo>
                    <a:pt x="307" y="1310"/>
                    <a:pt x="349" y="1322"/>
                    <a:pt x="391" y="1322"/>
                  </a:cubicBezTo>
                  <a:cubicBezTo>
                    <a:pt x="421" y="1322"/>
                    <a:pt x="451" y="1316"/>
                    <a:pt x="481" y="1306"/>
                  </a:cubicBezTo>
                  <a:cubicBezTo>
                    <a:pt x="553" y="1282"/>
                    <a:pt x="625" y="1258"/>
                    <a:pt x="649" y="1186"/>
                  </a:cubicBezTo>
                  <a:cubicBezTo>
                    <a:pt x="697" y="1114"/>
                    <a:pt x="697" y="1042"/>
                    <a:pt x="673" y="970"/>
                  </a:cubicBezTo>
                  <a:cubicBezTo>
                    <a:pt x="625" y="730"/>
                    <a:pt x="577" y="466"/>
                    <a:pt x="553" y="226"/>
                  </a:cubicBezTo>
                  <a:cubicBezTo>
                    <a:pt x="529" y="154"/>
                    <a:pt x="481" y="82"/>
                    <a:pt x="409" y="58"/>
                  </a:cubicBezTo>
                  <a:cubicBezTo>
                    <a:pt x="373" y="23"/>
                    <a:pt x="313"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2"/>
            <p:cNvSpPr/>
            <p:nvPr/>
          </p:nvSpPr>
          <p:spPr>
            <a:xfrm>
              <a:off x="2528550" y="2969975"/>
              <a:ext cx="18025" cy="38500"/>
            </a:xfrm>
            <a:custGeom>
              <a:avLst/>
              <a:gdLst/>
              <a:ahLst/>
              <a:cxnLst/>
              <a:rect l="l" t="t" r="r" b="b"/>
              <a:pathLst>
                <a:path w="721" h="1540" extrusionOk="0">
                  <a:moveTo>
                    <a:pt x="317" y="0"/>
                  </a:moveTo>
                  <a:cubicBezTo>
                    <a:pt x="292" y="0"/>
                    <a:pt x="266" y="4"/>
                    <a:pt x="241" y="13"/>
                  </a:cubicBezTo>
                  <a:cubicBezTo>
                    <a:pt x="97" y="61"/>
                    <a:pt x="1" y="205"/>
                    <a:pt x="49" y="349"/>
                  </a:cubicBezTo>
                  <a:cubicBezTo>
                    <a:pt x="97" y="469"/>
                    <a:pt x="121" y="589"/>
                    <a:pt x="145" y="709"/>
                  </a:cubicBezTo>
                  <a:cubicBezTo>
                    <a:pt x="145" y="853"/>
                    <a:pt x="145" y="997"/>
                    <a:pt x="121" y="1141"/>
                  </a:cubicBezTo>
                  <a:cubicBezTo>
                    <a:pt x="121" y="1165"/>
                    <a:pt x="121" y="1165"/>
                    <a:pt x="121" y="1189"/>
                  </a:cubicBezTo>
                  <a:cubicBezTo>
                    <a:pt x="121" y="1261"/>
                    <a:pt x="121" y="1333"/>
                    <a:pt x="145" y="1405"/>
                  </a:cubicBezTo>
                  <a:cubicBezTo>
                    <a:pt x="193" y="1453"/>
                    <a:pt x="265" y="1525"/>
                    <a:pt x="313" y="1525"/>
                  </a:cubicBezTo>
                  <a:cubicBezTo>
                    <a:pt x="342" y="1535"/>
                    <a:pt x="373" y="1540"/>
                    <a:pt x="405" y="1540"/>
                  </a:cubicBezTo>
                  <a:cubicBezTo>
                    <a:pt x="528" y="1540"/>
                    <a:pt x="654" y="1467"/>
                    <a:pt x="673" y="1333"/>
                  </a:cubicBezTo>
                  <a:cubicBezTo>
                    <a:pt x="721" y="949"/>
                    <a:pt x="721" y="565"/>
                    <a:pt x="577" y="205"/>
                  </a:cubicBezTo>
                  <a:cubicBezTo>
                    <a:pt x="537" y="86"/>
                    <a:pt x="43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2"/>
            <p:cNvSpPr/>
            <p:nvPr/>
          </p:nvSpPr>
          <p:spPr>
            <a:xfrm>
              <a:off x="2541750" y="3059425"/>
              <a:ext cx="18625" cy="41250"/>
            </a:xfrm>
            <a:custGeom>
              <a:avLst/>
              <a:gdLst/>
              <a:ahLst/>
              <a:cxnLst/>
              <a:rect l="l" t="t" r="r" b="b"/>
              <a:pathLst>
                <a:path w="745" h="1650" extrusionOk="0">
                  <a:moveTo>
                    <a:pt x="309" y="0"/>
                  </a:moveTo>
                  <a:cubicBezTo>
                    <a:pt x="286" y="0"/>
                    <a:pt x="263" y="4"/>
                    <a:pt x="241" y="11"/>
                  </a:cubicBezTo>
                  <a:cubicBezTo>
                    <a:pt x="97" y="59"/>
                    <a:pt x="1" y="203"/>
                    <a:pt x="49" y="371"/>
                  </a:cubicBezTo>
                  <a:cubicBezTo>
                    <a:pt x="73" y="443"/>
                    <a:pt x="97" y="539"/>
                    <a:pt x="121" y="611"/>
                  </a:cubicBezTo>
                  <a:cubicBezTo>
                    <a:pt x="121" y="659"/>
                    <a:pt x="145" y="707"/>
                    <a:pt x="145" y="755"/>
                  </a:cubicBezTo>
                  <a:cubicBezTo>
                    <a:pt x="145" y="779"/>
                    <a:pt x="145" y="803"/>
                    <a:pt x="145" y="827"/>
                  </a:cubicBezTo>
                  <a:cubicBezTo>
                    <a:pt x="169" y="923"/>
                    <a:pt x="169" y="995"/>
                    <a:pt x="169" y="1091"/>
                  </a:cubicBezTo>
                  <a:cubicBezTo>
                    <a:pt x="169" y="1139"/>
                    <a:pt x="145" y="1187"/>
                    <a:pt x="145" y="1211"/>
                  </a:cubicBezTo>
                  <a:cubicBezTo>
                    <a:pt x="145" y="1235"/>
                    <a:pt x="145" y="1259"/>
                    <a:pt x="145" y="1283"/>
                  </a:cubicBezTo>
                  <a:cubicBezTo>
                    <a:pt x="145" y="1283"/>
                    <a:pt x="145" y="1283"/>
                    <a:pt x="145" y="1307"/>
                  </a:cubicBezTo>
                  <a:cubicBezTo>
                    <a:pt x="121" y="1379"/>
                    <a:pt x="121" y="1451"/>
                    <a:pt x="169" y="1523"/>
                  </a:cubicBezTo>
                  <a:cubicBezTo>
                    <a:pt x="217" y="1571"/>
                    <a:pt x="265" y="1643"/>
                    <a:pt x="337" y="1643"/>
                  </a:cubicBezTo>
                  <a:cubicBezTo>
                    <a:pt x="360" y="1647"/>
                    <a:pt x="383" y="1649"/>
                    <a:pt x="406" y="1649"/>
                  </a:cubicBezTo>
                  <a:cubicBezTo>
                    <a:pt x="530" y="1649"/>
                    <a:pt x="653" y="1593"/>
                    <a:pt x="673" y="1451"/>
                  </a:cubicBezTo>
                  <a:cubicBezTo>
                    <a:pt x="745" y="1043"/>
                    <a:pt x="721" y="611"/>
                    <a:pt x="601" y="203"/>
                  </a:cubicBezTo>
                  <a:cubicBezTo>
                    <a:pt x="560" y="102"/>
                    <a:pt x="434"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2"/>
            <p:cNvSpPr/>
            <p:nvPr/>
          </p:nvSpPr>
          <p:spPr>
            <a:xfrm>
              <a:off x="2550750" y="3122100"/>
              <a:ext cx="13825" cy="30625"/>
            </a:xfrm>
            <a:custGeom>
              <a:avLst/>
              <a:gdLst/>
              <a:ahLst/>
              <a:cxnLst/>
              <a:rect l="l" t="t" r="r" b="b"/>
              <a:pathLst>
                <a:path w="553" h="1225" extrusionOk="0">
                  <a:moveTo>
                    <a:pt x="265" y="1"/>
                  </a:moveTo>
                  <a:cubicBezTo>
                    <a:pt x="121" y="25"/>
                    <a:pt x="1" y="121"/>
                    <a:pt x="1" y="289"/>
                  </a:cubicBezTo>
                  <a:lnTo>
                    <a:pt x="1" y="937"/>
                  </a:lnTo>
                  <a:cubicBezTo>
                    <a:pt x="1" y="1009"/>
                    <a:pt x="25" y="1081"/>
                    <a:pt x="73" y="1129"/>
                  </a:cubicBezTo>
                  <a:cubicBezTo>
                    <a:pt x="121" y="1177"/>
                    <a:pt x="217" y="1225"/>
                    <a:pt x="265" y="1225"/>
                  </a:cubicBezTo>
                  <a:cubicBezTo>
                    <a:pt x="433" y="1201"/>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2"/>
            <p:cNvSpPr/>
            <p:nvPr/>
          </p:nvSpPr>
          <p:spPr>
            <a:xfrm>
              <a:off x="2547750" y="3209100"/>
              <a:ext cx="17425" cy="35750"/>
            </a:xfrm>
            <a:custGeom>
              <a:avLst/>
              <a:gdLst/>
              <a:ahLst/>
              <a:cxnLst/>
              <a:rect l="l" t="t" r="r" b="b"/>
              <a:pathLst>
                <a:path w="697" h="1430" extrusionOk="0">
                  <a:moveTo>
                    <a:pt x="385" y="1"/>
                  </a:moveTo>
                  <a:cubicBezTo>
                    <a:pt x="313" y="1"/>
                    <a:pt x="241" y="25"/>
                    <a:pt x="193" y="97"/>
                  </a:cubicBezTo>
                  <a:cubicBezTo>
                    <a:pt x="145" y="145"/>
                    <a:pt x="97" y="217"/>
                    <a:pt x="121" y="289"/>
                  </a:cubicBezTo>
                  <a:cubicBezTo>
                    <a:pt x="121" y="433"/>
                    <a:pt x="121" y="553"/>
                    <a:pt x="121" y="697"/>
                  </a:cubicBezTo>
                  <a:cubicBezTo>
                    <a:pt x="97" y="841"/>
                    <a:pt x="73" y="961"/>
                    <a:pt x="25" y="1081"/>
                  </a:cubicBezTo>
                  <a:cubicBezTo>
                    <a:pt x="1" y="1153"/>
                    <a:pt x="25" y="1225"/>
                    <a:pt x="49" y="1297"/>
                  </a:cubicBezTo>
                  <a:cubicBezTo>
                    <a:pt x="73" y="1345"/>
                    <a:pt x="145" y="1417"/>
                    <a:pt x="217" y="1417"/>
                  </a:cubicBezTo>
                  <a:cubicBezTo>
                    <a:pt x="242" y="1426"/>
                    <a:pt x="268" y="1430"/>
                    <a:pt x="293" y="1430"/>
                  </a:cubicBezTo>
                  <a:cubicBezTo>
                    <a:pt x="409" y="1430"/>
                    <a:pt x="513" y="1344"/>
                    <a:pt x="553" y="1225"/>
                  </a:cubicBezTo>
                  <a:cubicBezTo>
                    <a:pt x="673" y="937"/>
                    <a:pt x="697" y="601"/>
                    <a:pt x="673" y="289"/>
                  </a:cubicBezTo>
                  <a:cubicBezTo>
                    <a:pt x="673" y="217"/>
                    <a:pt x="649" y="145"/>
                    <a:pt x="601" y="97"/>
                  </a:cubicBezTo>
                  <a:cubicBezTo>
                    <a:pt x="553" y="49"/>
                    <a:pt x="457" y="1"/>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2"/>
            <p:cNvSpPr/>
            <p:nvPr/>
          </p:nvSpPr>
          <p:spPr>
            <a:xfrm>
              <a:off x="2547750" y="3276925"/>
              <a:ext cx="14425" cy="27625"/>
            </a:xfrm>
            <a:custGeom>
              <a:avLst/>
              <a:gdLst/>
              <a:ahLst/>
              <a:cxnLst/>
              <a:rect l="l" t="t" r="r" b="b"/>
              <a:pathLst>
                <a:path w="577" h="1105" extrusionOk="0">
                  <a:moveTo>
                    <a:pt x="289" y="0"/>
                  </a:moveTo>
                  <a:cubicBezTo>
                    <a:pt x="217" y="0"/>
                    <a:pt x="145" y="24"/>
                    <a:pt x="97" y="96"/>
                  </a:cubicBezTo>
                  <a:cubicBezTo>
                    <a:pt x="49" y="144"/>
                    <a:pt x="1" y="216"/>
                    <a:pt x="1" y="288"/>
                  </a:cubicBezTo>
                  <a:lnTo>
                    <a:pt x="1" y="840"/>
                  </a:lnTo>
                  <a:cubicBezTo>
                    <a:pt x="1" y="912"/>
                    <a:pt x="49" y="984"/>
                    <a:pt x="97" y="1032"/>
                  </a:cubicBezTo>
                  <a:cubicBezTo>
                    <a:pt x="145" y="1080"/>
                    <a:pt x="217" y="1104"/>
                    <a:pt x="289" y="1104"/>
                  </a:cubicBezTo>
                  <a:cubicBezTo>
                    <a:pt x="361" y="1104"/>
                    <a:pt x="433" y="1080"/>
                    <a:pt x="481" y="1032"/>
                  </a:cubicBezTo>
                  <a:cubicBezTo>
                    <a:pt x="529" y="984"/>
                    <a:pt x="577" y="912"/>
                    <a:pt x="577" y="840"/>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2"/>
            <p:cNvSpPr/>
            <p:nvPr/>
          </p:nvSpPr>
          <p:spPr>
            <a:xfrm>
              <a:off x="2542350" y="3328525"/>
              <a:ext cx="14425" cy="33100"/>
            </a:xfrm>
            <a:custGeom>
              <a:avLst/>
              <a:gdLst/>
              <a:ahLst/>
              <a:cxnLst/>
              <a:rect l="l" t="t" r="r" b="b"/>
              <a:pathLst>
                <a:path w="577" h="1324" extrusionOk="0">
                  <a:moveTo>
                    <a:pt x="289" y="0"/>
                  </a:moveTo>
                  <a:cubicBezTo>
                    <a:pt x="145" y="24"/>
                    <a:pt x="1" y="120"/>
                    <a:pt x="1" y="288"/>
                  </a:cubicBezTo>
                  <a:lnTo>
                    <a:pt x="1" y="1056"/>
                  </a:lnTo>
                  <a:cubicBezTo>
                    <a:pt x="1" y="1190"/>
                    <a:pt x="124" y="1323"/>
                    <a:pt x="257" y="1323"/>
                  </a:cubicBezTo>
                  <a:cubicBezTo>
                    <a:pt x="267" y="1323"/>
                    <a:pt x="278" y="1322"/>
                    <a:pt x="289" y="1321"/>
                  </a:cubicBezTo>
                  <a:cubicBezTo>
                    <a:pt x="433" y="1321"/>
                    <a:pt x="577" y="1201"/>
                    <a:pt x="577" y="1056"/>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2"/>
            <p:cNvSpPr/>
            <p:nvPr/>
          </p:nvSpPr>
          <p:spPr>
            <a:xfrm>
              <a:off x="2536950" y="3388525"/>
              <a:ext cx="13825" cy="24625"/>
            </a:xfrm>
            <a:custGeom>
              <a:avLst/>
              <a:gdLst/>
              <a:ahLst/>
              <a:cxnLst/>
              <a:rect l="l" t="t" r="r" b="b"/>
              <a:pathLst>
                <a:path w="553" h="985" extrusionOk="0">
                  <a:moveTo>
                    <a:pt x="289" y="1"/>
                  </a:moveTo>
                  <a:cubicBezTo>
                    <a:pt x="217" y="1"/>
                    <a:pt x="145" y="25"/>
                    <a:pt x="97" y="73"/>
                  </a:cubicBezTo>
                  <a:cubicBezTo>
                    <a:pt x="49" y="145"/>
                    <a:pt x="1" y="193"/>
                    <a:pt x="1" y="289"/>
                  </a:cubicBezTo>
                  <a:lnTo>
                    <a:pt x="1" y="721"/>
                  </a:lnTo>
                  <a:cubicBezTo>
                    <a:pt x="1" y="793"/>
                    <a:pt x="25" y="865"/>
                    <a:pt x="97" y="913"/>
                  </a:cubicBezTo>
                  <a:cubicBezTo>
                    <a:pt x="145" y="961"/>
                    <a:pt x="217" y="985"/>
                    <a:pt x="289" y="985"/>
                  </a:cubicBezTo>
                  <a:cubicBezTo>
                    <a:pt x="361" y="985"/>
                    <a:pt x="433" y="961"/>
                    <a:pt x="481" y="913"/>
                  </a:cubicBezTo>
                  <a:cubicBezTo>
                    <a:pt x="529" y="865"/>
                    <a:pt x="553" y="793"/>
                    <a:pt x="553" y="721"/>
                  </a:cubicBezTo>
                  <a:lnTo>
                    <a:pt x="553" y="289"/>
                  </a:lnTo>
                  <a:cubicBezTo>
                    <a:pt x="553"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2"/>
            <p:cNvSpPr/>
            <p:nvPr/>
          </p:nvSpPr>
          <p:spPr>
            <a:xfrm>
              <a:off x="2525550" y="3445525"/>
              <a:ext cx="17425" cy="24875"/>
            </a:xfrm>
            <a:custGeom>
              <a:avLst/>
              <a:gdLst/>
              <a:ahLst/>
              <a:cxnLst/>
              <a:rect l="l" t="t" r="r" b="b"/>
              <a:pathLst>
                <a:path w="697" h="995" extrusionOk="0">
                  <a:moveTo>
                    <a:pt x="481" y="1"/>
                  </a:moveTo>
                  <a:cubicBezTo>
                    <a:pt x="409" y="1"/>
                    <a:pt x="313" y="1"/>
                    <a:pt x="265" y="25"/>
                  </a:cubicBezTo>
                  <a:cubicBezTo>
                    <a:pt x="193" y="73"/>
                    <a:pt x="145" y="121"/>
                    <a:pt x="121" y="193"/>
                  </a:cubicBezTo>
                  <a:cubicBezTo>
                    <a:pt x="97" y="337"/>
                    <a:pt x="49" y="481"/>
                    <a:pt x="25" y="649"/>
                  </a:cubicBezTo>
                  <a:cubicBezTo>
                    <a:pt x="1" y="697"/>
                    <a:pt x="1" y="793"/>
                    <a:pt x="49" y="841"/>
                  </a:cubicBezTo>
                  <a:cubicBezTo>
                    <a:pt x="73" y="913"/>
                    <a:pt x="145" y="961"/>
                    <a:pt x="217" y="985"/>
                  </a:cubicBezTo>
                  <a:cubicBezTo>
                    <a:pt x="238" y="992"/>
                    <a:pt x="259" y="995"/>
                    <a:pt x="280" y="995"/>
                  </a:cubicBezTo>
                  <a:cubicBezTo>
                    <a:pt x="331" y="995"/>
                    <a:pt x="382" y="978"/>
                    <a:pt x="433" y="961"/>
                  </a:cubicBezTo>
                  <a:cubicBezTo>
                    <a:pt x="481" y="913"/>
                    <a:pt x="553" y="865"/>
                    <a:pt x="553" y="793"/>
                  </a:cubicBezTo>
                  <a:lnTo>
                    <a:pt x="673" y="361"/>
                  </a:lnTo>
                  <a:cubicBezTo>
                    <a:pt x="697" y="289"/>
                    <a:pt x="673" y="193"/>
                    <a:pt x="649" y="145"/>
                  </a:cubicBezTo>
                  <a:cubicBezTo>
                    <a:pt x="601"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2"/>
            <p:cNvSpPr/>
            <p:nvPr/>
          </p:nvSpPr>
          <p:spPr>
            <a:xfrm>
              <a:off x="2519550" y="3491500"/>
              <a:ext cx="26425" cy="33050"/>
            </a:xfrm>
            <a:custGeom>
              <a:avLst/>
              <a:gdLst/>
              <a:ahLst/>
              <a:cxnLst/>
              <a:rect l="l" t="t" r="r" b="b"/>
              <a:pathLst>
                <a:path w="1057" h="1322" extrusionOk="0">
                  <a:moveTo>
                    <a:pt x="767" y="1"/>
                  </a:moveTo>
                  <a:cubicBezTo>
                    <a:pt x="672" y="1"/>
                    <a:pt x="571" y="55"/>
                    <a:pt x="505" y="154"/>
                  </a:cubicBezTo>
                  <a:cubicBezTo>
                    <a:pt x="361" y="394"/>
                    <a:pt x="217" y="658"/>
                    <a:pt x="73" y="898"/>
                  </a:cubicBezTo>
                  <a:cubicBezTo>
                    <a:pt x="1" y="1042"/>
                    <a:pt x="49" y="1210"/>
                    <a:pt x="193" y="1282"/>
                  </a:cubicBezTo>
                  <a:cubicBezTo>
                    <a:pt x="236" y="1308"/>
                    <a:pt x="285" y="1321"/>
                    <a:pt x="335" y="1321"/>
                  </a:cubicBezTo>
                  <a:cubicBezTo>
                    <a:pt x="424" y="1321"/>
                    <a:pt x="515" y="1278"/>
                    <a:pt x="577" y="1186"/>
                  </a:cubicBezTo>
                  <a:cubicBezTo>
                    <a:pt x="721" y="946"/>
                    <a:pt x="865" y="682"/>
                    <a:pt x="985" y="418"/>
                  </a:cubicBezTo>
                  <a:cubicBezTo>
                    <a:pt x="1057" y="298"/>
                    <a:pt x="1033" y="106"/>
                    <a:pt x="889" y="34"/>
                  </a:cubicBezTo>
                  <a:cubicBezTo>
                    <a:pt x="852" y="12"/>
                    <a:pt x="810" y="1"/>
                    <a:pt x="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2"/>
            <p:cNvSpPr/>
            <p:nvPr/>
          </p:nvSpPr>
          <p:spPr>
            <a:xfrm>
              <a:off x="2550750" y="3393925"/>
              <a:ext cx="19225" cy="27625"/>
            </a:xfrm>
            <a:custGeom>
              <a:avLst/>
              <a:gdLst/>
              <a:ahLst/>
              <a:cxnLst/>
              <a:rect l="l" t="t" r="r" b="b"/>
              <a:pathLst>
                <a:path w="769" h="1105" extrusionOk="0">
                  <a:moveTo>
                    <a:pt x="505" y="1"/>
                  </a:moveTo>
                  <a:cubicBezTo>
                    <a:pt x="337" y="1"/>
                    <a:pt x="217" y="121"/>
                    <a:pt x="217" y="289"/>
                  </a:cubicBezTo>
                  <a:cubicBezTo>
                    <a:pt x="217" y="289"/>
                    <a:pt x="217" y="313"/>
                    <a:pt x="217" y="337"/>
                  </a:cubicBezTo>
                  <a:cubicBezTo>
                    <a:pt x="217" y="385"/>
                    <a:pt x="193" y="433"/>
                    <a:pt x="169" y="481"/>
                  </a:cubicBezTo>
                  <a:cubicBezTo>
                    <a:pt x="169" y="505"/>
                    <a:pt x="145" y="553"/>
                    <a:pt x="121" y="577"/>
                  </a:cubicBezTo>
                  <a:cubicBezTo>
                    <a:pt x="97" y="601"/>
                    <a:pt x="97" y="601"/>
                    <a:pt x="73" y="625"/>
                  </a:cubicBezTo>
                  <a:cubicBezTo>
                    <a:pt x="25" y="673"/>
                    <a:pt x="1" y="745"/>
                    <a:pt x="1" y="817"/>
                  </a:cubicBezTo>
                  <a:cubicBezTo>
                    <a:pt x="1" y="889"/>
                    <a:pt x="25" y="961"/>
                    <a:pt x="73" y="1009"/>
                  </a:cubicBezTo>
                  <a:cubicBezTo>
                    <a:pt x="121" y="1057"/>
                    <a:pt x="193" y="1105"/>
                    <a:pt x="265" y="1105"/>
                  </a:cubicBezTo>
                  <a:cubicBezTo>
                    <a:pt x="337" y="1105"/>
                    <a:pt x="409" y="1081"/>
                    <a:pt x="481" y="1009"/>
                  </a:cubicBezTo>
                  <a:cubicBezTo>
                    <a:pt x="673" y="817"/>
                    <a:pt x="769" y="553"/>
                    <a:pt x="769" y="289"/>
                  </a:cubicBezTo>
                  <a:cubicBezTo>
                    <a:pt x="769" y="217"/>
                    <a:pt x="745" y="121"/>
                    <a:pt x="697" y="73"/>
                  </a:cubicBezTo>
                  <a:cubicBezTo>
                    <a:pt x="649" y="25"/>
                    <a:pt x="577"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2"/>
            <p:cNvSpPr/>
            <p:nvPr/>
          </p:nvSpPr>
          <p:spPr>
            <a:xfrm>
              <a:off x="2566950" y="3317925"/>
              <a:ext cx="21025" cy="27425"/>
            </a:xfrm>
            <a:custGeom>
              <a:avLst/>
              <a:gdLst/>
              <a:ahLst/>
              <a:cxnLst/>
              <a:rect l="l" t="t" r="r" b="b"/>
              <a:pathLst>
                <a:path w="841" h="1097" extrusionOk="0">
                  <a:moveTo>
                    <a:pt x="506" y="1"/>
                  </a:moveTo>
                  <a:cubicBezTo>
                    <a:pt x="473" y="1"/>
                    <a:pt x="439" y="6"/>
                    <a:pt x="409" y="16"/>
                  </a:cubicBezTo>
                  <a:cubicBezTo>
                    <a:pt x="361" y="40"/>
                    <a:pt x="289" y="64"/>
                    <a:pt x="241" y="136"/>
                  </a:cubicBezTo>
                  <a:cubicBezTo>
                    <a:pt x="217" y="208"/>
                    <a:pt x="193" y="280"/>
                    <a:pt x="217" y="352"/>
                  </a:cubicBezTo>
                  <a:cubicBezTo>
                    <a:pt x="217" y="352"/>
                    <a:pt x="217" y="376"/>
                    <a:pt x="217" y="376"/>
                  </a:cubicBezTo>
                  <a:cubicBezTo>
                    <a:pt x="217" y="400"/>
                    <a:pt x="217" y="400"/>
                    <a:pt x="217" y="424"/>
                  </a:cubicBezTo>
                  <a:cubicBezTo>
                    <a:pt x="217" y="448"/>
                    <a:pt x="217" y="472"/>
                    <a:pt x="217" y="496"/>
                  </a:cubicBezTo>
                  <a:cubicBezTo>
                    <a:pt x="193" y="496"/>
                    <a:pt x="193" y="520"/>
                    <a:pt x="193" y="520"/>
                  </a:cubicBezTo>
                  <a:cubicBezTo>
                    <a:pt x="169" y="544"/>
                    <a:pt x="145" y="568"/>
                    <a:pt x="121" y="568"/>
                  </a:cubicBezTo>
                  <a:cubicBezTo>
                    <a:pt x="73" y="616"/>
                    <a:pt x="25" y="664"/>
                    <a:pt x="1" y="736"/>
                  </a:cubicBezTo>
                  <a:cubicBezTo>
                    <a:pt x="1" y="808"/>
                    <a:pt x="1" y="904"/>
                    <a:pt x="25" y="952"/>
                  </a:cubicBezTo>
                  <a:cubicBezTo>
                    <a:pt x="73" y="1024"/>
                    <a:pt x="121" y="1072"/>
                    <a:pt x="193" y="1096"/>
                  </a:cubicBezTo>
                  <a:cubicBezTo>
                    <a:pt x="265" y="1096"/>
                    <a:pt x="361" y="1096"/>
                    <a:pt x="409" y="1048"/>
                  </a:cubicBezTo>
                  <a:cubicBezTo>
                    <a:pt x="697" y="880"/>
                    <a:pt x="841" y="520"/>
                    <a:pt x="769" y="208"/>
                  </a:cubicBezTo>
                  <a:cubicBezTo>
                    <a:pt x="745" y="136"/>
                    <a:pt x="697" y="64"/>
                    <a:pt x="625" y="40"/>
                  </a:cubicBezTo>
                  <a:cubicBezTo>
                    <a:pt x="597" y="12"/>
                    <a:pt x="552"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2"/>
            <p:cNvSpPr/>
            <p:nvPr/>
          </p:nvSpPr>
          <p:spPr>
            <a:xfrm>
              <a:off x="2577150" y="3225600"/>
              <a:ext cx="21025" cy="32850"/>
            </a:xfrm>
            <a:custGeom>
              <a:avLst/>
              <a:gdLst/>
              <a:ahLst/>
              <a:cxnLst/>
              <a:rect l="l" t="t" r="r" b="b"/>
              <a:pathLst>
                <a:path w="841" h="1314" extrusionOk="0">
                  <a:moveTo>
                    <a:pt x="523" y="0"/>
                  </a:moveTo>
                  <a:cubicBezTo>
                    <a:pt x="402" y="0"/>
                    <a:pt x="285" y="86"/>
                    <a:pt x="265" y="205"/>
                  </a:cubicBezTo>
                  <a:cubicBezTo>
                    <a:pt x="193" y="445"/>
                    <a:pt x="121" y="709"/>
                    <a:pt x="49" y="973"/>
                  </a:cubicBezTo>
                  <a:cubicBezTo>
                    <a:pt x="1" y="1117"/>
                    <a:pt x="97" y="1285"/>
                    <a:pt x="241" y="1309"/>
                  </a:cubicBezTo>
                  <a:cubicBezTo>
                    <a:pt x="259" y="1312"/>
                    <a:pt x="278" y="1314"/>
                    <a:pt x="297" y="1314"/>
                  </a:cubicBezTo>
                  <a:cubicBezTo>
                    <a:pt x="425" y="1314"/>
                    <a:pt x="556" y="1243"/>
                    <a:pt x="577" y="1117"/>
                  </a:cubicBezTo>
                  <a:cubicBezTo>
                    <a:pt x="649" y="853"/>
                    <a:pt x="721" y="613"/>
                    <a:pt x="793" y="349"/>
                  </a:cubicBezTo>
                  <a:cubicBezTo>
                    <a:pt x="841" y="205"/>
                    <a:pt x="745" y="37"/>
                    <a:pt x="601" y="13"/>
                  </a:cubicBezTo>
                  <a:cubicBezTo>
                    <a:pt x="575" y="4"/>
                    <a:pt x="549" y="0"/>
                    <a:pt x="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2"/>
            <p:cNvSpPr/>
            <p:nvPr/>
          </p:nvSpPr>
          <p:spPr>
            <a:xfrm>
              <a:off x="2575350" y="3154850"/>
              <a:ext cx="16825" cy="27675"/>
            </a:xfrm>
            <a:custGeom>
              <a:avLst/>
              <a:gdLst/>
              <a:ahLst/>
              <a:cxnLst/>
              <a:rect l="l" t="t" r="r" b="b"/>
              <a:pathLst>
                <a:path w="673" h="1107" extrusionOk="0">
                  <a:moveTo>
                    <a:pt x="413" y="1"/>
                  </a:moveTo>
                  <a:cubicBezTo>
                    <a:pt x="357" y="1"/>
                    <a:pt x="299" y="18"/>
                    <a:pt x="265" y="35"/>
                  </a:cubicBezTo>
                  <a:cubicBezTo>
                    <a:pt x="193" y="83"/>
                    <a:pt x="145" y="131"/>
                    <a:pt x="121" y="203"/>
                  </a:cubicBezTo>
                  <a:lnTo>
                    <a:pt x="25" y="755"/>
                  </a:lnTo>
                  <a:cubicBezTo>
                    <a:pt x="1" y="827"/>
                    <a:pt x="1" y="899"/>
                    <a:pt x="49" y="971"/>
                  </a:cubicBezTo>
                  <a:cubicBezTo>
                    <a:pt x="73" y="1019"/>
                    <a:pt x="145" y="1091"/>
                    <a:pt x="217" y="1091"/>
                  </a:cubicBezTo>
                  <a:cubicBezTo>
                    <a:pt x="247" y="1101"/>
                    <a:pt x="276" y="1107"/>
                    <a:pt x="306" y="1107"/>
                  </a:cubicBezTo>
                  <a:cubicBezTo>
                    <a:pt x="349" y="1107"/>
                    <a:pt x="391" y="1095"/>
                    <a:pt x="433" y="1067"/>
                  </a:cubicBezTo>
                  <a:cubicBezTo>
                    <a:pt x="481" y="1043"/>
                    <a:pt x="553" y="971"/>
                    <a:pt x="553" y="899"/>
                  </a:cubicBezTo>
                  <a:lnTo>
                    <a:pt x="673" y="347"/>
                  </a:lnTo>
                  <a:cubicBezTo>
                    <a:pt x="673" y="275"/>
                    <a:pt x="673" y="203"/>
                    <a:pt x="649" y="131"/>
                  </a:cubicBezTo>
                  <a:cubicBezTo>
                    <a:pt x="601" y="83"/>
                    <a:pt x="553" y="35"/>
                    <a:pt x="481" y="11"/>
                  </a:cubicBezTo>
                  <a:cubicBezTo>
                    <a:pt x="460" y="4"/>
                    <a:pt x="437"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2"/>
            <p:cNvSpPr/>
            <p:nvPr/>
          </p:nvSpPr>
          <p:spPr>
            <a:xfrm>
              <a:off x="2572350" y="3086900"/>
              <a:ext cx="17425" cy="24825"/>
            </a:xfrm>
            <a:custGeom>
              <a:avLst/>
              <a:gdLst/>
              <a:ahLst/>
              <a:cxnLst/>
              <a:rect l="l" t="t" r="r" b="b"/>
              <a:pathLst>
                <a:path w="697" h="993" extrusionOk="0">
                  <a:moveTo>
                    <a:pt x="391" y="1"/>
                  </a:moveTo>
                  <a:cubicBezTo>
                    <a:pt x="349" y="1"/>
                    <a:pt x="307" y="12"/>
                    <a:pt x="265" y="40"/>
                  </a:cubicBezTo>
                  <a:cubicBezTo>
                    <a:pt x="193" y="88"/>
                    <a:pt x="145" y="136"/>
                    <a:pt x="145" y="208"/>
                  </a:cubicBezTo>
                  <a:cubicBezTo>
                    <a:pt x="97" y="352"/>
                    <a:pt x="49" y="496"/>
                    <a:pt x="25" y="640"/>
                  </a:cubicBezTo>
                  <a:cubicBezTo>
                    <a:pt x="1" y="712"/>
                    <a:pt x="1" y="784"/>
                    <a:pt x="49" y="857"/>
                  </a:cubicBezTo>
                  <a:cubicBezTo>
                    <a:pt x="73" y="905"/>
                    <a:pt x="145" y="977"/>
                    <a:pt x="217" y="977"/>
                  </a:cubicBezTo>
                  <a:cubicBezTo>
                    <a:pt x="247" y="986"/>
                    <a:pt x="276" y="992"/>
                    <a:pt x="306" y="992"/>
                  </a:cubicBezTo>
                  <a:cubicBezTo>
                    <a:pt x="348" y="992"/>
                    <a:pt x="391" y="981"/>
                    <a:pt x="433" y="953"/>
                  </a:cubicBezTo>
                  <a:cubicBezTo>
                    <a:pt x="481" y="929"/>
                    <a:pt x="529" y="857"/>
                    <a:pt x="553" y="784"/>
                  </a:cubicBezTo>
                  <a:cubicBezTo>
                    <a:pt x="601" y="640"/>
                    <a:pt x="625" y="496"/>
                    <a:pt x="673" y="352"/>
                  </a:cubicBezTo>
                  <a:cubicBezTo>
                    <a:pt x="697" y="280"/>
                    <a:pt x="673" y="208"/>
                    <a:pt x="649" y="136"/>
                  </a:cubicBezTo>
                  <a:cubicBezTo>
                    <a:pt x="601" y="88"/>
                    <a:pt x="553" y="40"/>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2"/>
            <p:cNvSpPr/>
            <p:nvPr/>
          </p:nvSpPr>
          <p:spPr>
            <a:xfrm>
              <a:off x="1833675" y="3511200"/>
              <a:ext cx="820325" cy="802150"/>
            </a:xfrm>
            <a:custGeom>
              <a:avLst/>
              <a:gdLst/>
              <a:ahLst/>
              <a:cxnLst/>
              <a:rect l="l" t="t" r="r" b="b"/>
              <a:pathLst>
                <a:path w="32813" h="32086" extrusionOk="0">
                  <a:moveTo>
                    <a:pt x="997" y="1"/>
                  </a:moveTo>
                  <a:cubicBezTo>
                    <a:pt x="935" y="1"/>
                    <a:pt x="872" y="26"/>
                    <a:pt x="817" y="86"/>
                  </a:cubicBezTo>
                  <a:cubicBezTo>
                    <a:pt x="1" y="998"/>
                    <a:pt x="49" y="2270"/>
                    <a:pt x="241" y="3398"/>
                  </a:cubicBezTo>
                  <a:cubicBezTo>
                    <a:pt x="457" y="4599"/>
                    <a:pt x="721" y="5823"/>
                    <a:pt x="1225" y="6927"/>
                  </a:cubicBezTo>
                  <a:cubicBezTo>
                    <a:pt x="1537" y="7623"/>
                    <a:pt x="1969" y="8223"/>
                    <a:pt x="2497" y="8727"/>
                  </a:cubicBezTo>
                  <a:lnTo>
                    <a:pt x="5977" y="28337"/>
                  </a:lnTo>
                  <a:cubicBezTo>
                    <a:pt x="5977" y="28337"/>
                    <a:pt x="10026" y="32085"/>
                    <a:pt x="17466" y="32085"/>
                  </a:cubicBezTo>
                  <a:cubicBezTo>
                    <a:pt x="17604" y="32085"/>
                    <a:pt x="17742" y="32084"/>
                    <a:pt x="17883" y="32081"/>
                  </a:cubicBezTo>
                  <a:cubicBezTo>
                    <a:pt x="25563" y="31961"/>
                    <a:pt x="28132" y="28697"/>
                    <a:pt x="28132" y="28697"/>
                  </a:cubicBezTo>
                  <a:lnTo>
                    <a:pt x="30388" y="9735"/>
                  </a:lnTo>
                  <a:cubicBezTo>
                    <a:pt x="30988" y="9399"/>
                    <a:pt x="31492" y="8919"/>
                    <a:pt x="31756" y="8247"/>
                  </a:cubicBezTo>
                  <a:cubicBezTo>
                    <a:pt x="32236" y="7791"/>
                    <a:pt x="32452" y="7095"/>
                    <a:pt x="32308" y="6471"/>
                  </a:cubicBezTo>
                  <a:cubicBezTo>
                    <a:pt x="32596" y="4551"/>
                    <a:pt x="32764" y="2606"/>
                    <a:pt x="32812" y="662"/>
                  </a:cubicBezTo>
                  <a:cubicBezTo>
                    <a:pt x="32812" y="484"/>
                    <a:pt x="32680" y="385"/>
                    <a:pt x="32534" y="385"/>
                  </a:cubicBezTo>
                  <a:cubicBezTo>
                    <a:pt x="32483" y="385"/>
                    <a:pt x="32430" y="397"/>
                    <a:pt x="32380" y="422"/>
                  </a:cubicBezTo>
                  <a:cubicBezTo>
                    <a:pt x="30484" y="1286"/>
                    <a:pt x="28468" y="1934"/>
                    <a:pt x="26427" y="2390"/>
                  </a:cubicBezTo>
                  <a:cubicBezTo>
                    <a:pt x="24387" y="2846"/>
                    <a:pt x="22299" y="3086"/>
                    <a:pt x="20211" y="3206"/>
                  </a:cubicBezTo>
                  <a:cubicBezTo>
                    <a:pt x="19478" y="3239"/>
                    <a:pt x="18748" y="3255"/>
                    <a:pt x="18019" y="3255"/>
                  </a:cubicBezTo>
                  <a:cubicBezTo>
                    <a:pt x="16625" y="3255"/>
                    <a:pt x="15238" y="3197"/>
                    <a:pt x="13850" y="3086"/>
                  </a:cubicBezTo>
                  <a:cubicBezTo>
                    <a:pt x="11714" y="2942"/>
                    <a:pt x="9602" y="2654"/>
                    <a:pt x="7489" y="2294"/>
                  </a:cubicBezTo>
                  <a:cubicBezTo>
                    <a:pt x="6457" y="2102"/>
                    <a:pt x="5401" y="1910"/>
                    <a:pt x="4369" y="1694"/>
                  </a:cubicBezTo>
                  <a:cubicBezTo>
                    <a:pt x="3865" y="1574"/>
                    <a:pt x="3385" y="1478"/>
                    <a:pt x="2905" y="1358"/>
                  </a:cubicBezTo>
                  <a:cubicBezTo>
                    <a:pt x="2449" y="1238"/>
                    <a:pt x="2017" y="1094"/>
                    <a:pt x="1633" y="830"/>
                  </a:cubicBezTo>
                  <a:cubicBezTo>
                    <a:pt x="1465" y="734"/>
                    <a:pt x="1345" y="614"/>
                    <a:pt x="1225" y="494"/>
                  </a:cubicBezTo>
                  <a:cubicBezTo>
                    <a:pt x="1410" y="290"/>
                    <a:pt x="1209" y="1"/>
                    <a:pt x="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2"/>
            <p:cNvSpPr/>
            <p:nvPr/>
          </p:nvSpPr>
          <p:spPr>
            <a:xfrm>
              <a:off x="1890025" y="3721275"/>
              <a:ext cx="727350" cy="68400"/>
            </a:xfrm>
            <a:custGeom>
              <a:avLst/>
              <a:gdLst/>
              <a:ahLst/>
              <a:cxnLst/>
              <a:rect l="l" t="t" r="r" b="b"/>
              <a:pathLst>
                <a:path w="29094" h="2736" extrusionOk="0">
                  <a:moveTo>
                    <a:pt x="422" y="1"/>
                  </a:moveTo>
                  <a:cubicBezTo>
                    <a:pt x="172" y="1"/>
                    <a:pt x="0" y="372"/>
                    <a:pt x="267" y="516"/>
                  </a:cubicBezTo>
                  <a:cubicBezTo>
                    <a:pt x="1947" y="1356"/>
                    <a:pt x="3819" y="1596"/>
                    <a:pt x="5644" y="1860"/>
                  </a:cubicBezTo>
                  <a:cubicBezTo>
                    <a:pt x="7612" y="2124"/>
                    <a:pt x="9604" y="2340"/>
                    <a:pt x="11596" y="2484"/>
                  </a:cubicBezTo>
                  <a:cubicBezTo>
                    <a:pt x="13588" y="2628"/>
                    <a:pt x="15581" y="2724"/>
                    <a:pt x="17573" y="2724"/>
                  </a:cubicBezTo>
                  <a:cubicBezTo>
                    <a:pt x="18056" y="2730"/>
                    <a:pt x="18540" y="2735"/>
                    <a:pt x="19025" y="2735"/>
                  </a:cubicBezTo>
                  <a:cubicBezTo>
                    <a:pt x="20396" y="2735"/>
                    <a:pt x="21770" y="2698"/>
                    <a:pt x="23117" y="2556"/>
                  </a:cubicBezTo>
                  <a:cubicBezTo>
                    <a:pt x="24870" y="2364"/>
                    <a:pt x="26622" y="1980"/>
                    <a:pt x="28230" y="1236"/>
                  </a:cubicBezTo>
                  <a:cubicBezTo>
                    <a:pt x="28422" y="1140"/>
                    <a:pt x="28614" y="1020"/>
                    <a:pt x="28806" y="924"/>
                  </a:cubicBezTo>
                  <a:cubicBezTo>
                    <a:pt x="29093" y="780"/>
                    <a:pt x="28924" y="409"/>
                    <a:pt x="28675" y="409"/>
                  </a:cubicBezTo>
                  <a:cubicBezTo>
                    <a:pt x="28632" y="409"/>
                    <a:pt x="28587" y="420"/>
                    <a:pt x="28542" y="444"/>
                  </a:cubicBezTo>
                  <a:cubicBezTo>
                    <a:pt x="27030" y="1260"/>
                    <a:pt x="25326" y="1716"/>
                    <a:pt x="23645" y="1932"/>
                  </a:cubicBezTo>
                  <a:cubicBezTo>
                    <a:pt x="21869" y="2148"/>
                    <a:pt x="20069" y="2172"/>
                    <a:pt x="18269" y="2172"/>
                  </a:cubicBezTo>
                  <a:cubicBezTo>
                    <a:pt x="16301" y="2172"/>
                    <a:pt x="14332" y="2100"/>
                    <a:pt x="12364" y="1980"/>
                  </a:cubicBezTo>
                  <a:cubicBezTo>
                    <a:pt x="10420" y="1860"/>
                    <a:pt x="8452" y="1668"/>
                    <a:pt x="6508" y="1404"/>
                  </a:cubicBezTo>
                  <a:cubicBezTo>
                    <a:pt x="5596" y="1284"/>
                    <a:pt x="4659" y="1164"/>
                    <a:pt x="3723" y="996"/>
                  </a:cubicBezTo>
                  <a:cubicBezTo>
                    <a:pt x="2835" y="852"/>
                    <a:pt x="1971" y="636"/>
                    <a:pt x="1131" y="300"/>
                  </a:cubicBezTo>
                  <a:cubicBezTo>
                    <a:pt x="939" y="204"/>
                    <a:pt x="747" y="132"/>
                    <a:pt x="555" y="36"/>
                  </a:cubicBezTo>
                  <a:cubicBezTo>
                    <a:pt x="510" y="12"/>
                    <a:pt x="46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3" name="Google Shape;3583;p52"/>
          <p:cNvGrpSpPr/>
          <p:nvPr/>
        </p:nvGrpSpPr>
        <p:grpSpPr>
          <a:xfrm>
            <a:off x="7877979" y="3138160"/>
            <a:ext cx="1135350" cy="2024125"/>
            <a:chOff x="3917700" y="2289125"/>
            <a:chExt cx="1135350" cy="2024125"/>
          </a:xfrm>
        </p:grpSpPr>
        <p:sp>
          <p:nvSpPr>
            <p:cNvPr id="3584" name="Google Shape;3584;p52"/>
            <p:cNvSpPr/>
            <p:nvPr/>
          </p:nvSpPr>
          <p:spPr>
            <a:xfrm>
              <a:off x="4140325" y="3460450"/>
              <a:ext cx="846100" cy="182825"/>
            </a:xfrm>
            <a:custGeom>
              <a:avLst/>
              <a:gdLst/>
              <a:ahLst/>
              <a:cxnLst/>
              <a:rect l="l" t="t" r="r" b="b"/>
              <a:pathLst>
                <a:path w="33844" h="7313" extrusionOk="0">
                  <a:moveTo>
                    <a:pt x="14940" y="0"/>
                  </a:moveTo>
                  <a:cubicBezTo>
                    <a:pt x="14705" y="0"/>
                    <a:pt x="14469" y="2"/>
                    <a:pt x="14234" y="4"/>
                  </a:cubicBezTo>
                  <a:cubicBezTo>
                    <a:pt x="11858" y="28"/>
                    <a:pt x="9457" y="220"/>
                    <a:pt x="7105" y="580"/>
                  </a:cubicBezTo>
                  <a:cubicBezTo>
                    <a:pt x="5929" y="748"/>
                    <a:pt x="4753" y="988"/>
                    <a:pt x="3577" y="1252"/>
                  </a:cubicBezTo>
                  <a:cubicBezTo>
                    <a:pt x="2665" y="1468"/>
                    <a:pt x="1729" y="1732"/>
                    <a:pt x="936" y="2284"/>
                  </a:cubicBezTo>
                  <a:cubicBezTo>
                    <a:pt x="576" y="2548"/>
                    <a:pt x="288" y="2884"/>
                    <a:pt x="72" y="3268"/>
                  </a:cubicBezTo>
                  <a:cubicBezTo>
                    <a:pt x="0" y="3364"/>
                    <a:pt x="0" y="3484"/>
                    <a:pt x="72" y="3580"/>
                  </a:cubicBezTo>
                  <a:cubicBezTo>
                    <a:pt x="72" y="3580"/>
                    <a:pt x="72" y="3580"/>
                    <a:pt x="72" y="3604"/>
                  </a:cubicBezTo>
                  <a:cubicBezTo>
                    <a:pt x="528" y="4444"/>
                    <a:pt x="1369" y="4924"/>
                    <a:pt x="2233" y="5212"/>
                  </a:cubicBezTo>
                  <a:cubicBezTo>
                    <a:pt x="3265" y="5572"/>
                    <a:pt x="4369" y="5764"/>
                    <a:pt x="5425" y="5981"/>
                  </a:cubicBezTo>
                  <a:cubicBezTo>
                    <a:pt x="7825" y="6461"/>
                    <a:pt x="10225" y="6821"/>
                    <a:pt x="12650" y="7037"/>
                  </a:cubicBezTo>
                  <a:cubicBezTo>
                    <a:pt x="14684" y="7216"/>
                    <a:pt x="16718" y="7313"/>
                    <a:pt x="18753" y="7313"/>
                  </a:cubicBezTo>
                  <a:cubicBezTo>
                    <a:pt x="19167" y="7313"/>
                    <a:pt x="19581" y="7309"/>
                    <a:pt x="19994" y="7301"/>
                  </a:cubicBezTo>
                  <a:cubicBezTo>
                    <a:pt x="22419" y="7253"/>
                    <a:pt x="24867" y="7085"/>
                    <a:pt x="27267" y="6773"/>
                  </a:cubicBezTo>
                  <a:cubicBezTo>
                    <a:pt x="28467" y="6629"/>
                    <a:pt x="29644" y="6461"/>
                    <a:pt x="30796" y="6197"/>
                  </a:cubicBezTo>
                  <a:cubicBezTo>
                    <a:pt x="31372" y="6077"/>
                    <a:pt x="31948" y="5908"/>
                    <a:pt x="32500" y="5716"/>
                  </a:cubicBezTo>
                  <a:cubicBezTo>
                    <a:pt x="32956" y="5524"/>
                    <a:pt x="33436" y="5236"/>
                    <a:pt x="33556" y="4708"/>
                  </a:cubicBezTo>
                  <a:cubicBezTo>
                    <a:pt x="33844" y="3532"/>
                    <a:pt x="32620" y="2836"/>
                    <a:pt x="31732" y="2404"/>
                  </a:cubicBezTo>
                  <a:cubicBezTo>
                    <a:pt x="30676" y="1900"/>
                    <a:pt x="29547" y="1588"/>
                    <a:pt x="28419" y="1348"/>
                  </a:cubicBezTo>
                  <a:cubicBezTo>
                    <a:pt x="26115" y="844"/>
                    <a:pt x="23739" y="532"/>
                    <a:pt x="21387" y="316"/>
                  </a:cubicBezTo>
                  <a:cubicBezTo>
                    <a:pt x="19246" y="100"/>
                    <a:pt x="17085" y="0"/>
                    <a:pt x="14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2"/>
            <p:cNvSpPr/>
            <p:nvPr/>
          </p:nvSpPr>
          <p:spPr>
            <a:xfrm>
              <a:off x="4120525" y="2289125"/>
              <a:ext cx="397250" cy="1377350"/>
            </a:xfrm>
            <a:custGeom>
              <a:avLst/>
              <a:gdLst/>
              <a:ahLst/>
              <a:cxnLst/>
              <a:rect l="l" t="t" r="r" b="b"/>
              <a:pathLst>
                <a:path w="15890" h="55094" extrusionOk="0">
                  <a:moveTo>
                    <a:pt x="309" y="1"/>
                  </a:moveTo>
                  <a:cubicBezTo>
                    <a:pt x="156" y="1"/>
                    <a:pt x="0" y="98"/>
                    <a:pt x="0" y="292"/>
                  </a:cubicBezTo>
                  <a:cubicBezTo>
                    <a:pt x="240" y="3965"/>
                    <a:pt x="1104" y="7565"/>
                    <a:pt x="2209" y="11069"/>
                  </a:cubicBezTo>
                  <a:cubicBezTo>
                    <a:pt x="3289" y="14622"/>
                    <a:pt x="4609" y="18102"/>
                    <a:pt x="5689" y="21654"/>
                  </a:cubicBezTo>
                  <a:cubicBezTo>
                    <a:pt x="6793" y="25255"/>
                    <a:pt x="7609" y="28927"/>
                    <a:pt x="7873" y="32719"/>
                  </a:cubicBezTo>
                  <a:cubicBezTo>
                    <a:pt x="8113" y="36728"/>
                    <a:pt x="7993" y="40784"/>
                    <a:pt x="8953" y="44721"/>
                  </a:cubicBezTo>
                  <a:cubicBezTo>
                    <a:pt x="9793" y="48153"/>
                    <a:pt x="11474" y="51345"/>
                    <a:pt x="13754" y="54034"/>
                  </a:cubicBezTo>
                  <a:cubicBezTo>
                    <a:pt x="13778" y="54058"/>
                    <a:pt x="13802" y="54082"/>
                    <a:pt x="13826" y="54106"/>
                  </a:cubicBezTo>
                  <a:cubicBezTo>
                    <a:pt x="13706" y="54250"/>
                    <a:pt x="13778" y="54562"/>
                    <a:pt x="14042" y="54586"/>
                  </a:cubicBezTo>
                  <a:cubicBezTo>
                    <a:pt x="14114" y="54610"/>
                    <a:pt x="14210" y="54610"/>
                    <a:pt x="14282" y="54610"/>
                  </a:cubicBezTo>
                  <a:cubicBezTo>
                    <a:pt x="14402" y="54754"/>
                    <a:pt x="14522" y="54874"/>
                    <a:pt x="14642" y="55018"/>
                  </a:cubicBezTo>
                  <a:cubicBezTo>
                    <a:pt x="14701" y="55071"/>
                    <a:pt x="14767" y="55094"/>
                    <a:pt x="14830" y="55094"/>
                  </a:cubicBezTo>
                  <a:cubicBezTo>
                    <a:pt x="15020" y="55094"/>
                    <a:pt x="15188" y="54886"/>
                    <a:pt x="15098" y="54706"/>
                  </a:cubicBezTo>
                  <a:lnTo>
                    <a:pt x="15242" y="54706"/>
                  </a:lnTo>
                  <a:cubicBezTo>
                    <a:pt x="15255" y="54709"/>
                    <a:pt x="15268" y="54710"/>
                    <a:pt x="15281" y="54710"/>
                  </a:cubicBezTo>
                  <a:cubicBezTo>
                    <a:pt x="15368" y="54710"/>
                    <a:pt x="15461" y="54645"/>
                    <a:pt x="15482" y="54562"/>
                  </a:cubicBezTo>
                  <a:cubicBezTo>
                    <a:pt x="15866" y="53842"/>
                    <a:pt x="15890" y="53026"/>
                    <a:pt x="15794" y="52233"/>
                  </a:cubicBezTo>
                  <a:cubicBezTo>
                    <a:pt x="15698" y="51273"/>
                    <a:pt x="15554" y="50313"/>
                    <a:pt x="15410" y="49353"/>
                  </a:cubicBezTo>
                  <a:cubicBezTo>
                    <a:pt x="15170" y="47385"/>
                    <a:pt x="14906" y="45441"/>
                    <a:pt x="14642" y="43473"/>
                  </a:cubicBezTo>
                  <a:cubicBezTo>
                    <a:pt x="14114" y="39560"/>
                    <a:pt x="13610" y="35624"/>
                    <a:pt x="13082" y="31711"/>
                  </a:cubicBezTo>
                  <a:cubicBezTo>
                    <a:pt x="12842" y="29839"/>
                    <a:pt x="12602" y="27967"/>
                    <a:pt x="12242" y="26095"/>
                  </a:cubicBezTo>
                  <a:cubicBezTo>
                    <a:pt x="11906" y="24247"/>
                    <a:pt x="11402" y="22422"/>
                    <a:pt x="10753" y="20622"/>
                  </a:cubicBezTo>
                  <a:cubicBezTo>
                    <a:pt x="9433" y="17046"/>
                    <a:pt x="7729" y="13614"/>
                    <a:pt x="6121" y="10157"/>
                  </a:cubicBezTo>
                  <a:cubicBezTo>
                    <a:pt x="5305" y="8357"/>
                    <a:pt x="4465" y="6557"/>
                    <a:pt x="3649" y="4757"/>
                  </a:cubicBezTo>
                  <a:cubicBezTo>
                    <a:pt x="3241" y="3893"/>
                    <a:pt x="2833" y="3005"/>
                    <a:pt x="2425" y="2116"/>
                  </a:cubicBezTo>
                  <a:cubicBezTo>
                    <a:pt x="2137" y="1492"/>
                    <a:pt x="1801" y="844"/>
                    <a:pt x="1248" y="412"/>
                  </a:cubicBezTo>
                  <a:cubicBezTo>
                    <a:pt x="984" y="220"/>
                    <a:pt x="696" y="76"/>
                    <a:pt x="360" y="4"/>
                  </a:cubicBezTo>
                  <a:cubicBezTo>
                    <a:pt x="344" y="2"/>
                    <a:pt x="327"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2"/>
            <p:cNvSpPr/>
            <p:nvPr/>
          </p:nvSpPr>
          <p:spPr>
            <a:xfrm>
              <a:off x="4416950" y="2791000"/>
              <a:ext cx="171650" cy="879775"/>
            </a:xfrm>
            <a:custGeom>
              <a:avLst/>
              <a:gdLst/>
              <a:ahLst/>
              <a:cxnLst/>
              <a:rect l="l" t="t" r="r" b="b"/>
              <a:pathLst>
                <a:path w="6866" h="35191" extrusionOk="0">
                  <a:moveTo>
                    <a:pt x="2110" y="0"/>
                  </a:moveTo>
                  <a:cubicBezTo>
                    <a:pt x="1810" y="0"/>
                    <a:pt x="1509" y="134"/>
                    <a:pt x="1297" y="379"/>
                  </a:cubicBezTo>
                  <a:cubicBezTo>
                    <a:pt x="985" y="715"/>
                    <a:pt x="889" y="1219"/>
                    <a:pt x="841" y="1675"/>
                  </a:cubicBezTo>
                  <a:cubicBezTo>
                    <a:pt x="697" y="2972"/>
                    <a:pt x="577" y="4268"/>
                    <a:pt x="457" y="5564"/>
                  </a:cubicBezTo>
                  <a:cubicBezTo>
                    <a:pt x="361" y="6884"/>
                    <a:pt x="241" y="8204"/>
                    <a:pt x="169" y="9524"/>
                  </a:cubicBezTo>
                  <a:cubicBezTo>
                    <a:pt x="25" y="12140"/>
                    <a:pt x="1" y="14781"/>
                    <a:pt x="193" y="17421"/>
                  </a:cubicBezTo>
                  <a:cubicBezTo>
                    <a:pt x="385" y="19989"/>
                    <a:pt x="745" y="22557"/>
                    <a:pt x="1201" y="25102"/>
                  </a:cubicBezTo>
                  <a:cubicBezTo>
                    <a:pt x="1681" y="27646"/>
                    <a:pt x="2233" y="30166"/>
                    <a:pt x="2809" y="32686"/>
                  </a:cubicBezTo>
                  <a:cubicBezTo>
                    <a:pt x="2881" y="33023"/>
                    <a:pt x="2953" y="33359"/>
                    <a:pt x="3049" y="33671"/>
                  </a:cubicBezTo>
                  <a:cubicBezTo>
                    <a:pt x="2905" y="33671"/>
                    <a:pt x="2761" y="33767"/>
                    <a:pt x="2785" y="33935"/>
                  </a:cubicBezTo>
                  <a:cubicBezTo>
                    <a:pt x="2852" y="34739"/>
                    <a:pt x="3606" y="35190"/>
                    <a:pt x="4349" y="35190"/>
                  </a:cubicBezTo>
                  <a:cubicBezTo>
                    <a:pt x="4404" y="35190"/>
                    <a:pt x="4459" y="35188"/>
                    <a:pt x="4513" y="35183"/>
                  </a:cubicBezTo>
                  <a:cubicBezTo>
                    <a:pt x="5497" y="35087"/>
                    <a:pt x="6097" y="34247"/>
                    <a:pt x="6385" y="33359"/>
                  </a:cubicBezTo>
                  <a:cubicBezTo>
                    <a:pt x="6553" y="32855"/>
                    <a:pt x="6601" y="32302"/>
                    <a:pt x="6673" y="31774"/>
                  </a:cubicBezTo>
                  <a:cubicBezTo>
                    <a:pt x="6745" y="31126"/>
                    <a:pt x="6793" y="30454"/>
                    <a:pt x="6817" y="29806"/>
                  </a:cubicBezTo>
                  <a:cubicBezTo>
                    <a:pt x="6865" y="28486"/>
                    <a:pt x="6817" y="27190"/>
                    <a:pt x="6721" y="25870"/>
                  </a:cubicBezTo>
                  <a:cubicBezTo>
                    <a:pt x="6553" y="23254"/>
                    <a:pt x="6241" y="20661"/>
                    <a:pt x="5977" y="18045"/>
                  </a:cubicBezTo>
                  <a:cubicBezTo>
                    <a:pt x="5713" y="15453"/>
                    <a:pt x="5449" y="12885"/>
                    <a:pt x="5137" y="10292"/>
                  </a:cubicBezTo>
                  <a:cubicBezTo>
                    <a:pt x="4801" y="7724"/>
                    <a:pt x="4417" y="5132"/>
                    <a:pt x="3841" y="2587"/>
                  </a:cubicBezTo>
                  <a:cubicBezTo>
                    <a:pt x="3745" y="2059"/>
                    <a:pt x="3625" y="1531"/>
                    <a:pt x="3385" y="1051"/>
                  </a:cubicBezTo>
                  <a:cubicBezTo>
                    <a:pt x="3217" y="667"/>
                    <a:pt x="2929" y="259"/>
                    <a:pt x="2521" y="91"/>
                  </a:cubicBezTo>
                  <a:cubicBezTo>
                    <a:pt x="2390" y="30"/>
                    <a:pt x="2250" y="0"/>
                    <a:pt x="2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2"/>
            <p:cNvSpPr/>
            <p:nvPr/>
          </p:nvSpPr>
          <p:spPr>
            <a:xfrm>
              <a:off x="4728975" y="2614350"/>
              <a:ext cx="324075" cy="1057325"/>
            </a:xfrm>
            <a:custGeom>
              <a:avLst/>
              <a:gdLst/>
              <a:ahLst/>
              <a:cxnLst/>
              <a:rect l="l" t="t" r="r" b="b"/>
              <a:pathLst>
                <a:path w="12963" h="42293" extrusionOk="0">
                  <a:moveTo>
                    <a:pt x="11439" y="0"/>
                  </a:moveTo>
                  <a:cubicBezTo>
                    <a:pt x="10799" y="0"/>
                    <a:pt x="10479" y="793"/>
                    <a:pt x="10226" y="1277"/>
                  </a:cubicBezTo>
                  <a:cubicBezTo>
                    <a:pt x="8786" y="3989"/>
                    <a:pt x="7778" y="6893"/>
                    <a:pt x="6962" y="9846"/>
                  </a:cubicBezTo>
                  <a:cubicBezTo>
                    <a:pt x="6122" y="12966"/>
                    <a:pt x="5497" y="16134"/>
                    <a:pt x="4945" y="19326"/>
                  </a:cubicBezTo>
                  <a:cubicBezTo>
                    <a:pt x="4417" y="22471"/>
                    <a:pt x="3913" y="25639"/>
                    <a:pt x="3337" y="28807"/>
                  </a:cubicBezTo>
                  <a:cubicBezTo>
                    <a:pt x="2761" y="31904"/>
                    <a:pt x="2065" y="35024"/>
                    <a:pt x="1129" y="38048"/>
                  </a:cubicBezTo>
                  <a:cubicBezTo>
                    <a:pt x="889" y="38792"/>
                    <a:pt x="649" y="39536"/>
                    <a:pt x="385" y="40281"/>
                  </a:cubicBezTo>
                  <a:cubicBezTo>
                    <a:pt x="385" y="40305"/>
                    <a:pt x="385" y="40305"/>
                    <a:pt x="385" y="40329"/>
                  </a:cubicBezTo>
                  <a:cubicBezTo>
                    <a:pt x="365" y="40326"/>
                    <a:pt x="344" y="40324"/>
                    <a:pt x="324" y="40324"/>
                  </a:cubicBezTo>
                  <a:cubicBezTo>
                    <a:pt x="178" y="40324"/>
                    <a:pt x="46" y="40403"/>
                    <a:pt x="25" y="40593"/>
                  </a:cubicBezTo>
                  <a:cubicBezTo>
                    <a:pt x="1" y="41217"/>
                    <a:pt x="361" y="41841"/>
                    <a:pt x="937" y="42129"/>
                  </a:cubicBezTo>
                  <a:cubicBezTo>
                    <a:pt x="1166" y="42238"/>
                    <a:pt x="1415" y="42292"/>
                    <a:pt x="1664" y="42292"/>
                  </a:cubicBezTo>
                  <a:cubicBezTo>
                    <a:pt x="1962" y="42292"/>
                    <a:pt x="2259" y="42214"/>
                    <a:pt x="2521" y="42057"/>
                  </a:cubicBezTo>
                  <a:cubicBezTo>
                    <a:pt x="2545" y="42057"/>
                    <a:pt x="2593" y="42033"/>
                    <a:pt x="2617" y="42009"/>
                  </a:cubicBezTo>
                  <a:cubicBezTo>
                    <a:pt x="2665" y="41985"/>
                    <a:pt x="2713" y="41937"/>
                    <a:pt x="2761" y="41913"/>
                  </a:cubicBezTo>
                  <a:cubicBezTo>
                    <a:pt x="2761" y="41913"/>
                    <a:pt x="2761" y="41889"/>
                    <a:pt x="2785" y="41889"/>
                  </a:cubicBezTo>
                  <a:cubicBezTo>
                    <a:pt x="2785" y="41889"/>
                    <a:pt x="2809" y="41865"/>
                    <a:pt x="2809" y="41865"/>
                  </a:cubicBezTo>
                  <a:cubicBezTo>
                    <a:pt x="2809" y="41841"/>
                    <a:pt x="2809" y="41841"/>
                    <a:pt x="2809" y="41841"/>
                  </a:cubicBezTo>
                  <a:cubicBezTo>
                    <a:pt x="2857" y="41793"/>
                    <a:pt x="2905" y="41721"/>
                    <a:pt x="2929" y="41649"/>
                  </a:cubicBezTo>
                  <a:cubicBezTo>
                    <a:pt x="3361" y="41505"/>
                    <a:pt x="3745" y="41145"/>
                    <a:pt x="4009" y="40785"/>
                  </a:cubicBezTo>
                  <a:cubicBezTo>
                    <a:pt x="4417" y="40257"/>
                    <a:pt x="4681" y="39608"/>
                    <a:pt x="4969" y="39008"/>
                  </a:cubicBezTo>
                  <a:cubicBezTo>
                    <a:pt x="6170" y="36512"/>
                    <a:pt x="6986" y="33824"/>
                    <a:pt x="7586" y="31112"/>
                  </a:cubicBezTo>
                  <a:cubicBezTo>
                    <a:pt x="8210" y="28351"/>
                    <a:pt x="8594" y="25567"/>
                    <a:pt x="8978" y="22759"/>
                  </a:cubicBezTo>
                  <a:cubicBezTo>
                    <a:pt x="9338" y="19927"/>
                    <a:pt x="9698" y="17118"/>
                    <a:pt x="10226" y="14310"/>
                  </a:cubicBezTo>
                  <a:cubicBezTo>
                    <a:pt x="10490" y="12918"/>
                    <a:pt x="10802" y="11526"/>
                    <a:pt x="11162" y="10158"/>
                  </a:cubicBezTo>
                  <a:cubicBezTo>
                    <a:pt x="11570" y="8693"/>
                    <a:pt x="12098" y="7253"/>
                    <a:pt x="12434" y="5765"/>
                  </a:cubicBezTo>
                  <a:cubicBezTo>
                    <a:pt x="12794" y="4277"/>
                    <a:pt x="12962" y="2741"/>
                    <a:pt x="12602" y="1253"/>
                  </a:cubicBezTo>
                  <a:cubicBezTo>
                    <a:pt x="12482" y="725"/>
                    <a:pt x="12146" y="53"/>
                    <a:pt x="11522" y="5"/>
                  </a:cubicBezTo>
                  <a:cubicBezTo>
                    <a:pt x="11494" y="2"/>
                    <a:pt x="11466" y="0"/>
                    <a:pt x="1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2"/>
            <p:cNvSpPr/>
            <p:nvPr/>
          </p:nvSpPr>
          <p:spPr>
            <a:xfrm>
              <a:off x="3917700" y="2745625"/>
              <a:ext cx="588675" cy="933800"/>
            </a:xfrm>
            <a:custGeom>
              <a:avLst/>
              <a:gdLst/>
              <a:ahLst/>
              <a:cxnLst/>
              <a:rect l="l" t="t" r="r" b="b"/>
              <a:pathLst>
                <a:path w="23547" h="37352" extrusionOk="0">
                  <a:moveTo>
                    <a:pt x="987" y="0"/>
                  </a:moveTo>
                  <a:cubicBezTo>
                    <a:pt x="887" y="0"/>
                    <a:pt x="793" y="49"/>
                    <a:pt x="745" y="130"/>
                  </a:cubicBezTo>
                  <a:cubicBezTo>
                    <a:pt x="0" y="1570"/>
                    <a:pt x="409" y="3226"/>
                    <a:pt x="889" y="4691"/>
                  </a:cubicBezTo>
                  <a:cubicBezTo>
                    <a:pt x="1465" y="6419"/>
                    <a:pt x="2041" y="8123"/>
                    <a:pt x="2593" y="9851"/>
                  </a:cubicBezTo>
                  <a:cubicBezTo>
                    <a:pt x="3673" y="13091"/>
                    <a:pt x="4681" y="16380"/>
                    <a:pt x="5953" y="19548"/>
                  </a:cubicBezTo>
                  <a:cubicBezTo>
                    <a:pt x="6553" y="21084"/>
                    <a:pt x="7249" y="22572"/>
                    <a:pt x="8065" y="24012"/>
                  </a:cubicBezTo>
                  <a:cubicBezTo>
                    <a:pt x="8881" y="25477"/>
                    <a:pt x="9938" y="26797"/>
                    <a:pt x="10802" y="28237"/>
                  </a:cubicBezTo>
                  <a:cubicBezTo>
                    <a:pt x="11690" y="29653"/>
                    <a:pt x="12314" y="31237"/>
                    <a:pt x="13226" y="32629"/>
                  </a:cubicBezTo>
                  <a:cubicBezTo>
                    <a:pt x="13994" y="33805"/>
                    <a:pt x="14978" y="34838"/>
                    <a:pt x="16106" y="35654"/>
                  </a:cubicBezTo>
                  <a:cubicBezTo>
                    <a:pt x="17186" y="36446"/>
                    <a:pt x="18458" y="37046"/>
                    <a:pt x="19803" y="37262"/>
                  </a:cubicBezTo>
                  <a:cubicBezTo>
                    <a:pt x="20195" y="37320"/>
                    <a:pt x="20587" y="37352"/>
                    <a:pt x="20985" y="37352"/>
                  </a:cubicBezTo>
                  <a:cubicBezTo>
                    <a:pt x="21244" y="37352"/>
                    <a:pt x="21506" y="37338"/>
                    <a:pt x="21771" y="37310"/>
                  </a:cubicBezTo>
                  <a:cubicBezTo>
                    <a:pt x="22347" y="37214"/>
                    <a:pt x="23163" y="37142"/>
                    <a:pt x="23427" y="36518"/>
                  </a:cubicBezTo>
                  <a:cubicBezTo>
                    <a:pt x="23547" y="36254"/>
                    <a:pt x="23427" y="35942"/>
                    <a:pt x="23115" y="35870"/>
                  </a:cubicBezTo>
                  <a:cubicBezTo>
                    <a:pt x="22563" y="34742"/>
                    <a:pt x="21867" y="33685"/>
                    <a:pt x="21051" y="32725"/>
                  </a:cubicBezTo>
                  <a:cubicBezTo>
                    <a:pt x="20595" y="32221"/>
                    <a:pt x="20115" y="31741"/>
                    <a:pt x="19611" y="31285"/>
                  </a:cubicBezTo>
                  <a:cubicBezTo>
                    <a:pt x="19082" y="30829"/>
                    <a:pt x="18530" y="30421"/>
                    <a:pt x="17978" y="29989"/>
                  </a:cubicBezTo>
                  <a:cubicBezTo>
                    <a:pt x="17450" y="29533"/>
                    <a:pt x="16922" y="29077"/>
                    <a:pt x="16466" y="28525"/>
                  </a:cubicBezTo>
                  <a:cubicBezTo>
                    <a:pt x="16010" y="27997"/>
                    <a:pt x="15650" y="27397"/>
                    <a:pt x="15314" y="26773"/>
                  </a:cubicBezTo>
                  <a:cubicBezTo>
                    <a:pt x="14642" y="25453"/>
                    <a:pt x="14042" y="24084"/>
                    <a:pt x="13418" y="22740"/>
                  </a:cubicBezTo>
                  <a:cubicBezTo>
                    <a:pt x="12770" y="21324"/>
                    <a:pt x="12146" y="19908"/>
                    <a:pt x="11594" y="18468"/>
                  </a:cubicBezTo>
                  <a:cubicBezTo>
                    <a:pt x="11018" y="17052"/>
                    <a:pt x="10538" y="15612"/>
                    <a:pt x="10058" y="14171"/>
                  </a:cubicBezTo>
                  <a:cubicBezTo>
                    <a:pt x="9169" y="11435"/>
                    <a:pt x="8305" y="8651"/>
                    <a:pt x="6913" y="6107"/>
                  </a:cubicBezTo>
                  <a:cubicBezTo>
                    <a:pt x="5689" y="3898"/>
                    <a:pt x="4057" y="1858"/>
                    <a:pt x="1921" y="490"/>
                  </a:cubicBezTo>
                  <a:cubicBezTo>
                    <a:pt x="1657" y="322"/>
                    <a:pt x="1393" y="178"/>
                    <a:pt x="1129" y="34"/>
                  </a:cubicBezTo>
                  <a:cubicBezTo>
                    <a:pt x="1082" y="11"/>
                    <a:pt x="1034"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2"/>
            <p:cNvSpPr/>
            <p:nvPr/>
          </p:nvSpPr>
          <p:spPr>
            <a:xfrm>
              <a:off x="4551375" y="2714325"/>
              <a:ext cx="217250" cy="965700"/>
            </a:xfrm>
            <a:custGeom>
              <a:avLst/>
              <a:gdLst/>
              <a:ahLst/>
              <a:cxnLst/>
              <a:rect l="l" t="t" r="r" b="b"/>
              <a:pathLst>
                <a:path w="8690" h="38628" extrusionOk="0">
                  <a:moveTo>
                    <a:pt x="3808" y="1"/>
                  </a:moveTo>
                  <a:cubicBezTo>
                    <a:pt x="3707" y="1"/>
                    <a:pt x="3606" y="13"/>
                    <a:pt x="3504" y="38"/>
                  </a:cubicBezTo>
                  <a:cubicBezTo>
                    <a:pt x="2928" y="182"/>
                    <a:pt x="2640" y="758"/>
                    <a:pt x="2568" y="1310"/>
                  </a:cubicBezTo>
                  <a:cubicBezTo>
                    <a:pt x="2448" y="1958"/>
                    <a:pt x="2472" y="2678"/>
                    <a:pt x="2496" y="3350"/>
                  </a:cubicBezTo>
                  <a:cubicBezTo>
                    <a:pt x="2592" y="6279"/>
                    <a:pt x="3216" y="9159"/>
                    <a:pt x="3721" y="12039"/>
                  </a:cubicBezTo>
                  <a:cubicBezTo>
                    <a:pt x="3961" y="13479"/>
                    <a:pt x="4153" y="14919"/>
                    <a:pt x="4225" y="16360"/>
                  </a:cubicBezTo>
                  <a:cubicBezTo>
                    <a:pt x="4297" y="17800"/>
                    <a:pt x="4273" y="19264"/>
                    <a:pt x="4129" y="20680"/>
                  </a:cubicBezTo>
                  <a:cubicBezTo>
                    <a:pt x="3841" y="23560"/>
                    <a:pt x="3120" y="26321"/>
                    <a:pt x="2040" y="28985"/>
                  </a:cubicBezTo>
                  <a:cubicBezTo>
                    <a:pt x="1080" y="31457"/>
                    <a:pt x="0" y="34121"/>
                    <a:pt x="768" y="36786"/>
                  </a:cubicBezTo>
                  <a:cubicBezTo>
                    <a:pt x="792" y="36906"/>
                    <a:pt x="840" y="37002"/>
                    <a:pt x="864" y="37098"/>
                  </a:cubicBezTo>
                  <a:cubicBezTo>
                    <a:pt x="854" y="37096"/>
                    <a:pt x="844" y="37096"/>
                    <a:pt x="835" y="37096"/>
                  </a:cubicBezTo>
                  <a:cubicBezTo>
                    <a:pt x="651" y="37096"/>
                    <a:pt x="462" y="37302"/>
                    <a:pt x="576" y="37530"/>
                  </a:cubicBezTo>
                  <a:cubicBezTo>
                    <a:pt x="792" y="37938"/>
                    <a:pt x="1128" y="38226"/>
                    <a:pt x="1536" y="38418"/>
                  </a:cubicBezTo>
                  <a:cubicBezTo>
                    <a:pt x="1536" y="38418"/>
                    <a:pt x="1536" y="38418"/>
                    <a:pt x="1536" y="38442"/>
                  </a:cubicBezTo>
                  <a:cubicBezTo>
                    <a:pt x="1603" y="38525"/>
                    <a:pt x="1692" y="38550"/>
                    <a:pt x="1772" y="38550"/>
                  </a:cubicBezTo>
                  <a:cubicBezTo>
                    <a:pt x="1808" y="38550"/>
                    <a:pt x="1843" y="38545"/>
                    <a:pt x="1872" y="38538"/>
                  </a:cubicBezTo>
                  <a:cubicBezTo>
                    <a:pt x="2119" y="38596"/>
                    <a:pt x="2375" y="38628"/>
                    <a:pt x="2629" y="38628"/>
                  </a:cubicBezTo>
                  <a:cubicBezTo>
                    <a:pt x="2795" y="38628"/>
                    <a:pt x="2959" y="38614"/>
                    <a:pt x="3120" y="38586"/>
                  </a:cubicBezTo>
                  <a:cubicBezTo>
                    <a:pt x="4297" y="38394"/>
                    <a:pt x="5137" y="37434"/>
                    <a:pt x="5665" y="36426"/>
                  </a:cubicBezTo>
                  <a:cubicBezTo>
                    <a:pt x="6313" y="35273"/>
                    <a:pt x="6745" y="33977"/>
                    <a:pt x="7153" y="32705"/>
                  </a:cubicBezTo>
                  <a:cubicBezTo>
                    <a:pt x="7561" y="31361"/>
                    <a:pt x="7873" y="29993"/>
                    <a:pt x="8089" y="28601"/>
                  </a:cubicBezTo>
                  <a:cubicBezTo>
                    <a:pt x="8569" y="25817"/>
                    <a:pt x="8689" y="22960"/>
                    <a:pt x="8569" y="20152"/>
                  </a:cubicBezTo>
                  <a:cubicBezTo>
                    <a:pt x="8449" y="17176"/>
                    <a:pt x="8065" y="14223"/>
                    <a:pt x="7537" y="11295"/>
                  </a:cubicBezTo>
                  <a:cubicBezTo>
                    <a:pt x="7009" y="8319"/>
                    <a:pt x="6337" y="5390"/>
                    <a:pt x="5665" y="2438"/>
                  </a:cubicBezTo>
                  <a:cubicBezTo>
                    <a:pt x="5521" y="1814"/>
                    <a:pt x="5401" y="1142"/>
                    <a:pt x="5017" y="638"/>
                  </a:cubicBezTo>
                  <a:cubicBezTo>
                    <a:pt x="4720" y="262"/>
                    <a:pt x="4277" y="1"/>
                    <a:pt x="38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2"/>
            <p:cNvSpPr/>
            <p:nvPr/>
          </p:nvSpPr>
          <p:spPr>
            <a:xfrm>
              <a:off x="4158925" y="2307225"/>
              <a:ext cx="22225" cy="32425"/>
            </a:xfrm>
            <a:custGeom>
              <a:avLst/>
              <a:gdLst/>
              <a:ahLst/>
              <a:cxnLst/>
              <a:rect l="l" t="t" r="r" b="b"/>
              <a:pathLst>
                <a:path w="889" h="1297" extrusionOk="0">
                  <a:moveTo>
                    <a:pt x="313" y="0"/>
                  </a:moveTo>
                  <a:cubicBezTo>
                    <a:pt x="240" y="0"/>
                    <a:pt x="168" y="24"/>
                    <a:pt x="120" y="72"/>
                  </a:cubicBezTo>
                  <a:cubicBezTo>
                    <a:pt x="0" y="192"/>
                    <a:pt x="0" y="360"/>
                    <a:pt x="120" y="480"/>
                  </a:cubicBezTo>
                  <a:cubicBezTo>
                    <a:pt x="120" y="480"/>
                    <a:pt x="144" y="504"/>
                    <a:pt x="144" y="504"/>
                  </a:cubicBezTo>
                  <a:cubicBezTo>
                    <a:pt x="192" y="552"/>
                    <a:pt x="216" y="600"/>
                    <a:pt x="240" y="672"/>
                  </a:cubicBezTo>
                  <a:cubicBezTo>
                    <a:pt x="265" y="720"/>
                    <a:pt x="289" y="792"/>
                    <a:pt x="289" y="864"/>
                  </a:cubicBezTo>
                  <a:cubicBezTo>
                    <a:pt x="289" y="912"/>
                    <a:pt x="289" y="960"/>
                    <a:pt x="289" y="1008"/>
                  </a:cubicBezTo>
                  <a:cubicBezTo>
                    <a:pt x="289" y="1080"/>
                    <a:pt x="337" y="1176"/>
                    <a:pt x="385" y="1224"/>
                  </a:cubicBezTo>
                  <a:cubicBezTo>
                    <a:pt x="433" y="1272"/>
                    <a:pt x="505" y="1296"/>
                    <a:pt x="577" y="1296"/>
                  </a:cubicBezTo>
                  <a:cubicBezTo>
                    <a:pt x="649" y="1296"/>
                    <a:pt x="721" y="1272"/>
                    <a:pt x="769" y="1224"/>
                  </a:cubicBezTo>
                  <a:cubicBezTo>
                    <a:pt x="817" y="1152"/>
                    <a:pt x="841" y="1104"/>
                    <a:pt x="865" y="1008"/>
                  </a:cubicBezTo>
                  <a:cubicBezTo>
                    <a:pt x="889" y="672"/>
                    <a:pt x="745" y="336"/>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2"/>
            <p:cNvSpPr/>
            <p:nvPr/>
          </p:nvSpPr>
          <p:spPr>
            <a:xfrm>
              <a:off x="4184725" y="2384975"/>
              <a:ext cx="17425" cy="35925"/>
            </a:xfrm>
            <a:custGeom>
              <a:avLst/>
              <a:gdLst/>
              <a:ahLst/>
              <a:cxnLst/>
              <a:rect l="l" t="t" r="r" b="b"/>
              <a:pathLst>
                <a:path w="697" h="1437" extrusionOk="0">
                  <a:moveTo>
                    <a:pt x="260" y="1"/>
                  </a:moveTo>
                  <a:cubicBezTo>
                    <a:pt x="237" y="1"/>
                    <a:pt x="214" y="4"/>
                    <a:pt x="193" y="11"/>
                  </a:cubicBezTo>
                  <a:cubicBezTo>
                    <a:pt x="145" y="35"/>
                    <a:pt x="73" y="83"/>
                    <a:pt x="25" y="131"/>
                  </a:cubicBezTo>
                  <a:cubicBezTo>
                    <a:pt x="1" y="203"/>
                    <a:pt x="1" y="275"/>
                    <a:pt x="1" y="347"/>
                  </a:cubicBezTo>
                  <a:lnTo>
                    <a:pt x="145" y="1211"/>
                  </a:lnTo>
                  <a:cubicBezTo>
                    <a:pt x="169" y="1283"/>
                    <a:pt x="217" y="1355"/>
                    <a:pt x="289" y="1379"/>
                  </a:cubicBezTo>
                  <a:cubicBezTo>
                    <a:pt x="324" y="1414"/>
                    <a:pt x="385" y="1436"/>
                    <a:pt x="443" y="1436"/>
                  </a:cubicBezTo>
                  <a:cubicBezTo>
                    <a:pt x="464" y="1436"/>
                    <a:pt x="485" y="1433"/>
                    <a:pt x="505" y="1427"/>
                  </a:cubicBezTo>
                  <a:cubicBezTo>
                    <a:pt x="577" y="1403"/>
                    <a:pt x="625" y="1355"/>
                    <a:pt x="673" y="1283"/>
                  </a:cubicBezTo>
                  <a:cubicBezTo>
                    <a:pt x="697" y="1211"/>
                    <a:pt x="697" y="1163"/>
                    <a:pt x="697" y="1067"/>
                  </a:cubicBezTo>
                  <a:lnTo>
                    <a:pt x="553" y="203"/>
                  </a:lnTo>
                  <a:cubicBezTo>
                    <a:pt x="529" y="131"/>
                    <a:pt x="481" y="59"/>
                    <a:pt x="409" y="35"/>
                  </a:cubicBezTo>
                  <a:cubicBezTo>
                    <a:pt x="375" y="18"/>
                    <a:pt x="317"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2"/>
            <p:cNvSpPr/>
            <p:nvPr/>
          </p:nvSpPr>
          <p:spPr>
            <a:xfrm>
              <a:off x="4212925" y="2481600"/>
              <a:ext cx="21025" cy="29450"/>
            </a:xfrm>
            <a:custGeom>
              <a:avLst/>
              <a:gdLst/>
              <a:ahLst/>
              <a:cxnLst/>
              <a:rect l="l" t="t" r="r" b="b"/>
              <a:pathLst>
                <a:path w="841" h="1178" extrusionOk="0">
                  <a:moveTo>
                    <a:pt x="280" y="0"/>
                  </a:moveTo>
                  <a:cubicBezTo>
                    <a:pt x="259" y="0"/>
                    <a:pt x="238" y="3"/>
                    <a:pt x="217" y="10"/>
                  </a:cubicBezTo>
                  <a:cubicBezTo>
                    <a:pt x="145" y="34"/>
                    <a:pt x="73" y="82"/>
                    <a:pt x="49" y="130"/>
                  </a:cubicBezTo>
                  <a:cubicBezTo>
                    <a:pt x="25" y="202"/>
                    <a:pt x="1" y="274"/>
                    <a:pt x="25" y="346"/>
                  </a:cubicBezTo>
                  <a:cubicBezTo>
                    <a:pt x="97" y="562"/>
                    <a:pt x="193" y="778"/>
                    <a:pt x="265" y="970"/>
                  </a:cubicBezTo>
                  <a:cubicBezTo>
                    <a:pt x="289" y="1042"/>
                    <a:pt x="337" y="1114"/>
                    <a:pt x="385" y="1138"/>
                  </a:cubicBezTo>
                  <a:cubicBezTo>
                    <a:pt x="427" y="1166"/>
                    <a:pt x="477" y="1178"/>
                    <a:pt x="522" y="1178"/>
                  </a:cubicBezTo>
                  <a:cubicBezTo>
                    <a:pt x="553" y="1178"/>
                    <a:pt x="581" y="1172"/>
                    <a:pt x="601" y="1162"/>
                  </a:cubicBezTo>
                  <a:cubicBezTo>
                    <a:pt x="673" y="1138"/>
                    <a:pt x="745" y="1114"/>
                    <a:pt x="769" y="1042"/>
                  </a:cubicBezTo>
                  <a:cubicBezTo>
                    <a:pt x="817" y="970"/>
                    <a:pt x="841" y="898"/>
                    <a:pt x="817" y="826"/>
                  </a:cubicBezTo>
                  <a:cubicBezTo>
                    <a:pt x="721" y="610"/>
                    <a:pt x="649" y="418"/>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2"/>
            <p:cNvSpPr/>
            <p:nvPr/>
          </p:nvSpPr>
          <p:spPr>
            <a:xfrm>
              <a:off x="4239925" y="2556325"/>
              <a:ext cx="24025" cy="39200"/>
            </a:xfrm>
            <a:custGeom>
              <a:avLst/>
              <a:gdLst/>
              <a:ahLst/>
              <a:cxnLst/>
              <a:rect l="l" t="t" r="r" b="b"/>
              <a:pathLst>
                <a:path w="961" h="1568" extrusionOk="0">
                  <a:moveTo>
                    <a:pt x="325" y="1"/>
                  </a:moveTo>
                  <a:cubicBezTo>
                    <a:pt x="278" y="1"/>
                    <a:pt x="232" y="14"/>
                    <a:pt x="193" y="45"/>
                  </a:cubicBezTo>
                  <a:cubicBezTo>
                    <a:pt x="73" y="117"/>
                    <a:pt x="1" y="285"/>
                    <a:pt x="97" y="429"/>
                  </a:cubicBezTo>
                  <a:cubicBezTo>
                    <a:pt x="145" y="501"/>
                    <a:pt x="169" y="573"/>
                    <a:pt x="217" y="669"/>
                  </a:cubicBezTo>
                  <a:cubicBezTo>
                    <a:pt x="217" y="693"/>
                    <a:pt x="241" y="693"/>
                    <a:pt x="241" y="717"/>
                  </a:cubicBezTo>
                  <a:cubicBezTo>
                    <a:pt x="265" y="765"/>
                    <a:pt x="265" y="813"/>
                    <a:pt x="289" y="861"/>
                  </a:cubicBezTo>
                  <a:cubicBezTo>
                    <a:pt x="361" y="1005"/>
                    <a:pt x="385" y="1197"/>
                    <a:pt x="409" y="1365"/>
                  </a:cubicBezTo>
                  <a:cubicBezTo>
                    <a:pt x="433" y="1437"/>
                    <a:pt x="481" y="1509"/>
                    <a:pt x="553" y="1533"/>
                  </a:cubicBezTo>
                  <a:cubicBezTo>
                    <a:pt x="587" y="1550"/>
                    <a:pt x="645" y="1567"/>
                    <a:pt x="701" y="1567"/>
                  </a:cubicBezTo>
                  <a:cubicBezTo>
                    <a:pt x="725" y="1567"/>
                    <a:pt x="748" y="1564"/>
                    <a:pt x="769" y="1557"/>
                  </a:cubicBezTo>
                  <a:cubicBezTo>
                    <a:pt x="817" y="1533"/>
                    <a:pt x="889" y="1485"/>
                    <a:pt x="937" y="1437"/>
                  </a:cubicBezTo>
                  <a:cubicBezTo>
                    <a:pt x="961" y="1365"/>
                    <a:pt x="961" y="1293"/>
                    <a:pt x="961" y="1221"/>
                  </a:cubicBezTo>
                  <a:cubicBezTo>
                    <a:pt x="913" y="837"/>
                    <a:pt x="769" y="477"/>
                    <a:pt x="577" y="141"/>
                  </a:cubicBezTo>
                  <a:cubicBezTo>
                    <a:pt x="528" y="60"/>
                    <a:pt x="42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2"/>
            <p:cNvSpPr/>
            <p:nvPr/>
          </p:nvSpPr>
          <p:spPr>
            <a:xfrm>
              <a:off x="4269325" y="2630975"/>
              <a:ext cx="20450" cy="36400"/>
            </a:xfrm>
            <a:custGeom>
              <a:avLst/>
              <a:gdLst/>
              <a:ahLst/>
              <a:cxnLst/>
              <a:rect l="l" t="t" r="r" b="b"/>
              <a:pathLst>
                <a:path w="818" h="1456" extrusionOk="0">
                  <a:moveTo>
                    <a:pt x="285" y="1"/>
                  </a:moveTo>
                  <a:cubicBezTo>
                    <a:pt x="262" y="1"/>
                    <a:pt x="239" y="4"/>
                    <a:pt x="217" y="12"/>
                  </a:cubicBezTo>
                  <a:cubicBezTo>
                    <a:pt x="73" y="60"/>
                    <a:pt x="1" y="204"/>
                    <a:pt x="25" y="372"/>
                  </a:cubicBezTo>
                  <a:cubicBezTo>
                    <a:pt x="97" y="660"/>
                    <a:pt x="169" y="948"/>
                    <a:pt x="241" y="1236"/>
                  </a:cubicBezTo>
                  <a:cubicBezTo>
                    <a:pt x="284" y="1365"/>
                    <a:pt x="424" y="1455"/>
                    <a:pt x="556" y="1455"/>
                  </a:cubicBezTo>
                  <a:cubicBezTo>
                    <a:pt x="571" y="1455"/>
                    <a:pt x="586" y="1454"/>
                    <a:pt x="601" y="1452"/>
                  </a:cubicBezTo>
                  <a:cubicBezTo>
                    <a:pt x="745" y="1404"/>
                    <a:pt x="817" y="1260"/>
                    <a:pt x="793" y="1092"/>
                  </a:cubicBezTo>
                  <a:cubicBezTo>
                    <a:pt x="721" y="804"/>
                    <a:pt x="649" y="516"/>
                    <a:pt x="577" y="204"/>
                  </a:cubicBezTo>
                  <a:cubicBezTo>
                    <a:pt x="536" y="102"/>
                    <a:pt x="410"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2"/>
            <p:cNvSpPr/>
            <p:nvPr/>
          </p:nvSpPr>
          <p:spPr>
            <a:xfrm>
              <a:off x="4299950" y="2705950"/>
              <a:ext cx="24025" cy="45650"/>
            </a:xfrm>
            <a:custGeom>
              <a:avLst/>
              <a:gdLst/>
              <a:ahLst/>
              <a:cxnLst/>
              <a:rect l="l" t="t" r="r" b="b"/>
              <a:pathLst>
                <a:path w="961" h="1826" extrusionOk="0">
                  <a:moveTo>
                    <a:pt x="318" y="0"/>
                  </a:moveTo>
                  <a:cubicBezTo>
                    <a:pt x="292" y="0"/>
                    <a:pt x="266" y="4"/>
                    <a:pt x="240" y="13"/>
                  </a:cubicBezTo>
                  <a:cubicBezTo>
                    <a:pt x="96" y="61"/>
                    <a:pt x="0" y="205"/>
                    <a:pt x="48" y="349"/>
                  </a:cubicBezTo>
                  <a:cubicBezTo>
                    <a:pt x="168" y="781"/>
                    <a:pt x="264" y="1189"/>
                    <a:pt x="384" y="1621"/>
                  </a:cubicBezTo>
                  <a:cubicBezTo>
                    <a:pt x="424" y="1740"/>
                    <a:pt x="528" y="1826"/>
                    <a:pt x="644" y="1826"/>
                  </a:cubicBezTo>
                  <a:cubicBezTo>
                    <a:pt x="669" y="1826"/>
                    <a:pt x="695" y="1822"/>
                    <a:pt x="720" y="1813"/>
                  </a:cubicBezTo>
                  <a:cubicBezTo>
                    <a:pt x="864" y="1765"/>
                    <a:pt x="960" y="1621"/>
                    <a:pt x="936" y="1477"/>
                  </a:cubicBezTo>
                  <a:lnTo>
                    <a:pt x="600" y="205"/>
                  </a:lnTo>
                  <a:cubicBezTo>
                    <a:pt x="561"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2"/>
            <p:cNvSpPr/>
            <p:nvPr/>
          </p:nvSpPr>
          <p:spPr>
            <a:xfrm>
              <a:off x="4322750" y="2771550"/>
              <a:ext cx="19825" cy="42450"/>
            </a:xfrm>
            <a:custGeom>
              <a:avLst/>
              <a:gdLst/>
              <a:ahLst/>
              <a:cxnLst/>
              <a:rect l="l" t="t" r="r" b="b"/>
              <a:pathLst>
                <a:path w="793" h="1698" extrusionOk="0">
                  <a:moveTo>
                    <a:pt x="272" y="1"/>
                  </a:moveTo>
                  <a:cubicBezTo>
                    <a:pt x="253" y="1"/>
                    <a:pt x="234" y="2"/>
                    <a:pt x="216" y="5"/>
                  </a:cubicBezTo>
                  <a:cubicBezTo>
                    <a:pt x="72" y="53"/>
                    <a:pt x="0" y="197"/>
                    <a:pt x="24" y="365"/>
                  </a:cubicBezTo>
                  <a:cubicBezTo>
                    <a:pt x="96" y="725"/>
                    <a:pt x="168" y="1109"/>
                    <a:pt x="240" y="1493"/>
                  </a:cubicBezTo>
                  <a:cubicBezTo>
                    <a:pt x="260" y="1612"/>
                    <a:pt x="377" y="1698"/>
                    <a:pt x="498" y="1698"/>
                  </a:cubicBezTo>
                  <a:cubicBezTo>
                    <a:pt x="524" y="1698"/>
                    <a:pt x="551" y="1694"/>
                    <a:pt x="576" y="1685"/>
                  </a:cubicBezTo>
                  <a:cubicBezTo>
                    <a:pt x="720" y="1637"/>
                    <a:pt x="792" y="1493"/>
                    <a:pt x="768" y="1349"/>
                  </a:cubicBezTo>
                  <a:cubicBezTo>
                    <a:pt x="696" y="965"/>
                    <a:pt x="624" y="581"/>
                    <a:pt x="576" y="197"/>
                  </a:cubicBezTo>
                  <a:cubicBezTo>
                    <a:pt x="534" y="71"/>
                    <a:pt x="4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2"/>
            <p:cNvSpPr/>
            <p:nvPr/>
          </p:nvSpPr>
          <p:spPr>
            <a:xfrm>
              <a:off x="4339550" y="2849675"/>
              <a:ext cx="24025" cy="36025"/>
            </a:xfrm>
            <a:custGeom>
              <a:avLst/>
              <a:gdLst/>
              <a:ahLst/>
              <a:cxnLst/>
              <a:rect l="l" t="t" r="r" b="b"/>
              <a:pathLst>
                <a:path w="961" h="1441" extrusionOk="0">
                  <a:moveTo>
                    <a:pt x="408" y="0"/>
                  </a:moveTo>
                  <a:cubicBezTo>
                    <a:pt x="336" y="0"/>
                    <a:pt x="264" y="0"/>
                    <a:pt x="192" y="48"/>
                  </a:cubicBezTo>
                  <a:cubicBezTo>
                    <a:pt x="72" y="120"/>
                    <a:pt x="0" y="289"/>
                    <a:pt x="96" y="433"/>
                  </a:cubicBezTo>
                  <a:cubicBezTo>
                    <a:pt x="168" y="529"/>
                    <a:pt x="216" y="625"/>
                    <a:pt x="264" y="721"/>
                  </a:cubicBezTo>
                  <a:cubicBezTo>
                    <a:pt x="312" y="841"/>
                    <a:pt x="360" y="961"/>
                    <a:pt x="360" y="1105"/>
                  </a:cubicBezTo>
                  <a:cubicBezTo>
                    <a:pt x="384" y="1129"/>
                    <a:pt x="384" y="1129"/>
                    <a:pt x="384" y="1153"/>
                  </a:cubicBezTo>
                  <a:cubicBezTo>
                    <a:pt x="384" y="1249"/>
                    <a:pt x="408" y="1297"/>
                    <a:pt x="456" y="1369"/>
                  </a:cubicBezTo>
                  <a:cubicBezTo>
                    <a:pt x="504" y="1417"/>
                    <a:pt x="576" y="1441"/>
                    <a:pt x="648" y="1441"/>
                  </a:cubicBezTo>
                  <a:cubicBezTo>
                    <a:pt x="792" y="1441"/>
                    <a:pt x="960" y="1321"/>
                    <a:pt x="936" y="1153"/>
                  </a:cubicBezTo>
                  <a:cubicBezTo>
                    <a:pt x="912" y="793"/>
                    <a:pt x="792" y="433"/>
                    <a:pt x="576" y="144"/>
                  </a:cubicBezTo>
                  <a:cubicBezTo>
                    <a:pt x="528" y="72"/>
                    <a:pt x="480" y="24"/>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2"/>
            <p:cNvSpPr/>
            <p:nvPr/>
          </p:nvSpPr>
          <p:spPr>
            <a:xfrm>
              <a:off x="4375550" y="2933675"/>
              <a:ext cx="18025" cy="23425"/>
            </a:xfrm>
            <a:custGeom>
              <a:avLst/>
              <a:gdLst/>
              <a:ahLst/>
              <a:cxnLst/>
              <a:rect l="l" t="t" r="r" b="b"/>
              <a:pathLst>
                <a:path w="721" h="937" extrusionOk="0">
                  <a:moveTo>
                    <a:pt x="336" y="1"/>
                  </a:moveTo>
                  <a:cubicBezTo>
                    <a:pt x="288" y="1"/>
                    <a:pt x="264" y="1"/>
                    <a:pt x="216" y="25"/>
                  </a:cubicBezTo>
                  <a:cubicBezTo>
                    <a:pt x="144" y="49"/>
                    <a:pt x="96" y="73"/>
                    <a:pt x="48" y="145"/>
                  </a:cubicBezTo>
                  <a:cubicBezTo>
                    <a:pt x="24" y="217"/>
                    <a:pt x="0" y="289"/>
                    <a:pt x="24" y="361"/>
                  </a:cubicBezTo>
                  <a:cubicBezTo>
                    <a:pt x="72" y="481"/>
                    <a:pt x="96" y="601"/>
                    <a:pt x="144" y="745"/>
                  </a:cubicBezTo>
                  <a:cubicBezTo>
                    <a:pt x="168" y="793"/>
                    <a:pt x="216" y="865"/>
                    <a:pt x="288" y="913"/>
                  </a:cubicBezTo>
                  <a:cubicBezTo>
                    <a:pt x="312" y="913"/>
                    <a:pt x="336" y="937"/>
                    <a:pt x="384" y="937"/>
                  </a:cubicBezTo>
                  <a:lnTo>
                    <a:pt x="504" y="937"/>
                  </a:lnTo>
                  <a:cubicBezTo>
                    <a:pt x="552" y="913"/>
                    <a:pt x="624" y="865"/>
                    <a:pt x="648" y="793"/>
                  </a:cubicBezTo>
                  <a:cubicBezTo>
                    <a:pt x="696" y="745"/>
                    <a:pt x="720" y="649"/>
                    <a:pt x="696" y="577"/>
                  </a:cubicBezTo>
                  <a:cubicBezTo>
                    <a:pt x="648" y="457"/>
                    <a:pt x="600" y="337"/>
                    <a:pt x="552" y="217"/>
                  </a:cubicBezTo>
                  <a:cubicBezTo>
                    <a:pt x="528" y="145"/>
                    <a:pt x="504" y="73"/>
                    <a:pt x="432" y="49"/>
                  </a:cubicBezTo>
                  <a:cubicBezTo>
                    <a:pt x="408" y="25"/>
                    <a:pt x="360"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2"/>
            <p:cNvSpPr/>
            <p:nvPr/>
          </p:nvSpPr>
          <p:spPr>
            <a:xfrm>
              <a:off x="4136725" y="2472450"/>
              <a:ext cx="25825" cy="38600"/>
            </a:xfrm>
            <a:custGeom>
              <a:avLst/>
              <a:gdLst/>
              <a:ahLst/>
              <a:cxnLst/>
              <a:rect l="l" t="t" r="r" b="b"/>
              <a:pathLst>
                <a:path w="1033" h="1544" extrusionOk="0">
                  <a:moveTo>
                    <a:pt x="344" y="0"/>
                  </a:moveTo>
                  <a:cubicBezTo>
                    <a:pt x="312" y="0"/>
                    <a:pt x="284" y="6"/>
                    <a:pt x="264" y="16"/>
                  </a:cubicBezTo>
                  <a:cubicBezTo>
                    <a:pt x="120" y="40"/>
                    <a:pt x="0" y="208"/>
                    <a:pt x="48" y="352"/>
                  </a:cubicBezTo>
                  <a:cubicBezTo>
                    <a:pt x="192" y="688"/>
                    <a:pt x="312" y="1000"/>
                    <a:pt x="456" y="1336"/>
                  </a:cubicBezTo>
                  <a:cubicBezTo>
                    <a:pt x="480" y="1408"/>
                    <a:pt x="504" y="1480"/>
                    <a:pt x="576" y="1504"/>
                  </a:cubicBezTo>
                  <a:cubicBezTo>
                    <a:pt x="605" y="1532"/>
                    <a:pt x="649" y="1544"/>
                    <a:pt x="696" y="1544"/>
                  </a:cubicBezTo>
                  <a:cubicBezTo>
                    <a:pt x="729" y="1544"/>
                    <a:pt x="763" y="1538"/>
                    <a:pt x="792" y="1528"/>
                  </a:cubicBezTo>
                  <a:cubicBezTo>
                    <a:pt x="912" y="1504"/>
                    <a:pt x="1032" y="1336"/>
                    <a:pt x="984" y="1192"/>
                  </a:cubicBezTo>
                  <a:cubicBezTo>
                    <a:pt x="864" y="856"/>
                    <a:pt x="720" y="520"/>
                    <a:pt x="600" y="208"/>
                  </a:cubicBezTo>
                  <a:cubicBezTo>
                    <a:pt x="576" y="136"/>
                    <a:pt x="528" y="64"/>
                    <a:pt x="480" y="40"/>
                  </a:cubicBezTo>
                  <a:cubicBezTo>
                    <a:pt x="438" y="12"/>
                    <a:pt x="388"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2"/>
            <p:cNvSpPr/>
            <p:nvPr/>
          </p:nvSpPr>
          <p:spPr>
            <a:xfrm>
              <a:off x="4175125" y="2562600"/>
              <a:ext cx="24025" cy="36075"/>
            </a:xfrm>
            <a:custGeom>
              <a:avLst/>
              <a:gdLst/>
              <a:ahLst/>
              <a:cxnLst/>
              <a:rect l="l" t="t" r="r" b="b"/>
              <a:pathLst>
                <a:path w="961" h="1443" extrusionOk="0">
                  <a:moveTo>
                    <a:pt x="308" y="0"/>
                  </a:moveTo>
                  <a:cubicBezTo>
                    <a:pt x="258" y="0"/>
                    <a:pt x="195" y="17"/>
                    <a:pt x="145" y="34"/>
                  </a:cubicBezTo>
                  <a:cubicBezTo>
                    <a:pt x="97" y="82"/>
                    <a:pt x="49" y="130"/>
                    <a:pt x="25" y="202"/>
                  </a:cubicBezTo>
                  <a:cubicBezTo>
                    <a:pt x="1" y="298"/>
                    <a:pt x="25" y="346"/>
                    <a:pt x="49" y="418"/>
                  </a:cubicBezTo>
                  <a:cubicBezTo>
                    <a:pt x="169" y="706"/>
                    <a:pt x="313" y="1018"/>
                    <a:pt x="433" y="1306"/>
                  </a:cubicBezTo>
                  <a:cubicBezTo>
                    <a:pt x="457" y="1354"/>
                    <a:pt x="529" y="1402"/>
                    <a:pt x="601" y="1426"/>
                  </a:cubicBezTo>
                  <a:cubicBezTo>
                    <a:pt x="630" y="1436"/>
                    <a:pt x="660" y="1442"/>
                    <a:pt x="690" y="1442"/>
                  </a:cubicBezTo>
                  <a:cubicBezTo>
                    <a:pt x="732" y="1442"/>
                    <a:pt x="774" y="1431"/>
                    <a:pt x="817" y="1402"/>
                  </a:cubicBezTo>
                  <a:cubicBezTo>
                    <a:pt x="865" y="1354"/>
                    <a:pt x="913" y="1306"/>
                    <a:pt x="937" y="1234"/>
                  </a:cubicBezTo>
                  <a:cubicBezTo>
                    <a:pt x="961" y="1162"/>
                    <a:pt x="937" y="1090"/>
                    <a:pt x="913" y="1018"/>
                  </a:cubicBezTo>
                  <a:cubicBezTo>
                    <a:pt x="793" y="730"/>
                    <a:pt x="673" y="442"/>
                    <a:pt x="529" y="154"/>
                  </a:cubicBezTo>
                  <a:cubicBezTo>
                    <a:pt x="505" y="82"/>
                    <a:pt x="433" y="34"/>
                    <a:pt x="361" y="10"/>
                  </a:cubicBezTo>
                  <a:cubicBezTo>
                    <a:pt x="347" y="3"/>
                    <a:pt x="32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2"/>
            <p:cNvSpPr/>
            <p:nvPr/>
          </p:nvSpPr>
          <p:spPr>
            <a:xfrm>
              <a:off x="4209325" y="2653200"/>
              <a:ext cx="27025" cy="42075"/>
            </a:xfrm>
            <a:custGeom>
              <a:avLst/>
              <a:gdLst/>
              <a:ahLst/>
              <a:cxnLst/>
              <a:rect l="l" t="t" r="r" b="b"/>
              <a:pathLst>
                <a:path w="1081" h="1683" extrusionOk="0">
                  <a:moveTo>
                    <a:pt x="308" y="1"/>
                  </a:moveTo>
                  <a:cubicBezTo>
                    <a:pt x="259" y="1"/>
                    <a:pt x="196" y="18"/>
                    <a:pt x="145" y="35"/>
                  </a:cubicBezTo>
                  <a:cubicBezTo>
                    <a:pt x="97" y="83"/>
                    <a:pt x="49" y="131"/>
                    <a:pt x="25" y="203"/>
                  </a:cubicBezTo>
                  <a:cubicBezTo>
                    <a:pt x="1" y="299"/>
                    <a:pt x="25" y="347"/>
                    <a:pt x="49" y="419"/>
                  </a:cubicBezTo>
                  <a:cubicBezTo>
                    <a:pt x="217" y="803"/>
                    <a:pt x="385" y="1163"/>
                    <a:pt x="553" y="1547"/>
                  </a:cubicBezTo>
                  <a:cubicBezTo>
                    <a:pt x="577" y="1619"/>
                    <a:pt x="649" y="1667"/>
                    <a:pt x="721" y="1667"/>
                  </a:cubicBezTo>
                  <a:cubicBezTo>
                    <a:pt x="751" y="1677"/>
                    <a:pt x="780" y="1683"/>
                    <a:pt x="810" y="1683"/>
                  </a:cubicBezTo>
                  <a:cubicBezTo>
                    <a:pt x="852" y="1683"/>
                    <a:pt x="895" y="1671"/>
                    <a:pt x="937" y="1643"/>
                  </a:cubicBezTo>
                  <a:cubicBezTo>
                    <a:pt x="985" y="1619"/>
                    <a:pt x="1033" y="1547"/>
                    <a:pt x="1057" y="1475"/>
                  </a:cubicBezTo>
                  <a:cubicBezTo>
                    <a:pt x="1081" y="1403"/>
                    <a:pt x="1057" y="1331"/>
                    <a:pt x="1033" y="1259"/>
                  </a:cubicBezTo>
                  <a:cubicBezTo>
                    <a:pt x="865" y="899"/>
                    <a:pt x="697" y="515"/>
                    <a:pt x="529" y="155"/>
                  </a:cubicBezTo>
                  <a:cubicBezTo>
                    <a:pt x="505" y="83"/>
                    <a:pt x="433" y="35"/>
                    <a:pt x="361" y="11"/>
                  </a:cubicBezTo>
                  <a:cubicBezTo>
                    <a:pt x="347" y="4"/>
                    <a:pt x="32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2"/>
            <p:cNvSpPr/>
            <p:nvPr/>
          </p:nvSpPr>
          <p:spPr>
            <a:xfrm>
              <a:off x="4237525" y="2746750"/>
              <a:ext cx="28225" cy="48050"/>
            </a:xfrm>
            <a:custGeom>
              <a:avLst/>
              <a:gdLst/>
              <a:ahLst/>
              <a:cxnLst/>
              <a:rect l="l" t="t" r="r" b="b"/>
              <a:pathLst>
                <a:path w="1129" h="1922" extrusionOk="0">
                  <a:moveTo>
                    <a:pt x="317" y="1"/>
                  </a:moveTo>
                  <a:cubicBezTo>
                    <a:pt x="292" y="1"/>
                    <a:pt x="266" y="5"/>
                    <a:pt x="241" y="13"/>
                  </a:cubicBezTo>
                  <a:cubicBezTo>
                    <a:pt x="97" y="61"/>
                    <a:pt x="1" y="205"/>
                    <a:pt x="49" y="349"/>
                  </a:cubicBezTo>
                  <a:cubicBezTo>
                    <a:pt x="217" y="805"/>
                    <a:pt x="385" y="1261"/>
                    <a:pt x="553" y="1717"/>
                  </a:cubicBezTo>
                  <a:cubicBezTo>
                    <a:pt x="592" y="1836"/>
                    <a:pt x="697" y="1922"/>
                    <a:pt x="813" y="1922"/>
                  </a:cubicBezTo>
                  <a:cubicBezTo>
                    <a:pt x="838" y="1922"/>
                    <a:pt x="863" y="1918"/>
                    <a:pt x="889" y="1909"/>
                  </a:cubicBezTo>
                  <a:cubicBezTo>
                    <a:pt x="1033" y="1885"/>
                    <a:pt x="1129" y="1717"/>
                    <a:pt x="1081" y="1573"/>
                  </a:cubicBezTo>
                  <a:lnTo>
                    <a:pt x="577" y="205"/>
                  </a:ln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2"/>
            <p:cNvSpPr/>
            <p:nvPr/>
          </p:nvSpPr>
          <p:spPr>
            <a:xfrm>
              <a:off x="4261525" y="2824750"/>
              <a:ext cx="25225" cy="42625"/>
            </a:xfrm>
            <a:custGeom>
              <a:avLst/>
              <a:gdLst/>
              <a:ahLst/>
              <a:cxnLst/>
              <a:rect l="l" t="t" r="r" b="b"/>
              <a:pathLst>
                <a:path w="1009" h="1705" extrusionOk="0">
                  <a:moveTo>
                    <a:pt x="328" y="1"/>
                  </a:moveTo>
                  <a:cubicBezTo>
                    <a:pt x="300" y="1"/>
                    <a:pt x="271" y="5"/>
                    <a:pt x="241" y="13"/>
                  </a:cubicBezTo>
                  <a:cubicBezTo>
                    <a:pt x="121" y="61"/>
                    <a:pt x="1" y="205"/>
                    <a:pt x="49" y="349"/>
                  </a:cubicBezTo>
                  <a:lnTo>
                    <a:pt x="409" y="1478"/>
                  </a:lnTo>
                  <a:cubicBezTo>
                    <a:pt x="450" y="1600"/>
                    <a:pt x="576" y="1704"/>
                    <a:pt x="702" y="1704"/>
                  </a:cubicBezTo>
                  <a:cubicBezTo>
                    <a:pt x="724" y="1704"/>
                    <a:pt x="747" y="1701"/>
                    <a:pt x="769" y="1694"/>
                  </a:cubicBezTo>
                  <a:cubicBezTo>
                    <a:pt x="913" y="1646"/>
                    <a:pt x="1009" y="1478"/>
                    <a:pt x="961" y="1334"/>
                  </a:cubicBezTo>
                  <a:cubicBezTo>
                    <a:pt x="841" y="973"/>
                    <a:pt x="721" y="589"/>
                    <a:pt x="601" y="205"/>
                  </a:cubicBezTo>
                  <a:cubicBezTo>
                    <a:pt x="561"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2"/>
            <p:cNvSpPr/>
            <p:nvPr/>
          </p:nvSpPr>
          <p:spPr>
            <a:xfrm>
              <a:off x="4287350" y="2918425"/>
              <a:ext cx="28225" cy="35600"/>
            </a:xfrm>
            <a:custGeom>
              <a:avLst/>
              <a:gdLst/>
              <a:ahLst/>
              <a:cxnLst/>
              <a:rect l="l" t="t" r="r" b="b"/>
              <a:pathLst>
                <a:path w="1129" h="1424" extrusionOk="0">
                  <a:moveTo>
                    <a:pt x="299" y="1"/>
                  </a:moveTo>
                  <a:cubicBezTo>
                    <a:pt x="252" y="1"/>
                    <a:pt x="207" y="12"/>
                    <a:pt x="168" y="35"/>
                  </a:cubicBezTo>
                  <a:cubicBezTo>
                    <a:pt x="48" y="107"/>
                    <a:pt x="0" y="275"/>
                    <a:pt x="72" y="419"/>
                  </a:cubicBezTo>
                  <a:cubicBezTo>
                    <a:pt x="240" y="707"/>
                    <a:pt x="408" y="995"/>
                    <a:pt x="576" y="1283"/>
                  </a:cubicBezTo>
                  <a:cubicBezTo>
                    <a:pt x="625" y="1364"/>
                    <a:pt x="729" y="1423"/>
                    <a:pt x="828" y="1423"/>
                  </a:cubicBezTo>
                  <a:cubicBezTo>
                    <a:pt x="875" y="1423"/>
                    <a:pt x="921" y="1410"/>
                    <a:pt x="960" y="1379"/>
                  </a:cubicBezTo>
                  <a:cubicBezTo>
                    <a:pt x="1080" y="1307"/>
                    <a:pt x="1128" y="1139"/>
                    <a:pt x="1056" y="995"/>
                  </a:cubicBezTo>
                  <a:cubicBezTo>
                    <a:pt x="888" y="707"/>
                    <a:pt x="720" y="419"/>
                    <a:pt x="552" y="131"/>
                  </a:cubicBezTo>
                  <a:cubicBezTo>
                    <a:pt x="503" y="49"/>
                    <a:pt x="399"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2"/>
            <p:cNvSpPr/>
            <p:nvPr/>
          </p:nvSpPr>
          <p:spPr>
            <a:xfrm>
              <a:off x="4313150" y="2996375"/>
              <a:ext cx="20425" cy="39050"/>
            </a:xfrm>
            <a:custGeom>
              <a:avLst/>
              <a:gdLst/>
              <a:ahLst/>
              <a:cxnLst/>
              <a:rect l="l" t="t" r="r" b="b"/>
              <a:pathLst>
                <a:path w="817" h="1562" extrusionOk="0">
                  <a:moveTo>
                    <a:pt x="294" y="1"/>
                  </a:moveTo>
                  <a:cubicBezTo>
                    <a:pt x="268" y="1"/>
                    <a:pt x="242" y="5"/>
                    <a:pt x="216" y="13"/>
                  </a:cubicBezTo>
                  <a:cubicBezTo>
                    <a:pt x="72" y="61"/>
                    <a:pt x="0" y="205"/>
                    <a:pt x="24" y="349"/>
                  </a:cubicBezTo>
                  <a:cubicBezTo>
                    <a:pt x="96" y="685"/>
                    <a:pt x="168" y="1021"/>
                    <a:pt x="240" y="1357"/>
                  </a:cubicBezTo>
                  <a:cubicBezTo>
                    <a:pt x="280" y="1476"/>
                    <a:pt x="400" y="1562"/>
                    <a:pt x="522" y="1562"/>
                  </a:cubicBezTo>
                  <a:cubicBezTo>
                    <a:pt x="548" y="1562"/>
                    <a:pt x="575" y="1558"/>
                    <a:pt x="600" y="1549"/>
                  </a:cubicBezTo>
                  <a:cubicBezTo>
                    <a:pt x="744" y="1501"/>
                    <a:pt x="816" y="1357"/>
                    <a:pt x="792" y="1213"/>
                  </a:cubicBezTo>
                  <a:cubicBezTo>
                    <a:pt x="720" y="877"/>
                    <a:pt x="648" y="541"/>
                    <a:pt x="576" y="205"/>
                  </a:cubicBezTo>
                  <a:cubicBezTo>
                    <a:pt x="537" y="87"/>
                    <a:pt x="416"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2"/>
            <p:cNvSpPr/>
            <p:nvPr/>
          </p:nvSpPr>
          <p:spPr>
            <a:xfrm>
              <a:off x="4327550" y="3099500"/>
              <a:ext cx="22225" cy="32625"/>
            </a:xfrm>
            <a:custGeom>
              <a:avLst/>
              <a:gdLst/>
              <a:ahLst/>
              <a:cxnLst/>
              <a:rect l="l" t="t" r="r" b="b"/>
              <a:pathLst>
                <a:path w="889" h="1305" extrusionOk="0">
                  <a:moveTo>
                    <a:pt x="337" y="1"/>
                  </a:moveTo>
                  <a:cubicBezTo>
                    <a:pt x="304" y="1"/>
                    <a:pt x="270" y="7"/>
                    <a:pt x="240" y="16"/>
                  </a:cubicBezTo>
                  <a:cubicBezTo>
                    <a:pt x="96" y="40"/>
                    <a:pt x="0" y="208"/>
                    <a:pt x="48" y="353"/>
                  </a:cubicBezTo>
                  <a:cubicBezTo>
                    <a:pt x="120" y="593"/>
                    <a:pt x="216" y="857"/>
                    <a:pt x="288" y="1097"/>
                  </a:cubicBezTo>
                  <a:cubicBezTo>
                    <a:pt x="312" y="1169"/>
                    <a:pt x="360" y="1241"/>
                    <a:pt x="432" y="1265"/>
                  </a:cubicBezTo>
                  <a:cubicBezTo>
                    <a:pt x="460" y="1293"/>
                    <a:pt x="505" y="1304"/>
                    <a:pt x="552" y="1304"/>
                  </a:cubicBezTo>
                  <a:cubicBezTo>
                    <a:pt x="584" y="1304"/>
                    <a:pt x="618" y="1299"/>
                    <a:pt x="648" y="1289"/>
                  </a:cubicBezTo>
                  <a:cubicBezTo>
                    <a:pt x="768" y="1241"/>
                    <a:pt x="888" y="1097"/>
                    <a:pt x="840" y="953"/>
                  </a:cubicBezTo>
                  <a:cubicBezTo>
                    <a:pt x="744" y="713"/>
                    <a:pt x="672" y="449"/>
                    <a:pt x="576" y="208"/>
                  </a:cubicBezTo>
                  <a:cubicBezTo>
                    <a:pt x="552" y="136"/>
                    <a:pt x="528" y="64"/>
                    <a:pt x="456" y="40"/>
                  </a:cubicBezTo>
                  <a:cubicBezTo>
                    <a:pt x="428" y="12"/>
                    <a:pt x="384"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2"/>
            <p:cNvSpPr/>
            <p:nvPr/>
          </p:nvSpPr>
          <p:spPr>
            <a:xfrm>
              <a:off x="4340150" y="3180650"/>
              <a:ext cx="17425" cy="32675"/>
            </a:xfrm>
            <a:custGeom>
              <a:avLst/>
              <a:gdLst/>
              <a:ahLst/>
              <a:cxnLst/>
              <a:rect l="l" t="t" r="r" b="b"/>
              <a:pathLst>
                <a:path w="697" h="1307" extrusionOk="0">
                  <a:moveTo>
                    <a:pt x="280" y="1"/>
                  </a:moveTo>
                  <a:cubicBezTo>
                    <a:pt x="258" y="1"/>
                    <a:pt x="237" y="4"/>
                    <a:pt x="216" y="11"/>
                  </a:cubicBezTo>
                  <a:cubicBezTo>
                    <a:pt x="144" y="35"/>
                    <a:pt x="72" y="83"/>
                    <a:pt x="48" y="131"/>
                  </a:cubicBezTo>
                  <a:cubicBezTo>
                    <a:pt x="0" y="203"/>
                    <a:pt x="0" y="275"/>
                    <a:pt x="24" y="347"/>
                  </a:cubicBezTo>
                  <a:lnTo>
                    <a:pt x="144" y="1091"/>
                  </a:lnTo>
                  <a:cubicBezTo>
                    <a:pt x="168" y="1163"/>
                    <a:pt x="216" y="1235"/>
                    <a:pt x="288" y="1259"/>
                  </a:cubicBezTo>
                  <a:cubicBezTo>
                    <a:pt x="336" y="1307"/>
                    <a:pt x="432" y="1307"/>
                    <a:pt x="504" y="1307"/>
                  </a:cubicBezTo>
                  <a:cubicBezTo>
                    <a:pt x="552" y="1283"/>
                    <a:pt x="624" y="1235"/>
                    <a:pt x="672" y="1163"/>
                  </a:cubicBezTo>
                  <a:cubicBezTo>
                    <a:pt x="696" y="1091"/>
                    <a:pt x="696" y="1019"/>
                    <a:pt x="696" y="947"/>
                  </a:cubicBezTo>
                  <a:lnTo>
                    <a:pt x="552" y="203"/>
                  </a:lnTo>
                  <a:cubicBezTo>
                    <a:pt x="552" y="131"/>
                    <a:pt x="480" y="59"/>
                    <a:pt x="432" y="35"/>
                  </a:cubicBezTo>
                  <a:cubicBezTo>
                    <a:pt x="381" y="18"/>
                    <a:pt x="330"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2"/>
            <p:cNvSpPr/>
            <p:nvPr/>
          </p:nvSpPr>
          <p:spPr>
            <a:xfrm>
              <a:off x="4343750" y="3233725"/>
              <a:ext cx="14425" cy="42025"/>
            </a:xfrm>
            <a:custGeom>
              <a:avLst/>
              <a:gdLst/>
              <a:ahLst/>
              <a:cxnLst/>
              <a:rect l="l" t="t" r="r" b="b"/>
              <a:pathLst>
                <a:path w="577" h="1681" extrusionOk="0">
                  <a:moveTo>
                    <a:pt x="288" y="0"/>
                  </a:moveTo>
                  <a:cubicBezTo>
                    <a:pt x="144" y="0"/>
                    <a:pt x="0" y="120"/>
                    <a:pt x="0" y="264"/>
                  </a:cubicBezTo>
                  <a:lnTo>
                    <a:pt x="0" y="1392"/>
                  </a:lnTo>
                  <a:cubicBezTo>
                    <a:pt x="0" y="1536"/>
                    <a:pt x="144" y="1680"/>
                    <a:pt x="288" y="1680"/>
                  </a:cubicBezTo>
                  <a:cubicBezTo>
                    <a:pt x="432" y="1680"/>
                    <a:pt x="576" y="1560"/>
                    <a:pt x="576" y="1392"/>
                  </a:cubicBezTo>
                  <a:lnTo>
                    <a:pt x="576" y="264"/>
                  </a:lnTo>
                  <a:cubicBezTo>
                    <a:pt x="576" y="120"/>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2"/>
            <p:cNvSpPr/>
            <p:nvPr/>
          </p:nvSpPr>
          <p:spPr>
            <a:xfrm>
              <a:off x="4346750" y="3296125"/>
              <a:ext cx="18025" cy="35675"/>
            </a:xfrm>
            <a:custGeom>
              <a:avLst/>
              <a:gdLst/>
              <a:ahLst/>
              <a:cxnLst/>
              <a:rect l="l" t="t" r="r" b="b"/>
              <a:pathLst>
                <a:path w="721" h="1427" extrusionOk="0">
                  <a:moveTo>
                    <a:pt x="288" y="0"/>
                  </a:moveTo>
                  <a:cubicBezTo>
                    <a:pt x="144" y="0"/>
                    <a:pt x="24" y="120"/>
                    <a:pt x="24" y="264"/>
                  </a:cubicBezTo>
                  <a:cubicBezTo>
                    <a:pt x="0" y="600"/>
                    <a:pt x="48" y="912"/>
                    <a:pt x="144" y="1224"/>
                  </a:cubicBezTo>
                  <a:cubicBezTo>
                    <a:pt x="168" y="1296"/>
                    <a:pt x="216" y="1344"/>
                    <a:pt x="288" y="1392"/>
                  </a:cubicBezTo>
                  <a:cubicBezTo>
                    <a:pt x="322" y="1409"/>
                    <a:pt x="380" y="1426"/>
                    <a:pt x="437" y="1426"/>
                  </a:cubicBezTo>
                  <a:cubicBezTo>
                    <a:pt x="460" y="1426"/>
                    <a:pt x="483" y="1423"/>
                    <a:pt x="504" y="1416"/>
                  </a:cubicBezTo>
                  <a:cubicBezTo>
                    <a:pt x="576" y="1392"/>
                    <a:pt x="624" y="1344"/>
                    <a:pt x="672" y="1296"/>
                  </a:cubicBezTo>
                  <a:cubicBezTo>
                    <a:pt x="696" y="1224"/>
                    <a:pt x="720" y="1152"/>
                    <a:pt x="696" y="1080"/>
                  </a:cubicBezTo>
                  <a:cubicBezTo>
                    <a:pt x="648" y="936"/>
                    <a:pt x="600" y="792"/>
                    <a:pt x="576" y="672"/>
                  </a:cubicBezTo>
                  <a:cubicBezTo>
                    <a:pt x="576" y="528"/>
                    <a:pt x="552" y="408"/>
                    <a:pt x="576" y="264"/>
                  </a:cubicBezTo>
                  <a:cubicBezTo>
                    <a:pt x="576" y="216"/>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2"/>
            <p:cNvSpPr/>
            <p:nvPr/>
          </p:nvSpPr>
          <p:spPr>
            <a:xfrm>
              <a:off x="4356950" y="3361275"/>
              <a:ext cx="19825" cy="29925"/>
            </a:xfrm>
            <a:custGeom>
              <a:avLst/>
              <a:gdLst/>
              <a:ahLst/>
              <a:cxnLst/>
              <a:rect l="l" t="t" r="r" b="b"/>
              <a:pathLst>
                <a:path w="793" h="1197" extrusionOk="0">
                  <a:moveTo>
                    <a:pt x="284" y="1"/>
                  </a:moveTo>
                  <a:cubicBezTo>
                    <a:pt x="261" y="1"/>
                    <a:pt x="237" y="3"/>
                    <a:pt x="216" y="11"/>
                  </a:cubicBezTo>
                  <a:cubicBezTo>
                    <a:pt x="168" y="35"/>
                    <a:pt x="96" y="83"/>
                    <a:pt x="48" y="131"/>
                  </a:cubicBezTo>
                  <a:cubicBezTo>
                    <a:pt x="24" y="203"/>
                    <a:pt x="0" y="275"/>
                    <a:pt x="24" y="347"/>
                  </a:cubicBezTo>
                  <a:cubicBezTo>
                    <a:pt x="96" y="563"/>
                    <a:pt x="168" y="779"/>
                    <a:pt x="216" y="995"/>
                  </a:cubicBezTo>
                  <a:cubicBezTo>
                    <a:pt x="240" y="1067"/>
                    <a:pt x="288" y="1115"/>
                    <a:pt x="360" y="1163"/>
                  </a:cubicBezTo>
                  <a:cubicBezTo>
                    <a:pt x="394" y="1180"/>
                    <a:pt x="452" y="1197"/>
                    <a:pt x="509" y="1197"/>
                  </a:cubicBezTo>
                  <a:cubicBezTo>
                    <a:pt x="532" y="1197"/>
                    <a:pt x="555" y="1194"/>
                    <a:pt x="576" y="1187"/>
                  </a:cubicBezTo>
                  <a:cubicBezTo>
                    <a:pt x="648" y="1163"/>
                    <a:pt x="696" y="1115"/>
                    <a:pt x="744" y="1067"/>
                  </a:cubicBezTo>
                  <a:cubicBezTo>
                    <a:pt x="768" y="995"/>
                    <a:pt x="792" y="923"/>
                    <a:pt x="768" y="851"/>
                  </a:cubicBezTo>
                  <a:cubicBezTo>
                    <a:pt x="696" y="635"/>
                    <a:pt x="624" y="419"/>
                    <a:pt x="576" y="203"/>
                  </a:cubicBezTo>
                  <a:cubicBezTo>
                    <a:pt x="552" y="131"/>
                    <a:pt x="504" y="83"/>
                    <a:pt x="432" y="35"/>
                  </a:cubicBezTo>
                  <a:cubicBezTo>
                    <a:pt x="398" y="18"/>
                    <a:pt x="340"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2"/>
            <p:cNvSpPr/>
            <p:nvPr/>
          </p:nvSpPr>
          <p:spPr>
            <a:xfrm>
              <a:off x="4364750" y="3402075"/>
              <a:ext cx="25825" cy="38925"/>
            </a:xfrm>
            <a:custGeom>
              <a:avLst/>
              <a:gdLst/>
              <a:ahLst/>
              <a:cxnLst/>
              <a:rect l="l" t="t" r="r" b="b"/>
              <a:pathLst>
                <a:path w="1033" h="1557" extrusionOk="0">
                  <a:moveTo>
                    <a:pt x="316" y="1"/>
                  </a:moveTo>
                  <a:cubicBezTo>
                    <a:pt x="297" y="1"/>
                    <a:pt x="278" y="4"/>
                    <a:pt x="264" y="11"/>
                  </a:cubicBezTo>
                  <a:cubicBezTo>
                    <a:pt x="120" y="59"/>
                    <a:pt x="0" y="203"/>
                    <a:pt x="48" y="347"/>
                  </a:cubicBezTo>
                  <a:lnTo>
                    <a:pt x="432" y="1355"/>
                  </a:lnTo>
                  <a:cubicBezTo>
                    <a:pt x="480" y="1427"/>
                    <a:pt x="504" y="1475"/>
                    <a:pt x="576" y="1523"/>
                  </a:cubicBezTo>
                  <a:cubicBezTo>
                    <a:pt x="610" y="1540"/>
                    <a:pt x="668" y="1557"/>
                    <a:pt x="725" y="1557"/>
                  </a:cubicBezTo>
                  <a:cubicBezTo>
                    <a:pt x="748" y="1557"/>
                    <a:pt x="771" y="1554"/>
                    <a:pt x="792" y="1547"/>
                  </a:cubicBezTo>
                  <a:cubicBezTo>
                    <a:pt x="912" y="1499"/>
                    <a:pt x="1032" y="1355"/>
                    <a:pt x="984" y="1211"/>
                  </a:cubicBezTo>
                  <a:lnTo>
                    <a:pt x="600" y="203"/>
                  </a:lnTo>
                  <a:cubicBezTo>
                    <a:pt x="576" y="131"/>
                    <a:pt x="528" y="83"/>
                    <a:pt x="456" y="35"/>
                  </a:cubicBezTo>
                  <a:cubicBezTo>
                    <a:pt x="422" y="18"/>
                    <a:pt x="364"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2"/>
            <p:cNvSpPr/>
            <p:nvPr/>
          </p:nvSpPr>
          <p:spPr>
            <a:xfrm>
              <a:off x="4390550" y="3470725"/>
              <a:ext cx="23425" cy="35825"/>
            </a:xfrm>
            <a:custGeom>
              <a:avLst/>
              <a:gdLst/>
              <a:ahLst/>
              <a:cxnLst/>
              <a:rect l="l" t="t" r="r" b="b"/>
              <a:pathLst>
                <a:path w="937" h="1433" extrusionOk="0">
                  <a:moveTo>
                    <a:pt x="360" y="1"/>
                  </a:moveTo>
                  <a:cubicBezTo>
                    <a:pt x="288" y="1"/>
                    <a:pt x="216" y="1"/>
                    <a:pt x="144" y="49"/>
                  </a:cubicBezTo>
                  <a:cubicBezTo>
                    <a:pt x="96" y="73"/>
                    <a:pt x="24" y="145"/>
                    <a:pt x="24" y="217"/>
                  </a:cubicBezTo>
                  <a:cubicBezTo>
                    <a:pt x="0" y="265"/>
                    <a:pt x="0" y="361"/>
                    <a:pt x="48" y="433"/>
                  </a:cubicBezTo>
                  <a:cubicBezTo>
                    <a:pt x="144" y="553"/>
                    <a:pt x="216" y="673"/>
                    <a:pt x="288" y="817"/>
                  </a:cubicBezTo>
                  <a:cubicBezTo>
                    <a:pt x="336" y="937"/>
                    <a:pt x="360" y="1081"/>
                    <a:pt x="384" y="1225"/>
                  </a:cubicBezTo>
                  <a:cubicBezTo>
                    <a:pt x="408" y="1297"/>
                    <a:pt x="480" y="1369"/>
                    <a:pt x="529" y="1393"/>
                  </a:cubicBezTo>
                  <a:cubicBezTo>
                    <a:pt x="557" y="1421"/>
                    <a:pt x="601" y="1433"/>
                    <a:pt x="648" y="1433"/>
                  </a:cubicBezTo>
                  <a:cubicBezTo>
                    <a:pt x="681" y="1433"/>
                    <a:pt x="715" y="1427"/>
                    <a:pt x="745" y="1417"/>
                  </a:cubicBezTo>
                  <a:cubicBezTo>
                    <a:pt x="817" y="1393"/>
                    <a:pt x="865" y="1369"/>
                    <a:pt x="913" y="1297"/>
                  </a:cubicBezTo>
                  <a:cubicBezTo>
                    <a:pt x="937" y="1225"/>
                    <a:pt x="937" y="1153"/>
                    <a:pt x="937" y="1081"/>
                  </a:cubicBezTo>
                  <a:cubicBezTo>
                    <a:pt x="889" y="745"/>
                    <a:pt x="745" y="409"/>
                    <a:pt x="529" y="145"/>
                  </a:cubicBezTo>
                  <a:cubicBezTo>
                    <a:pt x="480" y="73"/>
                    <a:pt x="432"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2"/>
            <p:cNvSpPr/>
            <p:nvPr/>
          </p:nvSpPr>
          <p:spPr>
            <a:xfrm>
              <a:off x="3933900" y="2768875"/>
              <a:ext cx="32425" cy="35625"/>
            </a:xfrm>
            <a:custGeom>
              <a:avLst/>
              <a:gdLst/>
              <a:ahLst/>
              <a:cxnLst/>
              <a:rect l="l" t="t" r="r" b="b"/>
              <a:pathLst>
                <a:path w="1297" h="1425" extrusionOk="0">
                  <a:moveTo>
                    <a:pt x="312" y="0"/>
                  </a:moveTo>
                  <a:cubicBezTo>
                    <a:pt x="265" y="0"/>
                    <a:pt x="221" y="12"/>
                    <a:pt x="193" y="40"/>
                  </a:cubicBezTo>
                  <a:cubicBezTo>
                    <a:pt x="73" y="112"/>
                    <a:pt x="1" y="280"/>
                    <a:pt x="97" y="424"/>
                  </a:cubicBezTo>
                  <a:cubicBezTo>
                    <a:pt x="289" y="712"/>
                    <a:pt x="505" y="1000"/>
                    <a:pt x="721" y="1288"/>
                  </a:cubicBezTo>
                  <a:cubicBezTo>
                    <a:pt x="745" y="1360"/>
                    <a:pt x="817" y="1408"/>
                    <a:pt x="889" y="1408"/>
                  </a:cubicBezTo>
                  <a:cubicBezTo>
                    <a:pt x="909" y="1418"/>
                    <a:pt x="937" y="1424"/>
                    <a:pt x="968" y="1424"/>
                  </a:cubicBezTo>
                  <a:cubicBezTo>
                    <a:pt x="1012" y="1424"/>
                    <a:pt x="1062" y="1412"/>
                    <a:pt x="1105" y="1384"/>
                  </a:cubicBezTo>
                  <a:cubicBezTo>
                    <a:pt x="1201" y="1312"/>
                    <a:pt x="1297" y="1144"/>
                    <a:pt x="1201" y="1000"/>
                  </a:cubicBezTo>
                  <a:cubicBezTo>
                    <a:pt x="985" y="712"/>
                    <a:pt x="769" y="424"/>
                    <a:pt x="577" y="136"/>
                  </a:cubicBezTo>
                  <a:cubicBezTo>
                    <a:pt x="529" y="64"/>
                    <a:pt x="481" y="16"/>
                    <a:pt x="409" y="16"/>
                  </a:cubicBezTo>
                  <a:cubicBezTo>
                    <a:pt x="379" y="6"/>
                    <a:pt x="345"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2"/>
            <p:cNvSpPr/>
            <p:nvPr/>
          </p:nvSpPr>
          <p:spPr>
            <a:xfrm>
              <a:off x="3977700" y="2824675"/>
              <a:ext cx="32425" cy="36075"/>
            </a:xfrm>
            <a:custGeom>
              <a:avLst/>
              <a:gdLst/>
              <a:ahLst/>
              <a:cxnLst/>
              <a:rect l="l" t="t" r="r" b="b"/>
              <a:pathLst>
                <a:path w="1297" h="1443" extrusionOk="0">
                  <a:moveTo>
                    <a:pt x="330" y="1"/>
                  </a:moveTo>
                  <a:cubicBezTo>
                    <a:pt x="285" y="1"/>
                    <a:pt x="235" y="12"/>
                    <a:pt x="193" y="40"/>
                  </a:cubicBezTo>
                  <a:cubicBezTo>
                    <a:pt x="73" y="112"/>
                    <a:pt x="1" y="280"/>
                    <a:pt x="97" y="424"/>
                  </a:cubicBezTo>
                  <a:cubicBezTo>
                    <a:pt x="313" y="712"/>
                    <a:pt x="505" y="1000"/>
                    <a:pt x="721" y="1289"/>
                  </a:cubicBezTo>
                  <a:cubicBezTo>
                    <a:pt x="769" y="1361"/>
                    <a:pt x="817" y="1409"/>
                    <a:pt x="889" y="1433"/>
                  </a:cubicBezTo>
                  <a:cubicBezTo>
                    <a:pt x="910" y="1440"/>
                    <a:pt x="931" y="1442"/>
                    <a:pt x="952" y="1442"/>
                  </a:cubicBezTo>
                  <a:cubicBezTo>
                    <a:pt x="1003" y="1442"/>
                    <a:pt x="1054" y="1425"/>
                    <a:pt x="1105" y="1409"/>
                  </a:cubicBezTo>
                  <a:cubicBezTo>
                    <a:pt x="1225" y="1313"/>
                    <a:pt x="1297" y="1144"/>
                    <a:pt x="1201" y="1024"/>
                  </a:cubicBezTo>
                  <a:lnTo>
                    <a:pt x="577" y="136"/>
                  </a:lnTo>
                  <a:cubicBezTo>
                    <a:pt x="553" y="64"/>
                    <a:pt x="481" y="16"/>
                    <a:pt x="409" y="16"/>
                  </a:cubicBezTo>
                  <a:cubicBezTo>
                    <a:pt x="389" y="6"/>
                    <a:pt x="361" y="1"/>
                    <a:pt x="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2"/>
            <p:cNvSpPr/>
            <p:nvPr/>
          </p:nvSpPr>
          <p:spPr>
            <a:xfrm>
              <a:off x="4018500" y="2877625"/>
              <a:ext cx="34850" cy="45200"/>
            </a:xfrm>
            <a:custGeom>
              <a:avLst/>
              <a:gdLst/>
              <a:ahLst/>
              <a:cxnLst/>
              <a:rect l="l" t="t" r="r" b="b"/>
              <a:pathLst>
                <a:path w="1394" h="1808" extrusionOk="0">
                  <a:moveTo>
                    <a:pt x="324" y="1"/>
                  </a:moveTo>
                  <a:cubicBezTo>
                    <a:pt x="277" y="1"/>
                    <a:pt x="231" y="12"/>
                    <a:pt x="193" y="35"/>
                  </a:cubicBezTo>
                  <a:cubicBezTo>
                    <a:pt x="73" y="131"/>
                    <a:pt x="1" y="299"/>
                    <a:pt x="97" y="419"/>
                  </a:cubicBezTo>
                  <a:cubicBezTo>
                    <a:pt x="337" y="851"/>
                    <a:pt x="577" y="1259"/>
                    <a:pt x="841" y="1667"/>
                  </a:cubicBezTo>
                  <a:cubicBezTo>
                    <a:pt x="890" y="1748"/>
                    <a:pt x="982" y="1807"/>
                    <a:pt x="1082" y="1807"/>
                  </a:cubicBezTo>
                  <a:cubicBezTo>
                    <a:pt x="1129" y="1807"/>
                    <a:pt x="1178" y="1794"/>
                    <a:pt x="1225" y="1763"/>
                  </a:cubicBezTo>
                  <a:cubicBezTo>
                    <a:pt x="1345" y="1691"/>
                    <a:pt x="1393" y="1523"/>
                    <a:pt x="1321" y="1403"/>
                  </a:cubicBezTo>
                  <a:lnTo>
                    <a:pt x="577" y="131"/>
                  </a:lnTo>
                  <a:cubicBezTo>
                    <a:pt x="528" y="49"/>
                    <a:pt x="424"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2"/>
            <p:cNvSpPr/>
            <p:nvPr/>
          </p:nvSpPr>
          <p:spPr>
            <a:xfrm>
              <a:off x="4056325" y="2952625"/>
              <a:ext cx="24625" cy="36300"/>
            </a:xfrm>
            <a:custGeom>
              <a:avLst/>
              <a:gdLst/>
              <a:ahLst/>
              <a:cxnLst/>
              <a:rect l="l" t="t" r="r" b="b"/>
              <a:pathLst>
                <a:path w="985" h="1452" extrusionOk="0">
                  <a:moveTo>
                    <a:pt x="303" y="1"/>
                  </a:moveTo>
                  <a:cubicBezTo>
                    <a:pt x="282" y="1"/>
                    <a:pt x="261" y="4"/>
                    <a:pt x="240" y="11"/>
                  </a:cubicBezTo>
                  <a:cubicBezTo>
                    <a:pt x="96" y="59"/>
                    <a:pt x="0" y="203"/>
                    <a:pt x="48" y="347"/>
                  </a:cubicBezTo>
                  <a:cubicBezTo>
                    <a:pt x="168" y="659"/>
                    <a:pt x="264" y="947"/>
                    <a:pt x="384" y="1235"/>
                  </a:cubicBezTo>
                  <a:cubicBezTo>
                    <a:pt x="408" y="1307"/>
                    <a:pt x="456" y="1379"/>
                    <a:pt x="504" y="1403"/>
                  </a:cubicBezTo>
                  <a:cubicBezTo>
                    <a:pt x="576" y="1451"/>
                    <a:pt x="648" y="1451"/>
                    <a:pt x="720" y="1451"/>
                  </a:cubicBezTo>
                  <a:cubicBezTo>
                    <a:pt x="864" y="1403"/>
                    <a:pt x="984" y="1235"/>
                    <a:pt x="912" y="1091"/>
                  </a:cubicBezTo>
                  <a:cubicBezTo>
                    <a:pt x="816" y="803"/>
                    <a:pt x="696" y="515"/>
                    <a:pt x="576" y="203"/>
                  </a:cubicBezTo>
                  <a:cubicBezTo>
                    <a:pt x="552" y="131"/>
                    <a:pt x="528" y="83"/>
                    <a:pt x="456" y="35"/>
                  </a:cubicBezTo>
                  <a:cubicBezTo>
                    <a:pt x="405" y="18"/>
                    <a:pt x="354"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2"/>
            <p:cNvSpPr/>
            <p:nvPr/>
          </p:nvSpPr>
          <p:spPr>
            <a:xfrm>
              <a:off x="4081525" y="3030650"/>
              <a:ext cx="27025" cy="48575"/>
            </a:xfrm>
            <a:custGeom>
              <a:avLst/>
              <a:gdLst/>
              <a:ahLst/>
              <a:cxnLst/>
              <a:rect l="l" t="t" r="r" b="b"/>
              <a:pathLst>
                <a:path w="1081" h="1943" extrusionOk="0">
                  <a:moveTo>
                    <a:pt x="304" y="0"/>
                  </a:moveTo>
                  <a:cubicBezTo>
                    <a:pt x="255" y="0"/>
                    <a:pt x="207" y="11"/>
                    <a:pt x="168" y="34"/>
                  </a:cubicBezTo>
                  <a:cubicBezTo>
                    <a:pt x="48" y="130"/>
                    <a:pt x="0" y="274"/>
                    <a:pt x="72" y="418"/>
                  </a:cubicBezTo>
                  <a:cubicBezTo>
                    <a:pt x="96" y="466"/>
                    <a:pt x="120" y="514"/>
                    <a:pt x="144" y="586"/>
                  </a:cubicBezTo>
                  <a:cubicBezTo>
                    <a:pt x="168" y="610"/>
                    <a:pt x="168" y="634"/>
                    <a:pt x="192" y="658"/>
                  </a:cubicBezTo>
                  <a:cubicBezTo>
                    <a:pt x="192" y="658"/>
                    <a:pt x="216" y="682"/>
                    <a:pt x="216" y="706"/>
                  </a:cubicBezTo>
                  <a:cubicBezTo>
                    <a:pt x="264" y="802"/>
                    <a:pt x="288" y="922"/>
                    <a:pt x="336" y="1042"/>
                  </a:cubicBezTo>
                  <a:cubicBezTo>
                    <a:pt x="408" y="1258"/>
                    <a:pt x="480" y="1498"/>
                    <a:pt x="504" y="1738"/>
                  </a:cubicBezTo>
                  <a:cubicBezTo>
                    <a:pt x="544" y="1857"/>
                    <a:pt x="664" y="1943"/>
                    <a:pt x="786" y="1943"/>
                  </a:cubicBezTo>
                  <a:cubicBezTo>
                    <a:pt x="812" y="1943"/>
                    <a:pt x="839" y="1939"/>
                    <a:pt x="864" y="1930"/>
                  </a:cubicBezTo>
                  <a:cubicBezTo>
                    <a:pt x="1008" y="1882"/>
                    <a:pt x="1080" y="1738"/>
                    <a:pt x="1056" y="1594"/>
                  </a:cubicBezTo>
                  <a:cubicBezTo>
                    <a:pt x="960" y="1090"/>
                    <a:pt x="792" y="586"/>
                    <a:pt x="552" y="130"/>
                  </a:cubicBezTo>
                  <a:cubicBezTo>
                    <a:pt x="520" y="49"/>
                    <a:pt x="409"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2"/>
            <p:cNvSpPr/>
            <p:nvPr/>
          </p:nvSpPr>
          <p:spPr>
            <a:xfrm>
              <a:off x="4106125" y="3111675"/>
              <a:ext cx="24025" cy="39250"/>
            </a:xfrm>
            <a:custGeom>
              <a:avLst/>
              <a:gdLst/>
              <a:ahLst/>
              <a:cxnLst/>
              <a:rect l="l" t="t" r="r" b="b"/>
              <a:pathLst>
                <a:path w="961" h="1570" extrusionOk="0">
                  <a:moveTo>
                    <a:pt x="305" y="0"/>
                  </a:moveTo>
                  <a:cubicBezTo>
                    <a:pt x="260" y="0"/>
                    <a:pt x="213" y="11"/>
                    <a:pt x="168" y="34"/>
                  </a:cubicBezTo>
                  <a:cubicBezTo>
                    <a:pt x="48" y="130"/>
                    <a:pt x="0" y="298"/>
                    <a:pt x="72" y="418"/>
                  </a:cubicBezTo>
                  <a:cubicBezTo>
                    <a:pt x="120" y="490"/>
                    <a:pt x="168" y="586"/>
                    <a:pt x="216" y="658"/>
                  </a:cubicBezTo>
                  <a:cubicBezTo>
                    <a:pt x="216" y="682"/>
                    <a:pt x="240" y="730"/>
                    <a:pt x="240" y="754"/>
                  </a:cubicBezTo>
                  <a:cubicBezTo>
                    <a:pt x="264" y="778"/>
                    <a:pt x="264" y="778"/>
                    <a:pt x="264" y="778"/>
                  </a:cubicBezTo>
                  <a:cubicBezTo>
                    <a:pt x="264" y="802"/>
                    <a:pt x="264" y="826"/>
                    <a:pt x="288" y="850"/>
                  </a:cubicBezTo>
                  <a:cubicBezTo>
                    <a:pt x="336" y="994"/>
                    <a:pt x="384" y="1162"/>
                    <a:pt x="408" y="1354"/>
                  </a:cubicBezTo>
                  <a:lnTo>
                    <a:pt x="408" y="1282"/>
                  </a:lnTo>
                  <a:cubicBezTo>
                    <a:pt x="408" y="1378"/>
                    <a:pt x="432" y="1426"/>
                    <a:pt x="480" y="1498"/>
                  </a:cubicBezTo>
                  <a:cubicBezTo>
                    <a:pt x="528" y="1546"/>
                    <a:pt x="600" y="1570"/>
                    <a:pt x="672" y="1570"/>
                  </a:cubicBezTo>
                  <a:cubicBezTo>
                    <a:pt x="744" y="1570"/>
                    <a:pt x="816" y="1546"/>
                    <a:pt x="864" y="1498"/>
                  </a:cubicBezTo>
                  <a:cubicBezTo>
                    <a:pt x="912" y="1426"/>
                    <a:pt x="960" y="1354"/>
                    <a:pt x="960" y="1282"/>
                  </a:cubicBezTo>
                  <a:cubicBezTo>
                    <a:pt x="912" y="874"/>
                    <a:pt x="768" y="490"/>
                    <a:pt x="552" y="154"/>
                  </a:cubicBezTo>
                  <a:cubicBezTo>
                    <a:pt x="503" y="54"/>
                    <a:pt x="407"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2"/>
            <p:cNvSpPr/>
            <p:nvPr/>
          </p:nvSpPr>
          <p:spPr>
            <a:xfrm>
              <a:off x="4131325" y="3186650"/>
              <a:ext cx="24625" cy="32675"/>
            </a:xfrm>
            <a:custGeom>
              <a:avLst/>
              <a:gdLst/>
              <a:ahLst/>
              <a:cxnLst/>
              <a:rect l="l" t="t" r="r" b="b"/>
              <a:pathLst>
                <a:path w="985" h="1307" extrusionOk="0">
                  <a:moveTo>
                    <a:pt x="317" y="1"/>
                  </a:moveTo>
                  <a:cubicBezTo>
                    <a:pt x="260" y="1"/>
                    <a:pt x="202" y="18"/>
                    <a:pt x="168" y="35"/>
                  </a:cubicBezTo>
                  <a:cubicBezTo>
                    <a:pt x="24" y="131"/>
                    <a:pt x="0" y="275"/>
                    <a:pt x="72" y="419"/>
                  </a:cubicBezTo>
                  <a:cubicBezTo>
                    <a:pt x="192" y="683"/>
                    <a:pt x="312" y="923"/>
                    <a:pt x="432" y="1163"/>
                  </a:cubicBezTo>
                  <a:cubicBezTo>
                    <a:pt x="480" y="1235"/>
                    <a:pt x="552" y="1283"/>
                    <a:pt x="600" y="1307"/>
                  </a:cubicBezTo>
                  <a:cubicBezTo>
                    <a:pt x="672" y="1307"/>
                    <a:pt x="768" y="1307"/>
                    <a:pt x="816" y="1259"/>
                  </a:cubicBezTo>
                  <a:cubicBezTo>
                    <a:pt x="960" y="1187"/>
                    <a:pt x="984" y="1019"/>
                    <a:pt x="936" y="899"/>
                  </a:cubicBezTo>
                  <a:cubicBezTo>
                    <a:pt x="792" y="635"/>
                    <a:pt x="672" y="395"/>
                    <a:pt x="552" y="131"/>
                  </a:cubicBezTo>
                  <a:cubicBezTo>
                    <a:pt x="528" y="83"/>
                    <a:pt x="456" y="35"/>
                    <a:pt x="384" y="11"/>
                  </a:cubicBezTo>
                  <a:cubicBezTo>
                    <a:pt x="363" y="4"/>
                    <a:pt x="340"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2"/>
            <p:cNvSpPr/>
            <p:nvPr/>
          </p:nvSpPr>
          <p:spPr>
            <a:xfrm>
              <a:off x="4164925" y="3261875"/>
              <a:ext cx="28225" cy="41850"/>
            </a:xfrm>
            <a:custGeom>
              <a:avLst/>
              <a:gdLst/>
              <a:ahLst/>
              <a:cxnLst/>
              <a:rect l="l" t="t" r="r" b="b"/>
              <a:pathLst>
                <a:path w="1129" h="1674" extrusionOk="0">
                  <a:moveTo>
                    <a:pt x="315" y="0"/>
                  </a:moveTo>
                  <a:cubicBezTo>
                    <a:pt x="263" y="0"/>
                    <a:pt x="211" y="16"/>
                    <a:pt x="169" y="50"/>
                  </a:cubicBezTo>
                  <a:cubicBezTo>
                    <a:pt x="25" y="122"/>
                    <a:pt x="0" y="290"/>
                    <a:pt x="73" y="434"/>
                  </a:cubicBezTo>
                  <a:lnTo>
                    <a:pt x="577" y="1538"/>
                  </a:lnTo>
                  <a:cubicBezTo>
                    <a:pt x="623" y="1631"/>
                    <a:pt x="718" y="1674"/>
                    <a:pt x="812" y="1674"/>
                  </a:cubicBezTo>
                  <a:cubicBezTo>
                    <a:pt x="865" y="1674"/>
                    <a:pt x="918" y="1660"/>
                    <a:pt x="961" y="1634"/>
                  </a:cubicBezTo>
                  <a:cubicBezTo>
                    <a:pt x="1105" y="1562"/>
                    <a:pt x="1129" y="1394"/>
                    <a:pt x="1057" y="1250"/>
                  </a:cubicBezTo>
                  <a:lnTo>
                    <a:pt x="553" y="146"/>
                  </a:lnTo>
                  <a:cubicBezTo>
                    <a:pt x="506" y="53"/>
                    <a:pt x="410" y="0"/>
                    <a:pt x="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2"/>
            <p:cNvSpPr/>
            <p:nvPr/>
          </p:nvSpPr>
          <p:spPr>
            <a:xfrm>
              <a:off x="4197325" y="3327325"/>
              <a:ext cx="23425" cy="29675"/>
            </a:xfrm>
            <a:custGeom>
              <a:avLst/>
              <a:gdLst/>
              <a:ahLst/>
              <a:cxnLst/>
              <a:rect l="l" t="t" r="r" b="b"/>
              <a:pathLst>
                <a:path w="937" h="1187" extrusionOk="0">
                  <a:moveTo>
                    <a:pt x="289" y="0"/>
                  </a:moveTo>
                  <a:cubicBezTo>
                    <a:pt x="217" y="0"/>
                    <a:pt x="145" y="24"/>
                    <a:pt x="97" y="72"/>
                  </a:cubicBezTo>
                  <a:cubicBezTo>
                    <a:pt x="49" y="120"/>
                    <a:pt x="1" y="192"/>
                    <a:pt x="1" y="264"/>
                  </a:cubicBezTo>
                  <a:cubicBezTo>
                    <a:pt x="25" y="456"/>
                    <a:pt x="73" y="624"/>
                    <a:pt x="145" y="768"/>
                  </a:cubicBezTo>
                  <a:cubicBezTo>
                    <a:pt x="241" y="912"/>
                    <a:pt x="361" y="1056"/>
                    <a:pt x="505" y="1152"/>
                  </a:cubicBezTo>
                  <a:cubicBezTo>
                    <a:pt x="556" y="1169"/>
                    <a:pt x="619" y="1186"/>
                    <a:pt x="668" y="1186"/>
                  </a:cubicBezTo>
                  <a:cubicBezTo>
                    <a:pt x="688" y="1186"/>
                    <a:pt x="707" y="1184"/>
                    <a:pt x="721" y="1176"/>
                  </a:cubicBezTo>
                  <a:cubicBezTo>
                    <a:pt x="793" y="1152"/>
                    <a:pt x="865" y="1104"/>
                    <a:pt x="889" y="1032"/>
                  </a:cubicBezTo>
                  <a:cubicBezTo>
                    <a:pt x="937" y="984"/>
                    <a:pt x="937" y="912"/>
                    <a:pt x="913" y="840"/>
                  </a:cubicBezTo>
                  <a:cubicBezTo>
                    <a:pt x="889" y="768"/>
                    <a:pt x="865" y="696"/>
                    <a:pt x="793" y="672"/>
                  </a:cubicBezTo>
                  <a:cubicBezTo>
                    <a:pt x="793" y="672"/>
                    <a:pt x="793" y="672"/>
                    <a:pt x="793" y="648"/>
                  </a:cubicBezTo>
                  <a:cubicBezTo>
                    <a:pt x="745" y="624"/>
                    <a:pt x="721" y="600"/>
                    <a:pt x="673" y="552"/>
                  </a:cubicBezTo>
                  <a:cubicBezTo>
                    <a:pt x="649" y="504"/>
                    <a:pt x="625" y="456"/>
                    <a:pt x="601" y="408"/>
                  </a:cubicBezTo>
                  <a:cubicBezTo>
                    <a:pt x="577" y="360"/>
                    <a:pt x="577" y="312"/>
                    <a:pt x="553" y="240"/>
                  </a:cubicBezTo>
                  <a:cubicBezTo>
                    <a:pt x="553" y="192"/>
                    <a:pt x="529" y="120"/>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2"/>
            <p:cNvSpPr/>
            <p:nvPr/>
          </p:nvSpPr>
          <p:spPr>
            <a:xfrm>
              <a:off x="4221925" y="3377325"/>
              <a:ext cx="24025" cy="26475"/>
            </a:xfrm>
            <a:custGeom>
              <a:avLst/>
              <a:gdLst/>
              <a:ahLst/>
              <a:cxnLst/>
              <a:rect l="l" t="t" r="r" b="b"/>
              <a:pathLst>
                <a:path w="961" h="1059" extrusionOk="0">
                  <a:moveTo>
                    <a:pt x="313" y="1"/>
                  </a:moveTo>
                  <a:cubicBezTo>
                    <a:pt x="281" y="1"/>
                    <a:pt x="247" y="7"/>
                    <a:pt x="217" y="17"/>
                  </a:cubicBezTo>
                  <a:cubicBezTo>
                    <a:pt x="145" y="17"/>
                    <a:pt x="73" y="65"/>
                    <a:pt x="49" y="137"/>
                  </a:cubicBezTo>
                  <a:cubicBezTo>
                    <a:pt x="25" y="209"/>
                    <a:pt x="1" y="281"/>
                    <a:pt x="25" y="353"/>
                  </a:cubicBezTo>
                  <a:cubicBezTo>
                    <a:pt x="25" y="377"/>
                    <a:pt x="49" y="401"/>
                    <a:pt x="49" y="425"/>
                  </a:cubicBezTo>
                  <a:cubicBezTo>
                    <a:pt x="73" y="449"/>
                    <a:pt x="121" y="497"/>
                    <a:pt x="145" y="521"/>
                  </a:cubicBezTo>
                  <a:lnTo>
                    <a:pt x="169" y="521"/>
                  </a:lnTo>
                  <a:cubicBezTo>
                    <a:pt x="217" y="569"/>
                    <a:pt x="265" y="617"/>
                    <a:pt x="289" y="665"/>
                  </a:cubicBezTo>
                  <a:cubicBezTo>
                    <a:pt x="337" y="713"/>
                    <a:pt x="361" y="761"/>
                    <a:pt x="409" y="833"/>
                  </a:cubicBezTo>
                  <a:cubicBezTo>
                    <a:pt x="433" y="905"/>
                    <a:pt x="457" y="977"/>
                    <a:pt x="529" y="1001"/>
                  </a:cubicBezTo>
                  <a:cubicBezTo>
                    <a:pt x="582" y="1036"/>
                    <a:pt x="634" y="1058"/>
                    <a:pt x="687" y="1058"/>
                  </a:cubicBezTo>
                  <a:cubicBezTo>
                    <a:pt x="706" y="1058"/>
                    <a:pt x="726" y="1055"/>
                    <a:pt x="745" y="1049"/>
                  </a:cubicBezTo>
                  <a:cubicBezTo>
                    <a:pt x="817" y="1025"/>
                    <a:pt x="889" y="977"/>
                    <a:pt x="913" y="905"/>
                  </a:cubicBezTo>
                  <a:cubicBezTo>
                    <a:pt x="937" y="857"/>
                    <a:pt x="961" y="761"/>
                    <a:pt x="937" y="689"/>
                  </a:cubicBezTo>
                  <a:cubicBezTo>
                    <a:pt x="889" y="569"/>
                    <a:pt x="841" y="449"/>
                    <a:pt x="769" y="353"/>
                  </a:cubicBezTo>
                  <a:cubicBezTo>
                    <a:pt x="721" y="281"/>
                    <a:pt x="673" y="233"/>
                    <a:pt x="625" y="185"/>
                  </a:cubicBezTo>
                  <a:cubicBezTo>
                    <a:pt x="553" y="137"/>
                    <a:pt x="505" y="89"/>
                    <a:pt x="433" y="41"/>
                  </a:cubicBezTo>
                  <a:cubicBezTo>
                    <a:pt x="405" y="12"/>
                    <a:pt x="360"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2"/>
            <p:cNvSpPr/>
            <p:nvPr/>
          </p:nvSpPr>
          <p:spPr>
            <a:xfrm>
              <a:off x="4255525" y="3433525"/>
              <a:ext cx="24625" cy="29675"/>
            </a:xfrm>
            <a:custGeom>
              <a:avLst/>
              <a:gdLst/>
              <a:ahLst/>
              <a:cxnLst/>
              <a:rect l="l" t="t" r="r" b="b"/>
              <a:pathLst>
                <a:path w="985" h="1187" extrusionOk="0">
                  <a:moveTo>
                    <a:pt x="385" y="1"/>
                  </a:moveTo>
                  <a:cubicBezTo>
                    <a:pt x="313" y="1"/>
                    <a:pt x="241" y="1"/>
                    <a:pt x="169" y="25"/>
                  </a:cubicBezTo>
                  <a:cubicBezTo>
                    <a:pt x="49" y="121"/>
                    <a:pt x="1" y="289"/>
                    <a:pt x="73" y="409"/>
                  </a:cubicBezTo>
                  <a:cubicBezTo>
                    <a:pt x="193" y="625"/>
                    <a:pt x="313" y="841"/>
                    <a:pt x="433" y="1057"/>
                  </a:cubicBezTo>
                  <a:cubicBezTo>
                    <a:pt x="481" y="1105"/>
                    <a:pt x="529" y="1153"/>
                    <a:pt x="601" y="1177"/>
                  </a:cubicBezTo>
                  <a:cubicBezTo>
                    <a:pt x="622" y="1184"/>
                    <a:pt x="645" y="1187"/>
                    <a:pt x="669" y="1187"/>
                  </a:cubicBezTo>
                  <a:cubicBezTo>
                    <a:pt x="725" y="1187"/>
                    <a:pt x="783" y="1170"/>
                    <a:pt x="817" y="1153"/>
                  </a:cubicBezTo>
                  <a:cubicBezTo>
                    <a:pt x="937" y="1057"/>
                    <a:pt x="985" y="913"/>
                    <a:pt x="913" y="769"/>
                  </a:cubicBezTo>
                  <a:cubicBezTo>
                    <a:pt x="793" y="553"/>
                    <a:pt x="673" y="337"/>
                    <a:pt x="553" y="145"/>
                  </a:cubicBezTo>
                  <a:cubicBezTo>
                    <a:pt x="529" y="73"/>
                    <a:pt x="457" y="25"/>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2"/>
            <p:cNvSpPr/>
            <p:nvPr/>
          </p:nvSpPr>
          <p:spPr>
            <a:xfrm>
              <a:off x="4290950" y="3486350"/>
              <a:ext cx="29425" cy="33025"/>
            </a:xfrm>
            <a:custGeom>
              <a:avLst/>
              <a:gdLst/>
              <a:ahLst/>
              <a:cxnLst/>
              <a:rect l="l" t="t" r="r" b="b"/>
              <a:pathLst>
                <a:path w="1177" h="1321" extrusionOk="0">
                  <a:moveTo>
                    <a:pt x="264" y="0"/>
                  </a:moveTo>
                  <a:cubicBezTo>
                    <a:pt x="216" y="0"/>
                    <a:pt x="120" y="24"/>
                    <a:pt x="72" y="96"/>
                  </a:cubicBezTo>
                  <a:cubicBezTo>
                    <a:pt x="24" y="144"/>
                    <a:pt x="0" y="216"/>
                    <a:pt x="0" y="288"/>
                  </a:cubicBezTo>
                  <a:cubicBezTo>
                    <a:pt x="0" y="360"/>
                    <a:pt x="24" y="432"/>
                    <a:pt x="72" y="480"/>
                  </a:cubicBezTo>
                  <a:lnTo>
                    <a:pt x="696" y="1224"/>
                  </a:lnTo>
                  <a:cubicBezTo>
                    <a:pt x="744" y="1296"/>
                    <a:pt x="840" y="1320"/>
                    <a:pt x="888" y="1320"/>
                  </a:cubicBezTo>
                  <a:cubicBezTo>
                    <a:pt x="960" y="1320"/>
                    <a:pt x="1056" y="1296"/>
                    <a:pt x="1080" y="1224"/>
                  </a:cubicBezTo>
                  <a:cubicBezTo>
                    <a:pt x="1152" y="1176"/>
                    <a:pt x="1176" y="1104"/>
                    <a:pt x="1176" y="1032"/>
                  </a:cubicBezTo>
                  <a:cubicBezTo>
                    <a:pt x="1176" y="960"/>
                    <a:pt x="1152" y="888"/>
                    <a:pt x="1080" y="840"/>
                  </a:cubicBezTo>
                  <a:lnTo>
                    <a:pt x="480" y="96"/>
                  </a:lnTo>
                  <a:cubicBezTo>
                    <a:pt x="432"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2"/>
            <p:cNvSpPr/>
            <p:nvPr/>
          </p:nvSpPr>
          <p:spPr>
            <a:xfrm>
              <a:off x="4325150" y="3529900"/>
              <a:ext cx="20425" cy="26475"/>
            </a:xfrm>
            <a:custGeom>
              <a:avLst/>
              <a:gdLst/>
              <a:ahLst/>
              <a:cxnLst/>
              <a:rect l="l" t="t" r="r" b="b"/>
              <a:pathLst>
                <a:path w="817" h="1059" extrusionOk="0">
                  <a:moveTo>
                    <a:pt x="293" y="0"/>
                  </a:moveTo>
                  <a:cubicBezTo>
                    <a:pt x="236" y="0"/>
                    <a:pt x="178" y="17"/>
                    <a:pt x="144" y="34"/>
                  </a:cubicBezTo>
                  <a:cubicBezTo>
                    <a:pt x="72" y="82"/>
                    <a:pt x="24" y="130"/>
                    <a:pt x="24" y="202"/>
                  </a:cubicBezTo>
                  <a:cubicBezTo>
                    <a:pt x="0" y="298"/>
                    <a:pt x="0" y="346"/>
                    <a:pt x="48" y="418"/>
                  </a:cubicBezTo>
                  <a:cubicBezTo>
                    <a:pt x="120" y="586"/>
                    <a:pt x="216" y="754"/>
                    <a:pt x="288" y="922"/>
                  </a:cubicBezTo>
                  <a:cubicBezTo>
                    <a:pt x="312" y="994"/>
                    <a:pt x="408" y="1042"/>
                    <a:pt x="456" y="1042"/>
                  </a:cubicBezTo>
                  <a:cubicBezTo>
                    <a:pt x="486" y="1052"/>
                    <a:pt x="520" y="1058"/>
                    <a:pt x="553" y="1058"/>
                  </a:cubicBezTo>
                  <a:cubicBezTo>
                    <a:pt x="600" y="1058"/>
                    <a:pt x="644" y="1046"/>
                    <a:pt x="672" y="1018"/>
                  </a:cubicBezTo>
                  <a:cubicBezTo>
                    <a:pt x="744" y="994"/>
                    <a:pt x="792" y="922"/>
                    <a:pt x="792" y="850"/>
                  </a:cubicBezTo>
                  <a:cubicBezTo>
                    <a:pt x="816" y="778"/>
                    <a:pt x="816" y="706"/>
                    <a:pt x="768" y="634"/>
                  </a:cubicBezTo>
                  <a:cubicBezTo>
                    <a:pt x="696" y="466"/>
                    <a:pt x="600" y="298"/>
                    <a:pt x="528" y="154"/>
                  </a:cubicBezTo>
                  <a:cubicBezTo>
                    <a:pt x="504" y="82"/>
                    <a:pt x="432"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2"/>
            <p:cNvSpPr/>
            <p:nvPr/>
          </p:nvSpPr>
          <p:spPr>
            <a:xfrm>
              <a:off x="4356350" y="3586150"/>
              <a:ext cx="24025" cy="26475"/>
            </a:xfrm>
            <a:custGeom>
              <a:avLst/>
              <a:gdLst/>
              <a:ahLst/>
              <a:cxnLst/>
              <a:rect l="l" t="t" r="r" b="b"/>
              <a:pathLst>
                <a:path w="961" h="1059" extrusionOk="0">
                  <a:moveTo>
                    <a:pt x="271" y="1"/>
                  </a:moveTo>
                  <a:cubicBezTo>
                    <a:pt x="229" y="1"/>
                    <a:pt x="186" y="12"/>
                    <a:pt x="144" y="40"/>
                  </a:cubicBezTo>
                  <a:cubicBezTo>
                    <a:pt x="96" y="64"/>
                    <a:pt x="48" y="136"/>
                    <a:pt x="24" y="208"/>
                  </a:cubicBezTo>
                  <a:cubicBezTo>
                    <a:pt x="0" y="280"/>
                    <a:pt x="0" y="352"/>
                    <a:pt x="48" y="424"/>
                  </a:cubicBezTo>
                  <a:lnTo>
                    <a:pt x="432" y="904"/>
                  </a:lnTo>
                  <a:cubicBezTo>
                    <a:pt x="432" y="953"/>
                    <a:pt x="456" y="977"/>
                    <a:pt x="504" y="1001"/>
                  </a:cubicBezTo>
                  <a:cubicBezTo>
                    <a:pt x="528" y="1025"/>
                    <a:pt x="552" y="1025"/>
                    <a:pt x="600" y="1049"/>
                  </a:cubicBezTo>
                  <a:cubicBezTo>
                    <a:pt x="614" y="1056"/>
                    <a:pt x="633" y="1058"/>
                    <a:pt x="653" y="1058"/>
                  </a:cubicBezTo>
                  <a:cubicBezTo>
                    <a:pt x="703" y="1058"/>
                    <a:pt x="765" y="1041"/>
                    <a:pt x="816" y="1025"/>
                  </a:cubicBezTo>
                  <a:cubicBezTo>
                    <a:pt x="864" y="977"/>
                    <a:pt x="912" y="928"/>
                    <a:pt x="936" y="856"/>
                  </a:cubicBezTo>
                  <a:cubicBezTo>
                    <a:pt x="960" y="784"/>
                    <a:pt x="960" y="688"/>
                    <a:pt x="912" y="640"/>
                  </a:cubicBezTo>
                  <a:cubicBezTo>
                    <a:pt x="792" y="472"/>
                    <a:pt x="648" y="304"/>
                    <a:pt x="528" y="136"/>
                  </a:cubicBezTo>
                  <a:cubicBezTo>
                    <a:pt x="504" y="112"/>
                    <a:pt x="480" y="64"/>
                    <a:pt x="456" y="64"/>
                  </a:cubicBezTo>
                  <a:cubicBezTo>
                    <a:pt x="432" y="40"/>
                    <a:pt x="408" y="16"/>
                    <a:pt x="360" y="16"/>
                  </a:cubicBezTo>
                  <a:cubicBezTo>
                    <a:pt x="331" y="6"/>
                    <a:pt x="301"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2"/>
            <p:cNvSpPr/>
            <p:nvPr/>
          </p:nvSpPr>
          <p:spPr>
            <a:xfrm>
              <a:off x="4275925" y="3568025"/>
              <a:ext cx="33050" cy="38475"/>
            </a:xfrm>
            <a:custGeom>
              <a:avLst/>
              <a:gdLst/>
              <a:ahLst/>
              <a:cxnLst/>
              <a:rect l="l" t="t" r="r" b="b"/>
              <a:pathLst>
                <a:path w="1322" h="1539" extrusionOk="0">
                  <a:moveTo>
                    <a:pt x="336" y="1"/>
                  </a:moveTo>
                  <a:cubicBezTo>
                    <a:pt x="289" y="1"/>
                    <a:pt x="239" y="14"/>
                    <a:pt x="193" y="45"/>
                  </a:cubicBezTo>
                  <a:cubicBezTo>
                    <a:pt x="73" y="117"/>
                    <a:pt x="1" y="309"/>
                    <a:pt x="97" y="429"/>
                  </a:cubicBezTo>
                  <a:cubicBezTo>
                    <a:pt x="313" y="741"/>
                    <a:pt x="529" y="1077"/>
                    <a:pt x="769" y="1389"/>
                  </a:cubicBezTo>
                  <a:cubicBezTo>
                    <a:pt x="821" y="1476"/>
                    <a:pt x="924" y="1538"/>
                    <a:pt x="1031" y="1538"/>
                  </a:cubicBezTo>
                  <a:cubicBezTo>
                    <a:pt x="1072" y="1538"/>
                    <a:pt x="1113" y="1529"/>
                    <a:pt x="1153" y="1509"/>
                  </a:cubicBezTo>
                  <a:cubicBezTo>
                    <a:pt x="1273" y="1413"/>
                    <a:pt x="1321" y="1245"/>
                    <a:pt x="1249" y="1125"/>
                  </a:cubicBezTo>
                  <a:cubicBezTo>
                    <a:pt x="1033" y="789"/>
                    <a:pt x="793" y="477"/>
                    <a:pt x="577" y="141"/>
                  </a:cubicBezTo>
                  <a:cubicBezTo>
                    <a:pt x="528" y="60"/>
                    <a:pt x="436"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2"/>
            <p:cNvSpPr/>
            <p:nvPr/>
          </p:nvSpPr>
          <p:spPr>
            <a:xfrm>
              <a:off x="4214725" y="3461725"/>
              <a:ext cx="18025" cy="23275"/>
            </a:xfrm>
            <a:custGeom>
              <a:avLst/>
              <a:gdLst/>
              <a:ahLst/>
              <a:cxnLst/>
              <a:rect l="l" t="t" r="r" b="b"/>
              <a:pathLst>
                <a:path w="721" h="931" extrusionOk="0">
                  <a:moveTo>
                    <a:pt x="241" y="1"/>
                  </a:moveTo>
                  <a:cubicBezTo>
                    <a:pt x="169" y="25"/>
                    <a:pt x="97" y="73"/>
                    <a:pt x="73" y="145"/>
                  </a:cubicBezTo>
                  <a:cubicBezTo>
                    <a:pt x="25" y="193"/>
                    <a:pt x="1" y="289"/>
                    <a:pt x="25" y="361"/>
                  </a:cubicBezTo>
                  <a:cubicBezTo>
                    <a:pt x="73" y="481"/>
                    <a:pt x="121" y="601"/>
                    <a:pt x="169" y="721"/>
                  </a:cubicBezTo>
                  <a:cubicBezTo>
                    <a:pt x="193" y="793"/>
                    <a:pt x="217" y="865"/>
                    <a:pt x="289" y="889"/>
                  </a:cubicBezTo>
                  <a:cubicBezTo>
                    <a:pt x="313" y="913"/>
                    <a:pt x="361" y="913"/>
                    <a:pt x="385" y="913"/>
                  </a:cubicBezTo>
                  <a:cubicBezTo>
                    <a:pt x="409" y="925"/>
                    <a:pt x="427" y="931"/>
                    <a:pt x="445" y="931"/>
                  </a:cubicBezTo>
                  <a:cubicBezTo>
                    <a:pt x="463" y="931"/>
                    <a:pt x="481" y="925"/>
                    <a:pt x="505" y="913"/>
                  </a:cubicBezTo>
                  <a:cubicBezTo>
                    <a:pt x="577" y="889"/>
                    <a:pt x="649" y="865"/>
                    <a:pt x="673" y="793"/>
                  </a:cubicBezTo>
                  <a:cubicBezTo>
                    <a:pt x="697" y="721"/>
                    <a:pt x="721" y="649"/>
                    <a:pt x="697" y="577"/>
                  </a:cubicBezTo>
                  <a:cubicBezTo>
                    <a:pt x="649" y="457"/>
                    <a:pt x="625" y="337"/>
                    <a:pt x="577" y="193"/>
                  </a:cubicBezTo>
                  <a:cubicBezTo>
                    <a:pt x="553" y="121"/>
                    <a:pt x="505" y="73"/>
                    <a:pt x="457" y="25"/>
                  </a:cubicBezTo>
                  <a:cubicBezTo>
                    <a:pt x="409" y="25"/>
                    <a:pt x="385"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2"/>
            <p:cNvSpPr/>
            <p:nvPr/>
          </p:nvSpPr>
          <p:spPr>
            <a:xfrm>
              <a:off x="4187725" y="3411525"/>
              <a:ext cx="23425" cy="35825"/>
            </a:xfrm>
            <a:custGeom>
              <a:avLst/>
              <a:gdLst/>
              <a:ahLst/>
              <a:cxnLst/>
              <a:rect l="l" t="t" r="r" b="b"/>
              <a:pathLst>
                <a:path w="937" h="1433" extrusionOk="0">
                  <a:moveTo>
                    <a:pt x="264" y="1"/>
                  </a:moveTo>
                  <a:cubicBezTo>
                    <a:pt x="217" y="1"/>
                    <a:pt x="173" y="13"/>
                    <a:pt x="145" y="41"/>
                  </a:cubicBezTo>
                  <a:cubicBezTo>
                    <a:pt x="97" y="65"/>
                    <a:pt x="25" y="137"/>
                    <a:pt x="25" y="209"/>
                  </a:cubicBezTo>
                  <a:cubicBezTo>
                    <a:pt x="1" y="281"/>
                    <a:pt x="25" y="353"/>
                    <a:pt x="49" y="425"/>
                  </a:cubicBezTo>
                  <a:cubicBezTo>
                    <a:pt x="169" y="713"/>
                    <a:pt x="289" y="1001"/>
                    <a:pt x="409" y="1289"/>
                  </a:cubicBezTo>
                  <a:cubicBezTo>
                    <a:pt x="433" y="1361"/>
                    <a:pt x="529" y="1409"/>
                    <a:pt x="577" y="1433"/>
                  </a:cubicBezTo>
                  <a:cubicBezTo>
                    <a:pt x="649" y="1433"/>
                    <a:pt x="745" y="1433"/>
                    <a:pt x="793" y="1385"/>
                  </a:cubicBezTo>
                  <a:cubicBezTo>
                    <a:pt x="865" y="1361"/>
                    <a:pt x="913" y="1289"/>
                    <a:pt x="937" y="1217"/>
                  </a:cubicBezTo>
                  <a:cubicBezTo>
                    <a:pt x="937" y="1145"/>
                    <a:pt x="937" y="1073"/>
                    <a:pt x="913" y="1001"/>
                  </a:cubicBezTo>
                  <a:cubicBezTo>
                    <a:pt x="769" y="713"/>
                    <a:pt x="649" y="425"/>
                    <a:pt x="529" y="137"/>
                  </a:cubicBezTo>
                  <a:cubicBezTo>
                    <a:pt x="505" y="89"/>
                    <a:pt x="409" y="17"/>
                    <a:pt x="361" y="17"/>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2"/>
            <p:cNvSpPr/>
            <p:nvPr/>
          </p:nvSpPr>
          <p:spPr>
            <a:xfrm>
              <a:off x="4143925" y="3336325"/>
              <a:ext cx="27025" cy="30025"/>
            </a:xfrm>
            <a:custGeom>
              <a:avLst/>
              <a:gdLst/>
              <a:ahLst/>
              <a:cxnLst/>
              <a:rect l="l" t="t" r="r" b="b"/>
              <a:pathLst>
                <a:path w="1081" h="1201" extrusionOk="0">
                  <a:moveTo>
                    <a:pt x="288" y="0"/>
                  </a:moveTo>
                  <a:cubicBezTo>
                    <a:pt x="216" y="0"/>
                    <a:pt x="144" y="48"/>
                    <a:pt x="96" y="96"/>
                  </a:cubicBezTo>
                  <a:cubicBezTo>
                    <a:pt x="48" y="144"/>
                    <a:pt x="0" y="216"/>
                    <a:pt x="0" y="288"/>
                  </a:cubicBezTo>
                  <a:cubicBezTo>
                    <a:pt x="24" y="312"/>
                    <a:pt x="24" y="336"/>
                    <a:pt x="24" y="360"/>
                  </a:cubicBezTo>
                  <a:cubicBezTo>
                    <a:pt x="24" y="408"/>
                    <a:pt x="48" y="456"/>
                    <a:pt x="96" y="480"/>
                  </a:cubicBezTo>
                  <a:cubicBezTo>
                    <a:pt x="264" y="696"/>
                    <a:pt x="432" y="913"/>
                    <a:pt x="600" y="1105"/>
                  </a:cubicBezTo>
                  <a:cubicBezTo>
                    <a:pt x="624" y="1177"/>
                    <a:pt x="720" y="1201"/>
                    <a:pt x="792" y="1201"/>
                  </a:cubicBezTo>
                  <a:cubicBezTo>
                    <a:pt x="865" y="1201"/>
                    <a:pt x="937" y="1177"/>
                    <a:pt x="985" y="1105"/>
                  </a:cubicBezTo>
                  <a:cubicBezTo>
                    <a:pt x="1033" y="1057"/>
                    <a:pt x="1081" y="985"/>
                    <a:pt x="1081" y="913"/>
                  </a:cubicBezTo>
                  <a:cubicBezTo>
                    <a:pt x="1057" y="889"/>
                    <a:pt x="1057" y="864"/>
                    <a:pt x="1057" y="840"/>
                  </a:cubicBezTo>
                  <a:cubicBezTo>
                    <a:pt x="1057" y="792"/>
                    <a:pt x="1033" y="744"/>
                    <a:pt x="985" y="720"/>
                  </a:cubicBezTo>
                  <a:cubicBezTo>
                    <a:pt x="816" y="504"/>
                    <a:pt x="648" y="312"/>
                    <a:pt x="480" y="96"/>
                  </a:cubicBezTo>
                  <a:cubicBezTo>
                    <a:pt x="456" y="48"/>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2"/>
            <p:cNvSpPr/>
            <p:nvPr/>
          </p:nvSpPr>
          <p:spPr>
            <a:xfrm>
              <a:off x="4114525" y="3280725"/>
              <a:ext cx="28825" cy="32625"/>
            </a:xfrm>
            <a:custGeom>
              <a:avLst/>
              <a:gdLst/>
              <a:ahLst/>
              <a:cxnLst/>
              <a:rect l="l" t="t" r="r" b="b"/>
              <a:pathLst>
                <a:path w="1153" h="1305" extrusionOk="0">
                  <a:moveTo>
                    <a:pt x="319" y="0"/>
                  </a:moveTo>
                  <a:cubicBezTo>
                    <a:pt x="277" y="0"/>
                    <a:pt x="234" y="12"/>
                    <a:pt x="192" y="40"/>
                  </a:cubicBezTo>
                  <a:cubicBezTo>
                    <a:pt x="72" y="112"/>
                    <a:pt x="0" y="280"/>
                    <a:pt x="96" y="424"/>
                  </a:cubicBezTo>
                  <a:cubicBezTo>
                    <a:pt x="264" y="664"/>
                    <a:pt x="432" y="904"/>
                    <a:pt x="600" y="1168"/>
                  </a:cubicBezTo>
                  <a:cubicBezTo>
                    <a:pt x="624" y="1216"/>
                    <a:pt x="696" y="1264"/>
                    <a:pt x="768" y="1288"/>
                  </a:cubicBezTo>
                  <a:cubicBezTo>
                    <a:pt x="788" y="1298"/>
                    <a:pt x="816" y="1304"/>
                    <a:pt x="848" y="1304"/>
                  </a:cubicBezTo>
                  <a:cubicBezTo>
                    <a:pt x="892" y="1304"/>
                    <a:pt x="942" y="1292"/>
                    <a:pt x="984" y="1264"/>
                  </a:cubicBezTo>
                  <a:cubicBezTo>
                    <a:pt x="1104" y="1192"/>
                    <a:pt x="1152" y="1000"/>
                    <a:pt x="1080" y="880"/>
                  </a:cubicBezTo>
                  <a:cubicBezTo>
                    <a:pt x="912" y="640"/>
                    <a:pt x="744" y="376"/>
                    <a:pt x="576" y="136"/>
                  </a:cubicBezTo>
                  <a:cubicBezTo>
                    <a:pt x="528" y="64"/>
                    <a:pt x="480" y="16"/>
                    <a:pt x="408" y="16"/>
                  </a:cubicBezTo>
                  <a:cubicBezTo>
                    <a:pt x="379" y="6"/>
                    <a:pt x="34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2"/>
            <p:cNvSpPr/>
            <p:nvPr/>
          </p:nvSpPr>
          <p:spPr>
            <a:xfrm>
              <a:off x="4091125" y="3230475"/>
              <a:ext cx="23425" cy="26675"/>
            </a:xfrm>
            <a:custGeom>
              <a:avLst/>
              <a:gdLst/>
              <a:ahLst/>
              <a:cxnLst/>
              <a:rect l="l" t="t" r="r" b="b"/>
              <a:pathLst>
                <a:path w="937" h="1067" extrusionOk="0">
                  <a:moveTo>
                    <a:pt x="293" y="0"/>
                  </a:moveTo>
                  <a:cubicBezTo>
                    <a:pt x="236" y="0"/>
                    <a:pt x="178" y="17"/>
                    <a:pt x="144" y="34"/>
                  </a:cubicBezTo>
                  <a:cubicBezTo>
                    <a:pt x="72" y="82"/>
                    <a:pt x="24" y="130"/>
                    <a:pt x="0" y="202"/>
                  </a:cubicBezTo>
                  <a:cubicBezTo>
                    <a:pt x="0" y="274"/>
                    <a:pt x="0" y="370"/>
                    <a:pt x="48" y="418"/>
                  </a:cubicBezTo>
                  <a:cubicBezTo>
                    <a:pt x="168" y="586"/>
                    <a:pt x="288" y="754"/>
                    <a:pt x="408" y="922"/>
                  </a:cubicBezTo>
                  <a:cubicBezTo>
                    <a:pt x="432" y="970"/>
                    <a:pt x="456" y="994"/>
                    <a:pt x="480" y="994"/>
                  </a:cubicBezTo>
                  <a:cubicBezTo>
                    <a:pt x="504" y="1018"/>
                    <a:pt x="552" y="1042"/>
                    <a:pt x="576" y="1066"/>
                  </a:cubicBezTo>
                  <a:cubicBezTo>
                    <a:pt x="648" y="1066"/>
                    <a:pt x="744" y="1066"/>
                    <a:pt x="792" y="1018"/>
                  </a:cubicBezTo>
                  <a:cubicBezTo>
                    <a:pt x="840" y="994"/>
                    <a:pt x="912" y="922"/>
                    <a:pt x="912" y="850"/>
                  </a:cubicBezTo>
                  <a:cubicBezTo>
                    <a:pt x="936" y="802"/>
                    <a:pt x="936" y="706"/>
                    <a:pt x="888" y="634"/>
                  </a:cubicBezTo>
                  <a:cubicBezTo>
                    <a:pt x="768" y="466"/>
                    <a:pt x="648" y="322"/>
                    <a:pt x="528" y="154"/>
                  </a:cubicBezTo>
                  <a:cubicBezTo>
                    <a:pt x="504" y="106"/>
                    <a:pt x="480" y="82"/>
                    <a:pt x="456" y="58"/>
                  </a:cubicBezTo>
                  <a:cubicBezTo>
                    <a:pt x="408" y="34"/>
                    <a:pt x="384"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2"/>
            <p:cNvSpPr/>
            <p:nvPr/>
          </p:nvSpPr>
          <p:spPr>
            <a:xfrm>
              <a:off x="4069525" y="3183525"/>
              <a:ext cx="23425" cy="26450"/>
            </a:xfrm>
            <a:custGeom>
              <a:avLst/>
              <a:gdLst/>
              <a:ahLst/>
              <a:cxnLst/>
              <a:rect l="l" t="t" r="r" b="b"/>
              <a:pathLst>
                <a:path w="937" h="1058" extrusionOk="0">
                  <a:moveTo>
                    <a:pt x="263" y="0"/>
                  </a:moveTo>
                  <a:cubicBezTo>
                    <a:pt x="217" y="0"/>
                    <a:pt x="172" y="12"/>
                    <a:pt x="144" y="40"/>
                  </a:cubicBezTo>
                  <a:cubicBezTo>
                    <a:pt x="72" y="88"/>
                    <a:pt x="24" y="136"/>
                    <a:pt x="24" y="208"/>
                  </a:cubicBezTo>
                  <a:cubicBezTo>
                    <a:pt x="0" y="280"/>
                    <a:pt x="0" y="352"/>
                    <a:pt x="48" y="424"/>
                  </a:cubicBezTo>
                  <a:cubicBezTo>
                    <a:pt x="168" y="592"/>
                    <a:pt x="288" y="760"/>
                    <a:pt x="408" y="928"/>
                  </a:cubicBezTo>
                  <a:cubicBezTo>
                    <a:pt x="432" y="952"/>
                    <a:pt x="456" y="976"/>
                    <a:pt x="480" y="1000"/>
                  </a:cubicBezTo>
                  <a:cubicBezTo>
                    <a:pt x="504" y="1024"/>
                    <a:pt x="552" y="1048"/>
                    <a:pt x="576" y="1048"/>
                  </a:cubicBezTo>
                  <a:cubicBezTo>
                    <a:pt x="597" y="1055"/>
                    <a:pt x="620" y="1058"/>
                    <a:pt x="644" y="1058"/>
                  </a:cubicBezTo>
                  <a:cubicBezTo>
                    <a:pt x="700" y="1058"/>
                    <a:pt x="758" y="1041"/>
                    <a:pt x="792" y="1024"/>
                  </a:cubicBezTo>
                  <a:cubicBezTo>
                    <a:pt x="864" y="976"/>
                    <a:pt x="912" y="928"/>
                    <a:pt x="936" y="856"/>
                  </a:cubicBezTo>
                  <a:cubicBezTo>
                    <a:pt x="936" y="784"/>
                    <a:pt x="936" y="688"/>
                    <a:pt x="888" y="640"/>
                  </a:cubicBezTo>
                  <a:cubicBezTo>
                    <a:pt x="768" y="472"/>
                    <a:pt x="648" y="304"/>
                    <a:pt x="528" y="136"/>
                  </a:cubicBezTo>
                  <a:cubicBezTo>
                    <a:pt x="504" y="112"/>
                    <a:pt x="480" y="88"/>
                    <a:pt x="456" y="64"/>
                  </a:cubicBezTo>
                  <a:cubicBezTo>
                    <a:pt x="432" y="40"/>
                    <a:pt x="384" y="16"/>
                    <a:pt x="360" y="16"/>
                  </a:cubicBezTo>
                  <a:cubicBezTo>
                    <a:pt x="330" y="6"/>
                    <a:pt x="296"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2"/>
            <p:cNvSpPr/>
            <p:nvPr/>
          </p:nvSpPr>
          <p:spPr>
            <a:xfrm>
              <a:off x="4043700" y="3112100"/>
              <a:ext cx="24050" cy="35825"/>
            </a:xfrm>
            <a:custGeom>
              <a:avLst/>
              <a:gdLst/>
              <a:ahLst/>
              <a:cxnLst/>
              <a:rect l="l" t="t" r="r" b="b"/>
              <a:pathLst>
                <a:path w="962" h="1433" extrusionOk="0">
                  <a:moveTo>
                    <a:pt x="319" y="1"/>
                  </a:moveTo>
                  <a:cubicBezTo>
                    <a:pt x="289" y="1"/>
                    <a:pt x="261" y="7"/>
                    <a:pt x="241" y="17"/>
                  </a:cubicBezTo>
                  <a:cubicBezTo>
                    <a:pt x="169" y="17"/>
                    <a:pt x="97" y="65"/>
                    <a:pt x="73" y="137"/>
                  </a:cubicBezTo>
                  <a:cubicBezTo>
                    <a:pt x="25" y="185"/>
                    <a:pt x="1" y="281"/>
                    <a:pt x="25" y="353"/>
                  </a:cubicBezTo>
                  <a:lnTo>
                    <a:pt x="385" y="1217"/>
                  </a:lnTo>
                  <a:cubicBezTo>
                    <a:pt x="433" y="1289"/>
                    <a:pt x="457" y="1361"/>
                    <a:pt x="529" y="1385"/>
                  </a:cubicBezTo>
                  <a:cubicBezTo>
                    <a:pt x="577" y="1433"/>
                    <a:pt x="673" y="1433"/>
                    <a:pt x="745" y="1433"/>
                  </a:cubicBezTo>
                  <a:cubicBezTo>
                    <a:pt x="817" y="1409"/>
                    <a:pt x="865" y="1361"/>
                    <a:pt x="913" y="1289"/>
                  </a:cubicBezTo>
                  <a:cubicBezTo>
                    <a:pt x="937" y="1241"/>
                    <a:pt x="961" y="1145"/>
                    <a:pt x="937" y="1073"/>
                  </a:cubicBezTo>
                  <a:lnTo>
                    <a:pt x="577" y="209"/>
                  </a:lnTo>
                  <a:cubicBezTo>
                    <a:pt x="553" y="137"/>
                    <a:pt x="505" y="65"/>
                    <a:pt x="433" y="41"/>
                  </a:cubicBezTo>
                  <a:cubicBezTo>
                    <a:pt x="405" y="12"/>
                    <a:pt x="360"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2"/>
            <p:cNvSpPr/>
            <p:nvPr/>
          </p:nvSpPr>
          <p:spPr>
            <a:xfrm>
              <a:off x="4025700" y="3071100"/>
              <a:ext cx="17425" cy="17425"/>
            </a:xfrm>
            <a:custGeom>
              <a:avLst/>
              <a:gdLst/>
              <a:ahLst/>
              <a:cxnLst/>
              <a:rect l="l" t="t" r="r" b="b"/>
              <a:pathLst>
                <a:path w="697" h="697" extrusionOk="0">
                  <a:moveTo>
                    <a:pt x="289" y="0"/>
                  </a:moveTo>
                  <a:cubicBezTo>
                    <a:pt x="241" y="0"/>
                    <a:pt x="217" y="24"/>
                    <a:pt x="169" y="24"/>
                  </a:cubicBezTo>
                  <a:cubicBezTo>
                    <a:pt x="145" y="48"/>
                    <a:pt x="97" y="72"/>
                    <a:pt x="73" y="96"/>
                  </a:cubicBezTo>
                  <a:cubicBezTo>
                    <a:pt x="73" y="120"/>
                    <a:pt x="49" y="120"/>
                    <a:pt x="49" y="144"/>
                  </a:cubicBezTo>
                  <a:cubicBezTo>
                    <a:pt x="25" y="192"/>
                    <a:pt x="1" y="240"/>
                    <a:pt x="1" y="288"/>
                  </a:cubicBezTo>
                  <a:cubicBezTo>
                    <a:pt x="1" y="312"/>
                    <a:pt x="1" y="336"/>
                    <a:pt x="1" y="360"/>
                  </a:cubicBezTo>
                  <a:cubicBezTo>
                    <a:pt x="25" y="408"/>
                    <a:pt x="49" y="456"/>
                    <a:pt x="73" y="480"/>
                  </a:cubicBezTo>
                  <a:lnTo>
                    <a:pt x="217" y="600"/>
                  </a:lnTo>
                  <a:cubicBezTo>
                    <a:pt x="241" y="648"/>
                    <a:pt x="265" y="648"/>
                    <a:pt x="289" y="672"/>
                  </a:cubicBezTo>
                  <a:cubicBezTo>
                    <a:pt x="337" y="696"/>
                    <a:pt x="361" y="696"/>
                    <a:pt x="409" y="696"/>
                  </a:cubicBezTo>
                  <a:cubicBezTo>
                    <a:pt x="433" y="696"/>
                    <a:pt x="481" y="696"/>
                    <a:pt x="505" y="672"/>
                  </a:cubicBezTo>
                  <a:cubicBezTo>
                    <a:pt x="553" y="648"/>
                    <a:pt x="577" y="648"/>
                    <a:pt x="601" y="600"/>
                  </a:cubicBezTo>
                  <a:cubicBezTo>
                    <a:pt x="625" y="600"/>
                    <a:pt x="625" y="576"/>
                    <a:pt x="649" y="552"/>
                  </a:cubicBezTo>
                  <a:cubicBezTo>
                    <a:pt x="673" y="504"/>
                    <a:pt x="697" y="456"/>
                    <a:pt x="697" y="408"/>
                  </a:cubicBezTo>
                  <a:cubicBezTo>
                    <a:pt x="673" y="384"/>
                    <a:pt x="673" y="360"/>
                    <a:pt x="673" y="336"/>
                  </a:cubicBezTo>
                  <a:cubicBezTo>
                    <a:pt x="673" y="288"/>
                    <a:pt x="649" y="240"/>
                    <a:pt x="601" y="216"/>
                  </a:cubicBezTo>
                  <a:lnTo>
                    <a:pt x="481" y="96"/>
                  </a:lnTo>
                  <a:cubicBezTo>
                    <a:pt x="457" y="72"/>
                    <a:pt x="433" y="48"/>
                    <a:pt x="385" y="24"/>
                  </a:cubicBezTo>
                  <a:cubicBezTo>
                    <a:pt x="361" y="24"/>
                    <a:pt x="31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2"/>
            <p:cNvSpPr/>
            <p:nvPr/>
          </p:nvSpPr>
          <p:spPr>
            <a:xfrm>
              <a:off x="4004700" y="3027900"/>
              <a:ext cx="18025" cy="13825"/>
            </a:xfrm>
            <a:custGeom>
              <a:avLst/>
              <a:gdLst/>
              <a:ahLst/>
              <a:cxnLst/>
              <a:rect l="l" t="t" r="r" b="b"/>
              <a:pathLst>
                <a:path w="721" h="553" extrusionOk="0">
                  <a:moveTo>
                    <a:pt x="361" y="0"/>
                  </a:moveTo>
                  <a:cubicBezTo>
                    <a:pt x="1" y="0"/>
                    <a:pt x="1" y="552"/>
                    <a:pt x="361" y="552"/>
                  </a:cubicBezTo>
                  <a:cubicBezTo>
                    <a:pt x="721" y="552"/>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2"/>
            <p:cNvSpPr/>
            <p:nvPr/>
          </p:nvSpPr>
          <p:spPr>
            <a:xfrm>
              <a:off x="3984900" y="2968475"/>
              <a:ext cx="16825" cy="20450"/>
            </a:xfrm>
            <a:custGeom>
              <a:avLst/>
              <a:gdLst/>
              <a:ahLst/>
              <a:cxnLst/>
              <a:rect l="l" t="t" r="r" b="b"/>
              <a:pathLst>
                <a:path w="673" h="818" extrusionOk="0">
                  <a:moveTo>
                    <a:pt x="241" y="1"/>
                  </a:moveTo>
                  <a:cubicBezTo>
                    <a:pt x="193" y="1"/>
                    <a:pt x="169" y="25"/>
                    <a:pt x="145" y="49"/>
                  </a:cubicBezTo>
                  <a:cubicBezTo>
                    <a:pt x="121" y="49"/>
                    <a:pt x="97" y="73"/>
                    <a:pt x="73" y="73"/>
                  </a:cubicBezTo>
                  <a:cubicBezTo>
                    <a:pt x="49" y="121"/>
                    <a:pt x="25" y="169"/>
                    <a:pt x="1" y="217"/>
                  </a:cubicBezTo>
                  <a:cubicBezTo>
                    <a:pt x="1" y="241"/>
                    <a:pt x="1" y="265"/>
                    <a:pt x="1" y="289"/>
                  </a:cubicBezTo>
                  <a:cubicBezTo>
                    <a:pt x="1" y="337"/>
                    <a:pt x="1" y="385"/>
                    <a:pt x="25" y="433"/>
                  </a:cubicBezTo>
                  <a:cubicBezTo>
                    <a:pt x="73" y="505"/>
                    <a:pt x="121" y="601"/>
                    <a:pt x="169" y="673"/>
                  </a:cubicBezTo>
                  <a:cubicBezTo>
                    <a:pt x="169" y="697"/>
                    <a:pt x="193" y="721"/>
                    <a:pt x="241" y="745"/>
                  </a:cubicBezTo>
                  <a:cubicBezTo>
                    <a:pt x="265" y="769"/>
                    <a:pt x="289" y="793"/>
                    <a:pt x="337" y="793"/>
                  </a:cubicBezTo>
                  <a:cubicBezTo>
                    <a:pt x="361" y="817"/>
                    <a:pt x="409" y="817"/>
                    <a:pt x="433" y="817"/>
                  </a:cubicBezTo>
                  <a:cubicBezTo>
                    <a:pt x="481" y="793"/>
                    <a:pt x="505" y="793"/>
                    <a:pt x="553" y="769"/>
                  </a:cubicBezTo>
                  <a:cubicBezTo>
                    <a:pt x="553" y="769"/>
                    <a:pt x="577" y="745"/>
                    <a:pt x="601" y="721"/>
                  </a:cubicBezTo>
                  <a:cubicBezTo>
                    <a:pt x="625" y="697"/>
                    <a:pt x="649" y="649"/>
                    <a:pt x="673" y="601"/>
                  </a:cubicBezTo>
                  <a:cubicBezTo>
                    <a:pt x="673" y="577"/>
                    <a:pt x="673" y="553"/>
                    <a:pt x="673" y="529"/>
                  </a:cubicBezTo>
                  <a:cubicBezTo>
                    <a:pt x="673" y="481"/>
                    <a:pt x="673" y="433"/>
                    <a:pt x="649" y="385"/>
                  </a:cubicBezTo>
                  <a:cubicBezTo>
                    <a:pt x="601" y="313"/>
                    <a:pt x="553" y="217"/>
                    <a:pt x="529" y="145"/>
                  </a:cubicBezTo>
                  <a:cubicBezTo>
                    <a:pt x="505" y="97"/>
                    <a:pt x="481" y="73"/>
                    <a:pt x="457" y="73"/>
                  </a:cubicBezTo>
                  <a:cubicBezTo>
                    <a:pt x="409" y="49"/>
                    <a:pt x="385" y="25"/>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2"/>
            <p:cNvSpPr/>
            <p:nvPr/>
          </p:nvSpPr>
          <p:spPr>
            <a:xfrm>
              <a:off x="3967500" y="2918675"/>
              <a:ext cx="18025" cy="13825"/>
            </a:xfrm>
            <a:custGeom>
              <a:avLst/>
              <a:gdLst/>
              <a:ahLst/>
              <a:cxnLst/>
              <a:rect l="l" t="t" r="r" b="b"/>
              <a:pathLst>
                <a:path w="721" h="553" extrusionOk="0">
                  <a:moveTo>
                    <a:pt x="361" y="1"/>
                  </a:moveTo>
                  <a:cubicBezTo>
                    <a:pt x="1" y="1"/>
                    <a:pt x="1" y="553"/>
                    <a:pt x="361" y="553"/>
                  </a:cubicBezTo>
                  <a:cubicBezTo>
                    <a:pt x="721" y="553"/>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2"/>
            <p:cNvSpPr/>
            <p:nvPr/>
          </p:nvSpPr>
          <p:spPr>
            <a:xfrm>
              <a:off x="3947700" y="2849875"/>
              <a:ext cx="23425" cy="29475"/>
            </a:xfrm>
            <a:custGeom>
              <a:avLst/>
              <a:gdLst/>
              <a:ahLst/>
              <a:cxnLst/>
              <a:rect l="l" t="t" r="r" b="b"/>
              <a:pathLst>
                <a:path w="937" h="1179" extrusionOk="0">
                  <a:moveTo>
                    <a:pt x="264" y="1"/>
                  </a:moveTo>
                  <a:cubicBezTo>
                    <a:pt x="217" y="1"/>
                    <a:pt x="173" y="12"/>
                    <a:pt x="145" y="40"/>
                  </a:cubicBezTo>
                  <a:cubicBezTo>
                    <a:pt x="73" y="64"/>
                    <a:pt x="25" y="136"/>
                    <a:pt x="1" y="208"/>
                  </a:cubicBezTo>
                  <a:cubicBezTo>
                    <a:pt x="1" y="281"/>
                    <a:pt x="1" y="353"/>
                    <a:pt x="49" y="425"/>
                  </a:cubicBezTo>
                  <a:cubicBezTo>
                    <a:pt x="169" y="617"/>
                    <a:pt x="289" y="833"/>
                    <a:pt x="409" y="1049"/>
                  </a:cubicBezTo>
                  <a:cubicBezTo>
                    <a:pt x="457" y="1097"/>
                    <a:pt x="505" y="1145"/>
                    <a:pt x="577" y="1169"/>
                  </a:cubicBezTo>
                  <a:cubicBezTo>
                    <a:pt x="598" y="1176"/>
                    <a:pt x="621" y="1179"/>
                    <a:pt x="644" y="1179"/>
                  </a:cubicBezTo>
                  <a:cubicBezTo>
                    <a:pt x="701" y="1179"/>
                    <a:pt x="759" y="1162"/>
                    <a:pt x="793" y="1145"/>
                  </a:cubicBezTo>
                  <a:cubicBezTo>
                    <a:pt x="865" y="1097"/>
                    <a:pt x="913" y="1049"/>
                    <a:pt x="937" y="977"/>
                  </a:cubicBezTo>
                  <a:cubicBezTo>
                    <a:pt x="937" y="905"/>
                    <a:pt x="937" y="833"/>
                    <a:pt x="889" y="761"/>
                  </a:cubicBezTo>
                  <a:cubicBezTo>
                    <a:pt x="769" y="545"/>
                    <a:pt x="649" y="353"/>
                    <a:pt x="529" y="136"/>
                  </a:cubicBezTo>
                  <a:cubicBezTo>
                    <a:pt x="481" y="64"/>
                    <a:pt x="433" y="16"/>
                    <a:pt x="361" y="16"/>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2"/>
            <p:cNvSpPr/>
            <p:nvPr/>
          </p:nvSpPr>
          <p:spPr>
            <a:xfrm>
              <a:off x="4521350" y="3592225"/>
              <a:ext cx="19250" cy="42125"/>
            </a:xfrm>
            <a:custGeom>
              <a:avLst/>
              <a:gdLst/>
              <a:ahLst/>
              <a:cxnLst/>
              <a:rect l="l" t="t" r="r" b="b"/>
              <a:pathLst>
                <a:path w="770" h="1685" extrusionOk="0">
                  <a:moveTo>
                    <a:pt x="328" y="1"/>
                  </a:moveTo>
                  <a:cubicBezTo>
                    <a:pt x="300" y="1"/>
                    <a:pt x="271" y="5"/>
                    <a:pt x="241" y="13"/>
                  </a:cubicBezTo>
                  <a:cubicBezTo>
                    <a:pt x="121" y="61"/>
                    <a:pt x="1" y="205"/>
                    <a:pt x="49" y="349"/>
                  </a:cubicBezTo>
                  <a:cubicBezTo>
                    <a:pt x="73" y="445"/>
                    <a:pt x="121" y="517"/>
                    <a:pt x="121" y="613"/>
                  </a:cubicBezTo>
                  <a:cubicBezTo>
                    <a:pt x="145" y="661"/>
                    <a:pt x="145" y="710"/>
                    <a:pt x="145" y="758"/>
                  </a:cubicBezTo>
                  <a:cubicBezTo>
                    <a:pt x="169" y="782"/>
                    <a:pt x="169" y="806"/>
                    <a:pt x="169" y="830"/>
                  </a:cubicBezTo>
                  <a:cubicBezTo>
                    <a:pt x="169" y="926"/>
                    <a:pt x="169" y="1022"/>
                    <a:pt x="169" y="1118"/>
                  </a:cubicBezTo>
                  <a:cubicBezTo>
                    <a:pt x="169" y="1166"/>
                    <a:pt x="169" y="1190"/>
                    <a:pt x="169" y="1238"/>
                  </a:cubicBezTo>
                  <a:cubicBezTo>
                    <a:pt x="145" y="1262"/>
                    <a:pt x="145" y="1262"/>
                    <a:pt x="145" y="1286"/>
                  </a:cubicBezTo>
                  <a:cubicBezTo>
                    <a:pt x="145" y="1286"/>
                    <a:pt x="145" y="1262"/>
                    <a:pt x="169" y="1262"/>
                  </a:cubicBezTo>
                  <a:cubicBezTo>
                    <a:pt x="169" y="1286"/>
                    <a:pt x="145" y="1310"/>
                    <a:pt x="145" y="1334"/>
                  </a:cubicBezTo>
                  <a:cubicBezTo>
                    <a:pt x="121" y="1406"/>
                    <a:pt x="121" y="1478"/>
                    <a:pt x="169" y="1550"/>
                  </a:cubicBezTo>
                  <a:cubicBezTo>
                    <a:pt x="217" y="1598"/>
                    <a:pt x="265" y="1670"/>
                    <a:pt x="337" y="1670"/>
                  </a:cubicBezTo>
                  <a:cubicBezTo>
                    <a:pt x="366" y="1679"/>
                    <a:pt x="397" y="1684"/>
                    <a:pt x="427" y="1684"/>
                  </a:cubicBezTo>
                  <a:cubicBezTo>
                    <a:pt x="544" y="1684"/>
                    <a:pt x="654" y="1611"/>
                    <a:pt x="673" y="1478"/>
                  </a:cubicBezTo>
                  <a:cubicBezTo>
                    <a:pt x="769" y="1046"/>
                    <a:pt x="745" y="613"/>
                    <a:pt x="601" y="205"/>
                  </a:cubicBezTo>
                  <a:cubicBezTo>
                    <a:pt x="562"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2"/>
            <p:cNvSpPr/>
            <p:nvPr/>
          </p:nvSpPr>
          <p:spPr>
            <a:xfrm>
              <a:off x="4518350" y="3504950"/>
              <a:ext cx="17450" cy="39025"/>
            </a:xfrm>
            <a:custGeom>
              <a:avLst/>
              <a:gdLst/>
              <a:ahLst/>
              <a:cxnLst/>
              <a:rect l="l" t="t" r="r" b="b"/>
              <a:pathLst>
                <a:path w="698" h="1561" extrusionOk="0">
                  <a:moveTo>
                    <a:pt x="289" y="0"/>
                  </a:moveTo>
                  <a:cubicBezTo>
                    <a:pt x="217" y="0"/>
                    <a:pt x="145" y="24"/>
                    <a:pt x="97" y="96"/>
                  </a:cubicBezTo>
                  <a:cubicBezTo>
                    <a:pt x="49" y="144"/>
                    <a:pt x="1" y="216"/>
                    <a:pt x="1" y="288"/>
                  </a:cubicBezTo>
                  <a:cubicBezTo>
                    <a:pt x="49" y="624"/>
                    <a:pt x="97" y="960"/>
                    <a:pt x="121" y="1272"/>
                  </a:cubicBezTo>
                  <a:cubicBezTo>
                    <a:pt x="145" y="1368"/>
                    <a:pt x="145" y="1416"/>
                    <a:pt x="217" y="1488"/>
                  </a:cubicBezTo>
                  <a:cubicBezTo>
                    <a:pt x="265" y="1536"/>
                    <a:pt x="337" y="1560"/>
                    <a:pt x="409" y="1560"/>
                  </a:cubicBezTo>
                  <a:cubicBezTo>
                    <a:pt x="481" y="1560"/>
                    <a:pt x="553" y="1536"/>
                    <a:pt x="601" y="1488"/>
                  </a:cubicBezTo>
                  <a:cubicBezTo>
                    <a:pt x="649" y="1440"/>
                    <a:pt x="697" y="1344"/>
                    <a:pt x="697" y="1272"/>
                  </a:cubicBezTo>
                  <a:cubicBezTo>
                    <a:pt x="649" y="960"/>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2"/>
            <p:cNvSpPr/>
            <p:nvPr/>
          </p:nvSpPr>
          <p:spPr>
            <a:xfrm>
              <a:off x="4511750" y="3408575"/>
              <a:ext cx="18650" cy="66975"/>
            </a:xfrm>
            <a:custGeom>
              <a:avLst/>
              <a:gdLst/>
              <a:ahLst/>
              <a:cxnLst/>
              <a:rect l="l" t="t" r="r" b="b"/>
              <a:pathLst>
                <a:path w="746" h="2679" extrusionOk="0">
                  <a:moveTo>
                    <a:pt x="307" y="0"/>
                  </a:moveTo>
                  <a:cubicBezTo>
                    <a:pt x="277" y="0"/>
                    <a:pt x="246" y="5"/>
                    <a:pt x="217" y="15"/>
                  </a:cubicBezTo>
                  <a:cubicBezTo>
                    <a:pt x="73" y="39"/>
                    <a:pt x="1" y="207"/>
                    <a:pt x="25" y="351"/>
                  </a:cubicBezTo>
                  <a:cubicBezTo>
                    <a:pt x="145" y="1023"/>
                    <a:pt x="193" y="1719"/>
                    <a:pt x="145" y="2391"/>
                  </a:cubicBezTo>
                  <a:cubicBezTo>
                    <a:pt x="145" y="2535"/>
                    <a:pt x="289" y="2679"/>
                    <a:pt x="433" y="2679"/>
                  </a:cubicBezTo>
                  <a:cubicBezTo>
                    <a:pt x="601" y="2679"/>
                    <a:pt x="697" y="2535"/>
                    <a:pt x="721" y="2391"/>
                  </a:cubicBezTo>
                  <a:cubicBezTo>
                    <a:pt x="745" y="1647"/>
                    <a:pt x="697" y="927"/>
                    <a:pt x="553" y="207"/>
                  </a:cubicBezTo>
                  <a:cubicBezTo>
                    <a:pt x="534" y="73"/>
                    <a:pt x="424"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2"/>
            <p:cNvSpPr/>
            <p:nvPr/>
          </p:nvSpPr>
          <p:spPr>
            <a:xfrm>
              <a:off x="4506950" y="3339325"/>
              <a:ext cx="17425" cy="39025"/>
            </a:xfrm>
            <a:custGeom>
              <a:avLst/>
              <a:gdLst/>
              <a:ahLst/>
              <a:cxnLst/>
              <a:rect l="l" t="t" r="r" b="b"/>
              <a:pathLst>
                <a:path w="697" h="1561" extrusionOk="0">
                  <a:moveTo>
                    <a:pt x="289" y="0"/>
                  </a:moveTo>
                  <a:cubicBezTo>
                    <a:pt x="217" y="24"/>
                    <a:pt x="145" y="48"/>
                    <a:pt x="97" y="96"/>
                  </a:cubicBezTo>
                  <a:cubicBezTo>
                    <a:pt x="49" y="144"/>
                    <a:pt x="1" y="216"/>
                    <a:pt x="1" y="288"/>
                  </a:cubicBezTo>
                  <a:cubicBezTo>
                    <a:pt x="49" y="624"/>
                    <a:pt x="73" y="961"/>
                    <a:pt x="121" y="1297"/>
                  </a:cubicBezTo>
                  <a:cubicBezTo>
                    <a:pt x="121" y="1369"/>
                    <a:pt x="145" y="1441"/>
                    <a:pt x="193" y="1489"/>
                  </a:cubicBezTo>
                  <a:cubicBezTo>
                    <a:pt x="241" y="1537"/>
                    <a:pt x="337" y="1561"/>
                    <a:pt x="409" y="1561"/>
                  </a:cubicBezTo>
                  <a:cubicBezTo>
                    <a:pt x="481" y="1561"/>
                    <a:pt x="553" y="1537"/>
                    <a:pt x="601" y="1489"/>
                  </a:cubicBezTo>
                  <a:cubicBezTo>
                    <a:pt x="649" y="1441"/>
                    <a:pt x="697" y="1369"/>
                    <a:pt x="673" y="1297"/>
                  </a:cubicBezTo>
                  <a:cubicBezTo>
                    <a:pt x="649" y="961"/>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2"/>
            <p:cNvSpPr/>
            <p:nvPr/>
          </p:nvSpPr>
          <p:spPr>
            <a:xfrm>
              <a:off x="4500350" y="3252075"/>
              <a:ext cx="17425" cy="39050"/>
            </a:xfrm>
            <a:custGeom>
              <a:avLst/>
              <a:gdLst/>
              <a:ahLst/>
              <a:cxnLst/>
              <a:rect l="l" t="t" r="r" b="b"/>
              <a:pathLst>
                <a:path w="697" h="1562" extrusionOk="0">
                  <a:moveTo>
                    <a:pt x="255" y="1"/>
                  </a:moveTo>
                  <a:cubicBezTo>
                    <a:pt x="233" y="1"/>
                    <a:pt x="212" y="4"/>
                    <a:pt x="193" y="10"/>
                  </a:cubicBezTo>
                  <a:cubicBezTo>
                    <a:pt x="121" y="34"/>
                    <a:pt x="73" y="82"/>
                    <a:pt x="25" y="154"/>
                  </a:cubicBezTo>
                  <a:cubicBezTo>
                    <a:pt x="1" y="226"/>
                    <a:pt x="1" y="274"/>
                    <a:pt x="1" y="370"/>
                  </a:cubicBezTo>
                  <a:cubicBezTo>
                    <a:pt x="49" y="706"/>
                    <a:pt x="97" y="1018"/>
                    <a:pt x="145" y="1354"/>
                  </a:cubicBezTo>
                  <a:cubicBezTo>
                    <a:pt x="145" y="1426"/>
                    <a:pt x="217" y="1498"/>
                    <a:pt x="265" y="1522"/>
                  </a:cubicBezTo>
                  <a:cubicBezTo>
                    <a:pt x="307" y="1550"/>
                    <a:pt x="349" y="1562"/>
                    <a:pt x="391" y="1562"/>
                  </a:cubicBezTo>
                  <a:cubicBezTo>
                    <a:pt x="421" y="1562"/>
                    <a:pt x="451" y="1556"/>
                    <a:pt x="481" y="1546"/>
                  </a:cubicBezTo>
                  <a:cubicBezTo>
                    <a:pt x="553" y="1522"/>
                    <a:pt x="625" y="1498"/>
                    <a:pt x="649" y="1426"/>
                  </a:cubicBezTo>
                  <a:cubicBezTo>
                    <a:pt x="697" y="1354"/>
                    <a:pt x="697" y="1282"/>
                    <a:pt x="673" y="1210"/>
                  </a:cubicBezTo>
                  <a:cubicBezTo>
                    <a:pt x="625" y="874"/>
                    <a:pt x="577" y="538"/>
                    <a:pt x="529" y="226"/>
                  </a:cubicBezTo>
                  <a:cubicBezTo>
                    <a:pt x="529" y="154"/>
                    <a:pt x="457" y="82"/>
                    <a:pt x="409" y="58"/>
                  </a:cubicBezTo>
                  <a:cubicBezTo>
                    <a:pt x="374" y="23"/>
                    <a:pt x="31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2"/>
            <p:cNvSpPr/>
            <p:nvPr/>
          </p:nvSpPr>
          <p:spPr>
            <a:xfrm>
              <a:off x="4492550" y="3174300"/>
              <a:ext cx="19225" cy="32675"/>
            </a:xfrm>
            <a:custGeom>
              <a:avLst/>
              <a:gdLst/>
              <a:ahLst/>
              <a:cxnLst/>
              <a:rect l="l" t="t" r="r" b="b"/>
              <a:pathLst>
                <a:path w="769" h="1307" extrusionOk="0">
                  <a:moveTo>
                    <a:pt x="409" y="1"/>
                  </a:moveTo>
                  <a:cubicBezTo>
                    <a:pt x="337" y="1"/>
                    <a:pt x="265" y="1"/>
                    <a:pt x="193" y="49"/>
                  </a:cubicBezTo>
                  <a:cubicBezTo>
                    <a:pt x="145" y="73"/>
                    <a:pt x="73" y="145"/>
                    <a:pt x="73" y="217"/>
                  </a:cubicBezTo>
                  <a:cubicBezTo>
                    <a:pt x="1" y="529"/>
                    <a:pt x="49" y="889"/>
                    <a:pt x="193" y="1177"/>
                  </a:cubicBezTo>
                  <a:cubicBezTo>
                    <a:pt x="242" y="1258"/>
                    <a:pt x="346" y="1307"/>
                    <a:pt x="446" y="1307"/>
                  </a:cubicBezTo>
                  <a:cubicBezTo>
                    <a:pt x="493" y="1307"/>
                    <a:pt x="538" y="1296"/>
                    <a:pt x="577" y="1273"/>
                  </a:cubicBezTo>
                  <a:cubicBezTo>
                    <a:pt x="721" y="1201"/>
                    <a:pt x="769" y="1033"/>
                    <a:pt x="697" y="889"/>
                  </a:cubicBezTo>
                  <a:cubicBezTo>
                    <a:pt x="673" y="865"/>
                    <a:pt x="673" y="841"/>
                    <a:pt x="649" y="817"/>
                  </a:cubicBezTo>
                  <a:cubicBezTo>
                    <a:pt x="625" y="769"/>
                    <a:pt x="601" y="697"/>
                    <a:pt x="601" y="625"/>
                  </a:cubicBezTo>
                  <a:cubicBezTo>
                    <a:pt x="601" y="529"/>
                    <a:pt x="601" y="457"/>
                    <a:pt x="601" y="385"/>
                  </a:cubicBezTo>
                  <a:cubicBezTo>
                    <a:pt x="601" y="385"/>
                    <a:pt x="601" y="361"/>
                    <a:pt x="601" y="361"/>
                  </a:cubicBezTo>
                  <a:cubicBezTo>
                    <a:pt x="625" y="289"/>
                    <a:pt x="625" y="217"/>
                    <a:pt x="577" y="145"/>
                  </a:cubicBezTo>
                  <a:cubicBezTo>
                    <a:pt x="529" y="73"/>
                    <a:pt x="481"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2"/>
            <p:cNvSpPr/>
            <p:nvPr/>
          </p:nvSpPr>
          <p:spPr>
            <a:xfrm>
              <a:off x="4490750" y="3121350"/>
              <a:ext cx="13825" cy="29575"/>
            </a:xfrm>
            <a:custGeom>
              <a:avLst/>
              <a:gdLst/>
              <a:ahLst/>
              <a:cxnLst/>
              <a:rect l="l" t="t" r="r" b="b"/>
              <a:pathLst>
                <a:path w="553" h="1183" extrusionOk="0">
                  <a:moveTo>
                    <a:pt x="307" y="0"/>
                  </a:moveTo>
                  <a:cubicBezTo>
                    <a:pt x="292" y="0"/>
                    <a:pt x="278" y="2"/>
                    <a:pt x="265" y="7"/>
                  </a:cubicBezTo>
                  <a:cubicBezTo>
                    <a:pt x="121" y="7"/>
                    <a:pt x="1" y="127"/>
                    <a:pt x="1" y="271"/>
                  </a:cubicBezTo>
                  <a:lnTo>
                    <a:pt x="1" y="895"/>
                  </a:lnTo>
                  <a:cubicBezTo>
                    <a:pt x="1" y="967"/>
                    <a:pt x="25" y="1039"/>
                    <a:pt x="73" y="1087"/>
                  </a:cubicBezTo>
                  <a:cubicBezTo>
                    <a:pt x="121" y="1159"/>
                    <a:pt x="217" y="1183"/>
                    <a:pt x="265" y="1183"/>
                  </a:cubicBezTo>
                  <a:cubicBezTo>
                    <a:pt x="433" y="1183"/>
                    <a:pt x="553" y="1063"/>
                    <a:pt x="553" y="895"/>
                  </a:cubicBezTo>
                  <a:lnTo>
                    <a:pt x="553" y="271"/>
                  </a:lnTo>
                  <a:cubicBezTo>
                    <a:pt x="553" y="199"/>
                    <a:pt x="529" y="127"/>
                    <a:pt x="481" y="79"/>
                  </a:cubicBezTo>
                  <a:cubicBezTo>
                    <a:pt x="442" y="39"/>
                    <a:pt x="371"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2"/>
            <p:cNvSpPr/>
            <p:nvPr/>
          </p:nvSpPr>
          <p:spPr>
            <a:xfrm>
              <a:off x="4488350" y="3083700"/>
              <a:ext cx="18025" cy="14425"/>
            </a:xfrm>
            <a:custGeom>
              <a:avLst/>
              <a:gdLst/>
              <a:ahLst/>
              <a:cxnLst/>
              <a:rect l="l" t="t" r="r" b="b"/>
              <a:pathLst>
                <a:path w="721" h="577" extrusionOk="0">
                  <a:moveTo>
                    <a:pt x="361" y="0"/>
                  </a:moveTo>
                  <a:cubicBezTo>
                    <a:pt x="1" y="0"/>
                    <a:pt x="1" y="576"/>
                    <a:pt x="361" y="576"/>
                  </a:cubicBezTo>
                  <a:cubicBezTo>
                    <a:pt x="721" y="576"/>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2"/>
            <p:cNvSpPr/>
            <p:nvPr/>
          </p:nvSpPr>
          <p:spPr>
            <a:xfrm>
              <a:off x="4490150" y="3027900"/>
              <a:ext cx="17425" cy="20275"/>
            </a:xfrm>
            <a:custGeom>
              <a:avLst/>
              <a:gdLst/>
              <a:ahLst/>
              <a:cxnLst/>
              <a:rect l="l" t="t" r="r" b="b"/>
              <a:pathLst>
                <a:path w="697" h="811" extrusionOk="0">
                  <a:moveTo>
                    <a:pt x="241" y="0"/>
                  </a:moveTo>
                  <a:cubicBezTo>
                    <a:pt x="217" y="0"/>
                    <a:pt x="169" y="24"/>
                    <a:pt x="145" y="24"/>
                  </a:cubicBezTo>
                  <a:cubicBezTo>
                    <a:pt x="121" y="48"/>
                    <a:pt x="97" y="72"/>
                    <a:pt x="97" y="72"/>
                  </a:cubicBezTo>
                  <a:cubicBezTo>
                    <a:pt x="49" y="120"/>
                    <a:pt x="25" y="144"/>
                    <a:pt x="25" y="192"/>
                  </a:cubicBezTo>
                  <a:cubicBezTo>
                    <a:pt x="25" y="216"/>
                    <a:pt x="1" y="240"/>
                    <a:pt x="1" y="288"/>
                  </a:cubicBezTo>
                  <a:cubicBezTo>
                    <a:pt x="1" y="336"/>
                    <a:pt x="25" y="384"/>
                    <a:pt x="49" y="408"/>
                  </a:cubicBezTo>
                  <a:cubicBezTo>
                    <a:pt x="97" y="504"/>
                    <a:pt x="121" y="576"/>
                    <a:pt x="169" y="672"/>
                  </a:cubicBezTo>
                  <a:cubicBezTo>
                    <a:pt x="193" y="696"/>
                    <a:pt x="217" y="720"/>
                    <a:pt x="241" y="744"/>
                  </a:cubicBezTo>
                  <a:cubicBezTo>
                    <a:pt x="265" y="768"/>
                    <a:pt x="313" y="792"/>
                    <a:pt x="337" y="792"/>
                  </a:cubicBezTo>
                  <a:cubicBezTo>
                    <a:pt x="361" y="804"/>
                    <a:pt x="379" y="810"/>
                    <a:pt x="397" y="810"/>
                  </a:cubicBezTo>
                  <a:cubicBezTo>
                    <a:pt x="415" y="810"/>
                    <a:pt x="433" y="804"/>
                    <a:pt x="457" y="792"/>
                  </a:cubicBezTo>
                  <a:cubicBezTo>
                    <a:pt x="481" y="792"/>
                    <a:pt x="529" y="792"/>
                    <a:pt x="553" y="768"/>
                  </a:cubicBezTo>
                  <a:cubicBezTo>
                    <a:pt x="577" y="744"/>
                    <a:pt x="601" y="744"/>
                    <a:pt x="601" y="720"/>
                  </a:cubicBezTo>
                  <a:cubicBezTo>
                    <a:pt x="649" y="696"/>
                    <a:pt x="673" y="648"/>
                    <a:pt x="673" y="600"/>
                  </a:cubicBezTo>
                  <a:cubicBezTo>
                    <a:pt x="697" y="576"/>
                    <a:pt x="697" y="552"/>
                    <a:pt x="697" y="528"/>
                  </a:cubicBezTo>
                  <a:cubicBezTo>
                    <a:pt x="697" y="480"/>
                    <a:pt x="673" y="432"/>
                    <a:pt x="649" y="384"/>
                  </a:cubicBezTo>
                  <a:cubicBezTo>
                    <a:pt x="601" y="312"/>
                    <a:pt x="577" y="216"/>
                    <a:pt x="529" y="144"/>
                  </a:cubicBezTo>
                  <a:cubicBezTo>
                    <a:pt x="505" y="96"/>
                    <a:pt x="481" y="72"/>
                    <a:pt x="457" y="48"/>
                  </a:cubicBezTo>
                  <a:cubicBezTo>
                    <a:pt x="433" y="24"/>
                    <a:pt x="409"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2"/>
            <p:cNvSpPr/>
            <p:nvPr/>
          </p:nvSpPr>
          <p:spPr>
            <a:xfrm>
              <a:off x="4472150" y="2930900"/>
              <a:ext cx="17425" cy="35800"/>
            </a:xfrm>
            <a:custGeom>
              <a:avLst/>
              <a:gdLst/>
              <a:ahLst/>
              <a:cxnLst/>
              <a:rect l="l" t="t" r="r" b="b"/>
              <a:pathLst>
                <a:path w="697" h="1432" extrusionOk="0">
                  <a:moveTo>
                    <a:pt x="306" y="0"/>
                  </a:moveTo>
                  <a:cubicBezTo>
                    <a:pt x="276" y="0"/>
                    <a:pt x="247" y="6"/>
                    <a:pt x="217" y="16"/>
                  </a:cubicBezTo>
                  <a:cubicBezTo>
                    <a:pt x="145" y="40"/>
                    <a:pt x="73" y="64"/>
                    <a:pt x="49" y="136"/>
                  </a:cubicBezTo>
                  <a:cubicBezTo>
                    <a:pt x="1" y="208"/>
                    <a:pt x="1" y="280"/>
                    <a:pt x="25" y="352"/>
                  </a:cubicBezTo>
                  <a:lnTo>
                    <a:pt x="145" y="1216"/>
                  </a:lnTo>
                  <a:cubicBezTo>
                    <a:pt x="169" y="1288"/>
                    <a:pt x="217" y="1360"/>
                    <a:pt x="289" y="1384"/>
                  </a:cubicBezTo>
                  <a:cubicBezTo>
                    <a:pt x="337" y="1432"/>
                    <a:pt x="433" y="1432"/>
                    <a:pt x="481" y="1432"/>
                  </a:cubicBezTo>
                  <a:cubicBezTo>
                    <a:pt x="553" y="1408"/>
                    <a:pt x="625" y="1360"/>
                    <a:pt x="649" y="1288"/>
                  </a:cubicBezTo>
                  <a:cubicBezTo>
                    <a:pt x="697" y="1216"/>
                    <a:pt x="697" y="1144"/>
                    <a:pt x="697" y="1072"/>
                  </a:cubicBezTo>
                  <a:cubicBezTo>
                    <a:pt x="649" y="784"/>
                    <a:pt x="601" y="496"/>
                    <a:pt x="553" y="208"/>
                  </a:cubicBezTo>
                  <a:cubicBezTo>
                    <a:pt x="553" y="136"/>
                    <a:pt x="481" y="64"/>
                    <a:pt x="433" y="40"/>
                  </a:cubicBezTo>
                  <a:cubicBezTo>
                    <a:pt x="391" y="12"/>
                    <a:pt x="348"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2"/>
            <p:cNvSpPr/>
            <p:nvPr/>
          </p:nvSpPr>
          <p:spPr>
            <a:xfrm>
              <a:off x="4468550" y="2849675"/>
              <a:ext cx="14425" cy="26425"/>
            </a:xfrm>
            <a:custGeom>
              <a:avLst/>
              <a:gdLst/>
              <a:ahLst/>
              <a:cxnLst/>
              <a:rect l="l" t="t" r="r" b="b"/>
              <a:pathLst>
                <a:path w="577" h="1057" extrusionOk="0">
                  <a:moveTo>
                    <a:pt x="289" y="0"/>
                  </a:moveTo>
                  <a:cubicBezTo>
                    <a:pt x="217" y="0"/>
                    <a:pt x="145" y="24"/>
                    <a:pt x="97" y="96"/>
                  </a:cubicBezTo>
                  <a:cubicBezTo>
                    <a:pt x="49" y="144"/>
                    <a:pt x="1" y="216"/>
                    <a:pt x="1" y="289"/>
                  </a:cubicBezTo>
                  <a:lnTo>
                    <a:pt x="1" y="793"/>
                  </a:lnTo>
                  <a:cubicBezTo>
                    <a:pt x="1" y="865"/>
                    <a:pt x="49" y="937"/>
                    <a:pt x="97" y="985"/>
                  </a:cubicBezTo>
                  <a:cubicBezTo>
                    <a:pt x="145" y="1033"/>
                    <a:pt x="217" y="1057"/>
                    <a:pt x="289" y="1057"/>
                  </a:cubicBezTo>
                  <a:cubicBezTo>
                    <a:pt x="361" y="1057"/>
                    <a:pt x="433" y="1033"/>
                    <a:pt x="481" y="985"/>
                  </a:cubicBezTo>
                  <a:cubicBezTo>
                    <a:pt x="529" y="937"/>
                    <a:pt x="577" y="865"/>
                    <a:pt x="577" y="793"/>
                  </a:cubicBezTo>
                  <a:lnTo>
                    <a:pt x="577" y="289"/>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2"/>
            <p:cNvSpPr/>
            <p:nvPr/>
          </p:nvSpPr>
          <p:spPr>
            <a:xfrm>
              <a:off x="4468550" y="2802875"/>
              <a:ext cx="14425" cy="30025"/>
            </a:xfrm>
            <a:custGeom>
              <a:avLst/>
              <a:gdLst/>
              <a:ahLst/>
              <a:cxnLst/>
              <a:rect l="l" t="t" r="r" b="b"/>
              <a:pathLst>
                <a:path w="577" h="1201" extrusionOk="0">
                  <a:moveTo>
                    <a:pt x="289" y="0"/>
                  </a:moveTo>
                  <a:cubicBezTo>
                    <a:pt x="145" y="24"/>
                    <a:pt x="1" y="120"/>
                    <a:pt x="1" y="288"/>
                  </a:cubicBezTo>
                  <a:lnTo>
                    <a:pt x="1" y="912"/>
                  </a:lnTo>
                  <a:cubicBezTo>
                    <a:pt x="1" y="984"/>
                    <a:pt x="49" y="1056"/>
                    <a:pt x="97" y="1104"/>
                  </a:cubicBezTo>
                  <a:cubicBezTo>
                    <a:pt x="145" y="1152"/>
                    <a:pt x="217" y="1200"/>
                    <a:pt x="289" y="1200"/>
                  </a:cubicBezTo>
                  <a:cubicBezTo>
                    <a:pt x="433" y="1176"/>
                    <a:pt x="577" y="1056"/>
                    <a:pt x="577" y="912"/>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2"/>
            <p:cNvSpPr/>
            <p:nvPr/>
          </p:nvSpPr>
          <p:spPr>
            <a:xfrm>
              <a:off x="4443350" y="2834075"/>
              <a:ext cx="18025" cy="45175"/>
            </a:xfrm>
            <a:custGeom>
              <a:avLst/>
              <a:gdLst/>
              <a:ahLst/>
              <a:cxnLst/>
              <a:rect l="l" t="t" r="r" b="b"/>
              <a:pathLst>
                <a:path w="721" h="1807" extrusionOk="0">
                  <a:moveTo>
                    <a:pt x="457" y="0"/>
                  </a:moveTo>
                  <a:cubicBezTo>
                    <a:pt x="361" y="0"/>
                    <a:pt x="289" y="24"/>
                    <a:pt x="241" y="96"/>
                  </a:cubicBezTo>
                  <a:cubicBezTo>
                    <a:pt x="193" y="144"/>
                    <a:pt x="169" y="216"/>
                    <a:pt x="169" y="288"/>
                  </a:cubicBezTo>
                  <a:cubicBezTo>
                    <a:pt x="121" y="696"/>
                    <a:pt x="73" y="1129"/>
                    <a:pt x="1" y="1537"/>
                  </a:cubicBezTo>
                  <a:cubicBezTo>
                    <a:pt x="1" y="1609"/>
                    <a:pt x="49" y="1681"/>
                    <a:pt x="97" y="1729"/>
                  </a:cubicBezTo>
                  <a:cubicBezTo>
                    <a:pt x="136" y="1768"/>
                    <a:pt x="191" y="1807"/>
                    <a:pt x="249" y="1807"/>
                  </a:cubicBezTo>
                  <a:cubicBezTo>
                    <a:pt x="262" y="1807"/>
                    <a:pt x="275" y="1805"/>
                    <a:pt x="289" y="1801"/>
                  </a:cubicBezTo>
                  <a:cubicBezTo>
                    <a:pt x="361" y="1801"/>
                    <a:pt x="433" y="1777"/>
                    <a:pt x="481" y="1729"/>
                  </a:cubicBezTo>
                  <a:cubicBezTo>
                    <a:pt x="553" y="1681"/>
                    <a:pt x="553" y="1609"/>
                    <a:pt x="577" y="1537"/>
                  </a:cubicBezTo>
                  <a:cubicBezTo>
                    <a:pt x="625" y="1129"/>
                    <a:pt x="673" y="696"/>
                    <a:pt x="721" y="288"/>
                  </a:cubicBezTo>
                  <a:cubicBezTo>
                    <a:pt x="721" y="216"/>
                    <a:pt x="697" y="144"/>
                    <a:pt x="649" y="96"/>
                  </a:cubicBezTo>
                  <a:cubicBezTo>
                    <a:pt x="601" y="48"/>
                    <a:pt x="505"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2"/>
            <p:cNvSpPr/>
            <p:nvPr/>
          </p:nvSpPr>
          <p:spPr>
            <a:xfrm>
              <a:off x="4440950" y="2924675"/>
              <a:ext cx="13825" cy="29425"/>
            </a:xfrm>
            <a:custGeom>
              <a:avLst/>
              <a:gdLst/>
              <a:ahLst/>
              <a:cxnLst/>
              <a:rect l="l" t="t" r="r" b="b"/>
              <a:pathLst>
                <a:path w="553" h="1177" extrusionOk="0">
                  <a:moveTo>
                    <a:pt x="265" y="1"/>
                  </a:moveTo>
                  <a:cubicBezTo>
                    <a:pt x="121" y="1"/>
                    <a:pt x="1" y="121"/>
                    <a:pt x="1" y="289"/>
                  </a:cubicBezTo>
                  <a:lnTo>
                    <a:pt x="1" y="913"/>
                  </a:lnTo>
                  <a:cubicBezTo>
                    <a:pt x="1" y="985"/>
                    <a:pt x="25" y="1057"/>
                    <a:pt x="73" y="1105"/>
                  </a:cubicBezTo>
                  <a:cubicBezTo>
                    <a:pt x="121" y="1153"/>
                    <a:pt x="193" y="1177"/>
                    <a:pt x="265" y="1177"/>
                  </a:cubicBezTo>
                  <a:cubicBezTo>
                    <a:pt x="433" y="1177"/>
                    <a:pt x="553" y="1057"/>
                    <a:pt x="553" y="913"/>
                  </a:cubicBezTo>
                  <a:lnTo>
                    <a:pt x="553" y="289"/>
                  </a:lnTo>
                  <a:cubicBezTo>
                    <a:pt x="553" y="217"/>
                    <a:pt x="529" y="145"/>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2"/>
            <p:cNvSpPr/>
            <p:nvPr/>
          </p:nvSpPr>
          <p:spPr>
            <a:xfrm>
              <a:off x="4440950" y="2987100"/>
              <a:ext cx="13825" cy="23425"/>
            </a:xfrm>
            <a:custGeom>
              <a:avLst/>
              <a:gdLst/>
              <a:ahLst/>
              <a:cxnLst/>
              <a:rect l="l" t="t" r="r" b="b"/>
              <a:pathLst>
                <a:path w="553" h="937" extrusionOk="0">
                  <a:moveTo>
                    <a:pt x="265" y="0"/>
                  </a:moveTo>
                  <a:cubicBezTo>
                    <a:pt x="193" y="0"/>
                    <a:pt x="121" y="24"/>
                    <a:pt x="73" y="72"/>
                  </a:cubicBezTo>
                  <a:cubicBezTo>
                    <a:pt x="25" y="144"/>
                    <a:pt x="1" y="192"/>
                    <a:pt x="1" y="288"/>
                  </a:cubicBezTo>
                  <a:lnTo>
                    <a:pt x="1" y="648"/>
                  </a:lnTo>
                  <a:cubicBezTo>
                    <a:pt x="1" y="720"/>
                    <a:pt x="25" y="792"/>
                    <a:pt x="73" y="840"/>
                  </a:cubicBezTo>
                  <a:cubicBezTo>
                    <a:pt x="97" y="888"/>
                    <a:pt x="121" y="888"/>
                    <a:pt x="169" y="912"/>
                  </a:cubicBezTo>
                  <a:cubicBezTo>
                    <a:pt x="193" y="936"/>
                    <a:pt x="241" y="936"/>
                    <a:pt x="265" y="936"/>
                  </a:cubicBezTo>
                  <a:cubicBezTo>
                    <a:pt x="337" y="936"/>
                    <a:pt x="409" y="912"/>
                    <a:pt x="457" y="840"/>
                  </a:cubicBezTo>
                  <a:cubicBezTo>
                    <a:pt x="529" y="792"/>
                    <a:pt x="553" y="720"/>
                    <a:pt x="553" y="648"/>
                  </a:cubicBezTo>
                  <a:lnTo>
                    <a:pt x="553" y="288"/>
                  </a:lnTo>
                  <a:cubicBezTo>
                    <a:pt x="553" y="216"/>
                    <a:pt x="529" y="144"/>
                    <a:pt x="457" y="72"/>
                  </a:cubicBezTo>
                  <a:cubicBezTo>
                    <a:pt x="433" y="48"/>
                    <a:pt x="409" y="24"/>
                    <a:pt x="385" y="24"/>
                  </a:cubicBezTo>
                  <a:cubicBezTo>
                    <a:pt x="337" y="0"/>
                    <a:pt x="31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2"/>
            <p:cNvSpPr/>
            <p:nvPr/>
          </p:nvSpPr>
          <p:spPr>
            <a:xfrm>
              <a:off x="4437950" y="3071100"/>
              <a:ext cx="18025" cy="23425"/>
            </a:xfrm>
            <a:custGeom>
              <a:avLst/>
              <a:gdLst/>
              <a:ahLst/>
              <a:cxnLst/>
              <a:rect l="l" t="t" r="r" b="b"/>
              <a:pathLst>
                <a:path w="721" h="937" extrusionOk="0">
                  <a:moveTo>
                    <a:pt x="217" y="0"/>
                  </a:moveTo>
                  <a:cubicBezTo>
                    <a:pt x="145" y="24"/>
                    <a:pt x="97" y="72"/>
                    <a:pt x="49" y="144"/>
                  </a:cubicBezTo>
                  <a:cubicBezTo>
                    <a:pt x="25" y="192"/>
                    <a:pt x="1" y="288"/>
                    <a:pt x="25" y="360"/>
                  </a:cubicBezTo>
                  <a:cubicBezTo>
                    <a:pt x="73" y="480"/>
                    <a:pt x="97" y="600"/>
                    <a:pt x="145" y="720"/>
                  </a:cubicBezTo>
                  <a:cubicBezTo>
                    <a:pt x="169" y="792"/>
                    <a:pt x="217" y="864"/>
                    <a:pt x="289" y="888"/>
                  </a:cubicBezTo>
                  <a:cubicBezTo>
                    <a:pt x="313" y="912"/>
                    <a:pt x="337" y="936"/>
                    <a:pt x="385" y="936"/>
                  </a:cubicBezTo>
                  <a:cubicBezTo>
                    <a:pt x="409" y="936"/>
                    <a:pt x="457" y="936"/>
                    <a:pt x="505" y="912"/>
                  </a:cubicBezTo>
                  <a:cubicBezTo>
                    <a:pt x="553" y="912"/>
                    <a:pt x="625" y="864"/>
                    <a:pt x="649" y="792"/>
                  </a:cubicBezTo>
                  <a:cubicBezTo>
                    <a:pt x="697" y="720"/>
                    <a:pt x="721" y="648"/>
                    <a:pt x="697" y="576"/>
                  </a:cubicBezTo>
                  <a:cubicBezTo>
                    <a:pt x="649" y="456"/>
                    <a:pt x="601" y="336"/>
                    <a:pt x="553" y="216"/>
                  </a:cubicBezTo>
                  <a:cubicBezTo>
                    <a:pt x="529" y="144"/>
                    <a:pt x="505" y="72"/>
                    <a:pt x="433" y="48"/>
                  </a:cubicBezTo>
                  <a:cubicBezTo>
                    <a:pt x="409" y="24"/>
                    <a:pt x="361"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2"/>
            <p:cNvSpPr/>
            <p:nvPr/>
          </p:nvSpPr>
          <p:spPr>
            <a:xfrm>
              <a:off x="4440950" y="3152450"/>
              <a:ext cx="17425" cy="26325"/>
            </a:xfrm>
            <a:custGeom>
              <a:avLst/>
              <a:gdLst/>
              <a:ahLst/>
              <a:cxnLst/>
              <a:rect l="l" t="t" r="r" b="b"/>
              <a:pathLst>
                <a:path w="697" h="1053" extrusionOk="0">
                  <a:moveTo>
                    <a:pt x="280" y="1"/>
                  </a:moveTo>
                  <a:cubicBezTo>
                    <a:pt x="259" y="1"/>
                    <a:pt x="238" y="4"/>
                    <a:pt x="217" y="11"/>
                  </a:cubicBezTo>
                  <a:cubicBezTo>
                    <a:pt x="145" y="35"/>
                    <a:pt x="73" y="83"/>
                    <a:pt x="49" y="131"/>
                  </a:cubicBezTo>
                  <a:cubicBezTo>
                    <a:pt x="1" y="203"/>
                    <a:pt x="1" y="275"/>
                    <a:pt x="25" y="347"/>
                  </a:cubicBezTo>
                  <a:lnTo>
                    <a:pt x="145" y="851"/>
                  </a:lnTo>
                  <a:cubicBezTo>
                    <a:pt x="169" y="923"/>
                    <a:pt x="217" y="971"/>
                    <a:pt x="265" y="1019"/>
                  </a:cubicBezTo>
                  <a:cubicBezTo>
                    <a:pt x="316" y="1036"/>
                    <a:pt x="379" y="1053"/>
                    <a:pt x="428" y="1053"/>
                  </a:cubicBezTo>
                  <a:cubicBezTo>
                    <a:pt x="448" y="1053"/>
                    <a:pt x="467" y="1050"/>
                    <a:pt x="481" y="1043"/>
                  </a:cubicBezTo>
                  <a:cubicBezTo>
                    <a:pt x="553" y="1019"/>
                    <a:pt x="625" y="971"/>
                    <a:pt x="649" y="923"/>
                  </a:cubicBezTo>
                  <a:cubicBezTo>
                    <a:pt x="697" y="851"/>
                    <a:pt x="697" y="779"/>
                    <a:pt x="673" y="707"/>
                  </a:cubicBezTo>
                  <a:lnTo>
                    <a:pt x="553" y="203"/>
                  </a:lnTo>
                  <a:cubicBezTo>
                    <a:pt x="529" y="131"/>
                    <a:pt x="481" y="59"/>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2"/>
            <p:cNvSpPr/>
            <p:nvPr/>
          </p:nvSpPr>
          <p:spPr>
            <a:xfrm>
              <a:off x="4443950" y="3208500"/>
              <a:ext cx="13825" cy="39050"/>
            </a:xfrm>
            <a:custGeom>
              <a:avLst/>
              <a:gdLst/>
              <a:ahLst/>
              <a:cxnLst/>
              <a:rect l="l" t="t" r="r" b="b"/>
              <a:pathLst>
                <a:path w="553" h="1562"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2"/>
            <p:cNvSpPr/>
            <p:nvPr/>
          </p:nvSpPr>
          <p:spPr>
            <a:xfrm>
              <a:off x="4443950" y="3267675"/>
              <a:ext cx="18625" cy="39025"/>
            </a:xfrm>
            <a:custGeom>
              <a:avLst/>
              <a:gdLst/>
              <a:ahLst/>
              <a:cxnLst/>
              <a:rect l="l" t="t" r="r" b="b"/>
              <a:pathLst>
                <a:path w="745" h="1561" extrusionOk="0">
                  <a:moveTo>
                    <a:pt x="280" y="0"/>
                  </a:moveTo>
                  <a:cubicBezTo>
                    <a:pt x="259" y="0"/>
                    <a:pt x="238" y="3"/>
                    <a:pt x="217" y="10"/>
                  </a:cubicBezTo>
                  <a:cubicBezTo>
                    <a:pt x="145" y="34"/>
                    <a:pt x="73" y="82"/>
                    <a:pt x="49" y="154"/>
                  </a:cubicBezTo>
                  <a:cubicBezTo>
                    <a:pt x="25" y="202"/>
                    <a:pt x="1" y="298"/>
                    <a:pt x="25" y="346"/>
                  </a:cubicBezTo>
                  <a:cubicBezTo>
                    <a:pt x="73" y="490"/>
                    <a:pt x="121" y="634"/>
                    <a:pt x="145" y="754"/>
                  </a:cubicBezTo>
                  <a:cubicBezTo>
                    <a:pt x="145" y="898"/>
                    <a:pt x="145" y="1018"/>
                    <a:pt x="145" y="1162"/>
                  </a:cubicBezTo>
                  <a:cubicBezTo>
                    <a:pt x="121" y="1162"/>
                    <a:pt x="121" y="1186"/>
                    <a:pt x="121" y="1210"/>
                  </a:cubicBezTo>
                  <a:cubicBezTo>
                    <a:pt x="121" y="1282"/>
                    <a:pt x="121" y="1354"/>
                    <a:pt x="145" y="1426"/>
                  </a:cubicBezTo>
                  <a:cubicBezTo>
                    <a:pt x="193" y="1474"/>
                    <a:pt x="265" y="1546"/>
                    <a:pt x="313" y="1546"/>
                  </a:cubicBezTo>
                  <a:cubicBezTo>
                    <a:pt x="342" y="1556"/>
                    <a:pt x="373" y="1561"/>
                    <a:pt x="403" y="1561"/>
                  </a:cubicBezTo>
                  <a:cubicBezTo>
                    <a:pt x="520" y="1561"/>
                    <a:pt x="635" y="1488"/>
                    <a:pt x="673" y="1354"/>
                  </a:cubicBezTo>
                  <a:cubicBezTo>
                    <a:pt x="745" y="970"/>
                    <a:pt x="721" y="562"/>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2"/>
            <p:cNvSpPr/>
            <p:nvPr/>
          </p:nvSpPr>
          <p:spPr>
            <a:xfrm>
              <a:off x="4452350" y="3345875"/>
              <a:ext cx="18025" cy="32875"/>
            </a:xfrm>
            <a:custGeom>
              <a:avLst/>
              <a:gdLst/>
              <a:ahLst/>
              <a:cxnLst/>
              <a:rect l="l" t="t" r="r" b="b"/>
              <a:pathLst>
                <a:path w="721" h="1315" extrusionOk="0">
                  <a:moveTo>
                    <a:pt x="315" y="1"/>
                  </a:moveTo>
                  <a:cubicBezTo>
                    <a:pt x="263" y="1"/>
                    <a:pt x="211" y="16"/>
                    <a:pt x="169" y="50"/>
                  </a:cubicBezTo>
                  <a:cubicBezTo>
                    <a:pt x="49" y="122"/>
                    <a:pt x="1" y="290"/>
                    <a:pt x="73" y="410"/>
                  </a:cubicBezTo>
                  <a:cubicBezTo>
                    <a:pt x="73" y="434"/>
                    <a:pt x="97" y="458"/>
                    <a:pt x="97" y="458"/>
                  </a:cubicBezTo>
                  <a:cubicBezTo>
                    <a:pt x="121" y="555"/>
                    <a:pt x="145" y="627"/>
                    <a:pt x="169" y="723"/>
                  </a:cubicBezTo>
                  <a:cubicBezTo>
                    <a:pt x="169" y="819"/>
                    <a:pt x="169" y="891"/>
                    <a:pt x="169" y="987"/>
                  </a:cubicBezTo>
                  <a:cubicBezTo>
                    <a:pt x="145" y="1059"/>
                    <a:pt x="169" y="1107"/>
                    <a:pt x="193" y="1179"/>
                  </a:cubicBezTo>
                  <a:cubicBezTo>
                    <a:pt x="217" y="1227"/>
                    <a:pt x="289" y="1275"/>
                    <a:pt x="361" y="1299"/>
                  </a:cubicBezTo>
                  <a:cubicBezTo>
                    <a:pt x="391" y="1309"/>
                    <a:pt x="420" y="1314"/>
                    <a:pt x="450" y="1314"/>
                  </a:cubicBezTo>
                  <a:cubicBezTo>
                    <a:pt x="492" y="1314"/>
                    <a:pt x="535" y="1303"/>
                    <a:pt x="577" y="1275"/>
                  </a:cubicBezTo>
                  <a:cubicBezTo>
                    <a:pt x="625" y="1227"/>
                    <a:pt x="697" y="1179"/>
                    <a:pt x="697" y="1107"/>
                  </a:cubicBezTo>
                  <a:cubicBezTo>
                    <a:pt x="721" y="1011"/>
                    <a:pt x="721" y="915"/>
                    <a:pt x="721" y="843"/>
                  </a:cubicBezTo>
                  <a:cubicBezTo>
                    <a:pt x="721" y="747"/>
                    <a:pt x="721" y="675"/>
                    <a:pt x="697" y="579"/>
                  </a:cubicBezTo>
                  <a:cubicBezTo>
                    <a:pt x="673" y="434"/>
                    <a:pt x="625" y="266"/>
                    <a:pt x="553" y="146"/>
                  </a:cubicBezTo>
                  <a:cubicBezTo>
                    <a:pt x="506" y="53"/>
                    <a:pt x="410"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2"/>
            <p:cNvSpPr/>
            <p:nvPr/>
          </p:nvSpPr>
          <p:spPr>
            <a:xfrm>
              <a:off x="4461350" y="3395725"/>
              <a:ext cx="18025" cy="42200"/>
            </a:xfrm>
            <a:custGeom>
              <a:avLst/>
              <a:gdLst/>
              <a:ahLst/>
              <a:cxnLst/>
              <a:rect l="l" t="t" r="r" b="b"/>
              <a:pathLst>
                <a:path w="721" h="1688" extrusionOk="0">
                  <a:moveTo>
                    <a:pt x="313" y="1"/>
                  </a:moveTo>
                  <a:cubicBezTo>
                    <a:pt x="169" y="25"/>
                    <a:pt x="1" y="121"/>
                    <a:pt x="25" y="289"/>
                  </a:cubicBezTo>
                  <a:cubicBezTo>
                    <a:pt x="73" y="673"/>
                    <a:pt x="97" y="1033"/>
                    <a:pt x="145" y="1417"/>
                  </a:cubicBezTo>
                  <a:cubicBezTo>
                    <a:pt x="145" y="1489"/>
                    <a:pt x="169" y="1561"/>
                    <a:pt x="217" y="1609"/>
                  </a:cubicBezTo>
                  <a:cubicBezTo>
                    <a:pt x="256" y="1648"/>
                    <a:pt x="327" y="1687"/>
                    <a:pt x="391" y="1687"/>
                  </a:cubicBezTo>
                  <a:cubicBezTo>
                    <a:pt x="406" y="1687"/>
                    <a:pt x="420" y="1685"/>
                    <a:pt x="433" y="1681"/>
                  </a:cubicBezTo>
                  <a:cubicBezTo>
                    <a:pt x="553" y="1681"/>
                    <a:pt x="721" y="1561"/>
                    <a:pt x="697" y="1417"/>
                  </a:cubicBezTo>
                  <a:cubicBezTo>
                    <a:pt x="673" y="1033"/>
                    <a:pt x="625" y="673"/>
                    <a:pt x="577" y="289"/>
                  </a:cubicBezTo>
                  <a:cubicBezTo>
                    <a:pt x="577" y="217"/>
                    <a:pt x="553" y="145"/>
                    <a:pt x="505" y="97"/>
                  </a:cubicBezTo>
                  <a:cubicBezTo>
                    <a:pt x="457" y="49"/>
                    <a:pt x="385"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2"/>
            <p:cNvSpPr/>
            <p:nvPr/>
          </p:nvSpPr>
          <p:spPr>
            <a:xfrm>
              <a:off x="4475750" y="3479950"/>
              <a:ext cx="17425" cy="26475"/>
            </a:xfrm>
            <a:custGeom>
              <a:avLst/>
              <a:gdLst/>
              <a:ahLst/>
              <a:cxnLst/>
              <a:rect l="l" t="t" r="r" b="b"/>
              <a:pathLst>
                <a:path w="697" h="1059" extrusionOk="0">
                  <a:moveTo>
                    <a:pt x="296" y="0"/>
                  </a:moveTo>
                  <a:cubicBezTo>
                    <a:pt x="265" y="0"/>
                    <a:pt x="237" y="6"/>
                    <a:pt x="217" y="16"/>
                  </a:cubicBezTo>
                  <a:cubicBezTo>
                    <a:pt x="145" y="40"/>
                    <a:pt x="73" y="64"/>
                    <a:pt x="49" y="136"/>
                  </a:cubicBezTo>
                  <a:cubicBezTo>
                    <a:pt x="1" y="208"/>
                    <a:pt x="1" y="280"/>
                    <a:pt x="25" y="352"/>
                  </a:cubicBezTo>
                  <a:cubicBezTo>
                    <a:pt x="49" y="520"/>
                    <a:pt x="97" y="688"/>
                    <a:pt x="145" y="856"/>
                  </a:cubicBezTo>
                  <a:cubicBezTo>
                    <a:pt x="145" y="928"/>
                    <a:pt x="193" y="976"/>
                    <a:pt x="265" y="1024"/>
                  </a:cubicBezTo>
                  <a:cubicBezTo>
                    <a:pt x="299" y="1041"/>
                    <a:pt x="357" y="1058"/>
                    <a:pt x="413" y="1058"/>
                  </a:cubicBezTo>
                  <a:cubicBezTo>
                    <a:pt x="437" y="1058"/>
                    <a:pt x="460" y="1055"/>
                    <a:pt x="481" y="1048"/>
                  </a:cubicBezTo>
                  <a:cubicBezTo>
                    <a:pt x="553" y="1024"/>
                    <a:pt x="601" y="976"/>
                    <a:pt x="649" y="928"/>
                  </a:cubicBezTo>
                  <a:cubicBezTo>
                    <a:pt x="673" y="856"/>
                    <a:pt x="697" y="784"/>
                    <a:pt x="673" y="712"/>
                  </a:cubicBezTo>
                  <a:cubicBezTo>
                    <a:pt x="625" y="544"/>
                    <a:pt x="601" y="376"/>
                    <a:pt x="553" y="208"/>
                  </a:cubicBezTo>
                  <a:cubicBezTo>
                    <a:pt x="529" y="136"/>
                    <a:pt x="481" y="64"/>
                    <a:pt x="433" y="40"/>
                  </a:cubicBezTo>
                  <a:cubicBezTo>
                    <a:pt x="391" y="12"/>
                    <a:pt x="340"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2"/>
            <p:cNvSpPr/>
            <p:nvPr/>
          </p:nvSpPr>
          <p:spPr>
            <a:xfrm>
              <a:off x="4589775" y="3579825"/>
              <a:ext cx="21025" cy="38925"/>
            </a:xfrm>
            <a:custGeom>
              <a:avLst/>
              <a:gdLst/>
              <a:ahLst/>
              <a:cxnLst/>
              <a:rect l="l" t="t" r="r" b="b"/>
              <a:pathLst>
                <a:path w="841" h="1557" extrusionOk="0">
                  <a:moveTo>
                    <a:pt x="569" y="1"/>
                  </a:moveTo>
                  <a:cubicBezTo>
                    <a:pt x="440" y="1"/>
                    <a:pt x="306" y="72"/>
                    <a:pt x="264" y="197"/>
                  </a:cubicBezTo>
                  <a:cubicBezTo>
                    <a:pt x="192" y="533"/>
                    <a:pt x="120" y="869"/>
                    <a:pt x="24" y="1206"/>
                  </a:cubicBezTo>
                  <a:cubicBezTo>
                    <a:pt x="0" y="1350"/>
                    <a:pt x="72" y="1518"/>
                    <a:pt x="240" y="1542"/>
                  </a:cubicBezTo>
                  <a:cubicBezTo>
                    <a:pt x="270" y="1551"/>
                    <a:pt x="299" y="1556"/>
                    <a:pt x="328" y="1556"/>
                  </a:cubicBezTo>
                  <a:cubicBezTo>
                    <a:pt x="439" y="1556"/>
                    <a:pt x="538" y="1483"/>
                    <a:pt x="576" y="1350"/>
                  </a:cubicBezTo>
                  <a:cubicBezTo>
                    <a:pt x="648" y="1013"/>
                    <a:pt x="720" y="677"/>
                    <a:pt x="816" y="365"/>
                  </a:cubicBezTo>
                  <a:cubicBezTo>
                    <a:pt x="840" y="221"/>
                    <a:pt x="768" y="53"/>
                    <a:pt x="624" y="5"/>
                  </a:cubicBezTo>
                  <a:cubicBezTo>
                    <a:pt x="606" y="2"/>
                    <a:pt x="587" y="1"/>
                    <a:pt x="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2"/>
            <p:cNvSpPr/>
            <p:nvPr/>
          </p:nvSpPr>
          <p:spPr>
            <a:xfrm>
              <a:off x="4611975" y="3517300"/>
              <a:ext cx="20425" cy="23450"/>
            </a:xfrm>
            <a:custGeom>
              <a:avLst/>
              <a:gdLst/>
              <a:ahLst/>
              <a:cxnLst/>
              <a:rect l="l" t="t" r="r" b="b"/>
              <a:pathLst>
                <a:path w="817" h="938" extrusionOk="0">
                  <a:moveTo>
                    <a:pt x="518" y="1"/>
                  </a:moveTo>
                  <a:cubicBezTo>
                    <a:pt x="497" y="1"/>
                    <a:pt x="476" y="4"/>
                    <a:pt x="456" y="10"/>
                  </a:cubicBezTo>
                  <a:cubicBezTo>
                    <a:pt x="456" y="34"/>
                    <a:pt x="432" y="34"/>
                    <a:pt x="408" y="58"/>
                  </a:cubicBezTo>
                  <a:cubicBezTo>
                    <a:pt x="360" y="82"/>
                    <a:pt x="336" y="106"/>
                    <a:pt x="288" y="154"/>
                  </a:cubicBezTo>
                  <a:cubicBezTo>
                    <a:pt x="216" y="274"/>
                    <a:pt x="144" y="394"/>
                    <a:pt x="48" y="514"/>
                  </a:cubicBezTo>
                  <a:cubicBezTo>
                    <a:pt x="24" y="562"/>
                    <a:pt x="24" y="586"/>
                    <a:pt x="24" y="634"/>
                  </a:cubicBezTo>
                  <a:cubicBezTo>
                    <a:pt x="0" y="658"/>
                    <a:pt x="0" y="706"/>
                    <a:pt x="24" y="730"/>
                  </a:cubicBezTo>
                  <a:cubicBezTo>
                    <a:pt x="24" y="778"/>
                    <a:pt x="48" y="802"/>
                    <a:pt x="72" y="826"/>
                  </a:cubicBezTo>
                  <a:cubicBezTo>
                    <a:pt x="96" y="850"/>
                    <a:pt x="120" y="874"/>
                    <a:pt x="144" y="898"/>
                  </a:cubicBezTo>
                  <a:cubicBezTo>
                    <a:pt x="187" y="926"/>
                    <a:pt x="229" y="938"/>
                    <a:pt x="271" y="938"/>
                  </a:cubicBezTo>
                  <a:cubicBezTo>
                    <a:pt x="301" y="938"/>
                    <a:pt x="331" y="932"/>
                    <a:pt x="360" y="922"/>
                  </a:cubicBezTo>
                  <a:cubicBezTo>
                    <a:pt x="384" y="922"/>
                    <a:pt x="408" y="922"/>
                    <a:pt x="432" y="898"/>
                  </a:cubicBezTo>
                  <a:cubicBezTo>
                    <a:pt x="480" y="874"/>
                    <a:pt x="504" y="850"/>
                    <a:pt x="528" y="802"/>
                  </a:cubicBezTo>
                  <a:lnTo>
                    <a:pt x="792" y="418"/>
                  </a:lnTo>
                  <a:cubicBezTo>
                    <a:pt x="792" y="394"/>
                    <a:pt x="816" y="370"/>
                    <a:pt x="816" y="322"/>
                  </a:cubicBezTo>
                  <a:cubicBezTo>
                    <a:pt x="816" y="298"/>
                    <a:pt x="816" y="250"/>
                    <a:pt x="816" y="202"/>
                  </a:cubicBezTo>
                  <a:cubicBezTo>
                    <a:pt x="792" y="178"/>
                    <a:pt x="792" y="154"/>
                    <a:pt x="768" y="130"/>
                  </a:cubicBezTo>
                  <a:cubicBezTo>
                    <a:pt x="744" y="82"/>
                    <a:pt x="720" y="58"/>
                    <a:pt x="672" y="58"/>
                  </a:cubicBezTo>
                  <a:cubicBezTo>
                    <a:pt x="637" y="23"/>
                    <a:pt x="576" y="1"/>
                    <a:pt x="5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2"/>
            <p:cNvSpPr/>
            <p:nvPr/>
          </p:nvSpPr>
          <p:spPr>
            <a:xfrm>
              <a:off x="4631175" y="3445825"/>
              <a:ext cx="27025" cy="38725"/>
            </a:xfrm>
            <a:custGeom>
              <a:avLst/>
              <a:gdLst/>
              <a:ahLst/>
              <a:cxnLst/>
              <a:rect l="l" t="t" r="r" b="b"/>
              <a:pathLst>
                <a:path w="1081" h="1549" extrusionOk="0">
                  <a:moveTo>
                    <a:pt x="763" y="0"/>
                  </a:moveTo>
                  <a:cubicBezTo>
                    <a:pt x="642" y="0"/>
                    <a:pt x="524" y="86"/>
                    <a:pt x="505" y="205"/>
                  </a:cubicBezTo>
                  <a:cubicBezTo>
                    <a:pt x="481" y="301"/>
                    <a:pt x="433" y="373"/>
                    <a:pt x="408" y="469"/>
                  </a:cubicBezTo>
                  <a:cubicBezTo>
                    <a:pt x="408" y="493"/>
                    <a:pt x="408" y="517"/>
                    <a:pt x="384" y="541"/>
                  </a:cubicBezTo>
                  <a:cubicBezTo>
                    <a:pt x="360" y="589"/>
                    <a:pt x="336" y="613"/>
                    <a:pt x="336" y="661"/>
                  </a:cubicBezTo>
                  <a:cubicBezTo>
                    <a:pt x="288" y="733"/>
                    <a:pt x="240" y="829"/>
                    <a:pt x="192" y="901"/>
                  </a:cubicBezTo>
                  <a:cubicBezTo>
                    <a:pt x="168" y="925"/>
                    <a:pt x="144" y="973"/>
                    <a:pt x="120" y="1021"/>
                  </a:cubicBezTo>
                  <a:cubicBezTo>
                    <a:pt x="120" y="1021"/>
                    <a:pt x="96" y="1045"/>
                    <a:pt x="72" y="1069"/>
                  </a:cubicBezTo>
                  <a:cubicBezTo>
                    <a:pt x="24" y="1141"/>
                    <a:pt x="0" y="1189"/>
                    <a:pt x="0" y="1285"/>
                  </a:cubicBezTo>
                  <a:cubicBezTo>
                    <a:pt x="0" y="1333"/>
                    <a:pt x="24" y="1429"/>
                    <a:pt x="72" y="1477"/>
                  </a:cubicBezTo>
                  <a:cubicBezTo>
                    <a:pt x="120" y="1525"/>
                    <a:pt x="192" y="1549"/>
                    <a:pt x="264" y="1549"/>
                  </a:cubicBezTo>
                  <a:cubicBezTo>
                    <a:pt x="336" y="1549"/>
                    <a:pt x="433" y="1525"/>
                    <a:pt x="481" y="1477"/>
                  </a:cubicBezTo>
                  <a:cubicBezTo>
                    <a:pt x="721" y="1141"/>
                    <a:pt x="937" y="757"/>
                    <a:pt x="1033" y="349"/>
                  </a:cubicBezTo>
                  <a:cubicBezTo>
                    <a:pt x="1081" y="205"/>
                    <a:pt x="985" y="37"/>
                    <a:pt x="841" y="13"/>
                  </a:cubicBezTo>
                  <a:cubicBezTo>
                    <a:pt x="815" y="4"/>
                    <a:pt x="789"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2"/>
            <p:cNvSpPr/>
            <p:nvPr/>
          </p:nvSpPr>
          <p:spPr>
            <a:xfrm>
              <a:off x="4655775" y="3358225"/>
              <a:ext cx="27025" cy="48650"/>
            </a:xfrm>
            <a:custGeom>
              <a:avLst/>
              <a:gdLst/>
              <a:ahLst/>
              <a:cxnLst/>
              <a:rect l="l" t="t" r="r" b="b"/>
              <a:pathLst>
                <a:path w="1081" h="1946" extrusionOk="0">
                  <a:moveTo>
                    <a:pt x="765" y="0"/>
                  </a:moveTo>
                  <a:cubicBezTo>
                    <a:pt x="649" y="0"/>
                    <a:pt x="544" y="86"/>
                    <a:pt x="505" y="205"/>
                  </a:cubicBezTo>
                  <a:cubicBezTo>
                    <a:pt x="337" y="661"/>
                    <a:pt x="193" y="1141"/>
                    <a:pt x="49" y="1597"/>
                  </a:cubicBezTo>
                  <a:cubicBezTo>
                    <a:pt x="1" y="1741"/>
                    <a:pt x="97" y="1909"/>
                    <a:pt x="241" y="1933"/>
                  </a:cubicBezTo>
                  <a:cubicBezTo>
                    <a:pt x="266" y="1941"/>
                    <a:pt x="292" y="1945"/>
                    <a:pt x="317" y="1945"/>
                  </a:cubicBezTo>
                  <a:cubicBezTo>
                    <a:pt x="433" y="1945"/>
                    <a:pt x="537" y="1859"/>
                    <a:pt x="577" y="1741"/>
                  </a:cubicBezTo>
                  <a:lnTo>
                    <a:pt x="1033" y="349"/>
                  </a:lnTo>
                  <a:cubicBezTo>
                    <a:pt x="1081" y="205"/>
                    <a:pt x="985" y="37"/>
                    <a:pt x="841" y="13"/>
                  </a:cubicBezTo>
                  <a:cubicBezTo>
                    <a:pt x="815" y="4"/>
                    <a:pt x="790" y="0"/>
                    <a:pt x="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2"/>
            <p:cNvSpPr/>
            <p:nvPr/>
          </p:nvSpPr>
          <p:spPr>
            <a:xfrm>
              <a:off x="4675575" y="3273800"/>
              <a:ext cx="18025" cy="39250"/>
            </a:xfrm>
            <a:custGeom>
              <a:avLst/>
              <a:gdLst/>
              <a:ahLst/>
              <a:cxnLst/>
              <a:rect l="l" t="t" r="r" b="b"/>
              <a:pathLst>
                <a:path w="721" h="1570" extrusionOk="0">
                  <a:moveTo>
                    <a:pt x="473" y="1"/>
                  </a:moveTo>
                  <a:cubicBezTo>
                    <a:pt x="339" y="1"/>
                    <a:pt x="190" y="74"/>
                    <a:pt x="169" y="221"/>
                  </a:cubicBezTo>
                  <a:cubicBezTo>
                    <a:pt x="121" y="557"/>
                    <a:pt x="73" y="893"/>
                    <a:pt x="25" y="1229"/>
                  </a:cubicBezTo>
                  <a:cubicBezTo>
                    <a:pt x="1" y="1301"/>
                    <a:pt x="1" y="1373"/>
                    <a:pt x="49" y="1445"/>
                  </a:cubicBezTo>
                  <a:cubicBezTo>
                    <a:pt x="73" y="1493"/>
                    <a:pt x="145" y="1565"/>
                    <a:pt x="217" y="1565"/>
                  </a:cubicBezTo>
                  <a:cubicBezTo>
                    <a:pt x="232" y="1568"/>
                    <a:pt x="248" y="1570"/>
                    <a:pt x="265" y="1570"/>
                  </a:cubicBezTo>
                  <a:cubicBezTo>
                    <a:pt x="383" y="1570"/>
                    <a:pt x="532" y="1499"/>
                    <a:pt x="553" y="1373"/>
                  </a:cubicBezTo>
                  <a:cubicBezTo>
                    <a:pt x="601" y="1037"/>
                    <a:pt x="673" y="701"/>
                    <a:pt x="721" y="365"/>
                  </a:cubicBezTo>
                  <a:cubicBezTo>
                    <a:pt x="721" y="293"/>
                    <a:pt x="721" y="221"/>
                    <a:pt x="697" y="149"/>
                  </a:cubicBezTo>
                  <a:cubicBezTo>
                    <a:pt x="649" y="77"/>
                    <a:pt x="577" y="29"/>
                    <a:pt x="529" y="5"/>
                  </a:cubicBezTo>
                  <a:cubicBezTo>
                    <a:pt x="511" y="2"/>
                    <a:pt x="492" y="1"/>
                    <a:pt x="4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2"/>
            <p:cNvSpPr/>
            <p:nvPr/>
          </p:nvSpPr>
          <p:spPr>
            <a:xfrm>
              <a:off x="4683975" y="3180300"/>
              <a:ext cx="13825" cy="36025"/>
            </a:xfrm>
            <a:custGeom>
              <a:avLst/>
              <a:gdLst/>
              <a:ahLst/>
              <a:cxnLst/>
              <a:rect l="l" t="t" r="r" b="b"/>
              <a:pathLst>
                <a:path w="553" h="1441" extrusionOk="0">
                  <a:moveTo>
                    <a:pt x="289" y="1"/>
                  </a:moveTo>
                  <a:cubicBezTo>
                    <a:pt x="145" y="25"/>
                    <a:pt x="1" y="145"/>
                    <a:pt x="1" y="289"/>
                  </a:cubicBezTo>
                  <a:lnTo>
                    <a:pt x="1" y="1153"/>
                  </a:lnTo>
                  <a:cubicBezTo>
                    <a:pt x="1" y="1321"/>
                    <a:pt x="145" y="1441"/>
                    <a:pt x="289" y="1441"/>
                  </a:cubicBezTo>
                  <a:cubicBezTo>
                    <a:pt x="433" y="1441"/>
                    <a:pt x="553" y="1321"/>
                    <a:pt x="553" y="1153"/>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2"/>
            <p:cNvSpPr/>
            <p:nvPr/>
          </p:nvSpPr>
          <p:spPr>
            <a:xfrm>
              <a:off x="4680975" y="3108650"/>
              <a:ext cx="17425" cy="32925"/>
            </a:xfrm>
            <a:custGeom>
              <a:avLst/>
              <a:gdLst/>
              <a:ahLst/>
              <a:cxnLst/>
              <a:rect l="l" t="t" r="r" b="b"/>
              <a:pathLst>
                <a:path w="697" h="1317" extrusionOk="0">
                  <a:moveTo>
                    <a:pt x="280" y="1"/>
                  </a:moveTo>
                  <a:cubicBezTo>
                    <a:pt x="259" y="1"/>
                    <a:pt x="238" y="3"/>
                    <a:pt x="217" y="11"/>
                  </a:cubicBezTo>
                  <a:cubicBezTo>
                    <a:pt x="145" y="35"/>
                    <a:pt x="73" y="83"/>
                    <a:pt x="49" y="131"/>
                  </a:cubicBezTo>
                  <a:cubicBezTo>
                    <a:pt x="1" y="203"/>
                    <a:pt x="1" y="275"/>
                    <a:pt x="25" y="347"/>
                  </a:cubicBezTo>
                  <a:lnTo>
                    <a:pt x="145" y="1115"/>
                  </a:lnTo>
                  <a:cubicBezTo>
                    <a:pt x="169" y="1163"/>
                    <a:pt x="217" y="1235"/>
                    <a:pt x="289" y="1283"/>
                  </a:cubicBezTo>
                  <a:cubicBezTo>
                    <a:pt x="323" y="1300"/>
                    <a:pt x="381" y="1317"/>
                    <a:pt x="437" y="1317"/>
                  </a:cubicBezTo>
                  <a:cubicBezTo>
                    <a:pt x="460" y="1317"/>
                    <a:pt x="484" y="1314"/>
                    <a:pt x="505" y="1307"/>
                  </a:cubicBezTo>
                  <a:cubicBezTo>
                    <a:pt x="553" y="1283"/>
                    <a:pt x="625" y="1235"/>
                    <a:pt x="673" y="1163"/>
                  </a:cubicBezTo>
                  <a:cubicBezTo>
                    <a:pt x="697" y="1091"/>
                    <a:pt x="697" y="1043"/>
                    <a:pt x="697" y="947"/>
                  </a:cubicBezTo>
                  <a:lnTo>
                    <a:pt x="553" y="203"/>
                  </a:lnTo>
                  <a:cubicBezTo>
                    <a:pt x="553" y="155"/>
                    <a:pt x="481" y="83"/>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2"/>
            <p:cNvSpPr/>
            <p:nvPr/>
          </p:nvSpPr>
          <p:spPr>
            <a:xfrm>
              <a:off x="4668375" y="3043250"/>
              <a:ext cx="17425" cy="38925"/>
            </a:xfrm>
            <a:custGeom>
              <a:avLst/>
              <a:gdLst/>
              <a:ahLst/>
              <a:cxnLst/>
              <a:rect l="l" t="t" r="r" b="b"/>
              <a:pathLst>
                <a:path w="697" h="1557" extrusionOk="0">
                  <a:moveTo>
                    <a:pt x="260" y="0"/>
                  </a:moveTo>
                  <a:cubicBezTo>
                    <a:pt x="237" y="0"/>
                    <a:pt x="214" y="3"/>
                    <a:pt x="193" y="10"/>
                  </a:cubicBezTo>
                  <a:cubicBezTo>
                    <a:pt x="121" y="34"/>
                    <a:pt x="73" y="82"/>
                    <a:pt x="25" y="130"/>
                  </a:cubicBezTo>
                  <a:cubicBezTo>
                    <a:pt x="1" y="202"/>
                    <a:pt x="1" y="274"/>
                    <a:pt x="1" y="346"/>
                  </a:cubicBezTo>
                  <a:cubicBezTo>
                    <a:pt x="49" y="682"/>
                    <a:pt x="97" y="1018"/>
                    <a:pt x="145" y="1354"/>
                  </a:cubicBezTo>
                  <a:cubicBezTo>
                    <a:pt x="169" y="1426"/>
                    <a:pt x="217" y="1498"/>
                    <a:pt x="289" y="1522"/>
                  </a:cubicBezTo>
                  <a:cubicBezTo>
                    <a:pt x="323" y="1539"/>
                    <a:pt x="381" y="1556"/>
                    <a:pt x="437" y="1556"/>
                  </a:cubicBezTo>
                  <a:cubicBezTo>
                    <a:pt x="460" y="1556"/>
                    <a:pt x="484" y="1553"/>
                    <a:pt x="505" y="1546"/>
                  </a:cubicBezTo>
                  <a:cubicBezTo>
                    <a:pt x="553" y="1522"/>
                    <a:pt x="625" y="1474"/>
                    <a:pt x="673" y="1426"/>
                  </a:cubicBezTo>
                  <a:cubicBezTo>
                    <a:pt x="697" y="1354"/>
                    <a:pt x="697" y="1282"/>
                    <a:pt x="697" y="1210"/>
                  </a:cubicBezTo>
                  <a:cubicBezTo>
                    <a:pt x="649" y="874"/>
                    <a:pt x="601" y="538"/>
                    <a:pt x="553" y="202"/>
                  </a:cubicBezTo>
                  <a:cubicBezTo>
                    <a:pt x="529" y="154"/>
                    <a:pt x="457" y="82"/>
                    <a:pt x="409" y="34"/>
                  </a:cubicBezTo>
                  <a:cubicBezTo>
                    <a:pt x="375" y="17"/>
                    <a:pt x="317"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2"/>
            <p:cNvSpPr/>
            <p:nvPr/>
          </p:nvSpPr>
          <p:spPr>
            <a:xfrm>
              <a:off x="4655775" y="2980775"/>
              <a:ext cx="21625" cy="39050"/>
            </a:xfrm>
            <a:custGeom>
              <a:avLst/>
              <a:gdLst/>
              <a:ahLst/>
              <a:cxnLst/>
              <a:rect l="l" t="t" r="r" b="b"/>
              <a:pathLst>
                <a:path w="865" h="1562" extrusionOk="0">
                  <a:moveTo>
                    <a:pt x="295" y="1"/>
                  </a:moveTo>
                  <a:cubicBezTo>
                    <a:pt x="268" y="1"/>
                    <a:pt x="242" y="4"/>
                    <a:pt x="217" y="13"/>
                  </a:cubicBezTo>
                  <a:cubicBezTo>
                    <a:pt x="73" y="61"/>
                    <a:pt x="1" y="205"/>
                    <a:pt x="25" y="349"/>
                  </a:cubicBezTo>
                  <a:cubicBezTo>
                    <a:pt x="121" y="685"/>
                    <a:pt x="217" y="1021"/>
                    <a:pt x="289" y="1357"/>
                  </a:cubicBezTo>
                  <a:cubicBezTo>
                    <a:pt x="328" y="1476"/>
                    <a:pt x="449" y="1562"/>
                    <a:pt x="571" y="1562"/>
                  </a:cubicBezTo>
                  <a:cubicBezTo>
                    <a:pt x="597" y="1562"/>
                    <a:pt x="623" y="1558"/>
                    <a:pt x="649" y="1549"/>
                  </a:cubicBezTo>
                  <a:cubicBezTo>
                    <a:pt x="793" y="1501"/>
                    <a:pt x="865" y="1357"/>
                    <a:pt x="841" y="1189"/>
                  </a:cubicBezTo>
                  <a:cubicBezTo>
                    <a:pt x="745" y="877"/>
                    <a:pt x="649" y="541"/>
                    <a:pt x="577" y="205"/>
                  </a:cubicBezTo>
                  <a:cubicBezTo>
                    <a:pt x="537" y="87"/>
                    <a:pt x="416"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2"/>
            <p:cNvSpPr/>
            <p:nvPr/>
          </p:nvSpPr>
          <p:spPr>
            <a:xfrm>
              <a:off x="4644975" y="2905975"/>
              <a:ext cx="19825" cy="32775"/>
            </a:xfrm>
            <a:custGeom>
              <a:avLst/>
              <a:gdLst/>
              <a:ahLst/>
              <a:cxnLst/>
              <a:rect l="l" t="t" r="r" b="b"/>
              <a:pathLst>
                <a:path w="793" h="1311" extrusionOk="0">
                  <a:moveTo>
                    <a:pt x="377" y="0"/>
                  </a:moveTo>
                  <a:cubicBezTo>
                    <a:pt x="248" y="0"/>
                    <a:pt x="114" y="71"/>
                    <a:pt x="73" y="197"/>
                  </a:cubicBezTo>
                  <a:cubicBezTo>
                    <a:pt x="1" y="533"/>
                    <a:pt x="49" y="893"/>
                    <a:pt x="217" y="1181"/>
                  </a:cubicBezTo>
                  <a:cubicBezTo>
                    <a:pt x="265" y="1262"/>
                    <a:pt x="370" y="1311"/>
                    <a:pt x="469" y="1311"/>
                  </a:cubicBezTo>
                  <a:cubicBezTo>
                    <a:pt x="516" y="1311"/>
                    <a:pt x="562" y="1300"/>
                    <a:pt x="601" y="1277"/>
                  </a:cubicBezTo>
                  <a:cubicBezTo>
                    <a:pt x="721" y="1205"/>
                    <a:pt x="793" y="1037"/>
                    <a:pt x="697" y="893"/>
                  </a:cubicBezTo>
                  <a:cubicBezTo>
                    <a:pt x="697" y="869"/>
                    <a:pt x="673" y="845"/>
                    <a:pt x="673" y="821"/>
                  </a:cubicBezTo>
                  <a:cubicBezTo>
                    <a:pt x="649" y="749"/>
                    <a:pt x="625" y="677"/>
                    <a:pt x="601" y="629"/>
                  </a:cubicBezTo>
                  <a:cubicBezTo>
                    <a:pt x="601" y="557"/>
                    <a:pt x="601" y="485"/>
                    <a:pt x="601" y="437"/>
                  </a:cubicBezTo>
                  <a:cubicBezTo>
                    <a:pt x="625" y="413"/>
                    <a:pt x="625" y="389"/>
                    <a:pt x="625" y="365"/>
                  </a:cubicBezTo>
                  <a:cubicBezTo>
                    <a:pt x="649" y="293"/>
                    <a:pt x="625" y="197"/>
                    <a:pt x="601" y="149"/>
                  </a:cubicBezTo>
                  <a:cubicBezTo>
                    <a:pt x="553" y="77"/>
                    <a:pt x="505" y="29"/>
                    <a:pt x="433" y="5"/>
                  </a:cubicBezTo>
                  <a:cubicBezTo>
                    <a:pt x="414" y="2"/>
                    <a:pt x="396"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2"/>
            <p:cNvSpPr/>
            <p:nvPr/>
          </p:nvSpPr>
          <p:spPr>
            <a:xfrm>
              <a:off x="4637175" y="2855825"/>
              <a:ext cx="18025" cy="23275"/>
            </a:xfrm>
            <a:custGeom>
              <a:avLst/>
              <a:gdLst/>
              <a:ahLst/>
              <a:cxnLst/>
              <a:rect l="l" t="t" r="r" b="b"/>
              <a:pathLst>
                <a:path w="721" h="931" extrusionOk="0">
                  <a:moveTo>
                    <a:pt x="277" y="0"/>
                  </a:moveTo>
                  <a:cubicBezTo>
                    <a:pt x="259" y="0"/>
                    <a:pt x="241" y="6"/>
                    <a:pt x="217" y="18"/>
                  </a:cubicBezTo>
                  <a:cubicBezTo>
                    <a:pt x="168" y="43"/>
                    <a:pt x="96" y="67"/>
                    <a:pt x="48" y="139"/>
                  </a:cubicBezTo>
                  <a:cubicBezTo>
                    <a:pt x="24" y="211"/>
                    <a:pt x="0" y="283"/>
                    <a:pt x="24" y="355"/>
                  </a:cubicBezTo>
                  <a:cubicBezTo>
                    <a:pt x="72" y="475"/>
                    <a:pt x="120" y="595"/>
                    <a:pt x="168" y="739"/>
                  </a:cubicBezTo>
                  <a:cubicBezTo>
                    <a:pt x="168" y="763"/>
                    <a:pt x="193" y="787"/>
                    <a:pt x="217" y="835"/>
                  </a:cubicBezTo>
                  <a:cubicBezTo>
                    <a:pt x="241" y="859"/>
                    <a:pt x="265" y="883"/>
                    <a:pt x="289" y="907"/>
                  </a:cubicBezTo>
                  <a:cubicBezTo>
                    <a:pt x="313" y="907"/>
                    <a:pt x="361" y="931"/>
                    <a:pt x="385" y="931"/>
                  </a:cubicBezTo>
                  <a:lnTo>
                    <a:pt x="505" y="931"/>
                  </a:lnTo>
                  <a:cubicBezTo>
                    <a:pt x="577" y="907"/>
                    <a:pt x="649" y="859"/>
                    <a:pt x="673" y="787"/>
                  </a:cubicBezTo>
                  <a:cubicBezTo>
                    <a:pt x="697" y="739"/>
                    <a:pt x="721" y="643"/>
                    <a:pt x="697" y="571"/>
                  </a:cubicBezTo>
                  <a:cubicBezTo>
                    <a:pt x="649" y="451"/>
                    <a:pt x="601" y="331"/>
                    <a:pt x="577" y="211"/>
                  </a:cubicBezTo>
                  <a:cubicBezTo>
                    <a:pt x="553" y="163"/>
                    <a:pt x="553" y="139"/>
                    <a:pt x="529" y="115"/>
                  </a:cubicBezTo>
                  <a:cubicBezTo>
                    <a:pt x="505" y="91"/>
                    <a:pt x="481" y="67"/>
                    <a:pt x="433" y="43"/>
                  </a:cubicBezTo>
                  <a:cubicBezTo>
                    <a:pt x="409" y="18"/>
                    <a:pt x="385"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2"/>
            <p:cNvSpPr/>
            <p:nvPr/>
          </p:nvSpPr>
          <p:spPr>
            <a:xfrm>
              <a:off x="4629375" y="2784500"/>
              <a:ext cx="19825" cy="32700"/>
            </a:xfrm>
            <a:custGeom>
              <a:avLst/>
              <a:gdLst/>
              <a:ahLst/>
              <a:cxnLst/>
              <a:rect l="l" t="t" r="r" b="b"/>
              <a:pathLst>
                <a:path w="793" h="1308" extrusionOk="0">
                  <a:moveTo>
                    <a:pt x="343" y="1"/>
                  </a:moveTo>
                  <a:cubicBezTo>
                    <a:pt x="225" y="1"/>
                    <a:pt x="111" y="74"/>
                    <a:pt x="72" y="207"/>
                  </a:cubicBezTo>
                  <a:cubicBezTo>
                    <a:pt x="0" y="519"/>
                    <a:pt x="48" y="879"/>
                    <a:pt x="216" y="1167"/>
                  </a:cubicBezTo>
                  <a:cubicBezTo>
                    <a:pt x="265" y="1249"/>
                    <a:pt x="369" y="1308"/>
                    <a:pt x="468" y="1308"/>
                  </a:cubicBezTo>
                  <a:cubicBezTo>
                    <a:pt x="515" y="1308"/>
                    <a:pt x="562" y="1294"/>
                    <a:pt x="601" y="1263"/>
                  </a:cubicBezTo>
                  <a:cubicBezTo>
                    <a:pt x="721" y="1191"/>
                    <a:pt x="793" y="1023"/>
                    <a:pt x="697" y="879"/>
                  </a:cubicBezTo>
                  <a:cubicBezTo>
                    <a:pt x="697" y="855"/>
                    <a:pt x="673" y="831"/>
                    <a:pt x="673" y="807"/>
                  </a:cubicBezTo>
                  <a:cubicBezTo>
                    <a:pt x="649" y="735"/>
                    <a:pt x="625" y="687"/>
                    <a:pt x="601" y="615"/>
                  </a:cubicBezTo>
                  <a:cubicBezTo>
                    <a:pt x="601" y="543"/>
                    <a:pt x="601" y="495"/>
                    <a:pt x="601" y="423"/>
                  </a:cubicBezTo>
                  <a:cubicBezTo>
                    <a:pt x="625" y="399"/>
                    <a:pt x="625" y="375"/>
                    <a:pt x="625" y="351"/>
                  </a:cubicBezTo>
                  <a:cubicBezTo>
                    <a:pt x="649" y="279"/>
                    <a:pt x="625" y="207"/>
                    <a:pt x="601" y="135"/>
                  </a:cubicBezTo>
                  <a:cubicBezTo>
                    <a:pt x="553" y="63"/>
                    <a:pt x="505" y="15"/>
                    <a:pt x="432" y="15"/>
                  </a:cubicBezTo>
                  <a:cubicBezTo>
                    <a:pt x="403" y="5"/>
                    <a:pt x="373" y="1"/>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2"/>
            <p:cNvSpPr/>
            <p:nvPr/>
          </p:nvSpPr>
          <p:spPr>
            <a:xfrm>
              <a:off x="4638375" y="2727850"/>
              <a:ext cx="18025" cy="14450"/>
            </a:xfrm>
            <a:custGeom>
              <a:avLst/>
              <a:gdLst/>
              <a:ahLst/>
              <a:cxnLst/>
              <a:rect l="l" t="t" r="r" b="b"/>
              <a:pathLst>
                <a:path w="721" h="578" extrusionOk="0">
                  <a:moveTo>
                    <a:pt x="361" y="1"/>
                  </a:moveTo>
                  <a:cubicBezTo>
                    <a:pt x="0" y="1"/>
                    <a:pt x="0" y="577"/>
                    <a:pt x="361" y="577"/>
                  </a:cubicBezTo>
                  <a:cubicBezTo>
                    <a:pt x="721" y="577"/>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2"/>
            <p:cNvSpPr/>
            <p:nvPr/>
          </p:nvSpPr>
          <p:spPr>
            <a:xfrm>
              <a:off x="4657575" y="2762350"/>
              <a:ext cx="24625" cy="55050"/>
            </a:xfrm>
            <a:custGeom>
              <a:avLst/>
              <a:gdLst/>
              <a:ahLst/>
              <a:cxnLst/>
              <a:rect l="l" t="t" r="r" b="b"/>
              <a:pathLst>
                <a:path w="985" h="2202" extrusionOk="0">
                  <a:moveTo>
                    <a:pt x="318" y="1"/>
                  </a:moveTo>
                  <a:cubicBezTo>
                    <a:pt x="292" y="1"/>
                    <a:pt x="266" y="5"/>
                    <a:pt x="241" y="13"/>
                  </a:cubicBezTo>
                  <a:cubicBezTo>
                    <a:pt x="97" y="61"/>
                    <a:pt x="1" y="205"/>
                    <a:pt x="49" y="373"/>
                  </a:cubicBezTo>
                  <a:cubicBezTo>
                    <a:pt x="169" y="901"/>
                    <a:pt x="289" y="1453"/>
                    <a:pt x="409" y="1981"/>
                  </a:cubicBezTo>
                  <a:cubicBezTo>
                    <a:pt x="430" y="2110"/>
                    <a:pt x="567" y="2201"/>
                    <a:pt x="699" y="2201"/>
                  </a:cubicBezTo>
                  <a:cubicBezTo>
                    <a:pt x="715" y="2201"/>
                    <a:pt x="730" y="2200"/>
                    <a:pt x="745" y="2197"/>
                  </a:cubicBezTo>
                  <a:cubicBezTo>
                    <a:pt x="889" y="2125"/>
                    <a:pt x="985" y="2005"/>
                    <a:pt x="937" y="1837"/>
                  </a:cubicBezTo>
                  <a:lnTo>
                    <a:pt x="577" y="205"/>
                  </a:ln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2"/>
            <p:cNvSpPr/>
            <p:nvPr/>
          </p:nvSpPr>
          <p:spPr>
            <a:xfrm>
              <a:off x="4674975" y="2846425"/>
              <a:ext cx="21025" cy="29900"/>
            </a:xfrm>
            <a:custGeom>
              <a:avLst/>
              <a:gdLst/>
              <a:ahLst/>
              <a:cxnLst/>
              <a:rect l="l" t="t" r="r" b="b"/>
              <a:pathLst>
                <a:path w="841" h="1196" extrusionOk="0">
                  <a:moveTo>
                    <a:pt x="284" y="1"/>
                  </a:moveTo>
                  <a:cubicBezTo>
                    <a:pt x="261" y="1"/>
                    <a:pt x="238" y="3"/>
                    <a:pt x="217" y="10"/>
                  </a:cubicBezTo>
                  <a:cubicBezTo>
                    <a:pt x="145" y="34"/>
                    <a:pt x="97" y="82"/>
                    <a:pt x="49" y="130"/>
                  </a:cubicBezTo>
                  <a:cubicBezTo>
                    <a:pt x="25" y="202"/>
                    <a:pt x="1" y="298"/>
                    <a:pt x="25" y="346"/>
                  </a:cubicBezTo>
                  <a:cubicBezTo>
                    <a:pt x="97" y="563"/>
                    <a:pt x="193" y="779"/>
                    <a:pt x="265" y="971"/>
                  </a:cubicBezTo>
                  <a:cubicBezTo>
                    <a:pt x="289" y="1043"/>
                    <a:pt x="337" y="1115"/>
                    <a:pt x="385" y="1139"/>
                  </a:cubicBezTo>
                  <a:cubicBezTo>
                    <a:pt x="437" y="1174"/>
                    <a:pt x="503" y="1196"/>
                    <a:pt x="553" y="1196"/>
                  </a:cubicBezTo>
                  <a:cubicBezTo>
                    <a:pt x="572" y="1196"/>
                    <a:pt x="588" y="1193"/>
                    <a:pt x="601" y="1187"/>
                  </a:cubicBezTo>
                  <a:cubicBezTo>
                    <a:pt x="673" y="1163"/>
                    <a:pt x="745" y="1115"/>
                    <a:pt x="769" y="1043"/>
                  </a:cubicBezTo>
                  <a:cubicBezTo>
                    <a:pt x="817" y="995"/>
                    <a:pt x="841" y="899"/>
                    <a:pt x="817" y="827"/>
                  </a:cubicBezTo>
                  <a:cubicBezTo>
                    <a:pt x="721" y="635"/>
                    <a:pt x="649" y="419"/>
                    <a:pt x="553" y="202"/>
                  </a:cubicBezTo>
                  <a:cubicBezTo>
                    <a:pt x="529" y="130"/>
                    <a:pt x="505" y="82"/>
                    <a:pt x="433" y="34"/>
                  </a:cubicBezTo>
                  <a:cubicBezTo>
                    <a:pt x="399" y="17"/>
                    <a:pt x="341"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2"/>
            <p:cNvSpPr/>
            <p:nvPr/>
          </p:nvSpPr>
          <p:spPr>
            <a:xfrm>
              <a:off x="4689375" y="2902775"/>
              <a:ext cx="22225" cy="36050"/>
            </a:xfrm>
            <a:custGeom>
              <a:avLst/>
              <a:gdLst/>
              <a:ahLst/>
              <a:cxnLst/>
              <a:rect l="l" t="t" r="r" b="b"/>
              <a:pathLst>
                <a:path w="889" h="1442" extrusionOk="0">
                  <a:moveTo>
                    <a:pt x="319" y="0"/>
                  </a:moveTo>
                  <a:cubicBezTo>
                    <a:pt x="292" y="0"/>
                    <a:pt x="266" y="4"/>
                    <a:pt x="241" y="13"/>
                  </a:cubicBezTo>
                  <a:cubicBezTo>
                    <a:pt x="97" y="61"/>
                    <a:pt x="1" y="205"/>
                    <a:pt x="49" y="349"/>
                  </a:cubicBezTo>
                  <a:lnTo>
                    <a:pt x="313" y="1237"/>
                  </a:lnTo>
                  <a:cubicBezTo>
                    <a:pt x="332" y="1355"/>
                    <a:pt x="450" y="1441"/>
                    <a:pt x="571" y="1441"/>
                  </a:cubicBezTo>
                  <a:cubicBezTo>
                    <a:pt x="597" y="1441"/>
                    <a:pt x="623" y="1437"/>
                    <a:pt x="649" y="1429"/>
                  </a:cubicBezTo>
                  <a:cubicBezTo>
                    <a:pt x="793" y="1381"/>
                    <a:pt x="889" y="1237"/>
                    <a:pt x="841" y="1093"/>
                  </a:cubicBezTo>
                  <a:lnTo>
                    <a:pt x="601" y="205"/>
                  </a:lnTo>
                  <a:cubicBezTo>
                    <a:pt x="561"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2"/>
            <p:cNvSpPr/>
            <p:nvPr/>
          </p:nvSpPr>
          <p:spPr>
            <a:xfrm>
              <a:off x="4705575" y="2968175"/>
              <a:ext cx="24025" cy="48650"/>
            </a:xfrm>
            <a:custGeom>
              <a:avLst/>
              <a:gdLst/>
              <a:ahLst/>
              <a:cxnLst/>
              <a:rect l="l" t="t" r="r" b="b"/>
              <a:pathLst>
                <a:path w="961" h="1946" extrusionOk="0">
                  <a:moveTo>
                    <a:pt x="319" y="0"/>
                  </a:moveTo>
                  <a:cubicBezTo>
                    <a:pt x="293" y="0"/>
                    <a:pt x="266" y="4"/>
                    <a:pt x="241" y="13"/>
                  </a:cubicBezTo>
                  <a:cubicBezTo>
                    <a:pt x="97" y="61"/>
                    <a:pt x="1" y="205"/>
                    <a:pt x="49" y="349"/>
                  </a:cubicBezTo>
                  <a:cubicBezTo>
                    <a:pt x="145" y="829"/>
                    <a:pt x="265" y="1285"/>
                    <a:pt x="385" y="1741"/>
                  </a:cubicBezTo>
                  <a:cubicBezTo>
                    <a:pt x="405" y="1860"/>
                    <a:pt x="522" y="1946"/>
                    <a:pt x="643" y="1946"/>
                  </a:cubicBezTo>
                  <a:cubicBezTo>
                    <a:pt x="669" y="1946"/>
                    <a:pt x="695" y="1942"/>
                    <a:pt x="721" y="1933"/>
                  </a:cubicBezTo>
                  <a:cubicBezTo>
                    <a:pt x="865" y="1885"/>
                    <a:pt x="961" y="1741"/>
                    <a:pt x="913" y="1597"/>
                  </a:cubicBezTo>
                  <a:cubicBezTo>
                    <a:pt x="793" y="1141"/>
                    <a:pt x="697" y="661"/>
                    <a:pt x="577" y="205"/>
                  </a:cubicBezTo>
                  <a:cubicBezTo>
                    <a:pt x="557"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2"/>
            <p:cNvSpPr/>
            <p:nvPr/>
          </p:nvSpPr>
          <p:spPr>
            <a:xfrm>
              <a:off x="4715175" y="3068100"/>
              <a:ext cx="18025" cy="26425"/>
            </a:xfrm>
            <a:custGeom>
              <a:avLst/>
              <a:gdLst/>
              <a:ahLst/>
              <a:cxnLst/>
              <a:rect l="l" t="t" r="r" b="b"/>
              <a:pathLst>
                <a:path w="721" h="1057" extrusionOk="0">
                  <a:moveTo>
                    <a:pt x="289" y="0"/>
                  </a:moveTo>
                  <a:cubicBezTo>
                    <a:pt x="217" y="0"/>
                    <a:pt x="145" y="24"/>
                    <a:pt x="97" y="96"/>
                  </a:cubicBezTo>
                  <a:cubicBezTo>
                    <a:pt x="49" y="144"/>
                    <a:pt x="1" y="216"/>
                    <a:pt x="1" y="288"/>
                  </a:cubicBezTo>
                  <a:cubicBezTo>
                    <a:pt x="1" y="360"/>
                    <a:pt x="25" y="408"/>
                    <a:pt x="73" y="480"/>
                  </a:cubicBezTo>
                  <a:cubicBezTo>
                    <a:pt x="97" y="504"/>
                    <a:pt x="121" y="504"/>
                    <a:pt x="121" y="528"/>
                  </a:cubicBezTo>
                  <a:cubicBezTo>
                    <a:pt x="121" y="552"/>
                    <a:pt x="145" y="576"/>
                    <a:pt x="145" y="600"/>
                  </a:cubicBezTo>
                  <a:cubicBezTo>
                    <a:pt x="145" y="624"/>
                    <a:pt x="145" y="648"/>
                    <a:pt x="145" y="672"/>
                  </a:cubicBezTo>
                  <a:cubicBezTo>
                    <a:pt x="145" y="672"/>
                    <a:pt x="145" y="696"/>
                    <a:pt x="145" y="696"/>
                  </a:cubicBezTo>
                  <a:cubicBezTo>
                    <a:pt x="121" y="768"/>
                    <a:pt x="121" y="864"/>
                    <a:pt x="169" y="912"/>
                  </a:cubicBezTo>
                  <a:cubicBezTo>
                    <a:pt x="193" y="984"/>
                    <a:pt x="265" y="1032"/>
                    <a:pt x="337" y="1056"/>
                  </a:cubicBezTo>
                  <a:cubicBezTo>
                    <a:pt x="409" y="1056"/>
                    <a:pt x="481" y="1056"/>
                    <a:pt x="553" y="1032"/>
                  </a:cubicBezTo>
                  <a:cubicBezTo>
                    <a:pt x="601" y="984"/>
                    <a:pt x="649" y="936"/>
                    <a:pt x="673" y="864"/>
                  </a:cubicBezTo>
                  <a:cubicBezTo>
                    <a:pt x="721" y="720"/>
                    <a:pt x="721" y="576"/>
                    <a:pt x="673" y="432"/>
                  </a:cubicBezTo>
                  <a:cubicBezTo>
                    <a:pt x="649" y="312"/>
                    <a:pt x="577" y="192"/>
                    <a:pt x="481" y="96"/>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2"/>
            <p:cNvSpPr/>
            <p:nvPr/>
          </p:nvSpPr>
          <p:spPr>
            <a:xfrm>
              <a:off x="4727775" y="3133500"/>
              <a:ext cx="13825" cy="30025"/>
            </a:xfrm>
            <a:custGeom>
              <a:avLst/>
              <a:gdLst/>
              <a:ahLst/>
              <a:cxnLst/>
              <a:rect l="l" t="t" r="r" b="b"/>
              <a:pathLst>
                <a:path w="553" h="1201" extrusionOk="0">
                  <a:moveTo>
                    <a:pt x="289" y="1"/>
                  </a:moveTo>
                  <a:cubicBezTo>
                    <a:pt x="121" y="25"/>
                    <a:pt x="1" y="145"/>
                    <a:pt x="1" y="289"/>
                  </a:cubicBezTo>
                  <a:lnTo>
                    <a:pt x="1" y="913"/>
                  </a:lnTo>
                  <a:cubicBezTo>
                    <a:pt x="1" y="985"/>
                    <a:pt x="25" y="1057"/>
                    <a:pt x="73" y="1105"/>
                  </a:cubicBezTo>
                  <a:cubicBezTo>
                    <a:pt x="121" y="1153"/>
                    <a:pt x="217" y="1201"/>
                    <a:pt x="289" y="1201"/>
                  </a:cubicBezTo>
                  <a:cubicBezTo>
                    <a:pt x="433" y="1177"/>
                    <a:pt x="553" y="1081"/>
                    <a:pt x="553" y="913"/>
                  </a:cubicBezTo>
                  <a:lnTo>
                    <a:pt x="553" y="289"/>
                  </a:lnTo>
                  <a:cubicBezTo>
                    <a:pt x="553" y="217"/>
                    <a:pt x="529" y="145"/>
                    <a:pt x="481" y="97"/>
                  </a:cubicBez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2"/>
            <p:cNvSpPr/>
            <p:nvPr/>
          </p:nvSpPr>
          <p:spPr>
            <a:xfrm>
              <a:off x="4730775" y="3195900"/>
              <a:ext cx="13825" cy="45650"/>
            </a:xfrm>
            <a:custGeom>
              <a:avLst/>
              <a:gdLst/>
              <a:ahLst/>
              <a:cxnLst/>
              <a:rect l="l" t="t" r="r" b="b"/>
              <a:pathLst>
                <a:path w="553" h="1826" extrusionOk="0">
                  <a:moveTo>
                    <a:pt x="289" y="1"/>
                  </a:moveTo>
                  <a:cubicBezTo>
                    <a:pt x="145" y="25"/>
                    <a:pt x="1" y="145"/>
                    <a:pt x="1" y="289"/>
                  </a:cubicBezTo>
                  <a:lnTo>
                    <a:pt x="1" y="1537"/>
                  </a:lnTo>
                  <a:cubicBezTo>
                    <a:pt x="1" y="1681"/>
                    <a:pt x="145" y="1825"/>
                    <a:pt x="289" y="1825"/>
                  </a:cubicBezTo>
                  <a:cubicBezTo>
                    <a:pt x="433" y="1801"/>
                    <a:pt x="553" y="1705"/>
                    <a:pt x="553" y="1537"/>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2"/>
            <p:cNvSpPr/>
            <p:nvPr/>
          </p:nvSpPr>
          <p:spPr>
            <a:xfrm>
              <a:off x="4727175" y="3267925"/>
              <a:ext cx="17425" cy="29425"/>
            </a:xfrm>
            <a:custGeom>
              <a:avLst/>
              <a:gdLst/>
              <a:ahLst/>
              <a:cxnLst/>
              <a:rect l="l" t="t" r="r" b="b"/>
              <a:pathLst>
                <a:path w="697" h="1177" extrusionOk="0">
                  <a:moveTo>
                    <a:pt x="481" y="0"/>
                  </a:moveTo>
                  <a:cubicBezTo>
                    <a:pt x="409" y="0"/>
                    <a:pt x="337" y="0"/>
                    <a:pt x="265" y="24"/>
                  </a:cubicBezTo>
                  <a:cubicBezTo>
                    <a:pt x="217" y="72"/>
                    <a:pt x="145" y="120"/>
                    <a:pt x="145" y="192"/>
                  </a:cubicBezTo>
                  <a:cubicBezTo>
                    <a:pt x="97" y="408"/>
                    <a:pt x="49" y="624"/>
                    <a:pt x="25" y="816"/>
                  </a:cubicBezTo>
                  <a:cubicBezTo>
                    <a:pt x="1" y="888"/>
                    <a:pt x="1" y="984"/>
                    <a:pt x="49" y="1032"/>
                  </a:cubicBezTo>
                  <a:cubicBezTo>
                    <a:pt x="73" y="1104"/>
                    <a:pt x="145" y="1152"/>
                    <a:pt x="217" y="1176"/>
                  </a:cubicBezTo>
                  <a:cubicBezTo>
                    <a:pt x="289" y="1176"/>
                    <a:pt x="361" y="1176"/>
                    <a:pt x="433" y="1152"/>
                  </a:cubicBezTo>
                  <a:cubicBezTo>
                    <a:pt x="481" y="1104"/>
                    <a:pt x="529" y="1056"/>
                    <a:pt x="553" y="984"/>
                  </a:cubicBezTo>
                  <a:cubicBezTo>
                    <a:pt x="601" y="768"/>
                    <a:pt x="625" y="552"/>
                    <a:pt x="673" y="360"/>
                  </a:cubicBezTo>
                  <a:cubicBezTo>
                    <a:pt x="697" y="264"/>
                    <a:pt x="697" y="192"/>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2"/>
            <p:cNvSpPr/>
            <p:nvPr/>
          </p:nvSpPr>
          <p:spPr>
            <a:xfrm>
              <a:off x="4704975" y="3358525"/>
              <a:ext cx="21625" cy="41800"/>
            </a:xfrm>
            <a:custGeom>
              <a:avLst/>
              <a:gdLst/>
              <a:ahLst/>
              <a:cxnLst/>
              <a:rect l="l" t="t" r="r" b="b"/>
              <a:pathLst>
                <a:path w="865" h="1672" extrusionOk="0">
                  <a:moveTo>
                    <a:pt x="577" y="1"/>
                  </a:moveTo>
                  <a:cubicBezTo>
                    <a:pt x="433" y="1"/>
                    <a:pt x="289" y="121"/>
                    <a:pt x="289" y="265"/>
                  </a:cubicBezTo>
                  <a:cubicBezTo>
                    <a:pt x="289" y="361"/>
                    <a:pt x="289" y="457"/>
                    <a:pt x="289" y="553"/>
                  </a:cubicBezTo>
                  <a:cubicBezTo>
                    <a:pt x="289" y="558"/>
                    <a:pt x="289" y="567"/>
                    <a:pt x="289" y="577"/>
                  </a:cubicBezTo>
                  <a:cubicBezTo>
                    <a:pt x="289" y="601"/>
                    <a:pt x="265" y="625"/>
                    <a:pt x="265" y="649"/>
                  </a:cubicBezTo>
                  <a:cubicBezTo>
                    <a:pt x="265" y="697"/>
                    <a:pt x="265" y="721"/>
                    <a:pt x="241" y="769"/>
                  </a:cubicBezTo>
                  <a:cubicBezTo>
                    <a:pt x="217" y="865"/>
                    <a:pt x="193" y="961"/>
                    <a:pt x="169" y="1057"/>
                  </a:cubicBezTo>
                  <a:cubicBezTo>
                    <a:pt x="169" y="1057"/>
                    <a:pt x="145" y="1081"/>
                    <a:pt x="145" y="1105"/>
                  </a:cubicBezTo>
                  <a:cubicBezTo>
                    <a:pt x="145" y="1113"/>
                    <a:pt x="142" y="1129"/>
                    <a:pt x="139" y="1141"/>
                  </a:cubicBezTo>
                  <a:lnTo>
                    <a:pt x="139" y="1141"/>
                  </a:lnTo>
                  <a:cubicBezTo>
                    <a:pt x="117" y="1185"/>
                    <a:pt x="95" y="1227"/>
                    <a:pt x="73" y="1249"/>
                  </a:cubicBezTo>
                  <a:cubicBezTo>
                    <a:pt x="1" y="1393"/>
                    <a:pt x="49" y="1561"/>
                    <a:pt x="169" y="1633"/>
                  </a:cubicBezTo>
                  <a:cubicBezTo>
                    <a:pt x="220" y="1659"/>
                    <a:pt x="275" y="1672"/>
                    <a:pt x="328" y="1672"/>
                  </a:cubicBezTo>
                  <a:cubicBezTo>
                    <a:pt x="421" y="1672"/>
                    <a:pt x="507" y="1629"/>
                    <a:pt x="553" y="1537"/>
                  </a:cubicBezTo>
                  <a:cubicBezTo>
                    <a:pt x="745" y="1153"/>
                    <a:pt x="865" y="721"/>
                    <a:pt x="841" y="265"/>
                  </a:cubicBezTo>
                  <a:cubicBezTo>
                    <a:pt x="841" y="121"/>
                    <a:pt x="721"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2"/>
            <p:cNvSpPr/>
            <p:nvPr/>
          </p:nvSpPr>
          <p:spPr>
            <a:xfrm>
              <a:off x="4686975" y="3458350"/>
              <a:ext cx="17425" cy="23200"/>
            </a:xfrm>
            <a:custGeom>
              <a:avLst/>
              <a:gdLst/>
              <a:ahLst/>
              <a:cxnLst/>
              <a:rect l="l" t="t" r="r" b="b"/>
              <a:pathLst>
                <a:path w="697" h="928" extrusionOk="0">
                  <a:moveTo>
                    <a:pt x="391" y="0"/>
                  </a:moveTo>
                  <a:cubicBezTo>
                    <a:pt x="349" y="0"/>
                    <a:pt x="307" y="12"/>
                    <a:pt x="265" y="40"/>
                  </a:cubicBezTo>
                  <a:cubicBezTo>
                    <a:pt x="265" y="40"/>
                    <a:pt x="241" y="64"/>
                    <a:pt x="217" y="88"/>
                  </a:cubicBezTo>
                  <a:cubicBezTo>
                    <a:pt x="193" y="112"/>
                    <a:pt x="169" y="160"/>
                    <a:pt x="145" y="208"/>
                  </a:cubicBezTo>
                  <a:cubicBezTo>
                    <a:pt x="97" y="328"/>
                    <a:pt x="73" y="448"/>
                    <a:pt x="25" y="568"/>
                  </a:cubicBezTo>
                  <a:cubicBezTo>
                    <a:pt x="1" y="616"/>
                    <a:pt x="1" y="640"/>
                    <a:pt x="25" y="688"/>
                  </a:cubicBezTo>
                  <a:cubicBezTo>
                    <a:pt x="25" y="736"/>
                    <a:pt x="25" y="760"/>
                    <a:pt x="49" y="784"/>
                  </a:cubicBezTo>
                  <a:cubicBezTo>
                    <a:pt x="73" y="832"/>
                    <a:pt x="97" y="856"/>
                    <a:pt x="121" y="880"/>
                  </a:cubicBezTo>
                  <a:cubicBezTo>
                    <a:pt x="145" y="904"/>
                    <a:pt x="169" y="904"/>
                    <a:pt x="217" y="928"/>
                  </a:cubicBezTo>
                  <a:cubicBezTo>
                    <a:pt x="289" y="928"/>
                    <a:pt x="361" y="928"/>
                    <a:pt x="433" y="904"/>
                  </a:cubicBezTo>
                  <a:cubicBezTo>
                    <a:pt x="457" y="880"/>
                    <a:pt x="457" y="856"/>
                    <a:pt x="481" y="856"/>
                  </a:cubicBezTo>
                  <a:cubicBezTo>
                    <a:pt x="529" y="808"/>
                    <a:pt x="553" y="784"/>
                    <a:pt x="553" y="736"/>
                  </a:cubicBezTo>
                  <a:cubicBezTo>
                    <a:pt x="601" y="592"/>
                    <a:pt x="649" y="472"/>
                    <a:pt x="673" y="352"/>
                  </a:cubicBezTo>
                  <a:cubicBezTo>
                    <a:pt x="697" y="304"/>
                    <a:pt x="697" y="280"/>
                    <a:pt x="697" y="232"/>
                  </a:cubicBezTo>
                  <a:cubicBezTo>
                    <a:pt x="697" y="208"/>
                    <a:pt x="673" y="160"/>
                    <a:pt x="649" y="136"/>
                  </a:cubicBezTo>
                  <a:cubicBezTo>
                    <a:pt x="649" y="112"/>
                    <a:pt x="625" y="88"/>
                    <a:pt x="577" y="64"/>
                  </a:cubicBezTo>
                  <a:cubicBezTo>
                    <a:pt x="553" y="40"/>
                    <a:pt x="529" y="16"/>
                    <a:pt x="481" y="16"/>
                  </a:cubicBezTo>
                  <a:cubicBezTo>
                    <a:pt x="451" y="6"/>
                    <a:pt x="421"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2"/>
            <p:cNvSpPr/>
            <p:nvPr/>
          </p:nvSpPr>
          <p:spPr>
            <a:xfrm>
              <a:off x="4670775" y="3507825"/>
              <a:ext cx="21025" cy="32900"/>
            </a:xfrm>
            <a:custGeom>
              <a:avLst/>
              <a:gdLst/>
              <a:ahLst/>
              <a:cxnLst/>
              <a:rect l="l" t="t" r="r" b="b"/>
              <a:pathLst>
                <a:path w="841" h="1316" extrusionOk="0">
                  <a:moveTo>
                    <a:pt x="547" y="1"/>
                  </a:moveTo>
                  <a:cubicBezTo>
                    <a:pt x="422" y="1"/>
                    <a:pt x="307" y="74"/>
                    <a:pt x="265" y="221"/>
                  </a:cubicBezTo>
                  <a:cubicBezTo>
                    <a:pt x="193" y="461"/>
                    <a:pt x="121" y="725"/>
                    <a:pt x="49" y="965"/>
                  </a:cubicBezTo>
                  <a:cubicBezTo>
                    <a:pt x="1" y="1109"/>
                    <a:pt x="97" y="1277"/>
                    <a:pt x="241" y="1301"/>
                  </a:cubicBezTo>
                  <a:cubicBezTo>
                    <a:pt x="270" y="1311"/>
                    <a:pt x="299" y="1316"/>
                    <a:pt x="328" y="1316"/>
                  </a:cubicBezTo>
                  <a:cubicBezTo>
                    <a:pt x="439" y="1316"/>
                    <a:pt x="538" y="1243"/>
                    <a:pt x="577" y="1109"/>
                  </a:cubicBezTo>
                  <a:cubicBezTo>
                    <a:pt x="649" y="869"/>
                    <a:pt x="721" y="605"/>
                    <a:pt x="817" y="365"/>
                  </a:cubicBezTo>
                  <a:cubicBezTo>
                    <a:pt x="841" y="221"/>
                    <a:pt x="745" y="53"/>
                    <a:pt x="601" y="5"/>
                  </a:cubicBezTo>
                  <a:cubicBezTo>
                    <a:pt x="583" y="2"/>
                    <a:pt x="565"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2"/>
            <p:cNvSpPr/>
            <p:nvPr/>
          </p:nvSpPr>
          <p:spPr>
            <a:xfrm>
              <a:off x="4649175" y="3564350"/>
              <a:ext cx="21025" cy="29675"/>
            </a:xfrm>
            <a:custGeom>
              <a:avLst/>
              <a:gdLst/>
              <a:ahLst/>
              <a:cxnLst/>
              <a:rect l="l" t="t" r="r" b="b"/>
              <a:pathLst>
                <a:path w="841" h="1187" extrusionOk="0">
                  <a:moveTo>
                    <a:pt x="625" y="0"/>
                  </a:moveTo>
                  <a:cubicBezTo>
                    <a:pt x="553" y="0"/>
                    <a:pt x="481" y="0"/>
                    <a:pt x="409" y="48"/>
                  </a:cubicBezTo>
                  <a:cubicBezTo>
                    <a:pt x="337" y="96"/>
                    <a:pt x="289" y="144"/>
                    <a:pt x="217" y="216"/>
                  </a:cubicBezTo>
                  <a:cubicBezTo>
                    <a:pt x="193" y="240"/>
                    <a:pt x="169" y="288"/>
                    <a:pt x="145" y="336"/>
                  </a:cubicBezTo>
                  <a:cubicBezTo>
                    <a:pt x="121" y="384"/>
                    <a:pt x="97" y="432"/>
                    <a:pt x="73" y="480"/>
                  </a:cubicBezTo>
                  <a:cubicBezTo>
                    <a:pt x="1" y="624"/>
                    <a:pt x="1" y="816"/>
                    <a:pt x="49" y="984"/>
                  </a:cubicBezTo>
                  <a:cubicBezTo>
                    <a:pt x="49" y="1032"/>
                    <a:pt x="97" y="1104"/>
                    <a:pt x="169" y="1152"/>
                  </a:cubicBezTo>
                  <a:cubicBezTo>
                    <a:pt x="202" y="1169"/>
                    <a:pt x="260" y="1186"/>
                    <a:pt x="317" y="1186"/>
                  </a:cubicBezTo>
                  <a:cubicBezTo>
                    <a:pt x="340" y="1186"/>
                    <a:pt x="363" y="1183"/>
                    <a:pt x="385" y="1176"/>
                  </a:cubicBezTo>
                  <a:cubicBezTo>
                    <a:pt x="457" y="1152"/>
                    <a:pt x="505" y="1104"/>
                    <a:pt x="553" y="1056"/>
                  </a:cubicBezTo>
                  <a:cubicBezTo>
                    <a:pt x="577" y="984"/>
                    <a:pt x="601" y="912"/>
                    <a:pt x="577" y="840"/>
                  </a:cubicBezTo>
                  <a:cubicBezTo>
                    <a:pt x="577" y="792"/>
                    <a:pt x="577" y="768"/>
                    <a:pt x="577" y="744"/>
                  </a:cubicBezTo>
                  <a:cubicBezTo>
                    <a:pt x="577" y="720"/>
                    <a:pt x="601" y="672"/>
                    <a:pt x="601" y="648"/>
                  </a:cubicBezTo>
                  <a:cubicBezTo>
                    <a:pt x="601" y="624"/>
                    <a:pt x="625" y="600"/>
                    <a:pt x="649" y="576"/>
                  </a:cubicBezTo>
                  <a:cubicBezTo>
                    <a:pt x="673" y="552"/>
                    <a:pt x="697" y="528"/>
                    <a:pt x="721" y="504"/>
                  </a:cubicBezTo>
                  <a:cubicBezTo>
                    <a:pt x="769" y="456"/>
                    <a:pt x="817" y="408"/>
                    <a:pt x="817" y="360"/>
                  </a:cubicBezTo>
                  <a:cubicBezTo>
                    <a:pt x="841" y="288"/>
                    <a:pt x="841" y="192"/>
                    <a:pt x="793" y="144"/>
                  </a:cubicBezTo>
                  <a:cubicBezTo>
                    <a:pt x="745" y="72"/>
                    <a:pt x="697" y="24"/>
                    <a:pt x="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2"/>
            <p:cNvSpPr/>
            <p:nvPr/>
          </p:nvSpPr>
          <p:spPr>
            <a:xfrm>
              <a:off x="4624575" y="3620750"/>
              <a:ext cx="21025" cy="26425"/>
            </a:xfrm>
            <a:custGeom>
              <a:avLst/>
              <a:gdLst/>
              <a:ahLst/>
              <a:cxnLst/>
              <a:rect l="l" t="t" r="r" b="b"/>
              <a:pathLst>
                <a:path w="841" h="1057" extrusionOk="0">
                  <a:moveTo>
                    <a:pt x="624" y="1"/>
                  </a:moveTo>
                  <a:cubicBezTo>
                    <a:pt x="552" y="1"/>
                    <a:pt x="480" y="1"/>
                    <a:pt x="408" y="25"/>
                  </a:cubicBezTo>
                  <a:cubicBezTo>
                    <a:pt x="384" y="49"/>
                    <a:pt x="360" y="73"/>
                    <a:pt x="336" y="73"/>
                  </a:cubicBezTo>
                  <a:cubicBezTo>
                    <a:pt x="288" y="97"/>
                    <a:pt x="264" y="145"/>
                    <a:pt x="216" y="169"/>
                  </a:cubicBezTo>
                  <a:cubicBezTo>
                    <a:pt x="168" y="217"/>
                    <a:pt x="120" y="289"/>
                    <a:pt x="96" y="337"/>
                  </a:cubicBezTo>
                  <a:cubicBezTo>
                    <a:pt x="72" y="409"/>
                    <a:pt x="24" y="481"/>
                    <a:pt x="24" y="553"/>
                  </a:cubicBezTo>
                  <a:cubicBezTo>
                    <a:pt x="0" y="625"/>
                    <a:pt x="0" y="697"/>
                    <a:pt x="0" y="769"/>
                  </a:cubicBezTo>
                  <a:cubicBezTo>
                    <a:pt x="0" y="817"/>
                    <a:pt x="0" y="841"/>
                    <a:pt x="24" y="889"/>
                  </a:cubicBezTo>
                  <a:cubicBezTo>
                    <a:pt x="48" y="913"/>
                    <a:pt x="48" y="937"/>
                    <a:pt x="96" y="961"/>
                  </a:cubicBezTo>
                  <a:cubicBezTo>
                    <a:pt x="144" y="1009"/>
                    <a:pt x="216" y="1057"/>
                    <a:pt x="288" y="1057"/>
                  </a:cubicBezTo>
                  <a:cubicBezTo>
                    <a:pt x="360" y="1057"/>
                    <a:pt x="432" y="1033"/>
                    <a:pt x="480" y="961"/>
                  </a:cubicBezTo>
                  <a:cubicBezTo>
                    <a:pt x="528" y="913"/>
                    <a:pt x="576" y="841"/>
                    <a:pt x="552" y="769"/>
                  </a:cubicBezTo>
                  <a:cubicBezTo>
                    <a:pt x="552" y="745"/>
                    <a:pt x="552" y="721"/>
                    <a:pt x="552" y="697"/>
                  </a:cubicBezTo>
                  <a:cubicBezTo>
                    <a:pt x="576" y="673"/>
                    <a:pt x="576" y="649"/>
                    <a:pt x="576" y="625"/>
                  </a:cubicBezTo>
                  <a:cubicBezTo>
                    <a:pt x="576" y="625"/>
                    <a:pt x="600" y="601"/>
                    <a:pt x="600" y="577"/>
                  </a:cubicBezTo>
                  <a:cubicBezTo>
                    <a:pt x="624" y="577"/>
                    <a:pt x="648" y="553"/>
                    <a:pt x="648" y="529"/>
                  </a:cubicBezTo>
                  <a:lnTo>
                    <a:pt x="672" y="529"/>
                  </a:lnTo>
                  <a:cubicBezTo>
                    <a:pt x="745" y="481"/>
                    <a:pt x="793" y="409"/>
                    <a:pt x="817" y="361"/>
                  </a:cubicBezTo>
                  <a:cubicBezTo>
                    <a:pt x="841" y="289"/>
                    <a:pt x="817" y="193"/>
                    <a:pt x="793" y="145"/>
                  </a:cubicBezTo>
                  <a:cubicBezTo>
                    <a:pt x="745" y="73"/>
                    <a:pt x="697" y="25"/>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2"/>
            <p:cNvSpPr/>
            <p:nvPr/>
          </p:nvSpPr>
          <p:spPr>
            <a:xfrm>
              <a:off x="4752975" y="3617150"/>
              <a:ext cx="19850" cy="33025"/>
            </a:xfrm>
            <a:custGeom>
              <a:avLst/>
              <a:gdLst/>
              <a:ahLst/>
              <a:cxnLst/>
              <a:rect l="l" t="t" r="r" b="b"/>
              <a:pathLst>
                <a:path w="794" h="1321" extrusionOk="0">
                  <a:moveTo>
                    <a:pt x="73" y="841"/>
                  </a:moveTo>
                  <a:lnTo>
                    <a:pt x="73" y="841"/>
                  </a:lnTo>
                  <a:cubicBezTo>
                    <a:pt x="53" y="860"/>
                    <a:pt x="50" y="864"/>
                    <a:pt x="49" y="878"/>
                  </a:cubicBezTo>
                  <a:lnTo>
                    <a:pt x="49" y="878"/>
                  </a:lnTo>
                  <a:cubicBezTo>
                    <a:pt x="56" y="866"/>
                    <a:pt x="64" y="854"/>
                    <a:pt x="73" y="841"/>
                  </a:cubicBezTo>
                  <a:close/>
                  <a:moveTo>
                    <a:pt x="529" y="1"/>
                  </a:moveTo>
                  <a:cubicBezTo>
                    <a:pt x="361" y="25"/>
                    <a:pt x="241" y="145"/>
                    <a:pt x="241" y="289"/>
                  </a:cubicBezTo>
                  <a:cubicBezTo>
                    <a:pt x="241" y="337"/>
                    <a:pt x="241" y="385"/>
                    <a:pt x="241" y="433"/>
                  </a:cubicBezTo>
                  <a:cubicBezTo>
                    <a:pt x="217" y="505"/>
                    <a:pt x="193" y="577"/>
                    <a:pt x="169" y="673"/>
                  </a:cubicBezTo>
                  <a:cubicBezTo>
                    <a:pt x="145" y="745"/>
                    <a:pt x="97" y="817"/>
                    <a:pt x="49" y="889"/>
                  </a:cubicBezTo>
                  <a:cubicBezTo>
                    <a:pt x="49" y="884"/>
                    <a:pt x="49" y="881"/>
                    <a:pt x="49" y="878"/>
                  </a:cubicBezTo>
                  <a:lnTo>
                    <a:pt x="49" y="878"/>
                  </a:lnTo>
                  <a:cubicBezTo>
                    <a:pt x="17" y="931"/>
                    <a:pt x="1" y="974"/>
                    <a:pt x="1" y="1033"/>
                  </a:cubicBezTo>
                  <a:cubicBezTo>
                    <a:pt x="1" y="1105"/>
                    <a:pt x="25" y="1201"/>
                    <a:pt x="73" y="1225"/>
                  </a:cubicBezTo>
                  <a:cubicBezTo>
                    <a:pt x="121" y="1297"/>
                    <a:pt x="193" y="1321"/>
                    <a:pt x="265" y="1321"/>
                  </a:cubicBezTo>
                  <a:cubicBezTo>
                    <a:pt x="337" y="1321"/>
                    <a:pt x="433" y="1297"/>
                    <a:pt x="481" y="1225"/>
                  </a:cubicBezTo>
                  <a:cubicBezTo>
                    <a:pt x="529" y="1177"/>
                    <a:pt x="577" y="1105"/>
                    <a:pt x="625" y="1009"/>
                  </a:cubicBezTo>
                  <a:cubicBezTo>
                    <a:pt x="673" y="937"/>
                    <a:pt x="697" y="841"/>
                    <a:pt x="721" y="769"/>
                  </a:cubicBezTo>
                  <a:cubicBezTo>
                    <a:pt x="769" y="625"/>
                    <a:pt x="793" y="457"/>
                    <a:pt x="793" y="289"/>
                  </a:cubicBezTo>
                  <a:cubicBezTo>
                    <a:pt x="793" y="145"/>
                    <a:pt x="673" y="1"/>
                    <a:pt x="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2"/>
            <p:cNvSpPr/>
            <p:nvPr/>
          </p:nvSpPr>
          <p:spPr>
            <a:xfrm>
              <a:off x="4799200" y="3517300"/>
              <a:ext cx="21025" cy="26900"/>
            </a:xfrm>
            <a:custGeom>
              <a:avLst/>
              <a:gdLst/>
              <a:ahLst/>
              <a:cxnLst/>
              <a:rect l="l" t="t" r="r" b="b"/>
              <a:pathLst>
                <a:path w="841" h="1076" extrusionOk="0">
                  <a:moveTo>
                    <a:pt x="538" y="1"/>
                  </a:moveTo>
                  <a:cubicBezTo>
                    <a:pt x="519" y="1"/>
                    <a:pt x="500" y="4"/>
                    <a:pt x="480" y="10"/>
                  </a:cubicBezTo>
                  <a:cubicBezTo>
                    <a:pt x="408" y="34"/>
                    <a:pt x="336" y="82"/>
                    <a:pt x="312" y="154"/>
                  </a:cubicBezTo>
                  <a:cubicBezTo>
                    <a:pt x="216" y="322"/>
                    <a:pt x="144" y="490"/>
                    <a:pt x="48" y="658"/>
                  </a:cubicBezTo>
                  <a:cubicBezTo>
                    <a:pt x="24" y="706"/>
                    <a:pt x="0" y="778"/>
                    <a:pt x="24" y="874"/>
                  </a:cubicBezTo>
                  <a:cubicBezTo>
                    <a:pt x="48" y="922"/>
                    <a:pt x="96" y="994"/>
                    <a:pt x="144" y="1018"/>
                  </a:cubicBezTo>
                  <a:cubicBezTo>
                    <a:pt x="197" y="1053"/>
                    <a:pt x="250" y="1076"/>
                    <a:pt x="302" y="1076"/>
                  </a:cubicBezTo>
                  <a:cubicBezTo>
                    <a:pt x="322" y="1076"/>
                    <a:pt x="341" y="1073"/>
                    <a:pt x="360" y="1066"/>
                  </a:cubicBezTo>
                  <a:cubicBezTo>
                    <a:pt x="432" y="1042"/>
                    <a:pt x="504" y="994"/>
                    <a:pt x="528" y="922"/>
                  </a:cubicBezTo>
                  <a:cubicBezTo>
                    <a:pt x="624" y="754"/>
                    <a:pt x="696" y="586"/>
                    <a:pt x="792" y="442"/>
                  </a:cubicBezTo>
                  <a:cubicBezTo>
                    <a:pt x="816" y="370"/>
                    <a:pt x="840" y="298"/>
                    <a:pt x="816" y="226"/>
                  </a:cubicBezTo>
                  <a:cubicBezTo>
                    <a:pt x="792" y="154"/>
                    <a:pt x="744" y="82"/>
                    <a:pt x="696" y="58"/>
                  </a:cubicBezTo>
                  <a:cubicBezTo>
                    <a:pt x="644" y="23"/>
                    <a:pt x="591"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52"/>
            <p:cNvSpPr/>
            <p:nvPr/>
          </p:nvSpPr>
          <p:spPr>
            <a:xfrm>
              <a:off x="4814800" y="3458425"/>
              <a:ext cx="21625" cy="35850"/>
            </a:xfrm>
            <a:custGeom>
              <a:avLst/>
              <a:gdLst/>
              <a:ahLst/>
              <a:cxnLst/>
              <a:rect l="l" t="t" r="r" b="b"/>
              <a:pathLst>
                <a:path w="865" h="1434" extrusionOk="0">
                  <a:moveTo>
                    <a:pt x="546" y="0"/>
                  </a:moveTo>
                  <a:cubicBezTo>
                    <a:pt x="425" y="0"/>
                    <a:pt x="308" y="86"/>
                    <a:pt x="288" y="205"/>
                  </a:cubicBezTo>
                  <a:cubicBezTo>
                    <a:pt x="192" y="493"/>
                    <a:pt x="120" y="781"/>
                    <a:pt x="48" y="1069"/>
                  </a:cubicBezTo>
                  <a:cubicBezTo>
                    <a:pt x="0" y="1213"/>
                    <a:pt x="96" y="1381"/>
                    <a:pt x="240" y="1429"/>
                  </a:cubicBezTo>
                  <a:cubicBezTo>
                    <a:pt x="259" y="1432"/>
                    <a:pt x="277" y="1434"/>
                    <a:pt x="296" y="1434"/>
                  </a:cubicBezTo>
                  <a:cubicBezTo>
                    <a:pt x="425" y="1434"/>
                    <a:pt x="555" y="1363"/>
                    <a:pt x="576" y="1237"/>
                  </a:cubicBezTo>
                  <a:cubicBezTo>
                    <a:pt x="672" y="925"/>
                    <a:pt x="744" y="637"/>
                    <a:pt x="816" y="349"/>
                  </a:cubicBezTo>
                  <a:cubicBezTo>
                    <a:pt x="864" y="205"/>
                    <a:pt x="768" y="37"/>
                    <a:pt x="624" y="13"/>
                  </a:cubicBezTo>
                  <a:cubicBezTo>
                    <a:pt x="599" y="4"/>
                    <a:pt x="573"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52"/>
            <p:cNvSpPr/>
            <p:nvPr/>
          </p:nvSpPr>
          <p:spPr>
            <a:xfrm>
              <a:off x="4828600" y="3380025"/>
              <a:ext cx="18625" cy="39250"/>
            </a:xfrm>
            <a:custGeom>
              <a:avLst/>
              <a:gdLst/>
              <a:ahLst/>
              <a:cxnLst/>
              <a:rect l="l" t="t" r="r" b="b"/>
              <a:pathLst>
                <a:path w="745" h="1570" extrusionOk="0">
                  <a:moveTo>
                    <a:pt x="480" y="0"/>
                  </a:moveTo>
                  <a:cubicBezTo>
                    <a:pt x="363" y="0"/>
                    <a:pt x="213" y="74"/>
                    <a:pt x="192" y="221"/>
                  </a:cubicBezTo>
                  <a:cubicBezTo>
                    <a:pt x="120" y="557"/>
                    <a:pt x="72" y="893"/>
                    <a:pt x="0" y="1229"/>
                  </a:cubicBezTo>
                  <a:cubicBezTo>
                    <a:pt x="0" y="1301"/>
                    <a:pt x="0" y="1373"/>
                    <a:pt x="48" y="1445"/>
                  </a:cubicBezTo>
                  <a:cubicBezTo>
                    <a:pt x="72" y="1493"/>
                    <a:pt x="144" y="1541"/>
                    <a:pt x="216" y="1565"/>
                  </a:cubicBezTo>
                  <a:cubicBezTo>
                    <a:pt x="232" y="1568"/>
                    <a:pt x="248" y="1569"/>
                    <a:pt x="265" y="1569"/>
                  </a:cubicBezTo>
                  <a:cubicBezTo>
                    <a:pt x="382" y="1569"/>
                    <a:pt x="531" y="1498"/>
                    <a:pt x="552" y="1373"/>
                  </a:cubicBezTo>
                  <a:cubicBezTo>
                    <a:pt x="600" y="1037"/>
                    <a:pt x="672" y="701"/>
                    <a:pt x="720" y="365"/>
                  </a:cubicBezTo>
                  <a:cubicBezTo>
                    <a:pt x="744" y="293"/>
                    <a:pt x="744" y="221"/>
                    <a:pt x="696" y="149"/>
                  </a:cubicBezTo>
                  <a:cubicBezTo>
                    <a:pt x="672" y="77"/>
                    <a:pt x="600" y="29"/>
                    <a:pt x="528" y="5"/>
                  </a:cubicBezTo>
                  <a:cubicBezTo>
                    <a:pt x="513" y="2"/>
                    <a:pt x="497" y="0"/>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2"/>
            <p:cNvSpPr/>
            <p:nvPr/>
          </p:nvSpPr>
          <p:spPr>
            <a:xfrm>
              <a:off x="4837000" y="3330525"/>
              <a:ext cx="18025" cy="26225"/>
            </a:xfrm>
            <a:custGeom>
              <a:avLst/>
              <a:gdLst/>
              <a:ahLst/>
              <a:cxnLst/>
              <a:rect l="l" t="t" r="r" b="b"/>
              <a:pathLst>
                <a:path w="721" h="1049" extrusionOk="0">
                  <a:moveTo>
                    <a:pt x="408" y="1"/>
                  </a:moveTo>
                  <a:cubicBezTo>
                    <a:pt x="361" y="1"/>
                    <a:pt x="316" y="12"/>
                    <a:pt x="288" y="40"/>
                  </a:cubicBezTo>
                  <a:cubicBezTo>
                    <a:pt x="216" y="64"/>
                    <a:pt x="168" y="136"/>
                    <a:pt x="144" y="208"/>
                  </a:cubicBezTo>
                  <a:lnTo>
                    <a:pt x="24" y="688"/>
                  </a:lnTo>
                  <a:cubicBezTo>
                    <a:pt x="0" y="760"/>
                    <a:pt x="0" y="856"/>
                    <a:pt x="48" y="904"/>
                  </a:cubicBezTo>
                  <a:cubicBezTo>
                    <a:pt x="72" y="976"/>
                    <a:pt x="144" y="1024"/>
                    <a:pt x="216" y="1048"/>
                  </a:cubicBezTo>
                  <a:cubicBezTo>
                    <a:pt x="288" y="1048"/>
                    <a:pt x="360" y="1048"/>
                    <a:pt x="432" y="1024"/>
                  </a:cubicBezTo>
                  <a:cubicBezTo>
                    <a:pt x="480" y="976"/>
                    <a:pt x="528" y="928"/>
                    <a:pt x="552" y="856"/>
                  </a:cubicBezTo>
                  <a:cubicBezTo>
                    <a:pt x="600" y="688"/>
                    <a:pt x="648" y="520"/>
                    <a:pt x="696" y="352"/>
                  </a:cubicBezTo>
                  <a:cubicBezTo>
                    <a:pt x="720" y="280"/>
                    <a:pt x="696" y="208"/>
                    <a:pt x="672" y="136"/>
                  </a:cubicBezTo>
                  <a:cubicBezTo>
                    <a:pt x="624" y="88"/>
                    <a:pt x="552" y="16"/>
                    <a:pt x="504" y="16"/>
                  </a:cubicBezTo>
                  <a:cubicBezTo>
                    <a:pt x="475" y="6"/>
                    <a:pt x="441"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2"/>
            <p:cNvSpPr/>
            <p:nvPr/>
          </p:nvSpPr>
          <p:spPr>
            <a:xfrm>
              <a:off x="4842400" y="3255600"/>
              <a:ext cx="18625" cy="38750"/>
            </a:xfrm>
            <a:custGeom>
              <a:avLst/>
              <a:gdLst/>
              <a:ahLst/>
              <a:cxnLst/>
              <a:rect l="l" t="t" r="r" b="b"/>
              <a:pathLst>
                <a:path w="745" h="1550" extrusionOk="0">
                  <a:moveTo>
                    <a:pt x="428" y="1"/>
                  </a:moveTo>
                  <a:cubicBezTo>
                    <a:pt x="312" y="1"/>
                    <a:pt x="208" y="87"/>
                    <a:pt x="168" y="205"/>
                  </a:cubicBezTo>
                  <a:cubicBezTo>
                    <a:pt x="48" y="541"/>
                    <a:pt x="0" y="901"/>
                    <a:pt x="48" y="1261"/>
                  </a:cubicBezTo>
                  <a:cubicBezTo>
                    <a:pt x="48" y="1357"/>
                    <a:pt x="72" y="1405"/>
                    <a:pt x="120" y="1477"/>
                  </a:cubicBezTo>
                  <a:cubicBezTo>
                    <a:pt x="168" y="1525"/>
                    <a:pt x="240" y="1549"/>
                    <a:pt x="312" y="1549"/>
                  </a:cubicBezTo>
                  <a:cubicBezTo>
                    <a:pt x="456" y="1549"/>
                    <a:pt x="624" y="1429"/>
                    <a:pt x="600" y="1261"/>
                  </a:cubicBezTo>
                  <a:cubicBezTo>
                    <a:pt x="576" y="1117"/>
                    <a:pt x="576" y="949"/>
                    <a:pt x="600" y="781"/>
                  </a:cubicBezTo>
                  <a:cubicBezTo>
                    <a:pt x="624" y="637"/>
                    <a:pt x="648" y="493"/>
                    <a:pt x="696" y="349"/>
                  </a:cubicBezTo>
                  <a:cubicBezTo>
                    <a:pt x="744" y="205"/>
                    <a:pt x="648" y="37"/>
                    <a:pt x="504" y="13"/>
                  </a:cubicBezTo>
                  <a:cubicBezTo>
                    <a:pt x="479" y="5"/>
                    <a:pt x="453" y="1"/>
                    <a:pt x="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2"/>
            <p:cNvSpPr/>
            <p:nvPr/>
          </p:nvSpPr>
          <p:spPr>
            <a:xfrm>
              <a:off x="4853200" y="3161950"/>
              <a:ext cx="20425" cy="48150"/>
            </a:xfrm>
            <a:custGeom>
              <a:avLst/>
              <a:gdLst/>
              <a:ahLst/>
              <a:cxnLst/>
              <a:rect l="l" t="t" r="r" b="b"/>
              <a:pathLst>
                <a:path w="817" h="1926" extrusionOk="0">
                  <a:moveTo>
                    <a:pt x="511" y="0"/>
                  </a:moveTo>
                  <a:cubicBezTo>
                    <a:pt x="394" y="0"/>
                    <a:pt x="284" y="73"/>
                    <a:pt x="264" y="207"/>
                  </a:cubicBezTo>
                  <a:cubicBezTo>
                    <a:pt x="168" y="663"/>
                    <a:pt x="96" y="1119"/>
                    <a:pt x="24" y="1575"/>
                  </a:cubicBezTo>
                  <a:cubicBezTo>
                    <a:pt x="0" y="1719"/>
                    <a:pt x="48" y="1887"/>
                    <a:pt x="216" y="1911"/>
                  </a:cubicBezTo>
                  <a:cubicBezTo>
                    <a:pt x="241" y="1921"/>
                    <a:pt x="268" y="1926"/>
                    <a:pt x="297" y="1926"/>
                  </a:cubicBezTo>
                  <a:cubicBezTo>
                    <a:pt x="408" y="1926"/>
                    <a:pt x="533" y="1853"/>
                    <a:pt x="552" y="1719"/>
                  </a:cubicBezTo>
                  <a:lnTo>
                    <a:pt x="792" y="351"/>
                  </a:lnTo>
                  <a:cubicBezTo>
                    <a:pt x="816" y="207"/>
                    <a:pt x="744" y="39"/>
                    <a:pt x="600" y="15"/>
                  </a:cubicBezTo>
                  <a:cubicBezTo>
                    <a:pt x="571" y="5"/>
                    <a:pt x="541" y="0"/>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2"/>
            <p:cNvSpPr/>
            <p:nvPr/>
          </p:nvSpPr>
          <p:spPr>
            <a:xfrm>
              <a:off x="4874200" y="3049375"/>
              <a:ext cx="21025" cy="35925"/>
            </a:xfrm>
            <a:custGeom>
              <a:avLst/>
              <a:gdLst/>
              <a:ahLst/>
              <a:cxnLst/>
              <a:rect l="l" t="t" r="r" b="b"/>
              <a:pathLst>
                <a:path w="841" h="1437" extrusionOk="0">
                  <a:moveTo>
                    <a:pt x="563" y="1"/>
                  </a:moveTo>
                  <a:cubicBezTo>
                    <a:pt x="422" y="1"/>
                    <a:pt x="307" y="74"/>
                    <a:pt x="265" y="221"/>
                  </a:cubicBezTo>
                  <a:cubicBezTo>
                    <a:pt x="192" y="509"/>
                    <a:pt x="120" y="797"/>
                    <a:pt x="24" y="1085"/>
                  </a:cubicBezTo>
                  <a:cubicBezTo>
                    <a:pt x="0" y="1229"/>
                    <a:pt x="72" y="1397"/>
                    <a:pt x="216" y="1421"/>
                  </a:cubicBezTo>
                  <a:cubicBezTo>
                    <a:pt x="251" y="1431"/>
                    <a:pt x="284" y="1436"/>
                    <a:pt x="316" y="1436"/>
                  </a:cubicBezTo>
                  <a:cubicBezTo>
                    <a:pt x="439" y="1436"/>
                    <a:pt x="538" y="1363"/>
                    <a:pt x="577" y="1229"/>
                  </a:cubicBezTo>
                  <a:cubicBezTo>
                    <a:pt x="649" y="941"/>
                    <a:pt x="721" y="653"/>
                    <a:pt x="817" y="365"/>
                  </a:cubicBezTo>
                  <a:cubicBezTo>
                    <a:pt x="841" y="221"/>
                    <a:pt x="769" y="53"/>
                    <a:pt x="625" y="5"/>
                  </a:cubicBezTo>
                  <a:cubicBezTo>
                    <a:pt x="604" y="2"/>
                    <a:pt x="583"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2"/>
            <p:cNvSpPr/>
            <p:nvPr/>
          </p:nvSpPr>
          <p:spPr>
            <a:xfrm>
              <a:off x="4894000" y="2977375"/>
              <a:ext cx="18625" cy="33250"/>
            </a:xfrm>
            <a:custGeom>
              <a:avLst/>
              <a:gdLst/>
              <a:ahLst/>
              <a:cxnLst/>
              <a:rect l="l" t="t" r="r" b="b"/>
              <a:pathLst>
                <a:path w="745" h="1330" extrusionOk="0">
                  <a:moveTo>
                    <a:pt x="474" y="0"/>
                  </a:moveTo>
                  <a:cubicBezTo>
                    <a:pt x="345" y="0"/>
                    <a:pt x="214" y="74"/>
                    <a:pt x="193" y="221"/>
                  </a:cubicBezTo>
                  <a:cubicBezTo>
                    <a:pt x="121" y="461"/>
                    <a:pt x="73" y="725"/>
                    <a:pt x="1" y="965"/>
                  </a:cubicBezTo>
                  <a:cubicBezTo>
                    <a:pt x="1" y="1037"/>
                    <a:pt x="1" y="1133"/>
                    <a:pt x="25" y="1181"/>
                  </a:cubicBezTo>
                  <a:cubicBezTo>
                    <a:pt x="73" y="1253"/>
                    <a:pt x="145" y="1301"/>
                    <a:pt x="193" y="1325"/>
                  </a:cubicBezTo>
                  <a:cubicBezTo>
                    <a:pt x="211" y="1328"/>
                    <a:pt x="230" y="1330"/>
                    <a:pt x="248" y="1330"/>
                  </a:cubicBezTo>
                  <a:cubicBezTo>
                    <a:pt x="377" y="1330"/>
                    <a:pt x="511" y="1259"/>
                    <a:pt x="553" y="1133"/>
                  </a:cubicBezTo>
                  <a:cubicBezTo>
                    <a:pt x="601" y="869"/>
                    <a:pt x="673" y="605"/>
                    <a:pt x="721" y="365"/>
                  </a:cubicBezTo>
                  <a:cubicBezTo>
                    <a:pt x="745" y="293"/>
                    <a:pt x="745" y="197"/>
                    <a:pt x="697" y="149"/>
                  </a:cubicBezTo>
                  <a:cubicBezTo>
                    <a:pt x="673" y="77"/>
                    <a:pt x="601" y="29"/>
                    <a:pt x="529" y="5"/>
                  </a:cubicBezTo>
                  <a:cubicBezTo>
                    <a:pt x="511" y="2"/>
                    <a:pt x="492"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2"/>
            <p:cNvSpPr/>
            <p:nvPr/>
          </p:nvSpPr>
          <p:spPr>
            <a:xfrm>
              <a:off x="4916200" y="2883775"/>
              <a:ext cx="25225" cy="38850"/>
            </a:xfrm>
            <a:custGeom>
              <a:avLst/>
              <a:gdLst/>
              <a:ahLst/>
              <a:cxnLst/>
              <a:rect l="l" t="t" r="r" b="b"/>
              <a:pathLst>
                <a:path w="1009" h="1554" extrusionOk="0">
                  <a:moveTo>
                    <a:pt x="707" y="0"/>
                  </a:moveTo>
                  <a:cubicBezTo>
                    <a:pt x="571" y="0"/>
                    <a:pt x="475" y="71"/>
                    <a:pt x="433" y="197"/>
                  </a:cubicBezTo>
                  <a:cubicBezTo>
                    <a:pt x="313" y="533"/>
                    <a:pt x="169" y="869"/>
                    <a:pt x="49" y="1205"/>
                  </a:cubicBezTo>
                  <a:cubicBezTo>
                    <a:pt x="1" y="1349"/>
                    <a:pt x="121" y="1517"/>
                    <a:pt x="265" y="1541"/>
                  </a:cubicBezTo>
                  <a:cubicBezTo>
                    <a:pt x="290" y="1549"/>
                    <a:pt x="316" y="1553"/>
                    <a:pt x="341" y="1553"/>
                  </a:cubicBezTo>
                  <a:cubicBezTo>
                    <a:pt x="457" y="1553"/>
                    <a:pt x="561" y="1467"/>
                    <a:pt x="601" y="1349"/>
                  </a:cubicBezTo>
                  <a:cubicBezTo>
                    <a:pt x="721" y="1013"/>
                    <a:pt x="841" y="701"/>
                    <a:pt x="961" y="365"/>
                  </a:cubicBezTo>
                  <a:cubicBezTo>
                    <a:pt x="1009" y="221"/>
                    <a:pt x="913" y="53"/>
                    <a:pt x="769" y="5"/>
                  </a:cubicBezTo>
                  <a:cubicBezTo>
                    <a:pt x="747" y="2"/>
                    <a:pt x="727"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2"/>
            <p:cNvSpPr/>
            <p:nvPr/>
          </p:nvSpPr>
          <p:spPr>
            <a:xfrm>
              <a:off x="4936600" y="2809225"/>
              <a:ext cx="24025" cy="35675"/>
            </a:xfrm>
            <a:custGeom>
              <a:avLst/>
              <a:gdLst/>
              <a:ahLst/>
              <a:cxnLst/>
              <a:rect l="l" t="t" r="r" b="b"/>
              <a:pathLst>
                <a:path w="961" h="1427" extrusionOk="0">
                  <a:moveTo>
                    <a:pt x="682" y="0"/>
                  </a:moveTo>
                  <a:cubicBezTo>
                    <a:pt x="631" y="0"/>
                    <a:pt x="580" y="17"/>
                    <a:pt x="529" y="34"/>
                  </a:cubicBezTo>
                  <a:cubicBezTo>
                    <a:pt x="481" y="82"/>
                    <a:pt x="409" y="130"/>
                    <a:pt x="409" y="202"/>
                  </a:cubicBezTo>
                  <a:cubicBezTo>
                    <a:pt x="385" y="346"/>
                    <a:pt x="337" y="466"/>
                    <a:pt x="289" y="610"/>
                  </a:cubicBezTo>
                  <a:cubicBezTo>
                    <a:pt x="241" y="730"/>
                    <a:pt x="169" y="850"/>
                    <a:pt x="73" y="970"/>
                  </a:cubicBezTo>
                  <a:cubicBezTo>
                    <a:pt x="25" y="1018"/>
                    <a:pt x="1" y="1090"/>
                    <a:pt x="1" y="1162"/>
                  </a:cubicBezTo>
                  <a:cubicBezTo>
                    <a:pt x="1" y="1210"/>
                    <a:pt x="49" y="1306"/>
                    <a:pt x="97" y="1354"/>
                  </a:cubicBezTo>
                  <a:cubicBezTo>
                    <a:pt x="145" y="1402"/>
                    <a:pt x="217" y="1426"/>
                    <a:pt x="289" y="1426"/>
                  </a:cubicBezTo>
                  <a:cubicBezTo>
                    <a:pt x="361" y="1426"/>
                    <a:pt x="433" y="1402"/>
                    <a:pt x="481" y="1354"/>
                  </a:cubicBezTo>
                  <a:cubicBezTo>
                    <a:pt x="721" y="1066"/>
                    <a:pt x="889" y="730"/>
                    <a:pt x="937" y="346"/>
                  </a:cubicBezTo>
                  <a:cubicBezTo>
                    <a:pt x="961" y="274"/>
                    <a:pt x="961" y="202"/>
                    <a:pt x="913" y="130"/>
                  </a:cubicBezTo>
                  <a:cubicBezTo>
                    <a:pt x="865" y="82"/>
                    <a:pt x="817" y="34"/>
                    <a:pt x="745" y="10"/>
                  </a:cubicBezTo>
                  <a:cubicBezTo>
                    <a:pt x="724" y="3"/>
                    <a:pt x="703" y="0"/>
                    <a:pt x="6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2"/>
            <p:cNvSpPr/>
            <p:nvPr/>
          </p:nvSpPr>
          <p:spPr>
            <a:xfrm>
              <a:off x="4951600" y="2759425"/>
              <a:ext cx="28225" cy="35625"/>
            </a:xfrm>
            <a:custGeom>
              <a:avLst/>
              <a:gdLst/>
              <a:ahLst/>
              <a:cxnLst/>
              <a:rect l="l" t="t" r="r" b="b"/>
              <a:pathLst>
                <a:path w="1129" h="1425" extrusionOk="0">
                  <a:moveTo>
                    <a:pt x="819" y="0"/>
                  </a:moveTo>
                  <a:cubicBezTo>
                    <a:pt x="719" y="0"/>
                    <a:pt x="626" y="49"/>
                    <a:pt x="577" y="130"/>
                  </a:cubicBezTo>
                  <a:cubicBezTo>
                    <a:pt x="409" y="418"/>
                    <a:pt x="241" y="706"/>
                    <a:pt x="73" y="1018"/>
                  </a:cubicBezTo>
                  <a:cubicBezTo>
                    <a:pt x="1" y="1138"/>
                    <a:pt x="25" y="1330"/>
                    <a:pt x="169" y="1402"/>
                  </a:cubicBezTo>
                  <a:cubicBezTo>
                    <a:pt x="212" y="1417"/>
                    <a:pt x="258" y="1425"/>
                    <a:pt x="303" y="1425"/>
                  </a:cubicBezTo>
                  <a:cubicBezTo>
                    <a:pt x="406" y="1425"/>
                    <a:pt x="503" y="1383"/>
                    <a:pt x="553" y="1282"/>
                  </a:cubicBezTo>
                  <a:cubicBezTo>
                    <a:pt x="721" y="994"/>
                    <a:pt x="889" y="706"/>
                    <a:pt x="1057" y="418"/>
                  </a:cubicBezTo>
                  <a:cubicBezTo>
                    <a:pt x="1129" y="298"/>
                    <a:pt x="1081" y="106"/>
                    <a:pt x="961" y="34"/>
                  </a:cubicBezTo>
                  <a:cubicBezTo>
                    <a:pt x="915" y="11"/>
                    <a:pt x="866" y="0"/>
                    <a:pt x="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2"/>
            <p:cNvSpPr/>
            <p:nvPr/>
          </p:nvSpPr>
          <p:spPr>
            <a:xfrm>
              <a:off x="4974400" y="2697025"/>
              <a:ext cx="23425" cy="32450"/>
            </a:xfrm>
            <a:custGeom>
              <a:avLst/>
              <a:gdLst/>
              <a:ahLst/>
              <a:cxnLst/>
              <a:rect l="l" t="t" r="r" b="b"/>
              <a:pathLst>
                <a:path w="937" h="1298" extrusionOk="0">
                  <a:moveTo>
                    <a:pt x="662" y="0"/>
                  </a:moveTo>
                  <a:cubicBezTo>
                    <a:pt x="562" y="0"/>
                    <a:pt x="458" y="48"/>
                    <a:pt x="409" y="130"/>
                  </a:cubicBezTo>
                  <a:lnTo>
                    <a:pt x="49" y="898"/>
                  </a:lnTo>
                  <a:cubicBezTo>
                    <a:pt x="1" y="946"/>
                    <a:pt x="1" y="1018"/>
                    <a:pt x="25" y="1114"/>
                  </a:cubicBezTo>
                  <a:cubicBezTo>
                    <a:pt x="25" y="1162"/>
                    <a:pt x="73" y="1234"/>
                    <a:pt x="145" y="1258"/>
                  </a:cubicBezTo>
                  <a:cubicBezTo>
                    <a:pt x="188" y="1284"/>
                    <a:pt x="240" y="1297"/>
                    <a:pt x="293" y="1297"/>
                  </a:cubicBezTo>
                  <a:cubicBezTo>
                    <a:pt x="387" y="1297"/>
                    <a:pt x="483" y="1254"/>
                    <a:pt x="529" y="1162"/>
                  </a:cubicBezTo>
                  <a:lnTo>
                    <a:pt x="889" y="418"/>
                  </a:lnTo>
                  <a:cubicBezTo>
                    <a:pt x="937" y="346"/>
                    <a:pt x="937" y="274"/>
                    <a:pt x="937" y="202"/>
                  </a:cubicBezTo>
                  <a:cubicBezTo>
                    <a:pt x="913" y="130"/>
                    <a:pt x="865" y="82"/>
                    <a:pt x="793" y="34"/>
                  </a:cubicBezTo>
                  <a:cubicBezTo>
                    <a:pt x="755" y="11"/>
                    <a:pt x="709"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2"/>
            <p:cNvSpPr/>
            <p:nvPr/>
          </p:nvSpPr>
          <p:spPr>
            <a:xfrm>
              <a:off x="4996000" y="2643625"/>
              <a:ext cx="20450" cy="26900"/>
            </a:xfrm>
            <a:custGeom>
              <a:avLst/>
              <a:gdLst/>
              <a:ahLst/>
              <a:cxnLst/>
              <a:rect l="l" t="t" r="r" b="b"/>
              <a:pathLst>
                <a:path w="818" h="1076" extrusionOk="0">
                  <a:moveTo>
                    <a:pt x="515" y="0"/>
                  </a:moveTo>
                  <a:cubicBezTo>
                    <a:pt x="496" y="0"/>
                    <a:pt x="476" y="3"/>
                    <a:pt x="457" y="10"/>
                  </a:cubicBezTo>
                  <a:cubicBezTo>
                    <a:pt x="385" y="34"/>
                    <a:pt x="337" y="82"/>
                    <a:pt x="289" y="154"/>
                  </a:cubicBezTo>
                  <a:cubicBezTo>
                    <a:pt x="217" y="322"/>
                    <a:pt x="121" y="490"/>
                    <a:pt x="49" y="658"/>
                  </a:cubicBezTo>
                  <a:cubicBezTo>
                    <a:pt x="1" y="706"/>
                    <a:pt x="1" y="778"/>
                    <a:pt x="25" y="874"/>
                  </a:cubicBezTo>
                  <a:cubicBezTo>
                    <a:pt x="25" y="922"/>
                    <a:pt x="73" y="994"/>
                    <a:pt x="145" y="1042"/>
                  </a:cubicBezTo>
                  <a:cubicBezTo>
                    <a:pt x="196" y="1059"/>
                    <a:pt x="247" y="1076"/>
                    <a:pt x="298" y="1076"/>
                  </a:cubicBezTo>
                  <a:cubicBezTo>
                    <a:pt x="319" y="1076"/>
                    <a:pt x="340" y="1073"/>
                    <a:pt x="361" y="1066"/>
                  </a:cubicBezTo>
                  <a:cubicBezTo>
                    <a:pt x="433" y="1042"/>
                    <a:pt x="505" y="994"/>
                    <a:pt x="529" y="922"/>
                  </a:cubicBezTo>
                  <a:cubicBezTo>
                    <a:pt x="601" y="754"/>
                    <a:pt x="697" y="586"/>
                    <a:pt x="769" y="442"/>
                  </a:cubicBezTo>
                  <a:cubicBezTo>
                    <a:pt x="817" y="370"/>
                    <a:pt x="817" y="298"/>
                    <a:pt x="793" y="226"/>
                  </a:cubicBezTo>
                  <a:cubicBezTo>
                    <a:pt x="793" y="154"/>
                    <a:pt x="745" y="82"/>
                    <a:pt x="673" y="58"/>
                  </a:cubicBezTo>
                  <a:cubicBezTo>
                    <a:pt x="620" y="23"/>
                    <a:pt x="568" y="0"/>
                    <a:pt x="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2"/>
            <p:cNvSpPr/>
            <p:nvPr/>
          </p:nvSpPr>
          <p:spPr>
            <a:xfrm>
              <a:off x="4827400" y="3545150"/>
              <a:ext cx="22825" cy="33275"/>
            </a:xfrm>
            <a:custGeom>
              <a:avLst/>
              <a:gdLst/>
              <a:ahLst/>
              <a:cxnLst/>
              <a:rect l="l" t="t" r="r" b="b"/>
              <a:pathLst>
                <a:path w="913" h="1331" extrusionOk="0">
                  <a:moveTo>
                    <a:pt x="552" y="0"/>
                  </a:moveTo>
                  <a:cubicBezTo>
                    <a:pt x="480" y="24"/>
                    <a:pt x="408" y="72"/>
                    <a:pt x="384" y="144"/>
                  </a:cubicBezTo>
                  <a:lnTo>
                    <a:pt x="48" y="912"/>
                  </a:lnTo>
                  <a:cubicBezTo>
                    <a:pt x="24" y="984"/>
                    <a:pt x="0" y="1032"/>
                    <a:pt x="24" y="1128"/>
                  </a:cubicBezTo>
                  <a:cubicBezTo>
                    <a:pt x="48" y="1176"/>
                    <a:pt x="96" y="1248"/>
                    <a:pt x="144" y="1296"/>
                  </a:cubicBezTo>
                  <a:cubicBezTo>
                    <a:pt x="195" y="1313"/>
                    <a:pt x="246" y="1330"/>
                    <a:pt x="297" y="1330"/>
                  </a:cubicBezTo>
                  <a:cubicBezTo>
                    <a:pt x="318" y="1330"/>
                    <a:pt x="339" y="1327"/>
                    <a:pt x="360" y="1320"/>
                  </a:cubicBezTo>
                  <a:cubicBezTo>
                    <a:pt x="432" y="1296"/>
                    <a:pt x="504" y="1248"/>
                    <a:pt x="528" y="1200"/>
                  </a:cubicBezTo>
                  <a:lnTo>
                    <a:pt x="864" y="432"/>
                  </a:lnTo>
                  <a:cubicBezTo>
                    <a:pt x="888" y="360"/>
                    <a:pt x="912" y="288"/>
                    <a:pt x="888" y="216"/>
                  </a:cubicBezTo>
                  <a:cubicBezTo>
                    <a:pt x="864" y="144"/>
                    <a:pt x="816" y="72"/>
                    <a:pt x="768" y="48"/>
                  </a:cubicBezTo>
                  <a:cubicBezTo>
                    <a:pt x="696" y="0"/>
                    <a:pt x="624"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2"/>
            <p:cNvSpPr/>
            <p:nvPr/>
          </p:nvSpPr>
          <p:spPr>
            <a:xfrm>
              <a:off x="4849000" y="3486225"/>
              <a:ext cx="21625" cy="32850"/>
            </a:xfrm>
            <a:custGeom>
              <a:avLst/>
              <a:gdLst/>
              <a:ahLst/>
              <a:cxnLst/>
              <a:rect l="l" t="t" r="r" b="b"/>
              <a:pathLst>
                <a:path w="865" h="1314" extrusionOk="0">
                  <a:moveTo>
                    <a:pt x="571" y="1"/>
                  </a:moveTo>
                  <a:cubicBezTo>
                    <a:pt x="446" y="1"/>
                    <a:pt x="330" y="74"/>
                    <a:pt x="288" y="221"/>
                  </a:cubicBezTo>
                  <a:cubicBezTo>
                    <a:pt x="216" y="461"/>
                    <a:pt x="120" y="725"/>
                    <a:pt x="48" y="965"/>
                  </a:cubicBezTo>
                  <a:cubicBezTo>
                    <a:pt x="0" y="1109"/>
                    <a:pt x="96" y="1277"/>
                    <a:pt x="240" y="1301"/>
                  </a:cubicBezTo>
                  <a:cubicBezTo>
                    <a:pt x="270" y="1310"/>
                    <a:pt x="299" y="1314"/>
                    <a:pt x="327" y="1314"/>
                  </a:cubicBezTo>
                  <a:cubicBezTo>
                    <a:pt x="456" y="1314"/>
                    <a:pt x="561" y="1228"/>
                    <a:pt x="600" y="1109"/>
                  </a:cubicBezTo>
                  <a:cubicBezTo>
                    <a:pt x="672" y="869"/>
                    <a:pt x="744" y="605"/>
                    <a:pt x="816" y="365"/>
                  </a:cubicBezTo>
                  <a:cubicBezTo>
                    <a:pt x="864" y="221"/>
                    <a:pt x="768" y="53"/>
                    <a:pt x="624" y="5"/>
                  </a:cubicBezTo>
                  <a:cubicBezTo>
                    <a:pt x="606" y="2"/>
                    <a:pt x="588" y="1"/>
                    <a:pt x="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2"/>
            <p:cNvSpPr/>
            <p:nvPr/>
          </p:nvSpPr>
          <p:spPr>
            <a:xfrm>
              <a:off x="4868200" y="3411525"/>
              <a:ext cx="23425" cy="35625"/>
            </a:xfrm>
            <a:custGeom>
              <a:avLst/>
              <a:gdLst/>
              <a:ahLst/>
              <a:cxnLst/>
              <a:rect l="l" t="t" r="r" b="b"/>
              <a:pathLst>
                <a:path w="937" h="1425" extrusionOk="0">
                  <a:moveTo>
                    <a:pt x="631" y="1"/>
                  </a:moveTo>
                  <a:cubicBezTo>
                    <a:pt x="589" y="1"/>
                    <a:pt x="547" y="13"/>
                    <a:pt x="505" y="41"/>
                  </a:cubicBezTo>
                  <a:cubicBezTo>
                    <a:pt x="456" y="65"/>
                    <a:pt x="384" y="137"/>
                    <a:pt x="384" y="209"/>
                  </a:cubicBezTo>
                  <a:cubicBezTo>
                    <a:pt x="360" y="353"/>
                    <a:pt x="312" y="473"/>
                    <a:pt x="264" y="617"/>
                  </a:cubicBezTo>
                  <a:cubicBezTo>
                    <a:pt x="216" y="761"/>
                    <a:pt x="120" y="881"/>
                    <a:pt x="48" y="1001"/>
                  </a:cubicBezTo>
                  <a:cubicBezTo>
                    <a:pt x="0" y="1073"/>
                    <a:pt x="0" y="1169"/>
                    <a:pt x="0" y="1217"/>
                  </a:cubicBezTo>
                  <a:cubicBezTo>
                    <a:pt x="24" y="1289"/>
                    <a:pt x="72" y="1361"/>
                    <a:pt x="144" y="1385"/>
                  </a:cubicBezTo>
                  <a:cubicBezTo>
                    <a:pt x="173" y="1413"/>
                    <a:pt x="217" y="1425"/>
                    <a:pt x="264" y="1425"/>
                  </a:cubicBezTo>
                  <a:cubicBezTo>
                    <a:pt x="297" y="1425"/>
                    <a:pt x="331" y="1419"/>
                    <a:pt x="360" y="1409"/>
                  </a:cubicBezTo>
                  <a:cubicBezTo>
                    <a:pt x="432" y="1385"/>
                    <a:pt x="481" y="1361"/>
                    <a:pt x="529" y="1289"/>
                  </a:cubicBezTo>
                  <a:cubicBezTo>
                    <a:pt x="721" y="1025"/>
                    <a:pt x="865" y="689"/>
                    <a:pt x="913" y="353"/>
                  </a:cubicBezTo>
                  <a:cubicBezTo>
                    <a:pt x="937" y="281"/>
                    <a:pt x="937" y="209"/>
                    <a:pt x="889" y="137"/>
                  </a:cubicBezTo>
                  <a:cubicBezTo>
                    <a:pt x="865" y="89"/>
                    <a:pt x="793" y="17"/>
                    <a:pt x="721" y="17"/>
                  </a:cubicBezTo>
                  <a:cubicBezTo>
                    <a:pt x="691" y="7"/>
                    <a:pt x="661" y="1"/>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2"/>
            <p:cNvSpPr/>
            <p:nvPr/>
          </p:nvSpPr>
          <p:spPr>
            <a:xfrm>
              <a:off x="4889800" y="3317925"/>
              <a:ext cx="17425" cy="29625"/>
            </a:xfrm>
            <a:custGeom>
              <a:avLst/>
              <a:gdLst/>
              <a:ahLst/>
              <a:cxnLst/>
              <a:rect l="l" t="t" r="r" b="b"/>
              <a:pathLst>
                <a:path w="697" h="1185" extrusionOk="0">
                  <a:moveTo>
                    <a:pt x="391" y="1"/>
                  </a:moveTo>
                  <a:cubicBezTo>
                    <a:pt x="349" y="1"/>
                    <a:pt x="307" y="12"/>
                    <a:pt x="265" y="40"/>
                  </a:cubicBezTo>
                  <a:cubicBezTo>
                    <a:pt x="217" y="64"/>
                    <a:pt x="145" y="136"/>
                    <a:pt x="145" y="208"/>
                  </a:cubicBezTo>
                  <a:cubicBezTo>
                    <a:pt x="97" y="400"/>
                    <a:pt x="49" y="616"/>
                    <a:pt x="25" y="832"/>
                  </a:cubicBezTo>
                  <a:cubicBezTo>
                    <a:pt x="1" y="904"/>
                    <a:pt x="1" y="976"/>
                    <a:pt x="49" y="1048"/>
                  </a:cubicBezTo>
                  <a:cubicBezTo>
                    <a:pt x="73" y="1096"/>
                    <a:pt x="145" y="1144"/>
                    <a:pt x="217" y="1168"/>
                  </a:cubicBezTo>
                  <a:cubicBezTo>
                    <a:pt x="246" y="1178"/>
                    <a:pt x="276" y="1184"/>
                    <a:pt x="306" y="1184"/>
                  </a:cubicBezTo>
                  <a:cubicBezTo>
                    <a:pt x="348" y="1184"/>
                    <a:pt x="390" y="1173"/>
                    <a:pt x="433" y="1144"/>
                  </a:cubicBezTo>
                  <a:cubicBezTo>
                    <a:pt x="481" y="1096"/>
                    <a:pt x="529" y="1048"/>
                    <a:pt x="553" y="976"/>
                  </a:cubicBezTo>
                  <a:cubicBezTo>
                    <a:pt x="601" y="760"/>
                    <a:pt x="649" y="568"/>
                    <a:pt x="673" y="352"/>
                  </a:cubicBezTo>
                  <a:cubicBezTo>
                    <a:pt x="697" y="280"/>
                    <a:pt x="697" y="208"/>
                    <a:pt x="649" y="136"/>
                  </a:cubicBezTo>
                  <a:cubicBezTo>
                    <a:pt x="625" y="88"/>
                    <a:pt x="553" y="16"/>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2"/>
            <p:cNvSpPr/>
            <p:nvPr/>
          </p:nvSpPr>
          <p:spPr>
            <a:xfrm>
              <a:off x="4896400" y="3249325"/>
              <a:ext cx="17425" cy="38800"/>
            </a:xfrm>
            <a:custGeom>
              <a:avLst/>
              <a:gdLst/>
              <a:ahLst/>
              <a:cxnLst/>
              <a:rect l="l" t="t" r="r" b="b"/>
              <a:pathLst>
                <a:path w="697" h="1552" extrusionOk="0">
                  <a:moveTo>
                    <a:pt x="481" y="0"/>
                  </a:moveTo>
                  <a:cubicBezTo>
                    <a:pt x="409" y="0"/>
                    <a:pt x="337" y="0"/>
                    <a:pt x="265" y="24"/>
                  </a:cubicBezTo>
                  <a:cubicBezTo>
                    <a:pt x="217" y="72"/>
                    <a:pt x="145" y="144"/>
                    <a:pt x="145" y="192"/>
                  </a:cubicBezTo>
                  <a:cubicBezTo>
                    <a:pt x="97" y="528"/>
                    <a:pt x="49" y="864"/>
                    <a:pt x="1" y="1200"/>
                  </a:cubicBezTo>
                  <a:cubicBezTo>
                    <a:pt x="1" y="1272"/>
                    <a:pt x="1" y="1344"/>
                    <a:pt x="49" y="1416"/>
                  </a:cubicBezTo>
                  <a:cubicBezTo>
                    <a:pt x="73" y="1464"/>
                    <a:pt x="145" y="1536"/>
                    <a:pt x="217" y="1536"/>
                  </a:cubicBezTo>
                  <a:cubicBezTo>
                    <a:pt x="246" y="1546"/>
                    <a:pt x="276" y="1552"/>
                    <a:pt x="304" y="1552"/>
                  </a:cubicBezTo>
                  <a:cubicBezTo>
                    <a:pt x="344" y="1552"/>
                    <a:pt x="380" y="1540"/>
                    <a:pt x="409" y="1512"/>
                  </a:cubicBezTo>
                  <a:cubicBezTo>
                    <a:pt x="481" y="1488"/>
                    <a:pt x="529" y="1416"/>
                    <a:pt x="553" y="1344"/>
                  </a:cubicBezTo>
                  <a:cubicBezTo>
                    <a:pt x="601" y="1008"/>
                    <a:pt x="649" y="672"/>
                    <a:pt x="697" y="360"/>
                  </a:cubicBezTo>
                  <a:cubicBezTo>
                    <a:pt x="697" y="264"/>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2"/>
            <p:cNvSpPr/>
            <p:nvPr/>
          </p:nvSpPr>
          <p:spPr>
            <a:xfrm>
              <a:off x="4911400" y="3139850"/>
              <a:ext cx="18025" cy="35925"/>
            </a:xfrm>
            <a:custGeom>
              <a:avLst/>
              <a:gdLst/>
              <a:ahLst/>
              <a:cxnLst/>
              <a:rect l="l" t="t" r="r" b="b"/>
              <a:pathLst>
                <a:path w="721" h="1437" extrusionOk="0">
                  <a:moveTo>
                    <a:pt x="404" y="1"/>
                  </a:moveTo>
                  <a:cubicBezTo>
                    <a:pt x="381" y="1"/>
                    <a:pt x="358" y="4"/>
                    <a:pt x="337" y="11"/>
                  </a:cubicBezTo>
                  <a:cubicBezTo>
                    <a:pt x="289" y="35"/>
                    <a:pt x="217" y="83"/>
                    <a:pt x="169" y="155"/>
                  </a:cubicBezTo>
                  <a:cubicBezTo>
                    <a:pt x="150" y="210"/>
                    <a:pt x="146" y="251"/>
                    <a:pt x="145" y="300"/>
                  </a:cubicBezTo>
                  <a:lnTo>
                    <a:pt x="145" y="300"/>
                  </a:lnTo>
                  <a:cubicBezTo>
                    <a:pt x="145" y="300"/>
                    <a:pt x="145" y="299"/>
                    <a:pt x="145" y="299"/>
                  </a:cubicBezTo>
                  <a:cubicBezTo>
                    <a:pt x="145" y="323"/>
                    <a:pt x="145" y="347"/>
                    <a:pt x="145" y="347"/>
                  </a:cubicBezTo>
                  <a:cubicBezTo>
                    <a:pt x="145" y="330"/>
                    <a:pt x="145" y="315"/>
                    <a:pt x="145" y="300"/>
                  </a:cubicBezTo>
                  <a:lnTo>
                    <a:pt x="145" y="300"/>
                  </a:lnTo>
                  <a:cubicBezTo>
                    <a:pt x="169" y="420"/>
                    <a:pt x="169" y="563"/>
                    <a:pt x="145" y="683"/>
                  </a:cubicBezTo>
                  <a:cubicBezTo>
                    <a:pt x="121" y="803"/>
                    <a:pt x="97" y="947"/>
                    <a:pt x="49" y="1067"/>
                  </a:cubicBezTo>
                  <a:cubicBezTo>
                    <a:pt x="49" y="1043"/>
                    <a:pt x="49" y="1043"/>
                    <a:pt x="49" y="1043"/>
                  </a:cubicBezTo>
                  <a:cubicBezTo>
                    <a:pt x="25" y="1091"/>
                    <a:pt x="1" y="1163"/>
                    <a:pt x="25" y="1235"/>
                  </a:cubicBezTo>
                  <a:cubicBezTo>
                    <a:pt x="49" y="1307"/>
                    <a:pt x="97" y="1379"/>
                    <a:pt x="169" y="1403"/>
                  </a:cubicBezTo>
                  <a:cubicBezTo>
                    <a:pt x="203" y="1420"/>
                    <a:pt x="261" y="1437"/>
                    <a:pt x="317" y="1437"/>
                  </a:cubicBezTo>
                  <a:cubicBezTo>
                    <a:pt x="340" y="1437"/>
                    <a:pt x="364" y="1434"/>
                    <a:pt x="385" y="1427"/>
                  </a:cubicBezTo>
                  <a:cubicBezTo>
                    <a:pt x="433" y="1403"/>
                    <a:pt x="505" y="1355"/>
                    <a:pt x="529" y="1307"/>
                  </a:cubicBezTo>
                  <a:cubicBezTo>
                    <a:pt x="601" y="1139"/>
                    <a:pt x="673" y="971"/>
                    <a:pt x="697" y="803"/>
                  </a:cubicBezTo>
                  <a:cubicBezTo>
                    <a:pt x="697" y="707"/>
                    <a:pt x="721" y="611"/>
                    <a:pt x="721" y="515"/>
                  </a:cubicBezTo>
                  <a:cubicBezTo>
                    <a:pt x="721" y="395"/>
                    <a:pt x="697" y="299"/>
                    <a:pt x="697" y="203"/>
                  </a:cubicBezTo>
                  <a:cubicBezTo>
                    <a:pt x="673" y="155"/>
                    <a:pt x="625" y="83"/>
                    <a:pt x="553" y="35"/>
                  </a:cubicBezTo>
                  <a:cubicBezTo>
                    <a:pt x="519" y="18"/>
                    <a:pt x="461"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2"/>
            <p:cNvSpPr/>
            <p:nvPr/>
          </p:nvSpPr>
          <p:spPr>
            <a:xfrm>
              <a:off x="4927600" y="3062450"/>
              <a:ext cx="21025" cy="23325"/>
            </a:xfrm>
            <a:custGeom>
              <a:avLst/>
              <a:gdLst/>
              <a:ahLst/>
              <a:cxnLst/>
              <a:rect l="l" t="t" r="r" b="b"/>
              <a:pathLst>
                <a:path w="841" h="933" extrusionOk="0">
                  <a:moveTo>
                    <a:pt x="544" y="0"/>
                  </a:moveTo>
                  <a:cubicBezTo>
                    <a:pt x="523" y="0"/>
                    <a:pt x="502" y="3"/>
                    <a:pt x="481" y="10"/>
                  </a:cubicBezTo>
                  <a:cubicBezTo>
                    <a:pt x="457" y="10"/>
                    <a:pt x="433" y="34"/>
                    <a:pt x="409" y="34"/>
                  </a:cubicBezTo>
                  <a:cubicBezTo>
                    <a:pt x="361" y="58"/>
                    <a:pt x="337" y="82"/>
                    <a:pt x="313" y="130"/>
                  </a:cubicBezTo>
                  <a:lnTo>
                    <a:pt x="49" y="514"/>
                  </a:lnTo>
                  <a:cubicBezTo>
                    <a:pt x="25" y="538"/>
                    <a:pt x="25" y="562"/>
                    <a:pt x="25" y="610"/>
                  </a:cubicBezTo>
                  <a:cubicBezTo>
                    <a:pt x="1" y="658"/>
                    <a:pt x="1" y="682"/>
                    <a:pt x="25" y="730"/>
                  </a:cubicBezTo>
                  <a:cubicBezTo>
                    <a:pt x="25" y="754"/>
                    <a:pt x="49" y="778"/>
                    <a:pt x="73" y="826"/>
                  </a:cubicBezTo>
                  <a:cubicBezTo>
                    <a:pt x="97" y="850"/>
                    <a:pt x="121" y="874"/>
                    <a:pt x="145" y="898"/>
                  </a:cubicBezTo>
                  <a:cubicBezTo>
                    <a:pt x="196" y="915"/>
                    <a:pt x="247" y="932"/>
                    <a:pt x="297" y="932"/>
                  </a:cubicBezTo>
                  <a:cubicBezTo>
                    <a:pt x="319" y="932"/>
                    <a:pt x="340" y="929"/>
                    <a:pt x="361" y="922"/>
                  </a:cubicBezTo>
                  <a:cubicBezTo>
                    <a:pt x="385" y="898"/>
                    <a:pt x="409" y="898"/>
                    <a:pt x="433" y="898"/>
                  </a:cubicBezTo>
                  <a:cubicBezTo>
                    <a:pt x="481" y="874"/>
                    <a:pt x="505" y="826"/>
                    <a:pt x="529" y="778"/>
                  </a:cubicBezTo>
                  <a:cubicBezTo>
                    <a:pt x="625" y="658"/>
                    <a:pt x="697" y="538"/>
                    <a:pt x="793" y="418"/>
                  </a:cubicBezTo>
                  <a:cubicBezTo>
                    <a:pt x="817" y="394"/>
                    <a:pt x="817" y="346"/>
                    <a:pt x="817" y="322"/>
                  </a:cubicBezTo>
                  <a:cubicBezTo>
                    <a:pt x="841" y="274"/>
                    <a:pt x="817" y="250"/>
                    <a:pt x="817" y="202"/>
                  </a:cubicBezTo>
                  <a:cubicBezTo>
                    <a:pt x="817" y="154"/>
                    <a:pt x="793" y="130"/>
                    <a:pt x="769" y="106"/>
                  </a:cubicBezTo>
                  <a:cubicBezTo>
                    <a:pt x="745" y="82"/>
                    <a:pt x="721" y="58"/>
                    <a:pt x="697" y="34"/>
                  </a:cubicBezTo>
                  <a:cubicBezTo>
                    <a:pt x="646" y="17"/>
                    <a:pt x="595" y="0"/>
                    <a:pt x="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2"/>
            <p:cNvSpPr/>
            <p:nvPr/>
          </p:nvSpPr>
          <p:spPr>
            <a:xfrm>
              <a:off x="4942600" y="2990375"/>
              <a:ext cx="19225" cy="32525"/>
            </a:xfrm>
            <a:custGeom>
              <a:avLst/>
              <a:gdLst/>
              <a:ahLst/>
              <a:cxnLst/>
              <a:rect l="l" t="t" r="r" b="b"/>
              <a:pathLst>
                <a:path w="769" h="1301" extrusionOk="0">
                  <a:moveTo>
                    <a:pt x="415" y="1"/>
                  </a:moveTo>
                  <a:cubicBezTo>
                    <a:pt x="389" y="1"/>
                    <a:pt x="362" y="5"/>
                    <a:pt x="337" y="13"/>
                  </a:cubicBezTo>
                  <a:cubicBezTo>
                    <a:pt x="193" y="61"/>
                    <a:pt x="97" y="205"/>
                    <a:pt x="145" y="349"/>
                  </a:cubicBezTo>
                  <a:cubicBezTo>
                    <a:pt x="145" y="373"/>
                    <a:pt x="145" y="397"/>
                    <a:pt x="169" y="421"/>
                  </a:cubicBezTo>
                  <a:cubicBezTo>
                    <a:pt x="169" y="493"/>
                    <a:pt x="169" y="565"/>
                    <a:pt x="169" y="613"/>
                  </a:cubicBezTo>
                  <a:cubicBezTo>
                    <a:pt x="145" y="685"/>
                    <a:pt x="121" y="757"/>
                    <a:pt x="97" y="829"/>
                  </a:cubicBezTo>
                  <a:cubicBezTo>
                    <a:pt x="97" y="853"/>
                    <a:pt x="73" y="877"/>
                    <a:pt x="73" y="877"/>
                  </a:cubicBezTo>
                  <a:cubicBezTo>
                    <a:pt x="1" y="1021"/>
                    <a:pt x="25" y="1189"/>
                    <a:pt x="169" y="1261"/>
                  </a:cubicBezTo>
                  <a:cubicBezTo>
                    <a:pt x="220" y="1287"/>
                    <a:pt x="275" y="1300"/>
                    <a:pt x="328" y="1300"/>
                  </a:cubicBezTo>
                  <a:cubicBezTo>
                    <a:pt x="421" y="1300"/>
                    <a:pt x="507" y="1257"/>
                    <a:pt x="553" y="1165"/>
                  </a:cubicBezTo>
                  <a:cubicBezTo>
                    <a:pt x="721" y="877"/>
                    <a:pt x="769" y="541"/>
                    <a:pt x="673" y="205"/>
                  </a:cubicBezTo>
                  <a:cubicBezTo>
                    <a:pt x="653" y="87"/>
                    <a:pt x="536"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2"/>
            <p:cNvSpPr/>
            <p:nvPr/>
          </p:nvSpPr>
          <p:spPr>
            <a:xfrm>
              <a:off x="4967800" y="2893475"/>
              <a:ext cx="17425" cy="32825"/>
            </a:xfrm>
            <a:custGeom>
              <a:avLst/>
              <a:gdLst/>
              <a:ahLst/>
              <a:cxnLst/>
              <a:rect l="l" t="t" r="r" b="b"/>
              <a:pathLst>
                <a:path w="697" h="1313" extrusionOk="0">
                  <a:moveTo>
                    <a:pt x="481" y="1"/>
                  </a:moveTo>
                  <a:cubicBezTo>
                    <a:pt x="409" y="1"/>
                    <a:pt x="337" y="1"/>
                    <a:pt x="265" y="49"/>
                  </a:cubicBezTo>
                  <a:cubicBezTo>
                    <a:pt x="217" y="73"/>
                    <a:pt x="145" y="145"/>
                    <a:pt x="145" y="217"/>
                  </a:cubicBezTo>
                  <a:cubicBezTo>
                    <a:pt x="97" y="457"/>
                    <a:pt x="49" y="697"/>
                    <a:pt x="1" y="961"/>
                  </a:cubicBezTo>
                  <a:cubicBezTo>
                    <a:pt x="1" y="1033"/>
                    <a:pt x="1" y="1105"/>
                    <a:pt x="49" y="1177"/>
                  </a:cubicBezTo>
                  <a:cubicBezTo>
                    <a:pt x="73" y="1225"/>
                    <a:pt x="145" y="1273"/>
                    <a:pt x="217" y="1297"/>
                  </a:cubicBezTo>
                  <a:cubicBezTo>
                    <a:pt x="247" y="1307"/>
                    <a:pt x="277" y="1313"/>
                    <a:pt x="306" y="1313"/>
                  </a:cubicBezTo>
                  <a:cubicBezTo>
                    <a:pt x="349" y="1313"/>
                    <a:pt x="391" y="1301"/>
                    <a:pt x="433" y="1273"/>
                  </a:cubicBezTo>
                  <a:cubicBezTo>
                    <a:pt x="481" y="1225"/>
                    <a:pt x="529" y="1177"/>
                    <a:pt x="553" y="1105"/>
                  </a:cubicBezTo>
                  <a:cubicBezTo>
                    <a:pt x="601" y="865"/>
                    <a:pt x="625" y="601"/>
                    <a:pt x="673" y="361"/>
                  </a:cubicBezTo>
                  <a:cubicBezTo>
                    <a:pt x="697" y="289"/>
                    <a:pt x="697" y="217"/>
                    <a:pt x="649" y="145"/>
                  </a:cubicBezTo>
                  <a:cubicBezTo>
                    <a:pt x="625"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2"/>
            <p:cNvSpPr/>
            <p:nvPr/>
          </p:nvSpPr>
          <p:spPr>
            <a:xfrm>
              <a:off x="4981000" y="2840675"/>
              <a:ext cx="16825" cy="20275"/>
            </a:xfrm>
            <a:custGeom>
              <a:avLst/>
              <a:gdLst/>
              <a:ahLst/>
              <a:cxnLst/>
              <a:rect l="l" t="t" r="r" b="b"/>
              <a:pathLst>
                <a:path w="673" h="811" extrusionOk="0">
                  <a:moveTo>
                    <a:pt x="313" y="0"/>
                  </a:moveTo>
                  <a:cubicBezTo>
                    <a:pt x="313" y="24"/>
                    <a:pt x="289" y="24"/>
                    <a:pt x="265" y="24"/>
                  </a:cubicBezTo>
                  <a:cubicBezTo>
                    <a:pt x="217" y="48"/>
                    <a:pt x="193" y="96"/>
                    <a:pt x="145" y="144"/>
                  </a:cubicBezTo>
                  <a:cubicBezTo>
                    <a:pt x="121" y="216"/>
                    <a:pt x="73" y="312"/>
                    <a:pt x="25" y="384"/>
                  </a:cubicBezTo>
                  <a:cubicBezTo>
                    <a:pt x="1" y="408"/>
                    <a:pt x="1" y="456"/>
                    <a:pt x="1" y="480"/>
                  </a:cubicBezTo>
                  <a:cubicBezTo>
                    <a:pt x="1" y="528"/>
                    <a:pt x="1" y="552"/>
                    <a:pt x="1" y="600"/>
                  </a:cubicBezTo>
                  <a:cubicBezTo>
                    <a:pt x="1" y="649"/>
                    <a:pt x="25" y="673"/>
                    <a:pt x="49" y="697"/>
                  </a:cubicBezTo>
                  <a:cubicBezTo>
                    <a:pt x="73" y="721"/>
                    <a:pt x="97" y="745"/>
                    <a:pt x="121" y="769"/>
                  </a:cubicBezTo>
                  <a:cubicBezTo>
                    <a:pt x="145" y="769"/>
                    <a:pt x="169" y="793"/>
                    <a:pt x="193" y="793"/>
                  </a:cubicBezTo>
                  <a:cubicBezTo>
                    <a:pt x="217" y="805"/>
                    <a:pt x="241" y="811"/>
                    <a:pt x="265" y="811"/>
                  </a:cubicBezTo>
                  <a:cubicBezTo>
                    <a:pt x="289" y="811"/>
                    <a:pt x="313" y="805"/>
                    <a:pt x="337" y="793"/>
                  </a:cubicBezTo>
                  <a:cubicBezTo>
                    <a:pt x="361" y="793"/>
                    <a:pt x="385" y="769"/>
                    <a:pt x="409" y="769"/>
                  </a:cubicBezTo>
                  <a:cubicBezTo>
                    <a:pt x="457" y="745"/>
                    <a:pt x="481" y="721"/>
                    <a:pt x="505" y="673"/>
                  </a:cubicBezTo>
                  <a:lnTo>
                    <a:pt x="649" y="408"/>
                  </a:lnTo>
                  <a:cubicBezTo>
                    <a:pt x="649" y="384"/>
                    <a:pt x="673" y="360"/>
                    <a:pt x="673" y="312"/>
                  </a:cubicBezTo>
                  <a:cubicBezTo>
                    <a:pt x="673" y="288"/>
                    <a:pt x="673" y="240"/>
                    <a:pt x="673" y="192"/>
                  </a:cubicBezTo>
                  <a:cubicBezTo>
                    <a:pt x="649" y="168"/>
                    <a:pt x="649" y="144"/>
                    <a:pt x="625" y="96"/>
                  </a:cubicBezTo>
                  <a:cubicBezTo>
                    <a:pt x="601" y="72"/>
                    <a:pt x="577" y="48"/>
                    <a:pt x="529" y="24"/>
                  </a:cubicBezTo>
                  <a:cubicBezTo>
                    <a:pt x="505" y="24"/>
                    <a:pt x="505"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2"/>
            <p:cNvSpPr/>
            <p:nvPr/>
          </p:nvSpPr>
          <p:spPr>
            <a:xfrm>
              <a:off x="4993000" y="2765550"/>
              <a:ext cx="23450" cy="42250"/>
            </a:xfrm>
            <a:custGeom>
              <a:avLst/>
              <a:gdLst/>
              <a:ahLst/>
              <a:cxnLst/>
              <a:rect l="l" t="t" r="r" b="b"/>
              <a:pathLst>
                <a:path w="938" h="1690" extrusionOk="0">
                  <a:moveTo>
                    <a:pt x="658" y="1"/>
                  </a:moveTo>
                  <a:cubicBezTo>
                    <a:pt x="518" y="1"/>
                    <a:pt x="403" y="71"/>
                    <a:pt x="361" y="197"/>
                  </a:cubicBezTo>
                  <a:lnTo>
                    <a:pt x="49" y="1325"/>
                  </a:lnTo>
                  <a:cubicBezTo>
                    <a:pt x="1" y="1469"/>
                    <a:pt x="97" y="1637"/>
                    <a:pt x="241" y="1685"/>
                  </a:cubicBezTo>
                  <a:cubicBezTo>
                    <a:pt x="259" y="1688"/>
                    <a:pt x="278" y="1690"/>
                    <a:pt x="296" y="1690"/>
                  </a:cubicBezTo>
                  <a:cubicBezTo>
                    <a:pt x="420" y="1690"/>
                    <a:pt x="535" y="1619"/>
                    <a:pt x="577" y="1493"/>
                  </a:cubicBezTo>
                  <a:lnTo>
                    <a:pt x="913" y="341"/>
                  </a:lnTo>
                  <a:cubicBezTo>
                    <a:pt x="937" y="221"/>
                    <a:pt x="865" y="29"/>
                    <a:pt x="721" y="5"/>
                  </a:cubicBezTo>
                  <a:cubicBezTo>
                    <a:pt x="700" y="2"/>
                    <a:pt x="679"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2"/>
            <p:cNvSpPr/>
            <p:nvPr/>
          </p:nvSpPr>
          <p:spPr>
            <a:xfrm>
              <a:off x="5008625" y="2731475"/>
              <a:ext cx="13825" cy="16825"/>
            </a:xfrm>
            <a:custGeom>
              <a:avLst/>
              <a:gdLst/>
              <a:ahLst/>
              <a:cxnLst/>
              <a:rect l="l" t="t" r="r" b="b"/>
              <a:pathLst>
                <a:path w="553" h="673" extrusionOk="0">
                  <a:moveTo>
                    <a:pt x="216" y="0"/>
                  </a:moveTo>
                  <a:cubicBezTo>
                    <a:pt x="168" y="24"/>
                    <a:pt x="120" y="48"/>
                    <a:pt x="72" y="72"/>
                  </a:cubicBezTo>
                  <a:cubicBezTo>
                    <a:pt x="72" y="96"/>
                    <a:pt x="48" y="120"/>
                    <a:pt x="48" y="120"/>
                  </a:cubicBezTo>
                  <a:cubicBezTo>
                    <a:pt x="24" y="168"/>
                    <a:pt x="0" y="216"/>
                    <a:pt x="0" y="264"/>
                  </a:cubicBezTo>
                  <a:lnTo>
                    <a:pt x="0" y="384"/>
                  </a:lnTo>
                  <a:cubicBezTo>
                    <a:pt x="0" y="432"/>
                    <a:pt x="0" y="480"/>
                    <a:pt x="24" y="504"/>
                  </a:cubicBezTo>
                  <a:cubicBezTo>
                    <a:pt x="24" y="528"/>
                    <a:pt x="48" y="576"/>
                    <a:pt x="72" y="600"/>
                  </a:cubicBezTo>
                  <a:cubicBezTo>
                    <a:pt x="96" y="624"/>
                    <a:pt x="144" y="648"/>
                    <a:pt x="168" y="648"/>
                  </a:cubicBezTo>
                  <a:cubicBezTo>
                    <a:pt x="216" y="672"/>
                    <a:pt x="240" y="672"/>
                    <a:pt x="288" y="672"/>
                  </a:cubicBezTo>
                  <a:lnTo>
                    <a:pt x="360" y="672"/>
                  </a:lnTo>
                  <a:cubicBezTo>
                    <a:pt x="408" y="648"/>
                    <a:pt x="432" y="624"/>
                    <a:pt x="480" y="600"/>
                  </a:cubicBezTo>
                  <a:cubicBezTo>
                    <a:pt x="480" y="576"/>
                    <a:pt x="504" y="552"/>
                    <a:pt x="528" y="528"/>
                  </a:cubicBezTo>
                  <a:cubicBezTo>
                    <a:pt x="552" y="504"/>
                    <a:pt x="552" y="456"/>
                    <a:pt x="552" y="384"/>
                  </a:cubicBezTo>
                  <a:lnTo>
                    <a:pt x="552" y="264"/>
                  </a:lnTo>
                  <a:cubicBezTo>
                    <a:pt x="552" y="240"/>
                    <a:pt x="552" y="192"/>
                    <a:pt x="528" y="168"/>
                  </a:cubicBezTo>
                  <a:cubicBezTo>
                    <a:pt x="528" y="120"/>
                    <a:pt x="504" y="96"/>
                    <a:pt x="480" y="72"/>
                  </a:cubicBezTo>
                  <a:cubicBezTo>
                    <a:pt x="456" y="48"/>
                    <a:pt x="432" y="24"/>
                    <a:pt x="384" y="24"/>
                  </a:cubicBezTo>
                  <a:cubicBezTo>
                    <a:pt x="360" y="0"/>
                    <a:pt x="31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2"/>
            <p:cNvSpPr/>
            <p:nvPr/>
          </p:nvSpPr>
          <p:spPr>
            <a:xfrm>
              <a:off x="5015225" y="2675275"/>
              <a:ext cx="17425" cy="32600"/>
            </a:xfrm>
            <a:custGeom>
              <a:avLst/>
              <a:gdLst/>
              <a:ahLst/>
              <a:cxnLst/>
              <a:rect l="l" t="t" r="r" b="b"/>
              <a:pathLst>
                <a:path w="697" h="1304" extrusionOk="0">
                  <a:moveTo>
                    <a:pt x="391" y="0"/>
                  </a:moveTo>
                  <a:cubicBezTo>
                    <a:pt x="348" y="0"/>
                    <a:pt x="306" y="12"/>
                    <a:pt x="264" y="40"/>
                  </a:cubicBezTo>
                  <a:cubicBezTo>
                    <a:pt x="216" y="64"/>
                    <a:pt x="144" y="136"/>
                    <a:pt x="144" y="208"/>
                  </a:cubicBezTo>
                  <a:cubicBezTo>
                    <a:pt x="96" y="448"/>
                    <a:pt x="48" y="688"/>
                    <a:pt x="0" y="952"/>
                  </a:cubicBezTo>
                  <a:cubicBezTo>
                    <a:pt x="0" y="1024"/>
                    <a:pt x="0" y="1096"/>
                    <a:pt x="24" y="1168"/>
                  </a:cubicBezTo>
                  <a:cubicBezTo>
                    <a:pt x="72" y="1216"/>
                    <a:pt x="120" y="1288"/>
                    <a:pt x="192" y="1288"/>
                  </a:cubicBezTo>
                  <a:cubicBezTo>
                    <a:pt x="222" y="1298"/>
                    <a:pt x="256" y="1304"/>
                    <a:pt x="289" y="1304"/>
                  </a:cubicBezTo>
                  <a:cubicBezTo>
                    <a:pt x="335" y="1304"/>
                    <a:pt x="380" y="1292"/>
                    <a:pt x="408" y="1264"/>
                  </a:cubicBezTo>
                  <a:cubicBezTo>
                    <a:pt x="480" y="1216"/>
                    <a:pt x="528" y="1168"/>
                    <a:pt x="552" y="1096"/>
                  </a:cubicBezTo>
                  <a:cubicBezTo>
                    <a:pt x="576" y="856"/>
                    <a:pt x="624" y="592"/>
                    <a:pt x="672" y="352"/>
                  </a:cubicBezTo>
                  <a:cubicBezTo>
                    <a:pt x="696" y="280"/>
                    <a:pt x="696" y="208"/>
                    <a:pt x="648" y="136"/>
                  </a:cubicBezTo>
                  <a:cubicBezTo>
                    <a:pt x="624" y="64"/>
                    <a:pt x="552" y="16"/>
                    <a:pt x="480" y="16"/>
                  </a:cubicBezTo>
                  <a:cubicBezTo>
                    <a:pt x="450" y="6"/>
                    <a:pt x="420"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2"/>
            <p:cNvSpPr/>
            <p:nvPr/>
          </p:nvSpPr>
          <p:spPr>
            <a:xfrm>
              <a:off x="4139125" y="3546950"/>
              <a:ext cx="846100" cy="766300"/>
            </a:xfrm>
            <a:custGeom>
              <a:avLst/>
              <a:gdLst/>
              <a:ahLst/>
              <a:cxnLst/>
              <a:rect l="l" t="t" r="r" b="b"/>
              <a:pathLst>
                <a:path w="33844" h="30652" extrusionOk="0">
                  <a:moveTo>
                    <a:pt x="168" y="0"/>
                  </a:moveTo>
                  <a:cubicBezTo>
                    <a:pt x="144" y="24"/>
                    <a:pt x="96" y="48"/>
                    <a:pt x="72" y="72"/>
                  </a:cubicBezTo>
                  <a:cubicBezTo>
                    <a:pt x="24" y="120"/>
                    <a:pt x="0" y="168"/>
                    <a:pt x="0" y="264"/>
                  </a:cubicBezTo>
                  <a:cubicBezTo>
                    <a:pt x="0" y="648"/>
                    <a:pt x="0" y="1032"/>
                    <a:pt x="0" y="1416"/>
                  </a:cubicBezTo>
                  <a:cubicBezTo>
                    <a:pt x="0" y="1464"/>
                    <a:pt x="0" y="1512"/>
                    <a:pt x="0" y="1584"/>
                  </a:cubicBezTo>
                  <a:cubicBezTo>
                    <a:pt x="24" y="1920"/>
                    <a:pt x="24" y="2256"/>
                    <a:pt x="24" y="2617"/>
                  </a:cubicBezTo>
                  <a:lnTo>
                    <a:pt x="24" y="2713"/>
                  </a:lnTo>
                  <a:cubicBezTo>
                    <a:pt x="48" y="3073"/>
                    <a:pt x="48" y="3457"/>
                    <a:pt x="72" y="3817"/>
                  </a:cubicBezTo>
                  <a:lnTo>
                    <a:pt x="72" y="3865"/>
                  </a:lnTo>
                  <a:cubicBezTo>
                    <a:pt x="72" y="4249"/>
                    <a:pt x="96" y="4633"/>
                    <a:pt x="120" y="5041"/>
                  </a:cubicBezTo>
                  <a:cubicBezTo>
                    <a:pt x="168" y="5857"/>
                    <a:pt x="216" y="6673"/>
                    <a:pt x="288" y="7489"/>
                  </a:cubicBezTo>
                  <a:cubicBezTo>
                    <a:pt x="288" y="7705"/>
                    <a:pt x="312" y="7897"/>
                    <a:pt x="336" y="8089"/>
                  </a:cubicBezTo>
                  <a:cubicBezTo>
                    <a:pt x="360" y="8281"/>
                    <a:pt x="360" y="8473"/>
                    <a:pt x="384" y="8665"/>
                  </a:cubicBezTo>
                  <a:cubicBezTo>
                    <a:pt x="408" y="8905"/>
                    <a:pt x="432" y="9145"/>
                    <a:pt x="480" y="9409"/>
                  </a:cubicBezTo>
                  <a:cubicBezTo>
                    <a:pt x="480" y="9433"/>
                    <a:pt x="480" y="9481"/>
                    <a:pt x="480" y="9529"/>
                  </a:cubicBezTo>
                  <a:cubicBezTo>
                    <a:pt x="504" y="9793"/>
                    <a:pt x="552" y="10033"/>
                    <a:pt x="576" y="10297"/>
                  </a:cubicBezTo>
                  <a:cubicBezTo>
                    <a:pt x="576" y="10297"/>
                    <a:pt x="576" y="10297"/>
                    <a:pt x="576" y="10321"/>
                  </a:cubicBezTo>
                  <a:cubicBezTo>
                    <a:pt x="720" y="11377"/>
                    <a:pt x="888" y="12457"/>
                    <a:pt x="1105" y="13514"/>
                  </a:cubicBezTo>
                  <a:cubicBezTo>
                    <a:pt x="1105" y="13514"/>
                    <a:pt x="1105" y="13514"/>
                    <a:pt x="1105" y="13538"/>
                  </a:cubicBezTo>
                  <a:cubicBezTo>
                    <a:pt x="1177" y="13850"/>
                    <a:pt x="1249" y="14186"/>
                    <a:pt x="1321" y="14498"/>
                  </a:cubicBezTo>
                  <a:cubicBezTo>
                    <a:pt x="1369" y="14714"/>
                    <a:pt x="1393" y="14906"/>
                    <a:pt x="1441" y="15122"/>
                  </a:cubicBezTo>
                  <a:cubicBezTo>
                    <a:pt x="1513" y="15410"/>
                    <a:pt x="1585" y="15698"/>
                    <a:pt x="1657" y="15986"/>
                  </a:cubicBezTo>
                  <a:cubicBezTo>
                    <a:pt x="1681" y="15986"/>
                    <a:pt x="1681" y="16010"/>
                    <a:pt x="1681" y="16034"/>
                  </a:cubicBezTo>
                  <a:cubicBezTo>
                    <a:pt x="1753" y="16322"/>
                    <a:pt x="1825" y="16586"/>
                    <a:pt x="1921" y="16874"/>
                  </a:cubicBezTo>
                  <a:cubicBezTo>
                    <a:pt x="1969" y="17066"/>
                    <a:pt x="2017" y="17258"/>
                    <a:pt x="2065" y="17426"/>
                  </a:cubicBezTo>
                  <a:cubicBezTo>
                    <a:pt x="2089" y="17450"/>
                    <a:pt x="2089" y="17474"/>
                    <a:pt x="2089" y="17498"/>
                  </a:cubicBezTo>
                  <a:cubicBezTo>
                    <a:pt x="2209" y="17882"/>
                    <a:pt x="2329" y="18290"/>
                    <a:pt x="2449" y="18674"/>
                  </a:cubicBezTo>
                  <a:lnTo>
                    <a:pt x="2473" y="18674"/>
                  </a:lnTo>
                  <a:cubicBezTo>
                    <a:pt x="2521" y="18842"/>
                    <a:pt x="2569" y="18986"/>
                    <a:pt x="2641" y="19154"/>
                  </a:cubicBezTo>
                  <a:cubicBezTo>
                    <a:pt x="2641" y="19178"/>
                    <a:pt x="2641" y="19226"/>
                    <a:pt x="2665" y="19250"/>
                  </a:cubicBezTo>
                  <a:cubicBezTo>
                    <a:pt x="2713" y="19370"/>
                    <a:pt x="2761" y="19514"/>
                    <a:pt x="2809" y="19658"/>
                  </a:cubicBezTo>
                  <a:lnTo>
                    <a:pt x="2833" y="19730"/>
                  </a:lnTo>
                  <a:cubicBezTo>
                    <a:pt x="2905" y="19874"/>
                    <a:pt x="2953" y="20018"/>
                    <a:pt x="3001" y="20162"/>
                  </a:cubicBezTo>
                  <a:cubicBezTo>
                    <a:pt x="3025" y="20186"/>
                    <a:pt x="3025" y="20186"/>
                    <a:pt x="3025" y="20210"/>
                  </a:cubicBezTo>
                  <a:cubicBezTo>
                    <a:pt x="3097" y="20378"/>
                    <a:pt x="3145" y="20522"/>
                    <a:pt x="3217" y="20690"/>
                  </a:cubicBezTo>
                  <a:cubicBezTo>
                    <a:pt x="3385" y="21098"/>
                    <a:pt x="3577" y="21506"/>
                    <a:pt x="3769" y="21890"/>
                  </a:cubicBezTo>
                  <a:cubicBezTo>
                    <a:pt x="3769" y="21914"/>
                    <a:pt x="3793" y="21938"/>
                    <a:pt x="3793" y="21962"/>
                  </a:cubicBezTo>
                  <a:cubicBezTo>
                    <a:pt x="3889" y="22154"/>
                    <a:pt x="3985" y="22346"/>
                    <a:pt x="4081" y="22538"/>
                  </a:cubicBezTo>
                  <a:cubicBezTo>
                    <a:pt x="4081" y="22538"/>
                    <a:pt x="4105" y="22538"/>
                    <a:pt x="4105" y="22562"/>
                  </a:cubicBezTo>
                  <a:cubicBezTo>
                    <a:pt x="4177" y="22731"/>
                    <a:pt x="4273" y="22899"/>
                    <a:pt x="4369" y="23067"/>
                  </a:cubicBezTo>
                  <a:cubicBezTo>
                    <a:pt x="4393" y="23115"/>
                    <a:pt x="4417" y="23163"/>
                    <a:pt x="4441" y="23211"/>
                  </a:cubicBezTo>
                  <a:cubicBezTo>
                    <a:pt x="4561" y="23379"/>
                    <a:pt x="4657" y="23547"/>
                    <a:pt x="4753" y="23739"/>
                  </a:cubicBezTo>
                  <a:cubicBezTo>
                    <a:pt x="4897" y="23979"/>
                    <a:pt x="5065" y="24195"/>
                    <a:pt x="5209" y="24435"/>
                  </a:cubicBezTo>
                  <a:lnTo>
                    <a:pt x="5233" y="24435"/>
                  </a:lnTo>
                  <a:cubicBezTo>
                    <a:pt x="5305" y="24555"/>
                    <a:pt x="5377" y="24651"/>
                    <a:pt x="5449" y="24771"/>
                  </a:cubicBezTo>
                  <a:cubicBezTo>
                    <a:pt x="5665" y="25059"/>
                    <a:pt x="5881" y="25347"/>
                    <a:pt x="6097" y="25635"/>
                  </a:cubicBezTo>
                  <a:lnTo>
                    <a:pt x="6145" y="25683"/>
                  </a:lnTo>
                  <a:cubicBezTo>
                    <a:pt x="6409" y="26019"/>
                    <a:pt x="6697" y="26331"/>
                    <a:pt x="6985" y="26643"/>
                  </a:cubicBezTo>
                  <a:cubicBezTo>
                    <a:pt x="7009" y="26667"/>
                    <a:pt x="7033" y="26691"/>
                    <a:pt x="7057" y="26691"/>
                  </a:cubicBezTo>
                  <a:cubicBezTo>
                    <a:pt x="7297" y="26979"/>
                    <a:pt x="7585" y="27243"/>
                    <a:pt x="7873" y="27483"/>
                  </a:cubicBezTo>
                  <a:cubicBezTo>
                    <a:pt x="7993" y="27603"/>
                    <a:pt x="8113" y="27699"/>
                    <a:pt x="8257" y="27795"/>
                  </a:cubicBezTo>
                  <a:cubicBezTo>
                    <a:pt x="8353" y="27891"/>
                    <a:pt x="8449" y="27963"/>
                    <a:pt x="8569" y="28035"/>
                  </a:cubicBezTo>
                  <a:cubicBezTo>
                    <a:pt x="8569" y="28035"/>
                    <a:pt x="8569" y="28059"/>
                    <a:pt x="8569" y="28059"/>
                  </a:cubicBezTo>
                  <a:cubicBezTo>
                    <a:pt x="8665" y="28131"/>
                    <a:pt x="8761" y="28203"/>
                    <a:pt x="8857" y="28275"/>
                  </a:cubicBezTo>
                  <a:cubicBezTo>
                    <a:pt x="8905" y="28299"/>
                    <a:pt x="8929" y="28299"/>
                    <a:pt x="8953" y="28323"/>
                  </a:cubicBezTo>
                  <a:cubicBezTo>
                    <a:pt x="9025" y="28395"/>
                    <a:pt x="9121" y="28443"/>
                    <a:pt x="9193" y="28491"/>
                  </a:cubicBezTo>
                  <a:cubicBezTo>
                    <a:pt x="9313" y="28563"/>
                    <a:pt x="9409" y="28635"/>
                    <a:pt x="9529" y="28707"/>
                  </a:cubicBezTo>
                  <a:cubicBezTo>
                    <a:pt x="9865" y="28923"/>
                    <a:pt x="10225" y="29115"/>
                    <a:pt x="10561" y="29283"/>
                  </a:cubicBezTo>
                  <a:cubicBezTo>
                    <a:pt x="10922" y="29451"/>
                    <a:pt x="11282" y="29595"/>
                    <a:pt x="11642" y="29739"/>
                  </a:cubicBezTo>
                  <a:cubicBezTo>
                    <a:pt x="12842" y="30219"/>
                    <a:pt x="14138" y="30507"/>
                    <a:pt x="15434" y="30603"/>
                  </a:cubicBezTo>
                  <a:cubicBezTo>
                    <a:pt x="15818" y="30651"/>
                    <a:pt x="16226" y="30651"/>
                    <a:pt x="16610" y="30651"/>
                  </a:cubicBezTo>
                  <a:lnTo>
                    <a:pt x="16994" y="30651"/>
                  </a:lnTo>
                  <a:cubicBezTo>
                    <a:pt x="17642" y="30651"/>
                    <a:pt x="18314" y="30579"/>
                    <a:pt x="18938" y="30483"/>
                  </a:cubicBezTo>
                  <a:cubicBezTo>
                    <a:pt x="19202" y="30435"/>
                    <a:pt x="19466" y="30387"/>
                    <a:pt x="19706" y="30339"/>
                  </a:cubicBezTo>
                  <a:cubicBezTo>
                    <a:pt x="20355" y="30195"/>
                    <a:pt x="20979" y="30027"/>
                    <a:pt x="21603" y="29787"/>
                  </a:cubicBezTo>
                  <a:cubicBezTo>
                    <a:pt x="21723" y="29763"/>
                    <a:pt x="21843" y="29715"/>
                    <a:pt x="21963" y="29667"/>
                  </a:cubicBezTo>
                  <a:cubicBezTo>
                    <a:pt x="22011" y="29643"/>
                    <a:pt x="22059" y="29619"/>
                    <a:pt x="22107" y="29595"/>
                  </a:cubicBezTo>
                  <a:cubicBezTo>
                    <a:pt x="22179" y="29571"/>
                    <a:pt x="22251" y="29547"/>
                    <a:pt x="22323" y="29523"/>
                  </a:cubicBezTo>
                  <a:cubicBezTo>
                    <a:pt x="22371" y="29475"/>
                    <a:pt x="22443" y="29451"/>
                    <a:pt x="22515" y="29427"/>
                  </a:cubicBezTo>
                  <a:cubicBezTo>
                    <a:pt x="22563" y="29403"/>
                    <a:pt x="22611" y="29379"/>
                    <a:pt x="22659" y="29355"/>
                  </a:cubicBezTo>
                  <a:cubicBezTo>
                    <a:pt x="22731" y="29331"/>
                    <a:pt x="22803" y="29283"/>
                    <a:pt x="22875" y="29259"/>
                  </a:cubicBezTo>
                  <a:cubicBezTo>
                    <a:pt x="22923" y="29235"/>
                    <a:pt x="22947" y="29211"/>
                    <a:pt x="22995" y="29187"/>
                  </a:cubicBezTo>
                  <a:cubicBezTo>
                    <a:pt x="23067" y="29163"/>
                    <a:pt x="23163" y="29115"/>
                    <a:pt x="23235" y="29067"/>
                  </a:cubicBezTo>
                  <a:cubicBezTo>
                    <a:pt x="23259" y="29043"/>
                    <a:pt x="23307" y="29043"/>
                    <a:pt x="23331" y="29019"/>
                  </a:cubicBezTo>
                  <a:cubicBezTo>
                    <a:pt x="23403" y="28971"/>
                    <a:pt x="23499" y="28923"/>
                    <a:pt x="23595" y="28875"/>
                  </a:cubicBezTo>
                  <a:cubicBezTo>
                    <a:pt x="23595" y="28875"/>
                    <a:pt x="23619" y="28851"/>
                    <a:pt x="23643" y="28851"/>
                  </a:cubicBezTo>
                  <a:cubicBezTo>
                    <a:pt x="23739" y="28803"/>
                    <a:pt x="23835" y="28731"/>
                    <a:pt x="23931" y="28683"/>
                  </a:cubicBezTo>
                  <a:cubicBezTo>
                    <a:pt x="23931" y="28683"/>
                    <a:pt x="23931" y="28659"/>
                    <a:pt x="23955" y="28659"/>
                  </a:cubicBezTo>
                  <a:cubicBezTo>
                    <a:pt x="24171" y="28515"/>
                    <a:pt x="24411" y="28371"/>
                    <a:pt x="24627" y="28203"/>
                  </a:cubicBezTo>
                  <a:cubicBezTo>
                    <a:pt x="24651" y="28203"/>
                    <a:pt x="24651" y="28203"/>
                    <a:pt x="24651" y="28179"/>
                  </a:cubicBezTo>
                  <a:cubicBezTo>
                    <a:pt x="25443" y="27627"/>
                    <a:pt x="26163" y="26979"/>
                    <a:pt x="26811" y="26259"/>
                  </a:cubicBezTo>
                  <a:cubicBezTo>
                    <a:pt x="26835" y="26235"/>
                    <a:pt x="26859" y="26211"/>
                    <a:pt x="26883" y="26187"/>
                  </a:cubicBezTo>
                  <a:cubicBezTo>
                    <a:pt x="26955" y="26091"/>
                    <a:pt x="27051" y="25995"/>
                    <a:pt x="27123" y="25899"/>
                  </a:cubicBezTo>
                  <a:cubicBezTo>
                    <a:pt x="27987" y="24867"/>
                    <a:pt x="28731" y="23739"/>
                    <a:pt x="29379" y="22562"/>
                  </a:cubicBezTo>
                  <a:cubicBezTo>
                    <a:pt x="29379" y="22538"/>
                    <a:pt x="29379" y="22538"/>
                    <a:pt x="29379" y="22538"/>
                  </a:cubicBezTo>
                  <a:cubicBezTo>
                    <a:pt x="29571" y="22202"/>
                    <a:pt x="29764" y="21842"/>
                    <a:pt x="29932" y="21506"/>
                  </a:cubicBezTo>
                  <a:cubicBezTo>
                    <a:pt x="30004" y="21338"/>
                    <a:pt x="30076" y="21194"/>
                    <a:pt x="30148" y="21050"/>
                  </a:cubicBezTo>
                  <a:cubicBezTo>
                    <a:pt x="30148" y="21050"/>
                    <a:pt x="30148" y="21050"/>
                    <a:pt x="30148" y="21026"/>
                  </a:cubicBezTo>
                  <a:cubicBezTo>
                    <a:pt x="30220" y="20882"/>
                    <a:pt x="30292" y="20738"/>
                    <a:pt x="30364" y="20570"/>
                  </a:cubicBezTo>
                  <a:cubicBezTo>
                    <a:pt x="30532" y="20234"/>
                    <a:pt x="30700" y="19874"/>
                    <a:pt x="30844" y="19514"/>
                  </a:cubicBezTo>
                  <a:cubicBezTo>
                    <a:pt x="30868" y="19466"/>
                    <a:pt x="30868" y="19442"/>
                    <a:pt x="30892" y="19394"/>
                  </a:cubicBezTo>
                  <a:cubicBezTo>
                    <a:pt x="30988" y="19178"/>
                    <a:pt x="31084" y="18962"/>
                    <a:pt x="31156" y="18770"/>
                  </a:cubicBezTo>
                  <a:cubicBezTo>
                    <a:pt x="31180" y="18698"/>
                    <a:pt x="31204" y="18650"/>
                    <a:pt x="31228" y="18602"/>
                  </a:cubicBezTo>
                  <a:cubicBezTo>
                    <a:pt x="31300" y="18386"/>
                    <a:pt x="31396" y="18170"/>
                    <a:pt x="31468" y="17978"/>
                  </a:cubicBezTo>
                  <a:cubicBezTo>
                    <a:pt x="31468" y="17978"/>
                    <a:pt x="31468" y="17954"/>
                    <a:pt x="31468" y="17954"/>
                  </a:cubicBezTo>
                  <a:cubicBezTo>
                    <a:pt x="31540" y="17738"/>
                    <a:pt x="31636" y="17522"/>
                    <a:pt x="31708" y="17306"/>
                  </a:cubicBezTo>
                  <a:cubicBezTo>
                    <a:pt x="31732" y="17282"/>
                    <a:pt x="31732" y="17234"/>
                    <a:pt x="31756" y="17186"/>
                  </a:cubicBezTo>
                  <a:cubicBezTo>
                    <a:pt x="31828" y="16970"/>
                    <a:pt x="31900" y="16730"/>
                    <a:pt x="31972" y="16514"/>
                  </a:cubicBezTo>
                  <a:cubicBezTo>
                    <a:pt x="32044" y="16322"/>
                    <a:pt x="32116" y="16130"/>
                    <a:pt x="32164" y="15914"/>
                  </a:cubicBezTo>
                  <a:cubicBezTo>
                    <a:pt x="32260" y="15626"/>
                    <a:pt x="32356" y="15314"/>
                    <a:pt x="32452" y="15002"/>
                  </a:cubicBezTo>
                  <a:cubicBezTo>
                    <a:pt x="32524" y="14690"/>
                    <a:pt x="32620" y="14378"/>
                    <a:pt x="32692" y="14066"/>
                  </a:cubicBezTo>
                  <a:cubicBezTo>
                    <a:pt x="32740" y="13874"/>
                    <a:pt x="32788" y="13682"/>
                    <a:pt x="32836" y="13490"/>
                  </a:cubicBezTo>
                  <a:cubicBezTo>
                    <a:pt x="32908" y="13178"/>
                    <a:pt x="32980" y="12866"/>
                    <a:pt x="33052" y="12554"/>
                  </a:cubicBezTo>
                  <a:cubicBezTo>
                    <a:pt x="33100" y="12241"/>
                    <a:pt x="33172" y="11929"/>
                    <a:pt x="33220" y="11617"/>
                  </a:cubicBezTo>
                  <a:cubicBezTo>
                    <a:pt x="33268" y="11449"/>
                    <a:pt x="33292" y="11281"/>
                    <a:pt x="33316" y="11113"/>
                  </a:cubicBezTo>
                  <a:cubicBezTo>
                    <a:pt x="33316" y="11089"/>
                    <a:pt x="33316" y="11065"/>
                    <a:pt x="33340" y="11041"/>
                  </a:cubicBezTo>
                  <a:cubicBezTo>
                    <a:pt x="33364" y="10897"/>
                    <a:pt x="33388" y="10729"/>
                    <a:pt x="33412" y="10585"/>
                  </a:cubicBezTo>
                  <a:cubicBezTo>
                    <a:pt x="33412" y="10585"/>
                    <a:pt x="33412" y="10561"/>
                    <a:pt x="33412" y="10561"/>
                  </a:cubicBezTo>
                  <a:cubicBezTo>
                    <a:pt x="33484" y="10033"/>
                    <a:pt x="33556" y="9505"/>
                    <a:pt x="33628" y="8953"/>
                  </a:cubicBezTo>
                  <a:cubicBezTo>
                    <a:pt x="33700" y="8161"/>
                    <a:pt x="33772" y="7393"/>
                    <a:pt x="33820" y="6601"/>
                  </a:cubicBezTo>
                  <a:cubicBezTo>
                    <a:pt x="33820" y="6385"/>
                    <a:pt x="33820" y="6145"/>
                    <a:pt x="33844" y="5929"/>
                  </a:cubicBezTo>
                  <a:cubicBezTo>
                    <a:pt x="33844" y="5857"/>
                    <a:pt x="33844" y="5809"/>
                    <a:pt x="33844" y="5761"/>
                  </a:cubicBezTo>
                  <a:cubicBezTo>
                    <a:pt x="33844" y="5545"/>
                    <a:pt x="33844" y="5305"/>
                    <a:pt x="33844" y="5089"/>
                  </a:cubicBezTo>
                  <a:cubicBezTo>
                    <a:pt x="33844" y="4849"/>
                    <a:pt x="33844" y="4633"/>
                    <a:pt x="33844" y="4393"/>
                  </a:cubicBezTo>
                  <a:cubicBezTo>
                    <a:pt x="33844" y="4345"/>
                    <a:pt x="33844" y="4297"/>
                    <a:pt x="33844" y="4225"/>
                  </a:cubicBezTo>
                  <a:cubicBezTo>
                    <a:pt x="33844" y="4009"/>
                    <a:pt x="33844" y="3793"/>
                    <a:pt x="33820" y="3553"/>
                  </a:cubicBezTo>
                  <a:cubicBezTo>
                    <a:pt x="33796" y="3025"/>
                    <a:pt x="33772" y="2496"/>
                    <a:pt x="33724" y="1968"/>
                  </a:cubicBezTo>
                  <a:cubicBezTo>
                    <a:pt x="33772" y="1944"/>
                    <a:pt x="33772" y="1896"/>
                    <a:pt x="33772" y="1824"/>
                  </a:cubicBezTo>
                  <a:cubicBezTo>
                    <a:pt x="33772" y="1800"/>
                    <a:pt x="33772" y="1776"/>
                    <a:pt x="33772" y="1776"/>
                  </a:cubicBezTo>
                  <a:cubicBezTo>
                    <a:pt x="33772" y="1728"/>
                    <a:pt x="33748" y="1704"/>
                    <a:pt x="33724" y="1680"/>
                  </a:cubicBezTo>
                  <a:cubicBezTo>
                    <a:pt x="33724" y="1656"/>
                    <a:pt x="33724" y="1656"/>
                    <a:pt x="33700" y="1632"/>
                  </a:cubicBezTo>
                  <a:cubicBezTo>
                    <a:pt x="33700" y="1632"/>
                    <a:pt x="33700" y="1608"/>
                    <a:pt x="33700" y="1608"/>
                  </a:cubicBezTo>
                  <a:lnTo>
                    <a:pt x="33700" y="1560"/>
                  </a:lnTo>
                  <a:cubicBezTo>
                    <a:pt x="33700" y="1560"/>
                    <a:pt x="33700" y="1536"/>
                    <a:pt x="33676" y="1512"/>
                  </a:cubicBezTo>
                  <a:cubicBezTo>
                    <a:pt x="33676" y="1488"/>
                    <a:pt x="33676" y="1488"/>
                    <a:pt x="33652" y="1464"/>
                  </a:cubicBezTo>
                  <a:cubicBezTo>
                    <a:pt x="33604" y="1392"/>
                    <a:pt x="33508" y="1344"/>
                    <a:pt x="33412" y="1344"/>
                  </a:cubicBezTo>
                  <a:lnTo>
                    <a:pt x="33364" y="1344"/>
                  </a:lnTo>
                  <a:cubicBezTo>
                    <a:pt x="33220" y="1368"/>
                    <a:pt x="33172" y="1488"/>
                    <a:pt x="33148" y="1608"/>
                  </a:cubicBezTo>
                  <a:lnTo>
                    <a:pt x="33004" y="1608"/>
                  </a:lnTo>
                  <a:cubicBezTo>
                    <a:pt x="32668" y="1704"/>
                    <a:pt x="32332" y="1800"/>
                    <a:pt x="31996" y="1896"/>
                  </a:cubicBezTo>
                  <a:lnTo>
                    <a:pt x="31276" y="2064"/>
                  </a:lnTo>
                  <a:cubicBezTo>
                    <a:pt x="31252" y="2088"/>
                    <a:pt x="31204" y="2088"/>
                    <a:pt x="31180" y="2112"/>
                  </a:cubicBezTo>
                  <a:cubicBezTo>
                    <a:pt x="31180" y="2112"/>
                    <a:pt x="31156" y="2136"/>
                    <a:pt x="31156" y="2136"/>
                  </a:cubicBezTo>
                  <a:lnTo>
                    <a:pt x="30844" y="2232"/>
                  </a:lnTo>
                  <a:cubicBezTo>
                    <a:pt x="30532" y="2304"/>
                    <a:pt x="30220" y="2400"/>
                    <a:pt x="29908" y="2496"/>
                  </a:cubicBezTo>
                  <a:cubicBezTo>
                    <a:pt x="29860" y="2496"/>
                    <a:pt x="29812" y="2521"/>
                    <a:pt x="29764" y="2521"/>
                  </a:cubicBezTo>
                  <a:cubicBezTo>
                    <a:pt x="29692" y="2545"/>
                    <a:pt x="29619" y="2569"/>
                    <a:pt x="29547" y="2593"/>
                  </a:cubicBezTo>
                  <a:cubicBezTo>
                    <a:pt x="29379" y="2617"/>
                    <a:pt x="29211" y="2641"/>
                    <a:pt x="29019" y="2641"/>
                  </a:cubicBezTo>
                  <a:cubicBezTo>
                    <a:pt x="28803" y="2665"/>
                    <a:pt x="28587" y="2689"/>
                    <a:pt x="28371" y="2713"/>
                  </a:cubicBezTo>
                  <a:cubicBezTo>
                    <a:pt x="28179" y="2737"/>
                    <a:pt x="27963" y="2737"/>
                    <a:pt x="27771" y="2761"/>
                  </a:cubicBezTo>
                  <a:cubicBezTo>
                    <a:pt x="27579" y="2785"/>
                    <a:pt x="27363" y="2785"/>
                    <a:pt x="27171" y="2785"/>
                  </a:cubicBezTo>
                  <a:cubicBezTo>
                    <a:pt x="26379" y="2833"/>
                    <a:pt x="25587" y="2857"/>
                    <a:pt x="24771" y="2857"/>
                  </a:cubicBezTo>
                  <a:lnTo>
                    <a:pt x="23979" y="2857"/>
                  </a:lnTo>
                  <a:cubicBezTo>
                    <a:pt x="22899" y="2833"/>
                    <a:pt x="21843" y="2809"/>
                    <a:pt x="20787" y="2785"/>
                  </a:cubicBezTo>
                  <a:cubicBezTo>
                    <a:pt x="20042" y="2761"/>
                    <a:pt x="19298" y="2737"/>
                    <a:pt x="18554" y="2713"/>
                  </a:cubicBezTo>
                  <a:cubicBezTo>
                    <a:pt x="18170" y="2713"/>
                    <a:pt x="17810" y="2689"/>
                    <a:pt x="17426" y="2665"/>
                  </a:cubicBezTo>
                  <a:cubicBezTo>
                    <a:pt x="17066" y="2665"/>
                    <a:pt x="16682" y="2641"/>
                    <a:pt x="16322" y="2641"/>
                  </a:cubicBezTo>
                  <a:cubicBezTo>
                    <a:pt x="15602" y="2569"/>
                    <a:pt x="14882" y="2521"/>
                    <a:pt x="14138" y="2448"/>
                  </a:cubicBezTo>
                  <a:cubicBezTo>
                    <a:pt x="14114" y="2448"/>
                    <a:pt x="14090" y="2448"/>
                    <a:pt x="14066" y="2424"/>
                  </a:cubicBezTo>
                  <a:cubicBezTo>
                    <a:pt x="12986" y="2328"/>
                    <a:pt x="11930" y="2208"/>
                    <a:pt x="10850" y="2088"/>
                  </a:cubicBezTo>
                  <a:cubicBezTo>
                    <a:pt x="10586" y="2040"/>
                    <a:pt x="10321" y="2016"/>
                    <a:pt x="10057" y="1968"/>
                  </a:cubicBezTo>
                  <a:cubicBezTo>
                    <a:pt x="9265" y="1872"/>
                    <a:pt x="8473" y="1752"/>
                    <a:pt x="7681" y="1632"/>
                  </a:cubicBezTo>
                  <a:cubicBezTo>
                    <a:pt x="6361" y="1416"/>
                    <a:pt x="5041" y="1176"/>
                    <a:pt x="3745" y="912"/>
                  </a:cubicBezTo>
                  <a:cubicBezTo>
                    <a:pt x="2977" y="744"/>
                    <a:pt x="2185" y="552"/>
                    <a:pt x="1417" y="360"/>
                  </a:cubicBezTo>
                  <a:cubicBezTo>
                    <a:pt x="1153" y="312"/>
                    <a:pt x="912" y="240"/>
                    <a:pt x="648" y="168"/>
                  </a:cubicBezTo>
                  <a:lnTo>
                    <a:pt x="528" y="168"/>
                  </a:lnTo>
                  <a:cubicBezTo>
                    <a:pt x="528" y="144"/>
                    <a:pt x="504" y="144"/>
                    <a:pt x="504" y="120"/>
                  </a:cubicBezTo>
                  <a:cubicBezTo>
                    <a:pt x="480" y="96"/>
                    <a:pt x="456" y="72"/>
                    <a:pt x="432" y="48"/>
                  </a:cubicBezTo>
                  <a:cubicBezTo>
                    <a:pt x="432" y="48"/>
                    <a:pt x="408" y="48"/>
                    <a:pt x="408" y="24"/>
                  </a:cubicBezTo>
                  <a:cubicBezTo>
                    <a:pt x="360" y="24"/>
                    <a:pt x="312" y="0"/>
                    <a:pt x="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0" name="Google Shape;3720;p52"/>
          <p:cNvSpPr txBox="1">
            <a:spLocks noGrp="1"/>
          </p:cNvSpPr>
          <p:nvPr>
            <p:ph type="subTitle" idx="3"/>
          </p:nvPr>
        </p:nvSpPr>
        <p:spPr>
          <a:xfrm>
            <a:off x="1427933" y="1141261"/>
            <a:ext cx="6435046" cy="2969649"/>
          </a:xfrm>
          <a:prstGeom prst="rect">
            <a:avLst/>
          </a:prstGeom>
        </p:spPr>
        <p:txBody>
          <a:bodyPr spcFirstLastPara="1" wrap="square" lIns="91425" tIns="91425" rIns="91425" bIns="91425" anchor="ctr" anchorCtr="0">
            <a:noAutofit/>
          </a:bodyPr>
          <a:lstStyle/>
          <a:p>
            <a:pPr marL="0" lvl="0" indent="0" algn="just" rtl="0">
              <a:lnSpc>
                <a:spcPts val="3600"/>
              </a:lnSpc>
              <a:spcBef>
                <a:spcPts val="0"/>
              </a:spcBef>
            </a:pPr>
            <a:r>
              <a:rPr lang="en" sz="2400" b="1" dirty="0" smtClean="0">
                <a:latin typeface="+mj-lt"/>
              </a:rPr>
              <a:t>Năng lượng có ích: </a:t>
            </a:r>
            <a:r>
              <a:rPr lang="en" sz="2400" dirty="0" smtClean="0">
                <a:latin typeface="+mj-lt"/>
              </a:rPr>
              <a:t>phần năng lượng ban đầu chuyển thành dạng năng lượng theo mục đích sử dụng. </a:t>
            </a:r>
          </a:p>
          <a:p>
            <a:pPr marL="0" lvl="0" indent="0" algn="just" rtl="0">
              <a:lnSpc>
                <a:spcPts val="3600"/>
              </a:lnSpc>
              <a:spcBef>
                <a:spcPts val="0"/>
              </a:spcBef>
            </a:pPr>
            <a:r>
              <a:rPr lang="en" sz="2400" b="1" dirty="0" smtClean="0">
                <a:latin typeface="+mj-lt"/>
              </a:rPr>
              <a:t>Năng lượng hao phí: </a:t>
            </a:r>
            <a:r>
              <a:rPr lang="en" sz="2400" dirty="0" smtClean="0">
                <a:latin typeface="+mj-lt"/>
              </a:rPr>
              <a:t>phần năng  lượng ban đầu chuyển thành năng lượng không đúng mục đích sử dụng. </a:t>
            </a:r>
            <a:endParaRPr sz="2400" dirty="0">
              <a:latin typeface="+mj-lt"/>
            </a:endParaRPr>
          </a:p>
        </p:txBody>
      </p:sp>
    </p:spTree>
    <p:extLst>
      <p:ext uri="{BB962C8B-B14F-4D97-AF65-F5344CB8AC3E}">
        <p14:creationId xmlns:p14="http://schemas.microsoft.com/office/powerpoint/2010/main" val="55232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20">
                                            <p:txEl>
                                              <p:pRg st="0" end="0"/>
                                            </p:txEl>
                                          </p:spTgt>
                                        </p:tgtEl>
                                        <p:attrNameLst>
                                          <p:attrName>style.visibility</p:attrName>
                                        </p:attrNameLst>
                                      </p:cBhvr>
                                      <p:to>
                                        <p:strVal val="visible"/>
                                      </p:to>
                                    </p:set>
                                    <p:animEffect transition="in" filter="wipe(down)">
                                      <p:cBhvr>
                                        <p:cTn id="7" dur="500"/>
                                        <p:tgtEl>
                                          <p:spTgt spid="37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20">
                                            <p:txEl>
                                              <p:pRg st="1" end="1"/>
                                            </p:txEl>
                                          </p:spTgt>
                                        </p:tgtEl>
                                        <p:attrNameLst>
                                          <p:attrName>style.visibility</p:attrName>
                                        </p:attrNameLst>
                                      </p:cBhvr>
                                      <p:to>
                                        <p:strVal val="visible"/>
                                      </p:to>
                                    </p:set>
                                    <p:animEffect transition="in" filter="wipe(down)">
                                      <p:cBhvr>
                                        <p:cTn id="12" dur="500"/>
                                        <p:tgtEl>
                                          <p:spTgt spid="37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1"/>
        <p:cNvGrpSpPr/>
        <p:nvPr/>
      </p:nvGrpSpPr>
      <p:grpSpPr>
        <a:xfrm>
          <a:off x="0" y="0"/>
          <a:ext cx="0" cy="0"/>
          <a:chOff x="0" y="0"/>
          <a:chExt cx="0" cy="0"/>
        </a:xfrm>
      </p:grpSpPr>
      <p:sp>
        <p:nvSpPr>
          <p:cNvPr id="26" name="Google Shape;3164;p44"/>
          <p:cNvSpPr txBox="1">
            <a:spLocks/>
          </p:cNvSpPr>
          <p:nvPr/>
        </p:nvSpPr>
        <p:spPr>
          <a:xfrm>
            <a:off x="225082" y="1739011"/>
            <a:ext cx="5711484" cy="21369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enk One"/>
              <a:buNone/>
              <a:defRPr sz="36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just">
              <a:lnSpc>
                <a:spcPts val="3200"/>
              </a:lnSpc>
            </a:pPr>
            <a:r>
              <a:rPr lang="en-US" sz="2400" b="0" dirty="0" smtClean="0">
                <a:latin typeface="+mn-lt"/>
              </a:rPr>
              <a:t>C</a:t>
            </a:r>
            <a:r>
              <a:rPr lang="vi-VN" sz="2400" b="0" dirty="0" smtClean="0">
                <a:latin typeface="+mn-lt"/>
              </a:rPr>
              <a:t>ho </a:t>
            </a:r>
            <a:r>
              <a:rPr lang="vi-VN" sz="2400" b="0" dirty="0">
                <a:latin typeface="+mn-lt"/>
              </a:rPr>
              <a:t>biết khi bóng đèn sợi đốt đang sáng, điện năng cung cấp cho bóng đèn đã chuyển hoá thành những dạng năng lượng nào? Dạng năng tượng nào là có ích, dạng năng lượng nào là hao phí?</a:t>
            </a:r>
          </a:p>
        </p:txBody>
      </p:sp>
      <p:pic>
        <p:nvPicPr>
          <p:cNvPr id="2" name="Picture 1"/>
          <p:cNvPicPr>
            <a:picLocks noChangeAspect="1"/>
          </p:cNvPicPr>
          <p:nvPr/>
        </p:nvPicPr>
        <p:blipFill>
          <a:blip r:embed="rId3"/>
          <a:stretch>
            <a:fillRect/>
          </a:stretch>
        </p:blipFill>
        <p:spPr>
          <a:xfrm>
            <a:off x="6013938" y="1197735"/>
            <a:ext cx="2729133" cy="3219520"/>
          </a:xfrm>
          <a:prstGeom prst="rect">
            <a:avLst/>
          </a:prstGeom>
          <a:ln>
            <a:noFill/>
          </a:ln>
          <a:effectLst>
            <a:softEdge rad="112500"/>
          </a:effectLst>
        </p:spPr>
      </p:pic>
    </p:spTree>
    <p:extLst>
      <p:ext uri="{BB962C8B-B14F-4D97-AF65-F5344CB8AC3E}">
        <p14:creationId xmlns:p14="http://schemas.microsoft.com/office/powerpoint/2010/main" val="291357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arn(inVertic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11"/>
        <p:cNvGrpSpPr/>
        <p:nvPr/>
      </p:nvGrpSpPr>
      <p:grpSpPr>
        <a:xfrm>
          <a:off x="0" y="0"/>
          <a:ext cx="0" cy="0"/>
          <a:chOff x="0" y="0"/>
          <a:chExt cx="0" cy="0"/>
        </a:xfrm>
      </p:grpSpPr>
      <p:sp>
        <p:nvSpPr>
          <p:cNvPr id="26" name="Google Shape;2948;p39"/>
          <p:cNvSpPr txBox="1">
            <a:spLocks/>
          </p:cNvSpPr>
          <p:nvPr/>
        </p:nvSpPr>
        <p:spPr>
          <a:xfrm>
            <a:off x="0" y="1252422"/>
            <a:ext cx="9144000" cy="13741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Denk One"/>
              <a:buNone/>
              <a:defRPr sz="25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lnSpc>
                <a:spcPts val="5400"/>
              </a:lnSpc>
            </a:pPr>
            <a:r>
              <a:rPr lang="en-US" sz="3600" dirty="0" smtClean="0">
                <a:solidFill>
                  <a:schemeClr val="tx1">
                    <a:lumMod val="50000"/>
                  </a:schemeClr>
                </a:solidFill>
                <a:latin typeface="+mj-lt"/>
              </a:rPr>
              <a:t>BÀI 42: BẢO TOÀN NĂNG LƯỢNG</a:t>
            </a:r>
          </a:p>
          <a:p>
            <a:pPr>
              <a:lnSpc>
                <a:spcPts val="5400"/>
              </a:lnSpc>
            </a:pPr>
            <a:r>
              <a:rPr lang="en-US" sz="3600" dirty="0" smtClean="0">
                <a:solidFill>
                  <a:schemeClr val="tx1">
                    <a:lumMod val="50000"/>
                  </a:schemeClr>
                </a:solidFill>
                <a:latin typeface="+mj-lt"/>
              </a:rPr>
              <a:t> VÀ SỬ DỤNG NĂNG LƯỢNG</a:t>
            </a:r>
          </a:p>
        </p:txBody>
      </p:sp>
      <p:pic>
        <p:nvPicPr>
          <p:cNvPr id="27" name="Picture 21">
            <a:extLst>
              <a:ext uri="{FF2B5EF4-FFF2-40B4-BE49-F238E27FC236}">
                <a16:creationId xmlns:a16="http://schemas.microsoft.com/office/drawing/2014/main" xmlns=""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332647" y="2684391"/>
            <a:ext cx="2478706" cy="2534680"/>
          </a:xfrm>
          <a:prstGeom prst="rect">
            <a:avLst/>
          </a:prstGeom>
        </p:spPr>
      </p:pic>
      <p:pic>
        <p:nvPicPr>
          <p:cNvPr id="28" name="Google Shape;328;p33"/>
          <p:cNvPicPr preferRelativeResize="0"/>
          <p:nvPr/>
        </p:nvPicPr>
        <p:blipFill>
          <a:blip r:embed="rId16">
            <a:alphaModFix/>
          </a:blip>
          <a:stretch>
            <a:fillRect/>
          </a:stretch>
        </p:blipFill>
        <p:spPr>
          <a:xfrm>
            <a:off x="1398049" y="3714593"/>
            <a:ext cx="1591653" cy="1428907"/>
          </a:xfrm>
          <a:prstGeom prst="rect">
            <a:avLst/>
          </a:prstGeom>
          <a:noFill/>
          <a:ln>
            <a:noFill/>
          </a:ln>
        </p:spPr>
      </p:pic>
      <p:pic>
        <p:nvPicPr>
          <p:cNvPr id="29" name="Google Shape;328;p33"/>
          <p:cNvPicPr preferRelativeResize="0"/>
          <p:nvPr/>
        </p:nvPicPr>
        <p:blipFill>
          <a:blip r:embed="rId16">
            <a:alphaModFix/>
          </a:blip>
          <a:stretch>
            <a:fillRect/>
          </a:stretch>
        </p:blipFill>
        <p:spPr>
          <a:xfrm>
            <a:off x="6164193" y="3714592"/>
            <a:ext cx="1591653" cy="14289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11"/>
        <p:cNvGrpSpPr/>
        <p:nvPr/>
      </p:nvGrpSpPr>
      <p:grpSpPr>
        <a:xfrm>
          <a:off x="0" y="0"/>
          <a:ext cx="0" cy="0"/>
          <a:chOff x="0" y="0"/>
          <a:chExt cx="0" cy="0"/>
        </a:xfrm>
      </p:grpSpPr>
      <p:sp>
        <p:nvSpPr>
          <p:cNvPr id="26" name="Google Shape;3164;p44"/>
          <p:cNvSpPr txBox="1">
            <a:spLocks/>
          </p:cNvSpPr>
          <p:nvPr/>
        </p:nvSpPr>
        <p:spPr>
          <a:xfrm>
            <a:off x="302455" y="1154157"/>
            <a:ext cx="6140548" cy="34044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enk One"/>
              <a:buNone/>
              <a:defRPr sz="36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marL="342900" indent="-342900" algn="just">
              <a:lnSpc>
                <a:spcPts val="3200"/>
              </a:lnSpc>
              <a:buFont typeface="Arial" panose="020B0604020202020204" pitchFamily="34" charset="0"/>
              <a:buChar char="•"/>
            </a:pPr>
            <a:r>
              <a:rPr lang="vi-VN" sz="2400" b="0" dirty="0">
                <a:latin typeface="+mn-lt"/>
              </a:rPr>
              <a:t>Khi bóng đèn sợi đốt đang sáng, điện năng đã chuyển hoá thành nhiệt năng </a:t>
            </a:r>
            <a:r>
              <a:rPr lang="vi-VN" sz="2400" b="0" dirty="0" smtClean="0">
                <a:latin typeface="+mn-lt"/>
              </a:rPr>
              <a:t>làm</a:t>
            </a:r>
            <a:r>
              <a:rPr lang="en-US" sz="2400" b="0" dirty="0" smtClean="0">
                <a:latin typeface="+mn-lt"/>
              </a:rPr>
              <a:t> </a:t>
            </a:r>
            <a:r>
              <a:rPr lang="vi-VN" sz="2400" b="0" dirty="0" smtClean="0">
                <a:latin typeface="+mn-lt"/>
              </a:rPr>
              <a:t>dây </a:t>
            </a:r>
            <a:r>
              <a:rPr lang="vi-VN" sz="2400" b="0" dirty="0">
                <a:latin typeface="+mn-lt"/>
              </a:rPr>
              <a:t>tóc bóng đèn nóng lên phát ra ánh </a:t>
            </a:r>
            <a:r>
              <a:rPr lang="vi-VN" sz="2400" b="0" dirty="0" smtClean="0">
                <a:latin typeface="+mn-lt"/>
              </a:rPr>
              <a:t>sáng</a:t>
            </a:r>
            <a:r>
              <a:rPr lang="en-US" sz="2400" b="0" dirty="0" smtClean="0">
                <a:latin typeface="+mn-lt"/>
              </a:rPr>
              <a:t>.</a:t>
            </a:r>
          </a:p>
          <a:p>
            <a:pPr marL="342900" indent="-342900" algn="just">
              <a:lnSpc>
                <a:spcPts val="3200"/>
              </a:lnSpc>
              <a:buFont typeface="Arial" panose="020B0604020202020204" pitchFamily="34" charset="0"/>
              <a:buChar char="•"/>
            </a:pPr>
            <a:r>
              <a:rPr lang="vi-VN" sz="2400" b="0" dirty="0" smtClean="0">
                <a:latin typeface="+mn-lt"/>
              </a:rPr>
              <a:t> Phần </a:t>
            </a:r>
            <a:r>
              <a:rPr lang="vi-VN" sz="2400" b="0" dirty="0">
                <a:latin typeface="+mn-lt"/>
              </a:rPr>
              <a:t>có ích là phần năng lượng chuyển thành ánh sáng, phần hao phí là phần làm nóng môi trường xung quanh.</a:t>
            </a:r>
          </a:p>
        </p:txBody>
      </p:sp>
      <p:pic>
        <p:nvPicPr>
          <p:cNvPr id="2" name="Picture 1"/>
          <p:cNvPicPr>
            <a:picLocks noChangeAspect="1"/>
          </p:cNvPicPr>
          <p:nvPr/>
        </p:nvPicPr>
        <p:blipFill>
          <a:blip r:embed="rId3"/>
          <a:stretch>
            <a:fillRect/>
          </a:stretch>
        </p:blipFill>
        <p:spPr>
          <a:xfrm>
            <a:off x="6337495" y="1246641"/>
            <a:ext cx="2729133" cy="3219520"/>
          </a:xfrm>
          <a:prstGeom prst="ellipse">
            <a:avLst/>
          </a:prstGeom>
          <a:ln>
            <a:noFill/>
          </a:ln>
          <a:effectLst>
            <a:softEdge rad="112500"/>
          </a:effectLst>
        </p:spPr>
      </p:pic>
    </p:spTree>
    <p:extLst>
      <p:ext uri="{BB962C8B-B14F-4D97-AF65-F5344CB8AC3E}">
        <p14:creationId xmlns:p14="http://schemas.microsoft.com/office/powerpoint/2010/main" val="154907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arn(inVertic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barn(inVertical)">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grpSp>
        <p:nvGrpSpPr>
          <p:cNvPr id="3054" name="Google Shape;3054;p44"/>
          <p:cNvGrpSpPr/>
          <p:nvPr/>
        </p:nvGrpSpPr>
        <p:grpSpPr>
          <a:xfrm>
            <a:off x="136026" y="2749771"/>
            <a:ext cx="984795" cy="2248407"/>
            <a:chOff x="2785375" y="2044600"/>
            <a:chExt cx="1033350" cy="2266925"/>
          </a:xfrm>
        </p:grpSpPr>
        <p:sp>
          <p:nvSpPr>
            <p:cNvPr id="3055" name="Google Shape;3055;p44"/>
            <p:cNvSpPr/>
            <p:nvPr/>
          </p:nvSpPr>
          <p:spPr>
            <a:xfrm>
              <a:off x="2954000" y="3453700"/>
              <a:ext cx="808900" cy="164075"/>
            </a:xfrm>
            <a:custGeom>
              <a:avLst/>
              <a:gdLst/>
              <a:ahLst/>
              <a:cxnLst/>
              <a:rect l="l" t="t" r="r" b="b"/>
              <a:pathLst>
                <a:path w="32356" h="6563" extrusionOk="0">
                  <a:moveTo>
                    <a:pt x="17231" y="0"/>
                  </a:moveTo>
                  <a:cubicBezTo>
                    <a:pt x="16458" y="0"/>
                    <a:pt x="15683" y="11"/>
                    <a:pt x="14906" y="34"/>
                  </a:cubicBezTo>
                  <a:cubicBezTo>
                    <a:pt x="12506" y="106"/>
                    <a:pt x="10081" y="250"/>
                    <a:pt x="7681" y="490"/>
                  </a:cubicBezTo>
                  <a:cubicBezTo>
                    <a:pt x="6553" y="610"/>
                    <a:pt x="5425" y="730"/>
                    <a:pt x="4297" y="922"/>
                  </a:cubicBezTo>
                  <a:cubicBezTo>
                    <a:pt x="3289" y="1090"/>
                    <a:pt x="2305" y="1330"/>
                    <a:pt x="1393" y="1762"/>
                  </a:cubicBezTo>
                  <a:cubicBezTo>
                    <a:pt x="1057" y="1930"/>
                    <a:pt x="744" y="2098"/>
                    <a:pt x="456" y="2314"/>
                  </a:cubicBezTo>
                  <a:cubicBezTo>
                    <a:pt x="444" y="2312"/>
                    <a:pt x="431" y="2310"/>
                    <a:pt x="418" y="2310"/>
                  </a:cubicBezTo>
                  <a:cubicBezTo>
                    <a:pt x="308" y="2310"/>
                    <a:pt x="190" y="2399"/>
                    <a:pt x="168" y="2506"/>
                  </a:cubicBezTo>
                  <a:cubicBezTo>
                    <a:pt x="168" y="2506"/>
                    <a:pt x="168" y="2506"/>
                    <a:pt x="168" y="2530"/>
                  </a:cubicBezTo>
                  <a:cubicBezTo>
                    <a:pt x="144" y="2530"/>
                    <a:pt x="144" y="2554"/>
                    <a:pt x="120" y="2554"/>
                  </a:cubicBezTo>
                  <a:cubicBezTo>
                    <a:pt x="0" y="2650"/>
                    <a:pt x="24" y="2866"/>
                    <a:pt x="120" y="2962"/>
                  </a:cubicBezTo>
                  <a:cubicBezTo>
                    <a:pt x="144" y="2962"/>
                    <a:pt x="144" y="2986"/>
                    <a:pt x="168" y="3010"/>
                  </a:cubicBezTo>
                  <a:cubicBezTo>
                    <a:pt x="288" y="3634"/>
                    <a:pt x="792" y="4138"/>
                    <a:pt x="1393" y="4450"/>
                  </a:cubicBezTo>
                  <a:cubicBezTo>
                    <a:pt x="1777" y="4642"/>
                    <a:pt x="2185" y="4786"/>
                    <a:pt x="2593" y="4906"/>
                  </a:cubicBezTo>
                  <a:cubicBezTo>
                    <a:pt x="3169" y="5050"/>
                    <a:pt x="3721" y="5170"/>
                    <a:pt x="4297" y="5314"/>
                  </a:cubicBezTo>
                  <a:cubicBezTo>
                    <a:pt x="6577" y="5818"/>
                    <a:pt x="8905" y="6154"/>
                    <a:pt x="11234" y="6371"/>
                  </a:cubicBezTo>
                  <a:cubicBezTo>
                    <a:pt x="12786" y="6499"/>
                    <a:pt x="14349" y="6563"/>
                    <a:pt x="15908" y="6563"/>
                  </a:cubicBezTo>
                  <a:cubicBezTo>
                    <a:pt x="16687" y="6563"/>
                    <a:pt x="17466" y="6547"/>
                    <a:pt x="18242" y="6515"/>
                  </a:cubicBezTo>
                  <a:cubicBezTo>
                    <a:pt x="20571" y="6419"/>
                    <a:pt x="22899" y="6154"/>
                    <a:pt x="25203" y="5746"/>
                  </a:cubicBezTo>
                  <a:cubicBezTo>
                    <a:pt x="27315" y="5386"/>
                    <a:pt x="29428" y="4834"/>
                    <a:pt x="31276" y="3682"/>
                  </a:cubicBezTo>
                  <a:cubicBezTo>
                    <a:pt x="31684" y="3442"/>
                    <a:pt x="32140" y="3130"/>
                    <a:pt x="32260" y="2626"/>
                  </a:cubicBezTo>
                  <a:cubicBezTo>
                    <a:pt x="32356" y="2242"/>
                    <a:pt x="32212" y="1882"/>
                    <a:pt x="31924" y="1594"/>
                  </a:cubicBezTo>
                  <a:cubicBezTo>
                    <a:pt x="31252" y="922"/>
                    <a:pt x="30220" y="874"/>
                    <a:pt x="29331" y="754"/>
                  </a:cubicBezTo>
                  <a:cubicBezTo>
                    <a:pt x="26931" y="442"/>
                    <a:pt x="24555" y="250"/>
                    <a:pt x="22155" y="130"/>
                  </a:cubicBezTo>
                  <a:cubicBezTo>
                    <a:pt x="20508" y="48"/>
                    <a:pt x="18872" y="0"/>
                    <a:pt x="17231" y="0"/>
                  </a:cubicBezTo>
                  <a:close/>
                </a:path>
              </a:pathLst>
            </a:custGeom>
            <a:solidFill>
              <a:srgbClr val="D8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4"/>
            <p:cNvSpPr/>
            <p:nvPr/>
          </p:nvSpPr>
          <p:spPr>
            <a:xfrm>
              <a:off x="3220425" y="2045000"/>
              <a:ext cx="176450" cy="755500"/>
            </a:xfrm>
            <a:custGeom>
              <a:avLst/>
              <a:gdLst/>
              <a:ahLst/>
              <a:cxnLst/>
              <a:rect l="l" t="t" r="r" b="b"/>
              <a:pathLst>
                <a:path w="7058" h="30220" extrusionOk="0">
                  <a:moveTo>
                    <a:pt x="193" y="0"/>
                  </a:moveTo>
                  <a:cubicBezTo>
                    <a:pt x="73" y="72"/>
                    <a:pt x="1" y="192"/>
                    <a:pt x="25" y="336"/>
                  </a:cubicBezTo>
                  <a:cubicBezTo>
                    <a:pt x="385" y="2184"/>
                    <a:pt x="1033" y="3937"/>
                    <a:pt x="1705" y="5689"/>
                  </a:cubicBezTo>
                  <a:cubicBezTo>
                    <a:pt x="2377" y="7417"/>
                    <a:pt x="3097" y="9145"/>
                    <a:pt x="3553" y="10945"/>
                  </a:cubicBezTo>
                  <a:cubicBezTo>
                    <a:pt x="4009" y="12722"/>
                    <a:pt x="4129" y="14546"/>
                    <a:pt x="3817" y="16346"/>
                  </a:cubicBezTo>
                  <a:cubicBezTo>
                    <a:pt x="3481" y="18170"/>
                    <a:pt x="2809" y="19922"/>
                    <a:pt x="2233" y="21698"/>
                  </a:cubicBezTo>
                  <a:cubicBezTo>
                    <a:pt x="1681" y="23427"/>
                    <a:pt x="1201" y="25251"/>
                    <a:pt x="1273" y="27075"/>
                  </a:cubicBezTo>
                  <a:cubicBezTo>
                    <a:pt x="1273" y="27075"/>
                    <a:pt x="1273" y="27099"/>
                    <a:pt x="1273" y="27099"/>
                  </a:cubicBezTo>
                  <a:cubicBezTo>
                    <a:pt x="1230" y="27069"/>
                    <a:pt x="1184" y="27056"/>
                    <a:pt x="1139" y="27056"/>
                  </a:cubicBezTo>
                  <a:cubicBezTo>
                    <a:pt x="931" y="27056"/>
                    <a:pt x="739" y="27334"/>
                    <a:pt x="937" y="27531"/>
                  </a:cubicBezTo>
                  <a:cubicBezTo>
                    <a:pt x="1897" y="28419"/>
                    <a:pt x="2857" y="29331"/>
                    <a:pt x="3817" y="30219"/>
                  </a:cubicBezTo>
                  <a:cubicBezTo>
                    <a:pt x="6049" y="26547"/>
                    <a:pt x="6145" y="22635"/>
                    <a:pt x="6601" y="18626"/>
                  </a:cubicBezTo>
                  <a:cubicBezTo>
                    <a:pt x="7057" y="15170"/>
                    <a:pt x="5473" y="12025"/>
                    <a:pt x="4249" y="8905"/>
                  </a:cubicBezTo>
                  <a:cubicBezTo>
                    <a:pt x="4033" y="8329"/>
                    <a:pt x="3577" y="7777"/>
                    <a:pt x="3361" y="7225"/>
                  </a:cubicBezTo>
                  <a:cubicBezTo>
                    <a:pt x="2233" y="4849"/>
                    <a:pt x="2041" y="2016"/>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4"/>
            <p:cNvSpPr/>
            <p:nvPr/>
          </p:nvSpPr>
          <p:spPr>
            <a:xfrm>
              <a:off x="3225225" y="2044600"/>
              <a:ext cx="211250" cy="796800"/>
            </a:xfrm>
            <a:custGeom>
              <a:avLst/>
              <a:gdLst/>
              <a:ahLst/>
              <a:cxnLst/>
              <a:rect l="l" t="t" r="r" b="b"/>
              <a:pathLst>
                <a:path w="8450" h="31872" extrusionOk="0">
                  <a:moveTo>
                    <a:pt x="92" y="1"/>
                  </a:moveTo>
                  <a:cubicBezTo>
                    <a:pt x="60" y="1"/>
                    <a:pt x="30" y="6"/>
                    <a:pt x="1" y="16"/>
                  </a:cubicBezTo>
                  <a:cubicBezTo>
                    <a:pt x="1849" y="2032"/>
                    <a:pt x="2041" y="4865"/>
                    <a:pt x="3169" y="7241"/>
                  </a:cubicBezTo>
                  <a:cubicBezTo>
                    <a:pt x="3385" y="7793"/>
                    <a:pt x="3841" y="8345"/>
                    <a:pt x="4057" y="8921"/>
                  </a:cubicBezTo>
                  <a:cubicBezTo>
                    <a:pt x="5281" y="12041"/>
                    <a:pt x="6865" y="15186"/>
                    <a:pt x="6409" y="18642"/>
                  </a:cubicBezTo>
                  <a:cubicBezTo>
                    <a:pt x="5953" y="22651"/>
                    <a:pt x="5857" y="26563"/>
                    <a:pt x="3625" y="30235"/>
                  </a:cubicBezTo>
                  <a:cubicBezTo>
                    <a:pt x="4201" y="30763"/>
                    <a:pt x="4753" y="31267"/>
                    <a:pt x="5305" y="31795"/>
                  </a:cubicBezTo>
                  <a:cubicBezTo>
                    <a:pt x="5357" y="31848"/>
                    <a:pt x="5425" y="31871"/>
                    <a:pt x="5493" y="31871"/>
                  </a:cubicBezTo>
                  <a:cubicBezTo>
                    <a:pt x="5612" y="31871"/>
                    <a:pt x="5731" y="31798"/>
                    <a:pt x="5761" y="31675"/>
                  </a:cubicBezTo>
                  <a:cubicBezTo>
                    <a:pt x="6505" y="29203"/>
                    <a:pt x="7153" y="26707"/>
                    <a:pt x="7681" y="24187"/>
                  </a:cubicBezTo>
                  <a:cubicBezTo>
                    <a:pt x="7945" y="22963"/>
                    <a:pt x="8209" y="21714"/>
                    <a:pt x="8329" y="20466"/>
                  </a:cubicBezTo>
                  <a:cubicBezTo>
                    <a:pt x="8449" y="19266"/>
                    <a:pt x="8401" y="18018"/>
                    <a:pt x="7969" y="16866"/>
                  </a:cubicBezTo>
                  <a:cubicBezTo>
                    <a:pt x="7777" y="16314"/>
                    <a:pt x="7513" y="15762"/>
                    <a:pt x="7321" y="15210"/>
                  </a:cubicBezTo>
                  <a:cubicBezTo>
                    <a:pt x="7105" y="14610"/>
                    <a:pt x="7057" y="14034"/>
                    <a:pt x="7033" y="13410"/>
                  </a:cubicBezTo>
                  <a:cubicBezTo>
                    <a:pt x="7009" y="12810"/>
                    <a:pt x="7009" y="12209"/>
                    <a:pt x="6841" y="11633"/>
                  </a:cubicBezTo>
                  <a:cubicBezTo>
                    <a:pt x="6721" y="11129"/>
                    <a:pt x="6529" y="10673"/>
                    <a:pt x="6289" y="10241"/>
                  </a:cubicBezTo>
                  <a:cubicBezTo>
                    <a:pt x="5785" y="9329"/>
                    <a:pt x="5113" y="8537"/>
                    <a:pt x="4537" y="7697"/>
                  </a:cubicBezTo>
                  <a:cubicBezTo>
                    <a:pt x="3985" y="6905"/>
                    <a:pt x="3577" y="6089"/>
                    <a:pt x="3241" y="5177"/>
                  </a:cubicBezTo>
                  <a:cubicBezTo>
                    <a:pt x="2641" y="3545"/>
                    <a:pt x="2209" y="1600"/>
                    <a:pt x="793" y="448"/>
                  </a:cubicBezTo>
                  <a:cubicBezTo>
                    <a:pt x="625" y="304"/>
                    <a:pt x="433" y="160"/>
                    <a:pt x="241" y="40"/>
                  </a:cubicBezTo>
                  <a:cubicBezTo>
                    <a:pt x="184" y="12"/>
                    <a:pt x="136"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4"/>
            <p:cNvSpPr/>
            <p:nvPr/>
          </p:nvSpPr>
          <p:spPr>
            <a:xfrm>
              <a:off x="3501250" y="2425425"/>
              <a:ext cx="189650" cy="530475"/>
            </a:xfrm>
            <a:custGeom>
              <a:avLst/>
              <a:gdLst/>
              <a:ahLst/>
              <a:cxnLst/>
              <a:rect l="l" t="t" r="r" b="b"/>
              <a:pathLst>
                <a:path w="7586" h="21219" extrusionOk="0">
                  <a:moveTo>
                    <a:pt x="7586" y="1"/>
                  </a:moveTo>
                  <a:lnTo>
                    <a:pt x="7586" y="1"/>
                  </a:lnTo>
                  <a:cubicBezTo>
                    <a:pt x="6073" y="1441"/>
                    <a:pt x="4969" y="3265"/>
                    <a:pt x="4393" y="5257"/>
                  </a:cubicBezTo>
                  <a:cubicBezTo>
                    <a:pt x="4201" y="5857"/>
                    <a:pt x="4105" y="6481"/>
                    <a:pt x="3961" y="7105"/>
                  </a:cubicBezTo>
                  <a:cubicBezTo>
                    <a:pt x="3817" y="7730"/>
                    <a:pt x="3577" y="8306"/>
                    <a:pt x="3217" y="8834"/>
                  </a:cubicBezTo>
                  <a:cubicBezTo>
                    <a:pt x="2857" y="9362"/>
                    <a:pt x="2449" y="9842"/>
                    <a:pt x="2089" y="10346"/>
                  </a:cubicBezTo>
                  <a:cubicBezTo>
                    <a:pt x="1705" y="10850"/>
                    <a:pt x="1393" y="11378"/>
                    <a:pt x="1153" y="11954"/>
                  </a:cubicBezTo>
                  <a:cubicBezTo>
                    <a:pt x="649" y="13034"/>
                    <a:pt x="361" y="14210"/>
                    <a:pt x="289" y="15410"/>
                  </a:cubicBezTo>
                  <a:cubicBezTo>
                    <a:pt x="241" y="15410"/>
                    <a:pt x="193" y="15410"/>
                    <a:pt x="145" y="15434"/>
                  </a:cubicBezTo>
                  <a:cubicBezTo>
                    <a:pt x="25" y="15506"/>
                    <a:pt x="1" y="15674"/>
                    <a:pt x="49" y="15818"/>
                  </a:cubicBezTo>
                  <a:cubicBezTo>
                    <a:pt x="505" y="16826"/>
                    <a:pt x="1009" y="17811"/>
                    <a:pt x="1537" y="18795"/>
                  </a:cubicBezTo>
                  <a:cubicBezTo>
                    <a:pt x="1801" y="19275"/>
                    <a:pt x="2065" y="19731"/>
                    <a:pt x="2329" y="20211"/>
                  </a:cubicBezTo>
                  <a:cubicBezTo>
                    <a:pt x="2545" y="20547"/>
                    <a:pt x="2737" y="20907"/>
                    <a:pt x="2977" y="21219"/>
                  </a:cubicBezTo>
                  <a:cubicBezTo>
                    <a:pt x="4777" y="18915"/>
                    <a:pt x="6169" y="16250"/>
                    <a:pt x="6553" y="13370"/>
                  </a:cubicBezTo>
                  <a:cubicBezTo>
                    <a:pt x="7009" y="9554"/>
                    <a:pt x="6337" y="5881"/>
                    <a:pt x="7105" y="1945"/>
                  </a:cubicBezTo>
                  <a:cubicBezTo>
                    <a:pt x="7249" y="1297"/>
                    <a:pt x="7393" y="649"/>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4"/>
            <p:cNvSpPr/>
            <p:nvPr/>
          </p:nvSpPr>
          <p:spPr>
            <a:xfrm>
              <a:off x="3575675" y="2409575"/>
              <a:ext cx="145225" cy="569350"/>
            </a:xfrm>
            <a:custGeom>
              <a:avLst/>
              <a:gdLst/>
              <a:ahLst/>
              <a:cxnLst/>
              <a:rect l="l" t="t" r="r" b="b"/>
              <a:pathLst>
                <a:path w="5809" h="22774" extrusionOk="0">
                  <a:moveTo>
                    <a:pt x="5431" y="0"/>
                  </a:moveTo>
                  <a:cubicBezTo>
                    <a:pt x="5360" y="0"/>
                    <a:pt x="5282" y="27"/>
                    <a:pt x="5209" y="83"/>
                  </a:cubicBezTo>
                  <a:cubicBezTo>
                    <a:pt x="5017" y="251"/>
                    <a:pt x="4801" y="443"/>
                    <a:pt x="4609" y="635"/>
                  </a:cubicBezTo>
                  <a:cubicBezTo>
                    <a:pt x="4416" y="1283"/>
                    <a:pt x="4272" y="1931"/>
                    <a:pt x="4128" y="2579"/>
                  </a:cubicBezTo>
                  <a:cubicBezTo>
                    <a:pt x="3360" y="6515"/>
                    <a:pt x="4032" y="10188"/>
                    <a:pt x="3576" y="14004"/>
                  </a:cubicBezTo>
                  <a:cubicBezTo>
                    <a:pt x="3192" y="16884"/>
                    <a:pt x="1800" y="19549"/>
                    <a:pt x="0" y="21853"/>
                  </a:cubicBezTo>
                  <a:cubicBezTo>
                    <a:pt x="48" y="21949"/>
                    <a:pt x="120" y="22021"/>
                    <a:pt x="192" y="22093"/>
                  </a:cubicBezTo>
                  <a:cubicBezTo>
                    <a:pt x="480" y="22453"/>
                    <a:pt x="864" y="22717"/>
                    <a:pt x="1320" y="22765"/>
                  </a:cubicBezTo>
                  <a:cubicBezTo>
                    <a:pt x="1370" y="22771"/>
                    <a:pt x="1419" y="22773"/>
                    <a:pt x="1468" y="22773"/>
                  </a:cubicBezTo>
                  <a:cubicBezTo>
                    <a:pt x="1840" y="22773"/>
                    <a:pt x="2172" y="22617"/>
                    <a:pt x="2448" y="22405"/>
                  </a:cubicBezTo>
                  <a:cubicBezTo>
                    <a:pt x="3168" y="21805"/>
                    <a:pt x="3504" y="20869"/>
                    <a:pt x="3816" y="20029"/>
                  </a:cubicBezTo>
                  <a:cubicBezTo>
                    <a:pt x="4585" y="18061"/>
                    <a:pt x="5137" y="15996"/>
                    <a:pt x="5425" y="13884"/>
                  </a:cubicBezTo>
                  <a:cubicBezTo>
                    <a:pt x="5713" y="11772"/>
                    <a:pt x="5785" y="9612"/>
                    <a:pt x="5569" y="7475"/>
                  </a:cubicBezTo>
                  <a:cubicBezTo>
                    <a:pt x="5473" y="6371"/>
                    <a:pt x="5305" y="5267"/>
                    <a:pt x="5305" y="4163"/>
                  </a:cubicBezTo>
                  <a:cubicBezTo>
                    <a:pt x="5305" y="3611"/>
                    <a:pt x="5353" y="3083"/>
                    <a:pt x="5497" y="2531"/>
                  </a:cubicBezTo>
                  <a:cubicBezTo>
                    <a:pt x="5617" y="2027"/>
                    <a:pt x="5785" y="1499"/>
                    <a:pt x="5809" y="971"/>
                  </a:cubicBezTo>
                  <a:cubicBezTo>
                    <a:pt x="5809" y="707"/>
                    <a:pt x="5785" y="443"/>
                    <a:pt x="5689" y="203"/>
                  </a:cubicBezTo>
                  <a:cubicBezTo>
                    <a:pt x="5644" y="70"/>
                    <a:pt x="5545" y="0"/>
                    <a:pt x="5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4"/>
            <p:cNvSpPr/>
            <p:nvPr/>
          </p:nvSpPr>
          <p:spPr>
            <a:xfrm>
              <a:off x="2985800" y="2381625"/>
              <a:ext cx="192050" cy="843100"/>
            </a:xfrm>
            <a:custGeom>
              <a:avLst/>
              <a:gdLst/>
              <a:ahLst/>
              <a:cxnLst/>
              <a:rect l="l" t="t" r="r" b="b"/>
              <a:pathLst>
                <a:path w="7682" h="33724" extrusionOk="0">
                  <a:moveTo>
                    <a:pt x="2185" y="1"/>
                  </a:moveTo>
                  <a:lnTo>
                    <a:pt x="2185" y="1"/>
                  </a:lnTo>
                  <a:cubicBezTo>
                    <a:pt x="2185" y="3"/>
                    <a:pt x="2185" y="5"/>
                    <a:pt x="2185" y="7"/>
                  </a:cubicBezTo>
                  <a:lnTo>
                    <a:pt x="2185" y="7"/>
                  </a:lnTo>
                  <a:cubicBezTo>
                    <a:pt x="2185" y="5"/>
                    <a:pt x="2185" y="3"/>
                    <a:pt x="2185" y="1"/>
                  </a:cubicBezTo>
                  <a:close/>
                  <a:moveTo>
                    <a:pt x="2185" y="7"/>
                  </a:moveTo>
                  <a:cubicBezTo>
                    <a:pt x="2183" y="77"/>
                    <a:pt x="2160" y="146"/>
                    <a:pt x="2137" y="193"/>
                  </a:cubicBezTo>
                  <a:cubicBezTo>
                    <a:pt x="1969" y="1057"/>
                    <a:pt x="1849" y="1921"/>
                    <a:pt x="1777" y="2785"/>
                  </a:cubicBezTo>
                  <a:cubicBezTo>
                    <a:pt x="1633" y="4489"/>
                    <a:pt x="1777" y="6193"/>
                    <a:pt x="1801" y="7897"/>
                  </a:cubicBezTo>
                  <a:cubicBezTo>
                    <a:pt x="1801" y="8737"/>
                    <a:pt x="1729" y="9578"/>
                    <a:pt x="1537" y="10418"/>
                  </a:cubicBezTo>
                  <a:cubicBezTo>
                    <a:pt x="1345" y="11210"/>
                    <a:pt x="1081" y="11954"/>
                    <a:pt x="817" y="12722"/>
                  </a:cubicBezTo>
                  <a:cubicBezTo>
                    <a:pt x="553" y="13490"/>
                    <a:pt x="289" y="14258"/>
                    <a:pt x="169" y="15050"/>
                  </a:cubicBezTo>
                  <a:cubicBezTo>
                    <a:pt x="25" y="15842"/>
                    <a:pt x="1" y="16658"/>
                    <a:pt x="49" y="17450"/>
                  </a:cubicBezTo>
                  <a:cubicBezTo>
                    <a:pt x="145" y="19107"/>
                    <a:pt x="601" y="20715"/>
                    <a:pt x="1153" y="22275"/>
                  </a:cubicBezTo>
                  <a:cubicBezTo>
                    <a:pt x="1705" y="23811"/>
                    <a:pt x="2377" y="25347"/>
                    <a:pt x="3049" y="26835"/>
                  </a:cubicBezTo>
                  <a:cubicBezTo>
                    <a:pt x="3697" y="28275"/>
                    <a:pt x="4393" y="29692"/>
                    <a:pt x="5329" y="30964"/>
                  </a:cubicBezTo>
                  <a:cubicBezTo>
                    <a:pt x="6049" y="31948"/>
                    <a:pt x="6889" y="32812"/>
                    <a:pt x="7681" y="33724"/>
                  </a:cubicBezTo>
                  <a:cubicBezTo>
                    <a:pt x="7297" y="33028"/>
                    <a:pt x="6961" y="32308"/>
                    <a:pt x="6697" y="31564"/>
                  </a:cubicBezTo>
                  <a:cubicBezTo>
                    <a:pt x="5137" y="27651"/>
                    <a:pt x="4249" y="23955"/>
                    <a:pt x="2233" y="20043"/>
                  </a:cubicBezTo>
                  <a:cubicBezTo>
                    <a:pt x="1657" y="18914"/>
                    <a:pt x="1777" y="17474"/>
                    <a:pt x="1897" y="16130"/>
                  </a:cubicBezTo>
                  <a:cubicBezTo>
                    <a:pt x="2113" y="12986"/>
                    <a:pt x="3241" y="9962"/>
                    <a:pt x="3001" y="6721"/>
                  </a:cubicBezTo>
                  <a:cubicBezTo>
                    <a:pt x="2809" y="4419"/>
                    <a:pt x="2162" y="2285"/>
                    <a:pt x="2185" y="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4"/>
            <p:cNvSpPr/>
            <p:nvPr/>
          </p:nvSpPr>
          <p:spPr>
            <a:xfrm>
              <a:off x="3027200" y="2351625"/>
              <a:ext cx="352275" cy="1175975"/>
            </a:xfrm>
            <a:custGeom>
              <a:avLst/>
              <a:gdLst/>
              <a:ahLst/>
              <a:cxnLst/>
              <a:rect l="l" t="t" r="r" b="b"/>
              <a:pathLst>
                <a:path w="14091" h="47039" extrusionOk="0">
                  <a:moveTo>
                    <a:pt x="1225" y="0"/>
                  </a:moveTo>
                  <a:cubicBezTo>
                    <a:pt x="769" y="145"/>
                    <a:pt x="625" y="721"/>
                    <a:pt x="529" y="1201"/>
                  </a:cubicBezTo>
                  <a:cubicBezTo>
                    <a:pt x="505" y="3481"/>
                    <a:pt x="1153" y="5617"/>
                    <a:pt x="1345" y="7921"/>
                  </a:cubicBezTo>
                  <a:cubicBezTo>
                    <a:pt x="1585" y="11162"/>
                    <a:pt x="457" y="14186"/>
                    <a:pt x="241" y="17330"/>
                  </a:cubicBezTo>
                  <a:cubicBezTo>
                    <a:pt x="121" y="18674"/>
                    <a:pt x="1" y="20114"/>
                    <a:pt x="577" y="21243"/>
                  </a:cubicBezTo>
                  <a:cubicBezTo>
                    <a:pt x="2593" y="25155"/>
                    <a:pt x="3481" y="28851"/>
                    <a:pt x="5041" y="32764"/>
                  </a:cubicBezTo>
                  <a:cubicBezTo>
                    <a:pt x="5305" y="33508"/>
                    <a:pt x="5641" y="34228"/>
                    <a:pt x="6025" y="34924"/>
                  </a:cubicBezTo>
                  <a:cubicBezTo>
                    <a:pt x="6289" y="35236"/>
                    <a:pt x="6553" y="35572"/>
                    <a:pt x="6817" y="35908"/>
                  </a:cubicBezTo>
                  <a:cubicBezTo>
                    <a:pt x="7802" y="37204"/>
                    <a:pt x="8618" y="38620"/>
                    <a:pt x="9410" y="40036"/>
                  </a:cubicBezTo>
                  <a:cubicBezTo>
                    <a:pt x="10274" y="41573"/>
                    <a:pt x="11090" y="43109"/>
                    <a:pt x="11954" y="44645"/>
                  </a:cubicBezTo>
                  <a:cubicBezTo>
                    <a:pt x="12362" y="45389"/>
                    <a:pt x="12770" y="46157"/>
                    <a:pt x="13202" y="46901"/>
                  </a:cubicBezTo>
                  <a:cubicBezTo>
                    <a:pt x="13250" y="46996"/>
                    <a:pt x="13343" y="47039"/>
                    <a:pt x="13436" y="47039"/>
                  </a:cubicBezTo>
                  <a:cubicBezTo>
                    <a:pt x="13578" y="47039"/>
                    <a:pt x="13721" y="46941"/>
                    <a:pt x="13706" y="46781"/>
                  </a:cubicBezTo>
                  <a:cubicBezTo>
                    <a:pt x="13682" y="46061"/>
                    <a:pt x="13682" y="45365"/>
                    <a:pt x="13658" y="44645"/>
                  </a:cubicBezTo>
                  <a:cubicBezTo>
                    <a:pt x="13778" y="44621"/>
                    <a:pt x="13898" y="44477"/>
                    <a:pt x="13874" y="44309"/>
                  </a:cubicBezTo>
                  <a:cubicBezTo>
                    <a:pt x="13154" y="41189"/>
                    <a:pt x="13490" y="37948"/>
                    <a:pt x="13898" y="34804"/>
                  </a:cubicBezTo>
                  <a:cubicBezTo>
                    <a:pt x="13946" y="34300"/>
                    <a:pt x="14018" y="33796"/>
                    <a:pt x="14090" y="33292"/>
                  </a:cubicBezTo>
                  <a:cubicBezTo>
                    <a:pt x="13538" y="30123"/>
                    <a:pt x="12818" y="26979"/>
                    <a:pt x="11978" y="23811"/>
                  </a:cubicBezTo>
                  <a:cubicBezTo>
                    <a:pt x="11090" y="20787"/>
                    <a:pt x="9842" y="18098"/>
                    <a:pt x="8954" y="15098"/>
                  </a:cubicBezTo>
                  <a:cubicBezTo>
                    <a:pt x="8282" y="12626"/>
                    <a:pt x="6721" y="10730"/>
                    <a:pt x="5257" y="8377"/>
                  </a:cubicBezTo>
                  <a:cubicBezTo>
                    <a:pt x="3817" y="6241"/>
                    <a:pt x="3817" y="3793"/>
                    <a:pt x="2593" y="1561"/>
                  </a:cubicBezTo>
                  <a:cubicBezTo>
                    <a:pt x="2185" y="937"/>
                    <a:pt x="1633" y="529"/>
                    <a:pt x="1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4"/>
            <p:cNvSpPr/>
            <p:nvPr/>
          </p:nvSpPr>
          <p:spPr>
            <a:xfrm>
              <a:off x="3057800" y="2350200"/>
              <a:ext cx="337275" cy="833725"/>
            </a:xfrm>
            <a:custGeom>
              <a:avLst/>
              <a:gdLst/>
              <a:ahLst/>
              <a:cxnLst/>
              <a:rect l="l" t="t" r="r" b="b"/>
              <a:pathLst>
                <a:path w="13491" h="33349" extrusionOk="0">
                  <a:moveTo>
                    <a:pt x="261" y="0"/>
                  </a:moveTo>
                  <a:cubicBezTo>
                    <a:pt x="167" y="0"/>
                    <a:pt x="71" y="22"/>
                    <a:pt x="1" y="57"/>
                  </a:cubicBezTo>
                  <a:cubicBezTo>
                    <a:pt x="409" y="586"/>
                    <a:pt x="961" y="994"/>
                    <a:pt x="1369" y="1618"/>
                  </a:cubicBezTo>
                  <a:cubicBezTo>
                    <a:pt x="2593" y="3850"/>
                    <a:pt x="2593" y="6298"/>
                    <a:pt x="4033" y="8434"/>
                  </a:cubicBezTo>
                  <a:cubicBezTo>
                    <a:pt x="5497" y="10787"/>
                    <a:pt x="7058" y="12683"/>
                    <a:pt x="7730" y="15155"/>
                  </a:cubicBezTo>
                  <a:cubicBezTo>
                    <a:pt x="8642" y="18155"/>
                    <a:pt x="9866" y="20844"/>
                    <a:pt x="10754" y="23868"/>
                  </a:cubicBezTo>
                  <a:cubicBezTo>
                    <a:pt x="11594" y="27036"/>
                    <a:pt x="12338" y="30180"/>
                    <a:pt x="12866" y="33349"/>
                  </a:cubicBezTo>
                  <a:cubicBezTo>
                    <a:pt x="13202" y="30661"/>
                    <a:pt x="13490" y="27972"/>
                    <a:pt x="13178" y="25284"/>
                  </a:cubicBezTo>
                  <a:cubicBezTo>
                    <a:pt x="12986" y="23604"/>
                    <a:pt x="12554" y="21972"/>
                    <a:pt x="12074" y="20340"/>
                  </a:cubicBezTo>
                  <a:cubicBezTo>
                    <a:pt x="11642" y="18779"/>
                    <a:pt x="11186" y="17195"/>
                    <a:pt x="10514" y="15707"/>
                  </a:cubicBezTo>
                  <a:cubicBezTo>
                    <a:pt x="9866" y="14219"/>
                    <a:pt x="8882" y="12923"/>
                    <a:pt x="8066" y="11531"/>
                  </a:cubicBezTo>
                  <a:cubicBezTo>
                    <a:pt x="7226" y="10090"/>
                    <a:pt x="6674" y="8506"/>
                    <a:pt x="5929" y="7018"/>
                  </a:cubicBezTo>
                  <a:cubicBezTo>
                    <a:pt x="5257" y="5650"/>
                    <a:pt x="4441" y="4330"/>
                    <a:pt x="3505" y="3082"/>
                  </a:cubicBezTo>
                  <a:cubicBezTo>
                    <a:pt x="3049" y="2482"/>
                    <a:pt x="2545" y="1882"/>
                    <a:pt x="2041" y="1306"/>
                  </a:cubicBezTo>
                  <a:cubicBezTo>
                    <a:pt x="1609" y="826"/>
                    <a:pt x="1081" y="105"/>
                    <a:pt x="361" y="9"/>
                  </a:cubicBezTo>
                  <a:cubicBezTo>
                    <a:pt x="329" y="3"/>
                    <a:pt x="295" y="0"/>
                    <a:pt x="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4"/>
            <p:cNvSpPr/>
            <p:nvPr/>
          </p:nvSpPr>
          <p:spPr>
            <a:xfrm>
              <a:off x="3601475" y="2708925"/>
              <a:ext cx="205225" cy="371800"/>
            </a:xfrm>
            <a:custGeom>
              <a:avLst/>
              <a:gdLst/>
              <a:ahLst/>
              <a:cxnLst/>
              <a:rect l="l" t="t" r="r" b="b"/>
              <a:pathLst>
                <a:path w="8209" h="14872" extrusionOk="0">
                  <a:moveTo>
                    <a:pt x="7789" y="0"/>
                  </a:moveTo>
                  <a:cubicBezTo>
                    <a:pt x="7580" y="0"/>
                    <a:pt x="7365" y="90"/>
                    <a:pt x="7177" y="206"/>
                  </a:cubicBezTo>
                  <a:cubicBezTo>
                    <a:pt x="6553" y="566"/>
                    <a:pt x="5977" y="1022"/>
                    <a:pt x="5473" y="1526"/>
                  </a:cubicBezTo>
                  <a:cubicBezTo>
                    <a:pt x="4417" y="2582"/>
                    <a:pt x="3649" y="3878"/>
                    <a:pt x="2976" y="5174"/>
                  </a:cubicBezTo>
                  <a:cubicBezTo>
                    <a:pt x="2208" y="6687"/>
                    <a:pt x="1536" y="8247"/>
                    <a:pt x="864" y="9807"/>
                  </a:cubicBezTo>
                  <a:cubicBezTo>
                    <a:pt x="768" y="9999"/>
                    <a:pt x="672" y="10215"/>
                    <a:pt x="576" y="10431"/>
                  </a:cubicBezTo>
                  <a:cubicBezTo>
                    <a:pt x="480" y="10431"/>
                    <a:pt x="384" y="10503"/>
                    <a:pt x="360" y="10623"/>
                  </a:cubicBezTo>
                  <a:cubicBezTo>
                    <a:pt x="0" y="12039"/>
                    <a:pt x="0" y="13455"/>
                    <a:pt x="120" y="14871"/>
                  </a:cubicBezTo>
                  <a:cubicBezTo>
                    <a:pt x="2208" y="9663"/>
                    <a:pt x="4705" y="4574"/>
                    <a:pt x="8209" y="134"/>
                  </a:cubicBezTo>
                  <a:lnTo>
                    <a:pt x="8185" y="134"/>
                  </a:lnTo>
                  <a:cubicBezTo>
                    <a:pt x="8061" y="39"/>
                    <a:pt x="7927" y="0"/>
                    <a:pt x="77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4"/>
            <p:cNvSpPr/>
            <p:nvPr/>
          </p:nvSpPr>
          <p:spPr>
            <a:xfrm>
              <a:off x="3536050" y="2712250"/>
              <a:ext cx="282675" cy="826925"/>
            </a:xfrm>
            <a:custGeom>
              <a:avLst/>
              <a:gdLst/>
              <a:ahLst/>
              <a:cxnLst/>
              <a:rect l="l" t="t" r="r" b="b"/>
              <a:pathLst>
                <a:path w="11307" h="33077" extrusionOk="0">
                  <a:moveTo>
                    <a:pt x="10826" y="1"/>
                  </a:moveTo>
                  <a:cubicBezTo>
                    <a:pt x="7322" y="4441"/>
                    <a:pt x="4825" y="9530"/>
                    <a:pt x="2737" y="14738"/>
                  </a:cubicBezTo>
                  <a:cubicBezTo>
                    <a:pt x="2929" y="16803"/>
                    <a:pt x="3337" y="18867"/>
                    <a:pt x="3217" y="20931"/>
                  </a:cubicBezTo>
                  <a:cubicBezTo>
                    <a:pt x="3001" y="24123"/>
                    <a:pt x="1585" y="27076"/>
                    <a:pt x="673" y="30100"/>
                  </a:cubicBezTo>
                  <a:cubicBezTo>
                    <a:pt x="385" y="31084"/>
                    <a:pt x="145" y="32068"/>
                    <a:pt x="1" y="33076"/>
                  </a:cubicBezTo>
                  <a:cubicBezTo>
                    <a:pt x="145" y="32836"/>
                    <a:pt x="289" y="32572"/>
                    <a:pt x="457" y="32308"/>
                  </a:cubicBezTo>
                  <a:cubicBezTo>
                    <a:pt x="2593" y="28972"/>
                    <a:pt x="5497" y="26620"/>
                    <a:pt x="6842" y="22803"/>
                  </a:cubicBezTo>
                  <a:cubicBezTo>
                    <a:pt x="7058" y="22035"/>
                    <a:pt x="6938" y="21363"/>
                    <a:pt x="7178" y="20571"/>
                  </a:cubicBezTo>
                  <a:cubicBezTo>
                    <a:pt x="7730" y="19011"/>
                    <a:pt x="8522" y="17451"/>
                    <a:pt x="8738" y="15987"/>
                  </a:cubicBezTo>
                  <a:cubicBezTo>
                    <a:pt x="9194" y="12074"/>
                    <a:pt x="10418" y="8714"/>
                    <a:pt x="11210" y="4801"/>
                  </a:cubicBezTo>
                  <a:cubicBezTo>
                    <a:pt x="11210" y="4753"/>
                    <a:pt x="11210" y="4705"/>
                    <a:pt x="11234" y="4657"/>
                  </a:cubicBezTo>
                  <a:cubicBezTo>
                    <a:pt x="11234" y="4249"/>
                    <a:pt x="11234" y="3817"/>
                    <a:pt x="11258" y="3409"/>
                  </a:cubicBezTo>
                  <a:cubicBezTo>
                    <a:pt x="11258" y="2929"/>
                    <a:pt x="11258" y="2473"/>
                    <a:pt x="11282" y="1993"/>
                  </a:cubicBezTo>
                  <a:cubicBezTo>
                    <a:pt x="11282" y="1585"/>
                    <a:pt x="11306" y="1177"/>
                    <a:pt x="11234" y="793"/>
                  </a:cubicBezTo>
                  <a:cubicBezTo>
                    <a:pt x="11186" y="481"/>
                    <a:pt x="11066" y="193"/>
                    <a:pt x="10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4"/>
            <p:cNvSpPr/>
            <p:nvPr/>
          </p:nvSpPr>
          <p:spPr>
            <a:xfrm>
              <a:off x="3531850" y="2828675"/>
              <a:ext cx="285075" cy="773725"/>
            </a:xfrm>
            <a:custGeom>
              <a:avLst/>
              <a:gdLst/>
              <a:ahLst/>
              <a:cxnLst/>
              <a:rect l="l" t="t" r="r" b="b"/>
              <a:pathLst>
                <a:path w="11403" h="30949" extrusionOk="0">
                  <a:moveTo>
                    <a:pt x="11402" y="0"/>
                  </a:moveTo>
                  <a:lnTo>
                    <a:pt x="11402" y="0"/>
                  </a:lnTo>
                  <a:cubicBezTo>
                    <a:pt x="11378" y="48"/>
                    <a:pt x="11378" y="96"/>
                    <a:pt x="11378" y="144"/>
                  </a:cubicBezTo>
                  <a:cubicBezTo>
                    <a:pt x="10586" y="4057"/>
                    <a:pt x="9362" y="7417"/>
                    <a:pt x="8906" y="11330"/>
                  </a:cubicBezTo>
                  <a:cubicBezTo>
                    <a:pt x="8690" y="12794"/>
                    <a:pt x="7898" y="14354"/>
                    <a:pt x="7346" y="15914"/>
                  </a:cubicBezTo>
                  <a:cubicBezTo>
                    <a:pt x="7106" y="16706"/>
                    <a:pt x="7226" y="17378"/>
                    <a:pt x="7010" y="18146"/>
                  </a:cubicBezTo>
                  <a:cubicBezTo>
                    <a:pt x="5665" y="21963"/>
                    <a:pt x="2761" y="24315"/>
                    <a:pt x="625" y="27651"/>
                  </a:cubicBezTo>
                  <a:cubicBezTo>
                    <a:pt x="457" y="27915"/>
                    <a:pt x="313" y="28179"/>
                    <a:pt x="169" y="28419"/>
                  </a:cubicBezTo>
                  <a:cubicBezTo>
                    <a:pt x="49" y="29163"/>
                    <a:pt x="1" y="29931"/>
                    <a:pt x="25" y="30675"/>
                  </a:cubicBezTo>
                  <a:cubicBezTo>
                    <a:pt x="40" y="30840"/>
                    <a:pt x="186" y="30949"/>
                    <a:pt x="328" y="30949"/>
                  </a:cubicBezTo>
                  <a:cubicBezTo>
                    <a:pt x="414" y="30949"/>
                    <a:pt x="499" y="30910"/>
                    <a:pt x="553" y="30819"/>
                  </a:cubicBezTo>
                  <a:cubicBezTo>
                    <a:pt x="1369" y="29331"/>
                    <a:pt x="2185" y="27819"/>
                    <a:pt x="3241" y="26475"/>
                  </a:cubicBezTo>
                  <a:cubicBezTo>
                    <a:pt x="3793" y="25779"/>
                    <a:pt x="4393" y="25179"/>
                    <a:pt x="5017" y="24555"/>
                  </a:cubicBezTo>
                  <a:cubicBezTo>
                    <a:pt x="5617" y="23907"/>
                    <a:pt x="6145" y="23235"/>
                    <a:pt x="6602" y="22491"/>
                  </a:cubicBezTo>
                  <a:cubicBezTo>
                    <a:pt x="7034" y="21747"/>
                    <a:pt x="7418" y="20978"/>
                    <a:pt x="7778" y="20186"/>
                  </a:cubicBezTo>
                  <a:cubicBezTo>
                    <a:pt x="8162" y="19418"/>
                    <a:pt x="8546" y="18626"/>
                    <a:pt x="8906" y="17810"/>
                  </a:cubicBezTo>
                  <a:cubicBezTo>
                    <a:pt x="9650" y="16226"/>
                    <a:pt x="10298" y="14570"/>
                    <a:pt x="10706" y="12866"/>
                  </a:cubicBezTo>
                  <a:cubicBezTo>
                    <a:pt x="11138" y="11065"/>
                    <a:pt x="11234" y="9217"/>
                    <a:pt x="11258" y="7369"/>
                  </a:cubicBezTo>
                  <a:cubicBezTo>
                    <a:pt x="11306" y="5449"/>
                    <a:pt x="11330" y="3529"/>
                    <a:pt x="11354" y="1609"/>
                  </a:cubicBezTo>
                  <a:cubicBezTo>
                    <a:pt x="11378" y="1080"/>
                    <a:pt x="11378" y="528"/>
                    <a:pt x="11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4"/>
            <p:cNvSpPr/>
            <p:nvPr/>
          </p:nvSpPr>
          <p:spPr>
            <a:xfrm>
              <a:off x="2785375" y="2872475"/>
              <a:ext cx="272450" cy="565275"/>
            </a:xfrm>
            <a:custGeom>
              <a:avLst/>
              <a:gdLst/>
              <a:ahLst/>
              <a:cxnLst/>
              <a:rect l="l" t="t" r="r" b="b"/>
              <a:pathLst>
                <a:path w="10898" h="22611" extrusionOk="0">
                  <a:moveTo>
                    <a:pt x="1081" y="1"/>
                  </a:moveTo>
                  <a:cubicBezTo>
                    <a:pt x="1129" y="481"/>
                    <a:pt x="1129" y="937"/>
                    <a:pt x="1081" y="1417"/>
                  </a:cubicBezTo>
                  <a:cubicBezTo>
                    <a:pt x="1033" y="2353"/>
                    <a:pt x="697" y="3217"/>
                    <a:pt x="409" y="4129"/>
                  </a:cubicBezTo>
                  <a:cubicBezTo>
                    <a:pt x="121" y="5041"/>
                    <a:pt x="1" y="5953"/>
                    <a:pt x="97" y="6913"/>
                  </a:cubicBezTo>
                  <a:cubicBezTo>
                    <a:pt x="337" y="8809"/>
                    <a:pt x="1249" y="10562"/>
                    <a:pt x="2113" y="12242"/>
                  </a:cubicBezTo>
                  <a:cubicBezTo>
                    <a:pt x="2521" y="13058"/>
                    <a:pt x="2953" y="13850"/>
                    <a:pt x="3481" y="14594"/>
                  </a:cubicBezTo>
                  <a:cubicBezTo>
                    <a:pt x="4009" y="15314"/>
                    <a:pt x="4609" y="15938"/>
                    <a:pt x="5281" y="16538"/>
                  </a:cubicBezTo>
                  <a:cubicBezTo>
                    <a:pt x="5953" y="17090"/>
                    <a:pt x="6649" y="17642"/>
                    <a:pt x="7225" y="18314"/>
                  </a:cubicBezTo>
                  <a:cubicBezTo>
                    <a:pt x="7754" y="18962"/>
                    <a:pt x="8138" y="19731"/>
                    <a:pt x="8594" y="20427"/>
                  </a:cubicBezTo>
                  <a:cubicBezTo>
                    <a:pt x="9026" y="21099"/>
                    <a:pt x="9530" y="21699"/>
                    <a:pt x="10178" y="22179"/>
                  </a:cubicBezTo>
                  <a:cubicBezTo>
                    <a:pt x="10418" y="22323"/>
                    <a:pt x="10658" y="22491"/>
                    <a:pt x="10898" y="22611"/>
                  </a:cubicBezTo>
                  <a:cubicBezTo>
                    <a:pt x="9578" y="20187"/>
                    <a:pt x="8090" y="17906"/>
                    <a:pt x="6433" y="15506"/>
                  </a:cubicBezTo>
                  <a:cubicBezTo>
                    <a:pt x="4753" y="12818"/>
                    <a:pt x="2641" y="10370"/>
                    <a:pt x="1513" y="7441"/>
                  </a:cubicBezTo>
                  <a:cubicBezTo>
                    <a:pt x="577" y="5137"/>
                    <a:pt x="1417" y="2473"/>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4"/>
            <p:cNvSpPr/>
            <p:nvPr/>
          </p:nvSpPr>
          <p:spPr>
            <a:xfrm>
              <a:off x="2799175" y="2664000"/>
              <a:ext cx="591700" cy="959175"/>
            </a:xfrm>
            <a:custGeom>
              <a:avLst/>
              <a:gdLst/>
              <a:ahLst/>
              <a:cxnLst/>
              <a:rect l="l" t="t" r="r" b="b"/>
              <a:pathLst>
                <a:path w="23668" h="38367" extrusionOk="0">
                  <a:moveTo>
                    <a:pt x="1399" y="0"/>
                  </a:moveTo>
                  <a:cubicBezTo>
                    <a:pt x="1388" y="0"/>
                    <a:pt x="1377" y="3"/>
                    <a:pt x="1369" y="11"/>
                  </a:cubicBezTo>
                  <a:cubicBezTo>
                    <a:pt x="553" y="299"/>
                    <a:pt x="289" y="1235"/>
                    <a:pt x="145" y="1979"/>
                  </a:cubicBezTo>
                  <a:cubicBezTo>
                    <a:pt x="1" y="2819"/>
                    <a:pt x="1" y="3683"/>
                    <a:pt x="73" y="4547"/>
                  </a:cubicBezTo>
                  <a:cubicBezTo>
                    <a:pt x="193" y="5819"/>
                    <a:pt x="457" y="7067"/>
                    <a:pt x="529" y="8340"/>
                  </a:cubicBezTo>
                  <a:cubicBezTo>
                    <a:pt x="865" y="10812"/>
                    <a:pt x="25" y="13476"/>
                    <a:pt x="961" y="15780"/>
                  </a:cubicBezTo>
                  <a:cubicBezTo>
                    <a:pt x="2089" y="18709"/>
                    <a:pt x="4201" y="21157"/>
                    <a:pt x="5881" y="23845"/>
                  </a:cubicBezTo>
                  <a:cubicBezTo>
                    <a:pt x="7538" y="26245"/>
                    <a:pt x="9026" y="28526"/>
                    <a:pt x="10346" y="30950"/>
                  </a:cubicBezTo>
                  <a:cubicBezTo>
                    <a:pt x="10706" y="31166"/>
                    <a:pt x="11066" y="31334"/>
                    <a:pt x="11426" y="31526"/>
                  </a:cubicBezTo>
                  <a:cubicBezTo>
                    <a:pt x="12026" y="31814"/>
                    <a:pt x="12626" y="32102"/>
                    <a:pt x="13130" y="32510"/>
                  </a:cubicBezTo>
                  <a:cubicBezTo>
                    <a:pt x="13682" y="32942"/>
                    <a:pt x="14066" y="33470"/>
                    <a:pt x="14234" y="34142"/>
                  </a:cubicBezTo>
                  <a:cubicBezTo>
                    <a:pt x="14426" y="34886"/>
                    <a:pt x="14426" y="35654"/>
                    <a:pt x="14666" y="36350"/>
                  </a:cubicBezTo>
                  <a:cubicBezTo>
                    <a:pt x="14906" y="37118"/>
                    <a:pt x="15410" y="37694"/>
                    <a:pt x="16154" y="37959"/>
                  </a:cubicBezTo>
                  <a:cubicBezTo>
                    <a:pt x="16841" y="38229"/>
                    <a:pt x="17618" y="38247"/>
                    <a:pt x="18344" y="38247"/>
                  </a:cubicBezTo>
                  <a:cubicBezTo>
                    <a:pt x="18455" y="38247"/>
                    <a:pt x="18566" y="38247"/>
                    <a:pt x="18675" y="38247"/>
                  </a:cubicBezTo>
                  <a:cubicBezTo>
                    <a:pt x="19707" y="38271"/>
                    <a:pt x="20763" y="38295"/>
                    <a:pt x="21795" y="38319"/>
                  </a:cubicBezTo>
                  <a:cubicBezTo>
                    <a:pt x="22299" y="38343"/>
                    <a:pt x="22803" y="38343"/>
                    <a:pt x="23307" y="38367"/>
                  </a:cubicBezTo>
                  <a:cubicBezTo>
                    <a:pt x="23523" y="38367"/>
                    <a:pt x="23595" y="38175"/>
                    <a:pt x="23547" y="38007"/>
                  </a:cubicBezTo>
                  <a:cubicBezTo>
                    <a:pt x="23595" y="38007"/>
                    <a:pt x="23619" y="38007"/>
                    <a:pt x="23667" y="38031"/>
                  </a:cubicBezTo>
                  <a:cubicBezTo>
                    <a:pt x="23595" y="37262"/>
                    <a:pt x="23475" y="36494"/>
                    <a:pt x="23331" y="35702"/>
                  </a:cubicBezTo>
                  <a:cubicBezTo>
                    <a:pt x="22779" y="32894"/>
                    <a:pt x="20091" y="31886"/>
                    <a:pt x="18747" y="29558"/>
                  </a:cubicBezTo>
                  <a:cubicBezTo>
                    <a:pt x="18411" y="29102"/>
                    <a:pt x="18411" y="28310"/>
                    <a:pt x="17979" y="27974"/>
                  </a:cubicBezTo>
                  <a:cubicBezTo>
                    <a:pt x="15842" y="25957"/>
                    <a:pt x="15170" y="23629"/>
                    <a:pt x="13610" y="21277"/>
                  </a:cubicBezTo>
                  <a:cubicBezTo>
                    <a:pt x="12722" y="19933"/>
                    <a:pt x="10922" y="19597"/>
                    <a:pt x="9794" y="18469"/>
                  </a:cubicBezTo>
                  <a:cubicBezTo>
                    <a:pt x="8018" y="16788"/>
                    <a:pt x="8018" y="14220"/>
                    <a:pt x="6673" y="12324"/>
                  </a:cubicBezTo>
                  <a:cubicBezTo>
                    <a:pt x="3841" y="8412"/>
                    <a:pt x="3553" y="4043"/>
                    <a:pt x="1465" y="11"/>
                  </a:cubicBezTo>
                  <a:cubicBezTo>
                    <a:pt x="1449" y="11"/>
                    <a:pt x="1422" y="0"/>
                    <a:pt x="1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4"/>
            <p:cNvSpPr/>
            <p:nvPr/>
          </p:nvSpPr>
          <p:spPr>
            <a:xfrm>
              <a:off x="2835775" y="2360625"/>
              <a:ext cx="643900" cy="1255950"/>
            </a:xfrm>
            <a:custGeom>
              <a:avLst/>
              <a:gdLst/>
              <a:ahLst/>
              <a:cxnLst/>
              <a:rect l="l" t="t" r="r" b="b"/>
              <a:pathLst>
                <a:path w="25756" h="50238" extrusionOk="0">
                  <a:moveTo>
                    <a:pt x="25539" y="1"/>
                  </a:moveTo>
                  <a:cubicBezTo>
                    <a:pt x="24795" y="1"/>
                    <a:pt x="24407" y="893"/>
                    <a:pt x="24099" y="1465"/>
                  </a:cubicBezTo>
                  <a:cubicBezTo>
                    <a:pt x="23691" y="2257"/>
                    <a:pt x="23331" y="3097"/>
                    <a:pt x="23067" y="3937"/>
                  </a:cubicBezTo>
                  <a:cubicBezTo>
                    <a:pt x="22515" y="5785"/>
                    <a:pt x="22491" y="7681"/>
                    <a:pt x="22059" y="9553"/>
                  </a:cubicBezTo>
                  <a:cubicBezTo>
                    <a:pt x="21675" y="11234"/>
                    <a:pt x="20883" y="12794"/>
                    <a:pt x="20307" y="14426"/>
                  </a:cubicBezTo>
                  <a:cubicBezTo>
                    <a:pt x="20043" y="15242"/>
                    <a:pt x="19827" y="16058"/>
                    <a:pt x="19755" y="16898"/>
                  </a:cubicBezTo>
                  <a:cubicBezTo>
                    <a:pt x="19659" y="17834"/>
                    <a:pt x="19827" y="18722"/>
                    <a:pt x="19923" y="19658"/>
                  </a:cubicBezTo>
                  <a:cubicBezTo>
                    <a:pt x="19971" y="20139"/>
                    <a:pt x="19995" y="20643"/>
                    <a:pt x="19923" y="21123"/>
                  </a:cubicBezTo>
                  <a:cubicBezTo>
                    <a:pt x="19851" y="21579"/>
                    <a:pt x="19731" y="22011"/>
                    <a:pt x="19587" y="22443"/>
                  </a:cubicBezTo>
                  <a:cubicBezTo>
                    <a:pt x="19299" y="23355"/>
                    <a:pt x="19035" y="24243"/>
                    <a:pt x="18867" y="25179"/>
                  </a:cubicBezTo>
                  <a:cubicBezTo>
                    <a:pt x="18531" y="27027"/>
                    <a:pt x="18531" y="28899"/>
                    <a:pt x="18843" y="30748"/>
                  </a:cubicBezTo>
                  <a:cubicBezTo>
                    <a:pt x="18987" y="31684"/>
                    <a:pt x="19251" y="32596"/>
                    <a:pt x="19467" y="33532"/>
                  </a:cubicBezTo>
                  <a:cubicBezTo>
                    <a:pt x="19707" y="34468"/>
                    <a:pt x="19851" y="35380"/>
                    <a:pt x="19779" y="36364"/>
                  </a:cubicBezTo>
                  <a:cubicBezTo>
                    <a:pt x="19707" y="37660"/>
                    <a:pt x="19419" y="38932"/>
                    <a:pt x="19203" y="40205"/>
                  </a:cubicBezTo>
                  <a:cubicBezTo>
                    <a:pt x="18603" y="37564"/>
                    <a:pt x="17331" y="35068"/>
                    <a:pt x="15579" y="32980"/>
                  </a:cubicBezTo>
                  <a:cubicBezTo>
                    <a:pt x="14690" y="31924"/>
                    <a:pt x="13658" y="30988"/>
                    <a:pt x="12554" y="30196"/>
                  </a:cubicBezTo>
                  <a:cubicBezTo>
                    <a:pt x="11354" y="29355"/>
                    <a:pt x="10010" y="28659"/>
                    <a:pt x="9122" y="27435"/>
                  </a:cubicBezTo>
                  <a:cubicBezTo>
                    <a:pt x="8330" y="26307"/>
                    <a:pt x="7898" y="24939"/>
                    <a:pt x="7298" y="23691"/>
                  </a:cubicBezTo>
                  <a:cubicBezTo>
                    <a:pt x="6986" y="23043"/>
                    <a:pt x="6626" y="22443"/>
                    <a:pt x="6170" y="21867"/>
                  </a:cubicBezTo>
                  <a:cubicBezTo>
                    <a:pt x="5690" y="21291"/>
                    <a:pt x="5137" y="20763"/>
                    <a:pt x="4633" y="20187"/>
                  </a:cubicBezTo>
                  <a:cubicBezTo>
                    <a:pt x="2785" y="18098"/>
                    <a:pt x="2401" y="15218"/>
                    <a:pt x="793" y="12986"/>
                  </a:cubicBezTo>
                  <a:cubicBezTo>
                    <a:pt x="601" y="12722"/>
                    <a:pt x="385" y="12458"/>
                    <a:pt x="169" y="12218"/>
                  </a:cubicBezTo>
                  <a:cubicBezTo>
                    <a:pt x="121" y="12170"/>
                    <a:pt x="73" y="12146"/>
                    <a:pt x="1" y="12146"/>
                  </a:cubicBezTo>
                  <a:cubicBezTo>
                    <a:pt x="2089" y="16178"/>
                    <a:pt x="2377" y="20547"/>
                    <a:pt x="5209" y="24459"/>
                  </a:cubicBezTo>
                  <a:cubicBezTo>
                    <a:pt x="6554" y="26355"/>
                    <a:pt x="6554" y="28923"/>
                    <a:pt x="8330" y="30604"/>
                  </a:cubicBezTo>
                  <a:cubicBezTo>
                    <a:pt x="9458" y="31732"/>
                    <a:pt x="11258" y="32068"/>
                    <a:pt x="12146" y="33412"/>
                  </a:cubicBezTo>
                  <a:cubicBezTo>
                    <a:pt x="13706" y="35764"/>
                    <a:pt x="14378" y="38116"/>
                    <a:pt x="16515" y="40109"/>
                  </a:cubicBezTo>
                  <a:cubicBezTo>
                    <a:pt x="16947" y="40445"/>
                    <a:pt x="16947" y="41237"/>
                    <a:pt x="17283" y="41693"/>
                  </a:cubicBezTo>
                  <a:cubicBezTo>
                    <a:pt x="18627" y="44021"/>
                    <a:pt x="21315" y="45029"/>
                    <a:pt x="21867" y="47837"/>
                  </a:cubicBezTo>
                  <a:cubicBezTo>
                    <a:pt x="22011" y="48629"/>
                    <a:pt x="22131" y="49397"/>
                    <a:pt x="22203" y="50166"/>
                  </a:cubicBezTo>
                  <a:cubicBezTo>
                    <a:pt x="22395" y="50190"/>
                    <a:pt x="22587" y="50214"/>
                    <a:pt x="22803" y="50238"/>
                  </a:cubicBezTo>
                  <a:cubicBezTo>
                    <a:pt x="22755" y="49805"/>
                    <a:pt x="22731" y="49373"/>
                    <a:pt x="22659" y="48965"/>
                  </a:cubicBezTo>
                  <a:cubicBezTo>
                    <a:pt x="22323" y="46829"/>
                    <a:pt x="20859" y="45029"/>
                    <a:pt x="20763" y="43037"/>
                  </a:cubicBezTo>
                  <a:cubicBezTo>
                    <a:pt x="20523" y="39100"/>
                    <a:pt x="19851" y="35428"/>
                    <a:pt x="20307" y="31516"/>
                  </a:cubicBezTo>
                  <a:cubicBezTo>
                    <a:pt x="20763" y="28707"/>
                    <a:pt x="19971" y="26139"/>
                    <a:pt x="20427" y="23331"/>
                  </a:cubicBezTo>
                  <a:cubicBezTo>
                    <a:pt x="20643" y="22659"/>
                    <a:pt x="20979" y="21987"/>
                    <a:pt x="21099" y="21315"/>
                  </a:cubicBezTo>
                  <a:cubicBezTo>
                    <a:pt x="21651" y="17738"/>
                    <a:pt x="21531" y="14282"/>
                    <a:pt x="22995" y="10922"/>
                  </a:cubicBezTo>
                  <a:cubicBezTo>
                    <a:pt x="24579" y="7537"/>
                    <a:pt x="23547" y="3217"/>
                    <a:pt x="25756" y="25"/>
                  </a:cubicBezTo>
                  <a:cubicBezTo>
                    <a:pt x="25680" y="8"/>
                    <a:pt x="25608" y="1"/>
                    <a:pt x="25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4"/>
            <p:cNvSpPr/>
            <p:nvPr/>
          </p:nvSpPr>
          <p:spPr>
            <a:xfrm>
              <a:off x="3332050" y="2361225"/>
              <a:ext cx="271250" cy="1257025"/>
            </a:xfrm>
            <a:custGeom>
              <a:avLst/>
              <a:gdLst/>
              <a:ahLst/>
              <a:cxnLst/>
              <a:rect l="l" t="t" r="r" b="b"/>
              <a:pathLst>
                <a:path w="10850" h="50281" extrusionOk="0">
                  <a:moveTo>
                    <a:pt x="5905" y="1"/>
                  </a:moveTo>
                  <a:cubicBezTo>
                    <a:pt x="3696" y="3193"/>
                    <a:pt x="4728" y="7489"/>
                    <a:pt x="3144" y="10898"/>
                  </a:cubicBezTo>
                  <a:cubicBezTo>
                    <a:pt x="1680" y="14258"/>
                    <a:pt x="1800" y="17714"/>
                    <a:pt x="1248" y="21291"/>
                  </a:cubicBezTo>
                  <a:cubicBezTo>
                    <a:pt x="1128" y="21963"/>
                    <a:pt x="792" y="22635"/>
                    <a:pt x="576" y="23307"/>
                  </a:cubicBezTo>
                  <a:cubicBezTo>
                    <a:pt x="120" y="26115"/>
                    <a:pt x="912" y="28683"/>
                    <a:pt x="456" y="31492"/>
                  </a:cubicBezTo>
                  <a:cubicBezTo>
                    <a:pt x="0" y="35404"/>
                    <a:pt x="672" y="39076"/>
                    <a:pt x="912" y="43013"/>
                  </a:cubicBezTo>
                  <a:cubicBezTo>
                    <a:pt x="1008" y="45005"/>
                    <a:pt x="2472" y="46805"/>
                    <a:pt x="2808" y="48941"/>
                  </a:cubicBezTo>
                  <a:cubicBezTo>
                    <a:pt x="2880" y="49349"/>
                    <a:pt x="2904" y="49781"/>
                    <a:pt x="2952" y="50214"/>
                  </a:cubicBezTo>
                  <a:cubicBezTo>
                    <a:pt x="3427" y="50257"/>
                    <a:pt x="3911" y="50280"/>
                    <a:pt x="4399" y="50280"/>
                  </a:cubicBezTo>
                  <a:cubicBezTo>
                    <a:pt x="4996" y="50280"/>
                    <a:pt x="5598" y="50245"/>
                    <a:pt x="6193" y="50166"/>
                  </a:cubicBezTo>
                  <a:cubicBezTo>
                    <a:pt x="6649" y="47933"/>
                    <a:pt x="7849" y="46013"/>
                    <a:pt x="8953" y="43997"/>
                  </a:cubicBezTo>
                  <a:cubicBezTo>
                    <a:pt x="9625" y="42893"/>
                    <a:pt x="9961" y="41669"/>
                    <a:pt x="9961" y="40325"/>
                  </a:cubicBezTo>
                  <a:cubicBezTo>
                    <a:pt x="10081" y="36076"/>
                    <a:pt x="10417" y="31828"/>
                    <a:pt x="10753" y="27555"/>
                  </a:cubicBezTo>
                  <a:cubicBezTo>
                    <a:pt x="10849" y="26787"/>
                    <a:pt x="10513" y="25899"/>
                    <a:pt x="10177" y="25107"/>
                  </a:cubicBezTo>
                  <a:cubicBezTo>
                    <a:pt x="9745" y="23979"/>
                    <a:pt x="9169" y="22755"/>
                    <a:pt x="9169" y="21531"/>
                  </a:cubicBezTo>
                  <a:cubicBezTo>
                    <a:pt x="9169" y="19058"/>
                    <a:pt x="8401" y="16826"/>
                    <a:pt x="7945" y="14474"/>
                  </a:cubicBezTo>
                  <a:cubicBezTo>
                    <a:pt x="7153" y="10226"/>
                    <a:pt x="8257" y="5569"/>
                    <a:pt x="7657" y="1417"/>
                  </a:cubicBezTo>
                  <a:cubicBezTo>
                    <a:pt x="7441" y="1129"/>
                    <a:pt x="7201" y="841"/>
                    <a:pt x="6937" y="601"/>
                  </a:cubicBezTo>
                  <a:cubicBezTo>
                    <a:pt x="6649" y="361"/>
                    <a:pt x="6313" y="97"/>
                    <a:pt x="5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4"/>
            <p:cNvSpPr/>
            <p:nvPr/>
          </p:nvSpPr>
          <p:spPr>
            <a:xfrm>
              <a:off x="3486850" y="2396625"/>
              <a:ext cx="168050" cy="1218750"/>
            </a:xfrm>
            <a:custGeom>
              <a:avLst/>
              <a:gdLst/>
              <a:ahLst/>
              <a:cxnLst/>
              <a:rect l="l" t="t" r="r" b="b"/>
              <a:pathLst>
                <a:path w="6722" h="48750" extrusionOk="0">
                  <a:moveTo>
                    <a:pt x="1465" y="1"/>
                  </a:moveTo>
                  <a:cubicBezTo>
                    <a:pt x="1465" y="13"/>
                    <a:pt x="1465" y="19"/>
                    <a:pt x="1468" y="26"/>
                  </a:cubicBezTo>
                  <a:lnTo>
                    <a:pt x="1468" y="26"/>
                  </a:lnTo>
                  <a:cubicBezTo>
                    <a:pt x="1467" y="17"/>
                    <a:pt x="1466" y="9"/>
                    <a:pt x="1465" y="1"/>
                  </a:cubicBezTo>
                  <a:close/>
                  <a:moveTo>
                    <a:pt x="1468" y="26"/>
                  </a:moveTo>
                  <a:lnTo>
                    <a:pt x="1468" y="26"/>
                  </a:lnTo>
                  <a:cubicBezTo>
                    <a:pt x="2060" y="4172"/>
                    <a:pt x="962" y="8818"/>
                    <a:pt x="1753" y="13058"/>
                  </a:cubicBezTo>
                  <a:cubicBezTo>
                    <a:pt x="2209" y="15410"/>
                    <a:pt x="2977" y="17642"/>
                    <a:pt x="2977" y="20115"/>
                  </a:cubicBezTo>
                  <a:cubicBezTo>
                    <a:pt x="2977" y="21339"/>
                    <a:pt x="3553" y="22563"/>
                    <a:pt x="3985" y="23691"/>
                  </a:cubicBezTo>
                  <a:cubicBezTo>
                    <a:pt x="4321" y="24483"/>
                    <a:pt x="4657" y="25371"/>
                    <a:pt x="4561" y="26139"/>
                  </a:cubicBezTo>
                  <a:cubicBezTo>
                    <a:pt x="4225" y="30412"/>
                    <a:pt x="3889" y="34660"/>
                    <a:pt x="3769" y="38909"/>
                  </a:cubicBezTo>
                  <a:cubicBezTo>
                    <a:pt x="3769" y="40253"/>
                    <a:pt x="3433" y="41477"/>
                    <a:pt x="2761" y="42581"/>
                  </a:cubicBezTo>
                  <a:cubicBezTo>
                    <a:pt x="1657" y="44597"/>
                    <a:pt x="457" y="46517"/>
                    <a:pt x="1" y="48750"/>
                  </a:cubicBezTo>
                  <a:lnTo>
                    <a:pt x="73" y="48750"/>
                  </a:lnTo>
                  <a:cubicBezTo>
                    <a:pt x="505" y="48702"/>
                    <a:pt x="937" y="48630"/>
                    <a:pt x="1321" y="48461"/>
                  </a:cubicBezTo>
                  <a:cubicBezTo>
                    <a:pt x="1705" y="48293"/>
                    <a:pt x="1969" y="48005"/>
                    <a:pt x="2185" y="47645"/>
                  </a:cubicBezTo>
                  <a:cubicBezTo>
                    <a:pt x="2641" y="46901"/>
                    <a:pt x="3001" y="46061"/>
                    <a:pt x="3385" y="45269"/>
                  </a:cubicBezTo>
                  <a:cubicBezTo>
                    <a:pt x="4177" y="43637"/>
                    <a:pt x="4921" y="41957"/>
                    <a:pt x="5401" y="40205"/>
                  </a:cubicBezTo>
                  <a:cubicBezTo>
                    <a:pt x="5617" y="39341"/>
                    <a:pt x="5785" y="38452"/>
                    <a:pt x="5857" y="37564"/>
                  </a:cubicBezTo>
                  <a:cubicBezTo>
                    <a:pt x="5953" y="36604"/>
                    <a:pt x="5905" y="35644"/>
                    <a:pt x="5857" y="34684"/>
                  </a:cubicBezTo>
                  <a:cubicBezTo>
                    <a:pt x="5809" y="33700"/>
                    <a:pt x="5737" y="32740"/>
                    <a:pt x="5809" y="31756"/>
                  </a:cubicBezTo>
                  <a:cubicBezTo>
                    <a:pt x="5857" y="30796"/>
                    <a:pt x="6049" y="29860"/>
                    <a:pt x="6241" y="28924"/>
                  </a:cubicBezTo>
                  <a:cubicBezTo>
                    <a:pt x="6433" y="28011"/>
                    <a:pt x="6625" y="27099"/>
                    <a:pt x="6673" y="26139"/>
                  </a:cubicBezTo>
                  <a:cubicBezTo>
                    <a:pt x="6721" y="25275"/>
                    <a:pt x="6649" y="24387"/>
                    <a:pt x="6505" y="23523"/>
                  </a:cubicBezTo>
                  <a:cubicBezTo>
                    <a:pt x="5953" y="20019"/>
                    <a:pt x="4201" y="16826"/>
                    <a:pt x="3601" y="13346"/>
                  </a:cubicBezTo>
                  <a:cubicBezTo>
                    <a:pt x="3265" y="11426"/>
                    <a:pt x="3241" y="9482"/>
                    <a:pt x="3169" y="7537"/>
                  </a:cubicBezTo>
                  <a:cubicBezTo>
                    <a:pt x="3073" y="5737"/>
                    <a:pt x="2953" y="3865"/>
                    <a:pt x="2425" y="2113"/>
                  </a:cubicBezTo>
                  <a:cubicBezTo>
                    <a:pt x="2209" y="1369"/>
                    <a:pt x="1921" y="673"/>
                    <a:pt x="1489" y="49"/>
                  </a:cubicBezTo>
                  <a:cubicBezTo>
                    <a:pt x="1478" y="37"/>
                    <a:pt x="1472" y="31"/>
                    <a:pt x="1468" y="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4"/>
            <p:cNvSpPr/>
            <p:nvPr/>
          </p:nvSpPr>
          <p:spPr>
            <a:xfrm>
              <a:off x="3053000" y="2802150"/>
              <a:ext cx="36025" cy="65475"/>
            </a:xfrm>
            <a:custGeom>
              <a:avLst/>
              <a:gdLst/>
              <a:ahLst/>
              <a:cxnLst/>
              <a:rect l="l" t="t" r="r" b="b"/>
              <a:pathLst>
                <a:path w="1441" h="2619" extrusionOk="0">
                  <a:moveTo>
                    <a:pt x="527" y="1"/>
                  </a:moveTo>
                  <a:cubicBezTo>
                    <a:pt x="512" y="1"/>
                    <a:pt x="497" y="2"/>
                    <a:pt x="481" y="5"/>
                  </a:cubicBezTo>
                  <a:cubicBezTo>
                    <a:pt x="361" y="29"/>
                    <a:pt x="313" y="101"/>
                    <a:pt x="265" y="197"/>
                  </a:cubicBezTo>
                  <a:cubicBezTo>
                    <a:pt x="241" y="269"/>
                    <a:pt x="217" y="317"/>
                    <a:pt x="193" y="389"/>
                  </a:cubicBezTo>
                  <a:cubicBezTo>
                    <a:pt x="145" y="437"/>
                    <a:pt x="97" y="485"/>
                    <a:pt x="97" y="533"/>
                  </a:cubicBezTo>
                  <a:cubicBezTo>
                    <a:pt x="1" y="1133"/>
                    <a:pt x="97" y="1757"/>
                    <a:pt x="409" y="2262"/>
                  </a:cubicBezTo>
                  <a:cubicBezTo>
                    <a:pt x="433" y="2310"/>
                    <a:pt x="457" y="2382"/>
                    <a:pt x="505" y="2430"/>
                  </a:cubicBezTo>
                  <a:cubicBezTo>
                    <a:pt x="505" y="2430"/>
                    <a:pt x="529" y="2454"/>
                    <a:pt x="529" y="2454"/>
                  </a:cubicBezTo>
                  <a:cubicBezTo>
                    <a:pt x="577" y="2526"/>
                    <a:pt x="649" y="2574"/>
                    <a:pt x="721" y="2598"/>
                  </a:cubicBezTo>
                  <a:cubicBezTo>
                    <a:pt x="764" y="2612"/>
                    <a:pt x="807" y="2619"/>
                    <a:pt x="850" y="2619"/>
                  </a:cubicBezTo>
                  <a:cubicBezTo>
                    <a:pt x="1019" y="2619"/>
                    <a:pt x="1177" y="2511"/>
                    <a:pt x="1273" y="2358"/>
                  </a:cubicBezTo>
                  <a:cubicBezTo>
                    <a:pt x="1393" y="2165"/>
                    <a:pt x="1393" y="1925"/>
                    <a:pt x="1417" y="1709"/>
                  </a:cubicBezTo>
                  <a:cubicBezTo>
                    <a:pt x="1441" y="1469"/>
                    <a:pt x="1417" y="1253"/>
                    <a:pt x="1393" y="1013"/>
                  </a:cubicBezTo>
                  <a:cubicBezTo>
                    <a:pt x="1345" y="821"/>
                    <a:pt x="1297" y="581"/>
                    <a:pt x="1201" y="413"/>
                  </a:cubicBezTo>
                  <a:cubicBezTo>
                    <a:pt x="1138" y="266"/>
                    <a:pt x="1001" y="193"/>
                    <a:pt x="872" y="193"/>
                  </a:cubicBezTo>
                  <a:cubicBezTo>
                    <a:pt x="853" y="193"/>
                    <a:pt x="835" y="194"/>
                    <a:pt x="817" y="197"/>
                  </a:cubicBezTo>
                  <a:cubicBezTo>
                    <a:pt x="793" y="173"/>
                    <a:pt x="793" y="173"/>
                    <a:pt x="769" y="149"/>
                  </a:cubicBezTo>
                  <a:cubicBezTo>
                    <a:pt x="706" y="66"/>
                    <a:pt x="626"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4"/>
            <p:cNvSpPr/>
            <p:nvPr/>
          </p:nvSpPr>
          <p:spPr>
            <a:xfrm>
              <a:off x="3101025" y="2790750"/>
              <a:ext cx="34825" cy="59875"/>
            </a:xfrm>
            <a:custGeom>
              <a:avLst/>
              <a:gdLst/>
              <a:ahLst/>
              <a:cxnLst/>
              <a:rect l="l" t="t" r="r" b="b"/>
              <a:pathLst>
                <a:path w="1393" h="2395" extrusionOk="0">
                  <a:moveTo>
                    <a:pt x="400" y="1"/>
                  </a:moveTo>
                  <a:cubicBezTo>
                    <a:pt x="272" y="1"/>
                    <a:pt x="141" y="72"/>
                    <a:pt x="120" y="197"/>
                  </a:cubicBezTo>
                  <a:cubicBezTo>
                    <a:pt x="96" y="365"/>
                    <a:pt x="72" y="509"/>
                    <a:pt x="72" y="677"/>
                  </a:cubicBezTo>
                  <a:cubicBezTo>
                    <a:pt x="0" y="1277"/>
                    <a:pt x="240" y="1901"/>
                    <a:pt x="672" y="2309"/>
                  </a:cubicBezTo>
                  <a:cubicBezTo>
                    <a:pt x="727" y="2364"/>
                    <a:pt x="807" y="2394"/>
                    <a:pt x="885" y="2394"/>
                  </a:cubicBezTo>
                  <a:cubicBezTo>
                    <a:pt x="977" y="2394"/>
                    <a:pt x="1065" y="2353"/>
                    <a:pt x="1104" y="2261"/>
                  </a:cubicBezTo>
                  <a:cubicBezTo>
                    <a:pt x="1344" y="1829"/>
                    <a:pt x="1392" y="1349"/>
                    <a:pt x="1272" y="917"/>
                  </a:cubicBezTo>
                  <a:cubicBezTo>
                    <a:pt x="1272" y="821"/>
                    <a:pt x="1272" y="749"/>
                    <a:pt x="1248" y="653"/>
                  </a:cubicBezTo>
                  <a:cubicBezTo>
                    <a:pt x="1248" y="581"/>
                    <a:pt x="1200" y="533"/>
                    <a:pt x="1128" y="485"/>
                  </a:cubicBezTo>
                  <a:cubicBezTo>
                    <a:pt x="1056" y="341"/>
                    <a:pt x="960" y="221"/>
                    <a:pt x="864" y="101"/>
                  </a:cubicBezTo>
                  <a:cubicBezTo>
                    <a:pt x="810" y="47"/>
                    <a:pt x="729" y="20"/>
                    <a:pt x="651" y="20"/>
                  </a:cubicBezTo>
                  <a:cubicBezTo>
                    <a:pt x="626" y="20"/>
                    <a:pt x="600" y="23"/>
                    <a:pt x="576" y="29"/>
                  </a:cubicBezTo>
                  <a:cubicBezTo>
                    <a:pt x="552" y="5"/>
                    <a:pt x="504" y="5"/>
                    <a:pt x="456" y="5"/>
                  </a:cubicBezTo>
                  <a:cubicBezTo>
                    <a:pt x="438" y="2"/>
                    <a:pt x="41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4"/>
            <p:cNvSpPr/>
            <p:nvPr/>
          </p:nvSpPr>
          <p:spPr>
            <a:xfrm>
              <a:off x="3152025" y="2749700"/>
              <a:ext cx="48625" cy="79750"/>
            </a:xfrm>
            <a:custGeom>
              <a:avLst/>
              <a:gdLst/>
              <a:ahLst/>
              <a:cxnLst/>
              <a:rect l="l" t="t" r="r" b="b"/>
              <a:pathLst>
                <a:path w="1945" h="3190" extrusionOk="0">
                  <a:moveTo>
                    <a:pt x="792" y="1"/>
                  </a:moveTo>
                  <a:cubicBezTo>
                    <a:pt x="687" y="1"/>
                    <a:pt x="581" y="40"/>
                    <a:pt x="480" y="135"/>
                  </a:cubicBezTo>
                  <a:cubicBezTo>
                    <a:pt x="456" y="159"/>
                    <a:pt x="456" y="159"/>
                    <a:pt x="456" y="159"/>
                  </a:cubicBezTo>
                  <a:cubicBezTo>
                    <a:pt x="432" y="183"/>
                    <a:pt x="408" y="183"/>
                    <a:pt x="408" y="207"/>
                  </a:cubicBezTo>
                  <a:cubicBezTo>
                    <a:pt x="72" y="471"/>
                    <a:pt x="0" y="951"/>
                    <a:pt x="48" y="1359"/>
                  </a:cubicBezTo>
                  <a:cubicBezTo>
                    <a:pt x="120" y="1791"/>
                    <a:pt x="264" y="2223"/>
                    <a:pt x="528" y="2583"/>
                  </a:cubicBezTo>
                  <a:cubicBezTo>
                    <a:pt x="648" y="2775"/>
                    <a:pt x="792" y="2991"/>
                    <a:pt x="984" y="3111"/>
                  </a:cubicBezTo>
                  <a:cubicBezTo>
                    <a:pt x="1069" y="3165"/>
                    <a:pt x="1157" y="3190"/>
                    <a:pt x="1241" y="3190"/>
                  </a:cubicBezTo>
                  <a:cubicBezTo>
                    <a:pt x="1419" y="3190"/>
                    <a:pt x="1583" y="3082"/>
                    <a:pt x="1680" y="2919"/>
                  </a:cubicBezTo>
                  <a:cubicBezTo>
                    <a:pt x="1872" y="2559"/>
                    <a:pt x="1944" y="2151"/>
                    <a:pt x="1920" y="1743"/>
                  </a:cubicBezTo>
                  <a:cubicBezTo>
                    <a:pt x="1920" y="1359"/>
                    <a:pt x="1800" y="951"/>
                    <a:pt x="1584" y="615"/>
                  </a:cubicBezTo>
                  <a:cubicBezTo>
                    <a:pt x="1422" y="362"/>
                    <a:pt x="1110" y="1"/>
                    <a:pt x="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4"/>
            <p:cNvSpPr/>
            <p:nvPr/>
          </p:nvSpPr>
          <p:spPr>
            <a:xfrm>
              <a:off x="3207825" y="2749600"/>
              <a:ext cx="28825" cy="41550"/>
            </a:xfrm>
            <a:custGeom>
              <a:avLst/>
              <a:gdLst/>
              <a:ahLst/>
              <a:cxnLst/>
              <a:rect l="l" t="t" r="r" b="b"/>
              <a:pathLst>
                <a:path w="1153" h="1662" extrusionOk="0">
                  <a:moveTo>
                    <a:pt x="552" y="0"/>
                  </a:moveTo>
                  <a:cubicBezTo>
                    <a:pt x="460" y="0"/>
                    <a:pt x="367" y="37"/>
                    <a:pt x="289" y="115"/>
                  </a:cubicBezTo>
                  <a:cubicBezTo>
                    <a:pt x="265" y="139"/>
                    <a:pt x="241" y="187"/>
                    <a:pt x="216" y="211"/>
                  </a:cubicBezTo>
                  <a:cubicBezTo>
                    <a:pt x="96" y="259"/>
                    <a:pt x="24" y="355"/>
                    <a:pt x="0" y="475"/>
                  </a:cubicBezTo>
                  <a:cubicBezTo>
                    <a:pt x="0" y="787"/>
                    <a:pt x="72" y="1075"/>
                    <a:pt x="192" y="1339"/>
                  </a:cubicBezTo>
                  <a:cubicBezTo>
                    <a:pt x="289" y="1483"/>
                    <a:pt x="385" y="1627"/>
                    <a:pt x="553" y="1651"/>
                  </a:cubicBezTo>
                  <a:cubicBezTo>
                    <a:pt x="585" y="1658"/>
                    <a:pt x="617" y="1662"/>
                    <a:pt x="648" y="1662"/>
                  </a:cubicBezTo>
                  <a:cubicBezTo>
                    <a:pt x="824" y="1662"/>
                    <a:pt x="971" y="1554"/>
                    <a:pt x="1033" y="1411"/>
                  </a:cubicBezTo>
                  <a:cubicBezTo>
                    <a:pt x="1153" y="1147"/>
                    <a:pt x="1153" y="811"/>
                    <a:pt x="1057" y="547"/>
                  </a:cubicBezTo>
                  <a:cubicBezTo>
                    <a:pt x="1009" y="403"/>
                    <a:pt x="961" y="235"/>
                    <a:pt x="841" y="139"/>
                  </a:cubicBezTo>
                  <a:cubicBezTo>
                    <a:pt x="763" y="49"/>
                    <a:pt x="659"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4"/>
            <p:cNvSpPr/>
            <p:nvPr/>
          </p:nvSpPr>
          <p:spPr>
            <a:xfrm>
              <a:off x="3062000" y="2665800"/>
              <a:ext cx="25225" cy="36275"/>
            </a:xfrm>
            <a:custGeom>
              <a:avLst/>
              <a:gdLst/>
              <a:ahLst/>
              <a:cxnLst/>
              <a:rect l="l" t="t" r="r" b="b"/>
              <a:pathLst>
                <a:path w="1009" h="1451" extrusionOk="0">
                  <a:moveTo>
                    <a:pt x="392" y="1"/>
                  </a:moveTo>
                  <a:cubicBezTo>
                    <a:pt x="298" y="1"/>
                    <a:pt x="210" y="49"/>
                    <a:pt x="145" y="131"/>
                  </a:cubicBezTo>
                  <a:cubicBezTo>
                    <a:pt x="25" y="347"/>
                    <a:pt x="1" y="611"/>
                    <a:pt x="49" y="851"/>
                  </a:cubicBezTo>
                  <a:cubicBezTo>
                    <a:pt x="97" y="1067"/>
                    <a:pt x="241" y="1283"/>
                    <a:pt x="433" y="1427"/>
                  </a:cubicBezTo>
                  <a:cubicBezTo>
                    <a:pt x="481" y="1451"/>
                    <a:pt x="553" y="1451"/>
                    <a:pt x="601" y="1451"/>
                  </a:cubicBezTo>
                  <a:cubicBezTo>
                    <a:pt x="673" y="1451"/>
                    <a:pt x="721" y="1427"/>
                    <a:pt x="769" y="1379"/>
                  </a:cubicBezTo>
                  <a:cubicBezTo>
                    <a:pt x="937" y="1211"/>
                    <a:pt x="1009" y="971"/>
                    <a:pt x="985" y="755"/>
                  </a:cubicBezTo>
                  <a:cubicBezTo>
                    <a:pt x="985" y="611"/>
                    <a:pt x="961" y="515"/>
                    <a:pt x="889" y="395"/>
                  </a:cubicBezTo>
                  <a:cubicBezTo>
                    <a:pt x="841" y="275"/>
                    <a:pt x="745" y="179"/>
                    <a:pt x="649" y="107"/>
                  </a:cubicBezTo>
                  <a:cubicBezTo>
                    <a:pt x="625" y="107"/>
                    <a:pt x="601" y="83"/>
                    <a:pt x="577" y="83"/>
                  </a:cubicBezTo>
                  <a:cubicBezTo>
                    <a:pt x="577" y="59"/>
                    <a:pt x="553" y="59"/>
                    <a:pt x="529" y="35"/>
                  </a:cubicBezTo>
                  <a:cubicBezTo>
                    <a:pt x="483" y="12"/>
                    <a:pt x="437" y="1"/>
                    <a:pt x="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4"/>
            <p:cNvSpPr/>
            <p:nvPr/>
          </p:nvSpPr>
          <p:spPr>
            <a:xfrm>
              <a:off x="3089600" y="2621575"/>
              <a:ext cx="35450" cy="66325"/>
            </a:xfrm>
            <a:custGeom>
              <a:avLst/>
              <a:gdLst/>
              <a:ahLst/>
              <a:cxnLst/>
              <a:rect l="l" t="t" r="r" b="b"/>
              <a:pathLst>
                <a:path w="1418" h="2653" extrusionOk="0">
                  <a:moveTo>
                    <a:pt x="466" y="1"/>
                  </a:moveTo>
                  <a:cubicBezTo>
                    <a:pt x="345" y="1"/>
                    <a:pt x="224" y="80"/>
                    <a:pt x="193" y="220"/>
                  </a:cubicBezTo>
                  <a:cubicBezTo>
                    <a:pt x="145" y="316"/>
                    <a:pt x="121" y="436"/>
                    <a:pt x="121" y="556"/>
                  </a:cubicBezTo>
                  <a:cubicBezTo>
                    <a:pt x="97" y="604"/>
                    <a:pt x="73" y="628"/>
                    <a:pt x="73" y="652"/>
                  </a:cubicBezTo>
                  <a:cubicBezTo>
                    <a:pt x="1" y="988"/>
                    <a:pt x="25" y="1348"/>
                    <a:pt x="121" y="1684"/>
                  </a:cubicBezTo>
                  <a:cubicBezTo>
                    <a:pt x="217" y="1996"/>
                    <a:pt x="385" y="2356"/>
                    <a:pt x="673" y="2548"/>
                  </a:cubicBezTo>
                  <a:cubicBezTo>
                    <a:pt x="754" y="2617"/>
                    <a:pt x="857" y="2653"/>
                    <a:pt x="958" y="2653"/>
                  </a:cubicBezTo>
                  <a:cubicBezTo>
                    <a:pt x="1067" y="2653"/>
                    <a:pt x="1174" y="2611"/>
                    <a:pt x="1249" y="2524"/>
                  </a:cubicBezTo>
                  <a:cubicBezTo>
                    <a:pt x="1393" y="2380"/>
                    <a:pt x="1393" y="2188"/>
                    <a:pt x="1417" y="2020"/>
                  </a:cubicBezTo>
                  <a:cubicBezTo>
                    <a:pt x="1417" y="1900"/>
                    <a:pt x="1417" y="1804"/>
                    <a:pt x="1393" y="1684"/>
                  </a:cubicBezTo>
                  <a:cubicBezTo>
                    <a:pt x="1417" y="1540"/>
                    <a:pt x="1393" y="1372"/>
                    <a:pt x="1369" y="1228"/>
                  </a:cubicBezTo>
                  <a:cubicBezTo>
                    <a:pt x="1321" y="1084"/>
                    <a:pt x="1249" y="940"/>
                    <a:pt x="1177" y="820"/>
                  </a:cubicBezTo>
                  <a:cubicBezTo>
                    <a:pt x="1033" y="556"/>
                    <a:pt x="865" y="292"/>
                    <a:pt x="649" y="76"/>
                  </a:cubicBezTo>
                  <a:cubicBezTo>
                    <a:pt x="598" y="25"/>
                    <a:pt x="532"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4"/>
            <p:cNvSpPr/>
            <p:nvPr/>
          </p:nvSpPr>
          <p:spPr>
            <a:xfrm>
              <a:off x="3132825" y="2622100"/>
              <a:ext cx="30025" cy="45500"/>
            </a:xfrm>
            <a:custGeom>
              <a:avLst/>
              <a:gdLst/>
              <a:ahLst/>
              <a:cxnLst/>
              <a:rect l="l" t="t" r="r" b="b"/>
              <a:pathLst>
                <a:path w="1201" h="1820" extrusionOk="0">
                  <a:moveTo>
                    <a:pt x="516" y="0"/>
                  </a:moveTo>
                  <a:cubicBezTo>
                    <a:pt x="497" y="0"/>
                    <a:pt x="477" y="2"/>
                    <a:pt x="456" y="7"/>
                  </a:cubicBezTo>
                  <a:cubicBezTo>
                    <a:pt x="360" y="55"/>
                    <a:pt x="288" y="127"/>
                    <a:pt x="264" y="223"/>
                  </a:cubicBezTo>
                  <a:cubicBezTo>
                    <a:pt x="264" y="223"/>
                    <a:pt x="264" y="223"/>
                    <a:pt x="264" y="247"/>
                  </a:cubicBezTo>
                  <a:cubicBezTo>
                    <a:pt x="168" y="271"/>
                    <a:pt x="96" y="343"/>
                    <a:pt x="72" y="439"/>
                  </a:cubicBezTo>
                  <a:cubicBezTo>
                    <a:pt x="0" y="655"/>
                    <a:pt x="0" y="919"/>
                    <a:pt x="72" y="1159"/>
                  </a:cubicBezTo>
                  <a:cubicBezTo>
                    <a:pt x="144" y="1375"/>
                    <a:pt x="288" y="1639"/>
                    <a:pt x="504" y="1759"/>
                  </a:cubicBezTo>
                  <a:cubicBezTo>
                    <a:pt x="567" y="1801"/>
                    <a:pt x="635" y="1820"/>
                    <a:pt x="703" y="1820"/>
                  </a:cubicBezTo>
                  <a:cubicBezTo>
                    <a:pt x="791" y="1820"/>
                    <a:pt x="879" y="1789"/>
                    <a:pt x="960" y="1735"/>
                  </a:cubicBezTo>
                  <a:cubicBezTo>
                    <a:pt x="960" y="1735"/>
                    <a:pt x="984" y="1711"/>
                    <a:pt x="984" y="1711"/>
                  </a:cubicBezTo>
                  <a:lnTo>
                    <a:pt x="1008" y="1711"/>
                  </a:lnTo>
                  <a:cubicBezTo>
                    <a:pt x="1080" y="1615"/>
                    <a:pt x="1128" y="1471"/>
                    <a:pt x="1152" y="1351"/>
                  </a:cubicBezTo>
                  <a:cubicBezTo>
                    <a:pt x="1200" y="1135"/>
                    <a:pt x="1200" y="895"/>
                    <a:pt x="1128" y="703"/>
                  </a:cubicBezTo>
                  <a:cubicBezTo>
                    <a:pt x="1056" y="463"/>
                    <a:pt x="912" y="247"/>
                    <a:pt x="720" y="103"/>
                  </a:cubicBezTo>
                  <a:cubicBezTo>
                    <a:pt x="661" y="43"/>
                    <a:pt x="602" y="0"/>
                    <a:pt x="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4"/>
            <p:cNvSpPr/>
            <p:nvPr/>
          </p:nvSpPr>
          <p:spPr>
            <a:xfrm>
              <a:off x="3168825" y="2624050"/>
              <a:ext cx="21625" cy="28225"/>
            </a:xfrm>
            <a:custGeom>
              <a:avLst/>
              <a:gdLst/>
              <a:ahLst/>
              <a:cxnLst/>
              <a:rect l="l" t="t" r="r" b="b"/>
              <a:pathLst>
                <a:path w="865" h="1129" extrusionOk="0">
                  <a:moveTo>
                    <a:pt x="456" y="1"/>
                  </a:moveTo>
                  <a:cubicBezTo>
                    <a:pt x="384" y="1"/>
                    <a:pt x="312" y="25"/>
                    <a:pt x="264" y="73"/>
                  </a:cubicBezTo>
                  <a:cubicBezTo>
                    <a:pt x="216" y="121"/>
                    <a:pt x="192" y="193"/>
                    <a:pt x="168" y="241"/>
                  </a:cubicBezTo>
                  <a:cubicBezTo>
                    <a:pt x="144" y="265"/>
                    <a:pt x="120" y="289"/>
                    <a:pt x="96" y="313"/>
                  </a:cubicBezTo>
                  <a:cubicBezTo>
                    <a:pt x="48" y="361"/>
                    <a:pt x="0" y="433"/>
                    <a:pt x="0" y="505"/>
                  </a:cubicBezTo>
                  <a:cubicBezTo>
                    <a:pt x="24" y="625"/>
                    <a:pt x="48" y="745"/>
                    <a:pt x="120" y="841"/>
                  </a:cubicBezTo>
                  <a:cubicBezTo>
                    <a:pt x="192" y="937"/>
                    <a:pt x="288" y="1033"/>
                    <a:pt x="408" y="1081"/>
                  </a:cubicBezTo>
                  <a:cubicBezTo>
                    <a:pt x="432" y="1105"/>
                    <a:pt x="480" y="1129"/>
                    <a:pt x="528" y="1129"/>
                  </a:cubicBezTo>
                  <a:cubicBezTo>
                    <a:pt x="576" y="1129"/>
                    <a:pt x="624" y="1129"/>
                    <a:pt x="648" y="1105"/>
                  </a:cubicBezTo>
                  <a:cubicBezTo>
                    <a:pt x="672" y="1081"/>
                    <a:pt x="720" y="1081"/>
                    <a:pt x="744" y="1057"/>
                  </a:cubicBezTo>
                  <a:cubicBezTo>
                    <a:pt x="768" y="1009"/>
                    <a:pt x="792" y="961"/>
                    <a:pt x="816" y="913"/>
                  </a:cubicBezTo>
                  <a:cubicBezTo>
                    <a:pt x="864" y="769"/>
                    <a:pt x="864" y="625"/>
                    <a:pt x="840" y="481"/>
                  </a:cubicBezTo>
                  <a:cubicBezTo>
                    <a:pt x="840" y="409"/>
                    <a:pt x="816" y="361"/>
                    <a:pt x="792" y="289"/>
                  </a:cubicBezTo>
                  <a:cubicBezTo>
                    <a:pt x="768" y="265"/>
                    <a:pt x="768" y="241"/>
                    <a:pt x="744" y="193"/>
                  </a:cubicBezTo>
                  <a:cubicBezTo>
                    <a:pt x="720" y="145"/>
                    <a:pt x="672" y="121"/>
                    <a:pt x="648" y="73"/>
                  </a:cubicBezTo>
                  <a:cubicBezTo>
                    <a:pt x="624" y="25"/>
                    <a:pt x="528"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4"/>
            <p:cNvSpPr/>
            <p:nvPr/>
          </p:nvSpPr>
          <p:spPr>
            <a:xfrm>
              <a:off x="3074000" y="2548825"/>
              <a:ext cx="27050" cy="37450"/>
            </a:xfrm>
            <a:custGeom>
              <a:avLst/>
              <a:gdLst/>
              <a:ahLst/>
              <a:cxnLst/>
              <a:rect l="l" t="t" r="r" b="b"/>
              <a:pathLst>
                <a:path w="1082" h="1498" extrusionOk="0">
                  <a:moveTo>
                    <a:pt x="445" y="0"/>
                  </a:moveTo>
                  <a:cubicBezTo>
                    <a:pt x="377" y="0"/>
                    <a:pt x="310" y="25"/>
                    <a:pt x="265" y="81"/>
                  </a:cubicBezTo>
                  <a:cubicBezTo>
                    <a:pt x="193" y="153"/>
                    <a:pt x="169" y="249"/>
                    <a:pt x="193" y="345"/>
                  </a:cubicBezTo>
                  <a:cubicBezTo>
                    <a:pt x="1" y="681"/>
                    <a:pt x="73" y="1161"/>
                    <a:pt x="385" y="1401"/>
                  </a:cubicBezTo>
                  <a:cubicBezTo>
                    <a:pt x="457" y="1473"/>
                    <a:pt x="529" y="1497"/>
                    <a:pt x="601" y="1497"/>
                  </a:cubicBezTo>
                  <a:cubicBezTo>
                    <a:pt x="697" y="1473"/>
                    <a:pt x="769" y="1425"/>
                    <a:pt x="817" y="1353"/>
                  </a:cubicBezTo>
                  <a:cubicBezTo>
                    <a:pt x="1081" y="969"/>
                    <a:pt x="1009" y="393"/>
                    <a:pt x="649" y="81"/>
                  </a:cubicBezTo>
                  <a:cubicBezTo>
                    <a:pt x="598" y="31"/>
                    <a:pt x="52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4"/>
            <p:cNvSpPr/>
            <p:nvPr/>
          </p:nvSpPr>
          <p:spPr>
            <a:xfrm>
              <a:off x="3100425" y="2537050"/>
              <a:ext cx="21025" cy="26275"/>
            </a:xfrm>
            <a:custGeom>
              <a:avLst/>
              <a:gdLst/>
              <a:ahLst/>
              <a:cxnLst/>
              <a:rect l="l" t="t" r="r" b="b"/>
              <a:pathLst>
                <a:path w="841" h="1051" extrusionOk="0">
                  <a:moveTo>
                    <a:pt x="288" y="0"/>
                  </a:moveTo>
                  <a:cubicBezTo>
                    <a:pt x="216" y="0"/>
                    <a:pt x="144" y="24"/>
                    <a:pt x="96" y="72"/>
                  </a:cubicBezTo>
                  <a:cubicBezTo>
                    <a:pt x="48" y="144"/>
                    <a:pt x="0" y="192"/>
                    <a:pt x="24" y="288"/>
                  </a:cubicBezTo>
                  <a:cubicBezTo>
                    <a:pt x="24" y="432"/>
                    <a:pt x="48" y="552"/>
                    <a:pt x="120" y="672"/>
                  </a:cubicBezTo>
                  <a:cubicBezTo>
                    <a:pt x="144" y="744"/>
                    <a:pt x="168" y="792"/>
                    <a:pt x="216" y="840"/>
                  </a:cubicBezTo>
                  <a:cubicBezTo>
                    <a:pt x="240" y="888"/>
                    <a:pt x="288" y="912"/>
                    <a:pt x="336" y="960"/>
                  </a:cubicBezTo>
                  <a:cubicBezTo>
                    <a:pt x="360" y="984"/>
                    <a:pt x="408" y="1008"/>
                    <a:pt x="456" y="1032"/>
                  </a:cubicBezTo>
                  <a:cubicBezTo>
                    <a:pt x="480" y="1044"/>
                    <a:pt x="504" y="1050"/>
                    <a:pt x="528" y="1050"/>
                  </a:cubicBezTo>
                  <a:cubicBezTo>
                    <a:pt x="552" y="1050"/>
                    <a:pt x="576" y="1044"/>
                    <a:pt x="600" y="1032"/>
                  </a:cubicBezTo>
                  <a:cubicBezTo>
                    <a:pt x="696" y="1008"/>
                    <a:pt x="768" y="936"/>
                    <a:pt x="792" y="840"/>
                  </a:cubicBezTo>
                  <a:cubicBezTo>
                    <a:pt x="816" y="768"/>
                    <a:pt x="840" y="696"/>
                    <a:pt x="840" y="624"/>
                  </a:cubicBezTo>
                  <a:cubicBezTo>
                    <a:pt x="840" y="576"/>
                    <a:pt x="840" y="504"/>
                    <a:pt x="816" y="432"/>
                  </a:cubicBezTo>
                  <a:cubicBezTo>
                    <a:pt x="792" y="360"/>
                    <a:pt x="768" y="312"/>
                    <a:pt x="744" y="240"/>
                  </a:cubicBezTo>
                  <a:cubicBezTo>
                    <a:pt x="696" y="192"/>
                    <a:pt x="672" y="120"/>
                    <a:pt x="624" y="72"/>
                  </a:cubicBezTo>
                  <a:cubicBezTo>
                    <a:pt x="552" y="24"/>
                    <a:pt x="480"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4"/>
            <p:cNvSpPr/>
            <p:nvPr/>
          </p:nvSpPr>
          <p:spPr>
            <a:xfrm>
              <a:off x="3063200" y="2458075"/>
              <a:ext cx="23425" cy="37000"/>
            </a:xfrm>
            <a:custGeom>
              <a:avLst/>
              <a:gdLst/>
              <a:ahLst/>
              <a:cxnLst/>
              <a:rect l="l" t="t" r="r" b="b"/>
              <a:pathLst>
                <a:path w="937" h="1480" extrusionOk="0">
                  <a:moveTo>
                    <a:pt x="346" y="0"/>
                  </a:moveTo>
                  <a:cubicBezTo>
                    <a:pt x="234" y="0"/>
                    <a:pt x="135" y="73"/>
                    <a:pt x="97" y="207"/>
                  </a:cubicBezTo>
                  <a:cubicBezTo>
                    <a:pt x="1" y="591"/>
                    <a:pt x="73" y="1023"/>
                    <a:pt x="289" y="1335"/>
                  </a:cubicBezTo>
                  <a:cubicBezTo>
                    <a:pt x="361" y="1431"/>
                    <a:pt x="433" y="1479"/>
                    <a:pt x="529" y="1479"/>
                  </a:cubicBezTo>
                  <a:cubicBezTo>
                    <a:pt x="625" y="1479"/>
                    <a:pt x="745" y="1431"/>
                    <a:pt x="769" y="1335"/>
                  </a:cubicBezTo>
                  <a:cubicBezTo>
                    <a:pt x="937" y="1023"/>
                    <a:pt x="937" y="615"/>
                    <a:pt x="721" y="327"/>
                  </a:cubicBezTo>
                  <a:cubicBezTo>
                    <a:pt x="697" y="303"/>
                    <a:pt x="673" y="279"/>
                    <a:pt x="649" y="255"/>
                  </a:cubicBezTo>
                  <a:cubicBezTo>
                    <a:pt x="625" y="135"/>
                    <a:pt x="553" y="39"/>
                    <a:pt x="433" y="15"/>
                  </a:cubicBezTo>
                  <a:cubicBezTo>
                    <a:pt x="404" y="5"/>
                    <a:pt x="374" y="0"/>
                    <a:pt x="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4"/>
            <p:cNvSpPr/>
            <p:nvPr/>
          </p:nvSpPr>
          <p:spPr>
            <a:xfrm>
              <a:off x="3090800" y="2913925"/>
              <a:ext cx="55850" cy="104875"/>
            </a:xfrm>
            <a:custGeom>
              <a:avLst/>
              <a:gdLst/>
              <a:ahLst/>
              <a:cxnLst/>
              <a:rect l="l" t="t" r="r" b="b"/>
              <a:pathLst>
                <a:path w="2234" h="4195" extrusionOk="0">
                  <a:moveTo>
                    <a:pt x="769" y="671"/>
                  </a:moveTo>
                  <a:cubicBezTo>
                    <a:pt x="793" y="719"/>
                    <a:pt x="817" y="767"/>
                    <a:pt x="865" y="815"/>
                  </a:cubicBezTo>
                  <a:lnTo>
                    <a:pt x="745" y="815"/>
                  </a:lnTo>
                  <a:cubicBezTo>
                    <a:pt x="745" y="791"/>
                    <a:pt x="745" y="743"/>
                    <a:pt x="769" y="671"/>
                  </a:cubicBezTo>
                  <a:close/>
                  <a:moveTo>
                    <a:pt x="660" y="1"/>
                  </a:moveTo>
                  <a:cubicBezTo>
                    <a:pt x="618" y="1"/>
                    <a:pt x="574" y="8"/>
                    <a:pt x="529" y="23"/>
                  </a:cubicBezTo>
                  <a:cubicBezTo>
                    <a:pt x="457" y="47"/>
                    <a:pt x="409" y="71"/>
                    <a:pt x="361" y="119"/>
                  </a:cubicBezTo>
                  <a:cubicBezTo>
                    <a:pt x="313" y="95"/>
                    <a:pt x="265" y="95"/>
                    <a:pt x="217" y="95"/>
                  </a:cubicBezTo>
                  <a:cubicBezTo>
                    <a:pt x="49" y="143"/>
                    <a:pt x="1" y="287"/>
                    <a:pt x="1" y="455"/>
                  </a:cubicBezTo>
                  <a:cubicBezTo>
                    <a:pt x="49" y="791"/>
                    <a:pt x="121" y="1151"/>
                    <a:pt x="217" y="1487"/>
                  </a:cubicBezTo>
                  <a:cubicBezTo>
                    <a:pt x="241" y="1799"/>
                    <a:pt x="313" y="2087"/>
                    <a:pt x="409" y="2375"/>
                  </a:cubicBezTo>
                  <a:cubicBezTo>
                    <a:pt x="505" y="2639"/>
                    <a:pt x="625" y="2903"/>
                    <a:pt x="745" y="3143"/>
                  </a:cubicBezTo>
                  <a:cubicBezTo>
                    <a:pt x="841" y="3311"/>
                    <a:pt x="937" y="3527"/>
                    <a:pt x="1081" y="3695"/>
                  </a:cubicBezTo>
                  <a:cubicBezTo>
                    <a:pt x="1081" y="3719"/>
                    <a:pt x="1105" y="3743"/>
                    <a:pt x="1129" y="3791"/>
                  </a:cubicBezTo>
                  <a:cubicBezTo>
                    <a:pt x="1201" y="3911"/>
                    <a:pt x="1273" y="4031"/>
                    <a:pt x="1393" y="4127"/>
                  </a:cubicBezTo>
                  <a:cubicBezTo>
                    <a:pt x="1463" y="4169"/>
                    <a:pt x="1549" y="4195"/>
                    <a:pt x="1637" y="4195"/>
                  </a:cubicBezTo>
                  <a:cubicBezTo>
                    <a:pt x="1700" y="4195"/>
                    <a:pt x="1765" y="4181"/>
                    <a:pt x="1825" y="4151"/>
                  </a:cubicBezTo>
                  <a:cubicBezTo>
                    <a:pt x="2065" y="4031"/>
                    <a:pt x="2161" y="3743"/>
                    <a:pt x="2185" y="3503"/>
                  </a:cubicBezTo>
                  <a:cubicBezTo>
                    <a:pt x="2233" y="2951"/>
                    <a:pt x="2137" y="2375"/>
                    <a:pt x="1969" y="1847"/>
                  </a:cubicBezTo>
                  <a:cubicBezTo>
                    <a:pt x="1825" y="1319"/>
                    <a:pt x="1561" y="815"/>
                    <a:pt x="1225" y="383"/>
                  </a:cubicBezTo>
                  <a:cubicBezTo>
                    <a:pt x="1083" y="200"/>
                    <a:pt x="890"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4"/>
            <p:cNvSpPr/>
            <p:nvPr/>
          </p:nvSpPr>
          <p:spPr>
            <a:xfrm>
              <a:off x="3146025" y="2902125"/>
              <a:ext cx="39625" cy="80950"/>
            </a:xfrm>
            <a:custGeom>
              <a:avLst/>
              <a:gdLst/>
              <a:ahLst/>
              <a:cxnLst/>
              <a:rect l="l" t="t" r="r" b="b"/>
              <a:pathLst>
                <a:path w="1585" h="3238" extrusionOk="0">
                  <a:moveTo>
                    <a:pt x="485" y="0"/>
                  </a:moveTo>
                  <a:cubicBezTo>
                    <a:pt x="363" y="0"/>
                    <a:pt x="238" y="84"/>
                    <a:pt x="192" y="207"/>
                  </a:cubicBezTo>
                  <a:cubicBezTo>
                    <a:pt x="168" y="279"/>
                    <a:pt x="144" y="375"/>
                    <a:pt x="144" y="471"/>
                  </a:cubicBezTo>
                  <a:cubicBezTo>
                    <a:pt x="48" y="495"/>
                    <a:pt x="0" y="591"/>
                    <a:pt x="0" y="711"/>
                  </a:cubicBezTo>
                  <a:cubicBezTo>
                    <a:pt x="24" y="1143"/>
                    <a:pt x="96" y="1575"/>
                    <a:pt x="216" y="2007"/>
                  </a:cubicBezTo>
                  <a:cubicBezTo>
                    <a:pt x="288" y="2199"/>
                    <a:pt x="384" y="2415"/>
                    <a:pt x="480" y="2607"/>
                  </a:cubicBezTo>
                  <a:cubicBezTo>
                    <a:pt x="576" y="2799"/>
                    <a:pt x="672" y="3015"/>
                    <a:pt x="864" y="3135"/>
                  </a:cubicBezTo>
                  <a:cubicBezTo>
                    <a:pt x="942" y="3202"/>
                    <a:pt x="1041" y="3238"/>
                    <a:pt x="1139" y="3238"/>
                  </a:cubicBezTo>
                  <a:cubicBezTo>
                    <a:pt x="1252" y="3238"/>
                    <a:pt x="1363" y="3190"/>
                    <a:pt x="1440" y="3087"/>
                  </a:cubicBezTo>
                  <a:cubicBezTo>
                    <a:pt x="1584" y="2943"/>
                    <a:pt x="1560" y="2679"/>
                    <a:pt x="1560" y="2487"/>
                  </a:cubicBezTo>
                  <a:cubicBezTo>
                    <a:pt x="1560" y="2079"/>
                    <a:pt x="1488" y="1671"/>
                    <a:pt x="1344" y="1287"/>
                  </a:cubicBezTo>
                  <a:cubicBezTo>
                    <a:pt x="1200" y="831"/>
                    <a:pt x="960" y="447"/>
                    <a:pt x="672" y="87"/>
                  </a:cubicBezTo>
                  <a:cubicBezTo>
                    <a:pt x="621" y="26"/>
                    <a:pt x="553" y="0"/>
                    <a:pt x="4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4"/>
            <p:cNvSpPr/>
            <p:nvPr/>
          </p:nvSpPr>
          <p:spPr>
            <a:xfrm>
              <a:off x="3188025" y="2877975"/>
              <a:ext cx="51025" cy="93425"/>
            </a:xfrm>
            <a:custGeom>
              <a:avLst/>
              <a:gdLst/>
              <a:ahLst/>
              <a:cxnLst/>
              <a:rect l="l" t="t" r="r" b="b"/>
              <a:pathLst>
                <a:path w="2041" h="3737" extrusionOk="0">
                  <a:moveTo>
                    <a:pt x="482" y="0"/>
                  </a:moveTo>
                  <a:cubicBezTo>
                    <a:pt x="435" y="0"/>
                    <a:pt x="386" y="14"/>
                    <a:pt x="336" y="45"/>
                  </a:cubicBezTo>
                  <a:cubicBezTo>
                    <a:pt x="288" y="69"/>
                    <a:pt x="240" y="117"/>
                    <a:pt x="216" y="165"/>
                  </a:cubicBezTo>
                  <a:cubicBezTo>
                    <a:pt x="24" y="261"/>
                    <a:pt x="0" y="501"/>
                    <a:pt x="0" y="693"/>
                  </a:cubicBezTo>
                  <a:cubicBezTo>
                    <a:pt x="0" y="909"/>
                    <a:pt x="0" y="1125"/>
                    <a:pt x="24" y="1317"/>
                  </a:cubicBezTo>
                  <a:cubicBezTo>
                    <a:pt x="96" y="1821"/>
                    <a:pt x="240" y="2325"/>
                    <a:pt x="456" y="2781"/>
                  </a:cubicBezTo>
                  <a:cubicBezTo>
                    <a:pt x="609" y="3130"/>
                    <a:pt x="900" y="3736"/>
                    <a:pt x="1348" y="3736"/>
                  </a:cubicBezTo>
                  <a:cubicBezTo>
                    <a:pt x="1394" y="3736"/>
                    <a:pt x="1440" y="3730"/>
                    <a:pt x="1489" y="3717"/>
                  </a:cubicBezTo>
                  <a:cubicBezTo>
                    <a:pt x="1585" y="3693"/>
                    <a:pt x="1657" y="3621"/>
                    <a:pt x="1681" y="3525"/>
                  </a:cubicBezTo>
                  <a:cubicBezTo>
                    <a:pt x="1729" y="3501"/>
                    <a:pt x="1777" y="3453"/>
                    <a:pt x="1801" y="3405"/>
                  </a:cubicBezTo>
                  <a:cubicBezTo>
                    <a:pt x="1921" y="3237"/>
                    <a:pt x="1945" y="3021"/>
                    <a:pt x="1945" y="2829"/>
                  </a:cubicBezTo>
                  <a:cubicBezTo>
                    <a:pt x="2041" y="2085"/>
                    <a:pt x="1777" y="1293"/>
                    <a:pt x="1273" y="717"/>
                  </a:cubicBezTo>
                  <a:cubicBezTo>
                    <a:pt x="1153" y="573"/>
                    <a:pt x="1008" y="453"/>
                    <a:pt x="864" y="333"/>
                  </a:cubicBezTo>
                  <a:cubicBezTo>
                    <a:pt x="840" y="309"/>
                    <a:pt x="792" y="261"/>
                    <a:pt x="744" y="237"/>
                  </a:cubicBezTo>
                  <a:cubicBezTo>
                    <a:pt x="727" y="112"/>
                    <a:pt x="616" y="0"/>
                    <a:pt x="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4"/>
            <p:cNvSpPr/>
            <p:nvPr/>
          </p:nvSpPr>
          <p:spPr>
            <a:xfrm>
              <a:off x="3245625" y="2861400"/>
              <a:ext cx="36625" cy="66850"/>
            </a:xfrm>
            <a:custGeom>
              <a:avLst/>
              <a:gdLst/>
              <a:ahLst/>
              <a:cxnLst/>
              <a:rect l="l" t="t" r="r" b="b"/>
              <a:pathLst>
                <a:path w="1465" h="2674" extrusionOk="0">
                  <a:moveTo>
                    <a:pt x="313" y="0"/>
                  </a:moveTo>
                  <a:cubicBezTo>
                    <a:pt x="170" y="0"/>
                    <a:pt x="25" y="91"/>
                    <a:pt x="25" y="276"/>
                  </a:cubicBezTo>
                  <a:cubicBezTo>
                    <a:pt x="25" y="420"/>
                    <a:pt x="25" y="564"/>
                    <a:pt x="49" y="732"/>
                  </a:cubicBezTo>
                  <a:cubicBezTo>
                    <a:pt x="1" y="1020"/>
                    <a:pt x="25" y="1356"/>
                    <a:pt x="121" y="1596"/>
                  </a:cubicBezTo>
                  <a:cubicBezTo>
                    <a:pt x="169" y="1740"/>
                    <a:pt x="265" y="1884"/>
                    <a:pt x="361" y="2004"/>
                  </a:cubicBezTo>
                  <a:cubicBezTo>
                    <a:pt x="409" y="2076"/>
                    <a:pt x="433" y="2148"/>
                    <a:pt x="481" y="2244"/>
                  </a:cubicBezTo>
                  <a:cubicBezTo>
                    <a:pt x="553" y="2364"/>
                    <a:pt x="625" y="2532"/>
                    <a:pt x="745" y="2604"/>
                  </a:cubicBezTo>
                  <a:cubicBezTo>
                    <a:pt x="813" y="2649"/>
                    <a:pt x="891" y="2673"/>
                    <a:pt x="971" y="2673"/>
                  </a:cubicBezTo>
                  <a:cubicBezTo>
                    <a:pt x="1059" y="2673"/>
                    <a:pt x="1149" y="2643"/>
                    <a:pt x="1225" y="2580"/>
                  </a:cubicBezTo>
                  <a:cubicBezTo>
                    <a:pt x="1321" y="2484"/>
                    <a:pt x="1345" y="2340"/>
                    <a:pt x="1369" y="2196"/>
                  </a:cubicBezTo>
                  <a:cubicBezTo>
                    <a:pt x="1465" y="1692"/>
                    <a:pt x="1393" y="1140"/>
                    <a:pt x="1129" y="708"/>
                  </a:cubicBezTo>
                  <a:cubicBezTo>
                    <a:pt x="1009" y="492"/>
                    <a:pt x="841" y="204"/>
                    <a:pt x="577" y="180"/>
                  </a:cubicBezTo>
                  <a:cubicBezTo>
                    <a:pt x="544" y="61"/>
                    <a:pt x="429"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4"/>
            <p:cNvSpPr/>
            <p:nvPr/>
          </p:nvSpPr>
          <p:spPr>
            <a:xfrm>
              <a:off x="3158625" y="3070875"/>
              <a:ext cx="33025" cy="42250"/>
            </a:xfrm>
            <a:custGeom>
              <a:avLst/>
              <a:gdLst/>
              <a:ahLst/>
              <a:cxnLst/>
              <a:rect l="l" t="t" r="r" b="b"/>
              <a:pathLst>
                <a:path w="1321" h="1690" extrusionOk="0">
                  <a:moveTo>
                    <a:pt x="579" y="0"/>
                  </a:moveTo>
                  <a:cubicBezTo>
                    <a:pt x="506" y="0"/>
                    <a:pt x="435" y="31"/>
                    <a:pt x="384" y="81"/>
                  </a:cubicBezTo>
                  <a:cubicBezTo>
                    <a:pt x="0" y="417"/>
                    <a:pt x="192" y="993"/>
                    <a:pt x="408" y="1353"/>
                  </a:cubicBezTo>
                  <a:cubicBezTo>
                    <a:pt x="480" y="1473"/>
                    <a:pt x="576" y="1594"/>
                    <a:pt x="696" y="1642"/>
                  </a:cubicBezTo>
                  <a:cubicBezTo>
                    <a:pt x="760" y="1674"/>
                    <a:pt x="827" y="1690"/>
                    <a:pt x="893" y="1690"/>
                  </a:cubicBezTo>
                  <a:cubicBezTo>
                    <a:pt x="1024" y="1690"/>
                    <a:pt x="1152" y="1626"/>
                    <a:pt x="1248" y="1498"/>
                  </a:cubicBezTo>
                  <a:cubicBezTo>
                    <a:pt x="1320" y="1377"/>
                    <a:pt x="1320" y="1257"/>
                    <a:pt x="1320" y="1113"/>
                  </a:cubicBezTo>
                  <a:cubicBezTo>
                    <a:pt x="1320" y="993"/>
                    <a:pt x="1320" y="873"/>
                    <a:pt x="1272" y="777"/>
                  </a:cubicBezTo>
                  <a:cubicBezTo>
                    <a:pt x="1200" y="513"/>
                    <a:pt x="1032" y="297"/>
                    <a:pt x="816" y="153"/>
                  </a:cubicBezTo>
                  <a:cubicBezTo>
                    <a:pt x="792" y="129"/>
                    <a:pt x="792" y="105"/>
                    <a:pt x="768" y="81"/>
                  </a:cubicBezTo>
                  <a:cubicBezTo>
                    <a:pt x="712" y="25"/>
                    <a:pt x="644" y="0"/>
                    <a:pt x="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4"/>
            <p:cNvSpPr/>
            <p:nvPr/>
          </p:nvSpPr>
          <p:spPr>
            <a:xfrm>
              <a:off x="3201225" y="3054925"/>
              <a:ext cx="27025" cy="42900"/>
            </a:xfrm>
            <a:custGeom>
              <a:avLst/>
              <a:gdLst/>
              <a:ahLst/>
              <a:cxnLst/>
              <a:rect l="l" t="t" r="r" b="b"/>
              <a:pathLst>
                <a:path w="1081" h="1716" extrusionOk="0">
                  <a:moveTo>
                    <a:pt x="423" y="0"/>
                  </a:moveTo>
                  <a:cubicBezTo>
                    <a:pt x="323" y="0"/>
                    <a:pt x="218" y="37"/>
                    <a:pt x="168" y="119"/>
                  </a:cubicBezTo>
                  <a:cubicBezTo>
                    <a:pt x="48" y="359"/>
                    <a:pt x="0" y="623"/>
                    <a:pt x="24" y="887"/>
                  </a:cubicBezTo>
                  <a:cubicBezTo>
                    <a:pt x="48" y="1031"/>
                    <a:pt x="96" y="1175"/>
                    <a:pt x="144" y="1295"/>
                  </a:cubicBezTo>
                  <a:cubicBezTo>
                    <a:pt x="192" y="1415"/>
                    <a:pt x="264" y="1535"/>
                    <a:pt x="360" y="1607"/>
                  </a:cubicBezTo>
                  <a:cubicBezTo>
                    <a:pt x="444" y="1679"/>
                    <a:pt x="541" y="1715"/>
                    <a:pt x="637" y="1715"/>
                  </a:cubicBezTo>
                  <a:cubicBezTo>
                    <a:pt x="733" y="1715"/>
                    <a:pt x="829" y="1679"/>
                    <a:pt x="913" y="1607"/>
                  </a:cubicBezTo>
                  <a:cubicBezTo>
                    <a:pt x="1009" y="1487"/>
                    <a:pt x="1057" y="1343"/>
                    <a:pt x="1057" y="1175"/>
                  </a:cubicBezTo>
                  <a:cubicBezTo>
                    <a:pt x="1081" y="935"/>
                    <a:pt x="1009" y="647"/>
                    <a:pt x="865" y="431"/>
                  </a:cubicBezTo>
                  <a:cubicBezTo>
                    <a:pt x="817" y="359"/>
                    <a:pt x="745" y="263"/>
                    <a:pt x="673" y="215"/>
                  </a:cubicBezTo>
                  <a:cubicBezTo>
                    <a:pt x="673" y="143"/>
                    <a:pt x="625" y="71"/>
                    <a:pt x="553" y="23"/>
                  </a:cubicBezTo>
                  <a:cubicBezTo>
                    <a:pt x="515" y="8"/>
                    <a:pt x="469"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4"/>
            <p:cNvSpPr/>
            <p:nvPr/>
          </p:nvSpPr>
          <p:spPr>
            <a:xfrm>
              <a:off x="3235425" y="3014100"/>
              <a:ext cx="37825" cy="68475"/>
            </a:xfrm>
            <a:custGeom>
              <a:avLst/>
              <a:gdLst/>
              <a:ahLst/>
              <a:cxnLst/>
              <a:rect l="l" t="t" r="r" b="b"/>
              <a:pathLst>
                <a:path w="1513" h="2739" extrusionOk="0">
                  <a:moveTo>
                    <a:pt x="505" y="0"/>
                  </a:moveTo>
                  <a:cubicBezTo>
                    <a:pt x="337" y="0"/>
                    <a:pt x="241" y="120"/>
                    <a:pt x="241" y="264"/>
                  </a:cubicBezTo>
                  <a:cubicBezTo>
                    <a:pt x="217" y="264"/>
                    <a:pt x="217" y="288"/>
                    <a:pt x="217" y="336"/>
                  </a:cubicBezTo>
                  <a:cubicBezTo>
                    <a:pt x="193" y="384"/>
                    <a:pt x="169" y="432"/>
                    <a:pt x="169" y="480"/>
                  </a:cubicBezTo>
                  <a:cubicBezTo>
                    <a:pt x="73" y="696"/>
                    <a:pt x="25" y="960"/>
                    <a:pt x="25" y="1128"/>
                  </a:cubicBezTo>
                  <a:cubicBezTo>
                    <a:pt x="1" y="1344"/>
                    <a:pt x="49" y="1536"/>
                    <a:pt x="73" y="1728"/>
                  </a:cubicBezTo>
                  <a:cubicBezTo>
                    <a:pt x="121" y="1920"/>
                    <a:pt x="145" y="2112"/>
                    <a:pt x="217" y="2256"/>
                  </a:cubicBezTo>
                  <a:cubicBezTo>
                    <a:pt x="289" y="2424"/>
                    <a:pt x="409" y="2568"/>
                    <a:pt x="553" y="2640"/>
                  </a:cubicBezTo>
                  <a:cubicBezTo>
                    <a:pt x="625" y="2664"/>
                    <a:pt x="673" y="2688"/>
                    <a:pt x="745" y="2688"/>
                  </a:cubicBezTo>
                  <a:cubicBezTo>
                    <a:pt x="819" y="2718"/>
                    <a:pt x="893" y="2739"/>
                    <a:pt x="973" y="2739"/>
                  </a:cubicBezTo>
                  <a:cubicBezTo>
                    <a:pt x="1022" y="2739"/>
                    <a:pt x="1074" y="2731"/>
                    <a:pt x="1129" y="2712"/>
                  </a:cubicBezTo>
                  <a:cubicBezTo>
                    <a:pt x="1345" y="2616"/>
                    <a:pt x="1393" y="2400"/>
                    <a:pt x="1441" y="2184"/>
                  </a:cubicBezTo>
                  <a:cubicBezTo>
                    <a:pt x="1513" y="1776"/>
                    <a:pt x="1489" y="1368"/>
                    <a:pt x="1393" y="984"/>
                  </a:cubicBezTo>
                  <a:cubicBezTo>
                    <a:pt x="1297" y="648"/>
                    <a:pt x="1105" y="240"/>
                    <a:pt x="745" y="168"/>
                  </a:cubicBezTo>
                  <a:cubicBezTo>
                    <a:pt x="721" y="72"/>
                    <a:pt x="649"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4"/>
            <p:cNvSpPr/>
            <p:nvPr/>
          </p:nvSpPr>
          <p:spPr>
            <a:xfrm>
              <a:off x="3261825" y="3162575"/>
              <a:ext cx="33025" cy="53225"/>
            </a:xfrm>
            <a:custGeom>
              <a:avLst/>
              <a:gdLst/>
              <a:ahLst/>
              <a:cxnLst/>
              <a:rect l="l" t="t" r="r" b="b"/>
              <a:pathLst>
                <a:path w="1321" h="2129" extrusionOk="0">
                  <a:moveTo>
                    <a:pt x="362" y="1"/>
                  </a:moveTo>
                  <a:cubicBezTo>
                    <a:pt x="277" y="1"/>
                    <a:pt x="197" y="43"/>
                    <a:pt x="145" y="134"/>
                  </a:cubicBezTo>
                  <a:cubicBezTo>
                    <a:pt x="1" y="350"/>
                    <a:pt x="1" y="638"/>
                    <a:pt x="49" y="878"/>
                  </a:cubicBezTo>
                  <a:cubicBezTo>
                    <a:pt x="73" y="1022"/>
                    <a:pt x="121" y="1166"/>
                    <a:pt x="169" y="1286"/>
                  </a:cubicBezTo>
                  <a:cubicBezTo>
                    <a:pt x="265" y="1574"/>
                    <a:pt x="433" y="1838"/>
                    <a:pt x="649" y="2054"/>
                  </a:cubicBezTo>
                  <a:cubicBezTo>
                    <a:pt x="700" y="2105"/>
                    <a:pt x="766" y="2129"/>
                    <a:pt x="832" y="2129"/>
                  </a:cubicBezTo>
                  <a:cubicBezTo>
                    <a:pt x="953" y="2129"/>
                    <a:pt x="1074" y="2049"/>
                    <a:pt x="1105" y="1910"/>
                  </a:cubicBezTo>
                  <a:cubicBezTo>
                    <a:pt x="1153" y="1814"/>
                    <a:pt x="1177" y="1718"/>
                    <a:pt x="1177" y="1598"/>
                  </a:cubicBezTo>
                  <a:cubicBezTo>
                    <a:pt x="1321" y="1430"/>
                    <a:pt x="1297" y="1166"/>
                    <a:pt x="1129" y="1022"/>
                  </a:cubicBezTo>
                  <a:cubicBezTo>
                    <a:pt x="1057" y="662"/>
                    <a:pt x="865" y="326"/>
                    <a:pt x="577" y="86"/>
                  </a:cubicBezTo>
                  <a:cubicBezTo>
                    <a:pt x="511" y="31"/>
                    <a:pt x="43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4"/>
            <p:cNvSpPr/>
            <p:nvPr/>
          </p:nvSpPr>
          <p:spPr>
            <a:xfrm>
              <a:off x="3660875" y="2926450"/>
              <a:ext cx="46825" cy="67550"/>
            </a:xfrm>
            <a:custGeom>
              <a:avLst/>
              <a:gdLst/>
              <a:ahLst/>
              <a:cxnLst/>
              <a:rect l="l" t="t" r="r" b="b"/>
              <a:pathLst>
                <a:path w="1873" h="2702" extrusionOk="0">
                  <a:moveTo>
                    <a:pt x="1191" y="0"/>
                  </a:moveTo>
                  <a:cubicBezTo>
                    <a:pt x="1108" y="0"/>
                    <a:pt x="1022" y="29"/>
                    <a:pt x="936" y="98"/>
                  </a:cubicBezTo>
                  <a:cubicBezTo>
                    <a:pt x="792" y="194"/>
                    <a:pt x="696" y="362"/>
                    <a:pt x="624" y="506"/>
                  </a:cubicBezTo>
                  <a:cubicBezTo>
                    <a:pt x="528" y="650"/>
                    <a:pt x="456" y="794"/>
                    <a:pt x="384" y="938"/>
                  </a:cubicBezTo>
                  <a:cubicBezTo>
                    <a:pt x="312" y="1106"/>
                    <a:pt x="264" y="1274"/>
                    <a:pt x="192" y="1442"/>
                  </a:cubicBezTo>
                  <a:cubicBezTo>
                    <a:pt x="144" y="1610"/>
                    <a:pt x="96" y="1778"/>
                    <a:pt x="96" y="1970"/>
                  </a:cubicBezTo>
                  <a:cubicBezTo>
                    <a:pt x="96" y="1994"/>
                    <a:pt x="96" y="2018"/>
                    <a:pt x="120" y="2066"/>
                  </a:cubicBezTo>
                  <a:cubicBezTo>
                    <a:pt x="96" y="2138"/>
                    <a:pt x="48" y="2234"/>
                    <a:pt x="48" y="2306"/>
                  </a:cubicBezTo>
                  <a:cubicBezTo>
                    <a:pt x="0" y="2426"/>
                    <a:pt x="48" y="2570"/>
                    <a:pt x="168" y="2618"/>
                  </a:cubicBezTo>
                  <a:cubicBezTo>
                    <a:pt x="282" y="2675"/>
                    <a:pt x="402" y="2702"/>
                    <a:pt x="519" y="2702"/>
                  </a:cubicBezTo>
                  <a:cubicBezTo>
                    <a:pt x="748" y="2702"/>
                    <a:pt x="970" y="2601"/>
                    <a:pt x="1129" y="2426"/>
                  </a:cubicBezTo>
                  <a:cubicBezTo>
                    <a:pt x="1369" y="2186"/>
                    <a:pt x="1513" y="1850"/>
                    <a:pt x="1657" y="1562"/>
                  </a:cubicBezTo>
                  <a:cubicBezTo>
                    <a:pt x="1801" y="1250"/>
                    <a:pt x="1873" y="890"/>
                    <a:pt x="1777" y="554"/>
                  </a:cubicBezTo>
                  <a:cubicBezTo>
                    <a:pt x="1685" y="298"/>
                    <a:pt x="1454" y="0"/>
                    <a:pt x="1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4"/>
            <p:cNvSpPr/>
            <p:nvPr/>
          </p:nvSpPr>
          <p:spPr>
            <a:xfrm>
              <a:off x="3705275" y="2950850"/>
              <a:ext cx="38425" cy="63275"/>
            </a:xfrm>
            <a:custGeom>
              <a:avLst/>
              <a:gdLst/>
              <a:ahLst/>
              <a:cxnLst/>
              <a:rect l="l" t="t" r="r" b="b"/>
              <a:pathLst>
                <a:path w="1537" h="2531" extrusionOk="0">
                  <a:moveTo>
                    <a:pt x="1125" y="1"/>
                  </a:moveTo>
                  <a:cubicBezTo>
                    <a:pt x="1048" y="1"/>
                    <a:pt x="967" y="28"/>
                    <a:pt x="913" y="82"/>
                  </a:cubicBezTo>
                  <a:cubicBezTo>
                    <a:pt x="697" y="322"/>
                    <a:pt x="505" y="586"/>
                    <a:pt x="385" y="898"/>
                  </a:cubicBezTo>
                  <a:cubicBezTo>
                    <a:pt x="337" y="994"/>
                    <a:pt x="289" y="1066"/>
                    <a:pt x="265" y="1138"/>
                  </a:cubicBezTo>
                  <a:cubicBezTo>
                    <a:pt x="193" y="1306"/>
                    <a:pt x="145" y="1474"/>
                    <a:pt x="97" y="1642"/>
                  </a:cubicBezTo>
                  <a:cubicBezTo>
                    <a:pt x="49" y="1810"/>
                    <a:pt x="1" y="1978"/>
                    <a:pt x="25" y="2146"/>
                  </a:cubicBezTo>
                  <a:cubicBezTo>
                    <a:pt x="49" y="2362"/>
                    <a:pt x="217" y="2530"/>
                    <a:pt x="457" y="2530"/>
                  </a:cubicBezTo>
                  <a:cubicBezTo>
                    <a:pt x="625" y="2530"/>
                    <a:pt x="793" y="2386"/>
                    <a:pt x="889" y="2242"/>
                  </a:cubicBezTo>
                  <a:cubicBezTo>
                    <a:pt x="985" y="2122"/>
                    <a:pt x="1081" y="1978"/>
                    <a:pt x="1153" y="1834"/>
                  </a:cubicBezTo>
                  <a:cubicBezTo>
                    <a:pt x="1249" y="1666"/>
                    <a:pt x="1321" y="1498"/>
                    <a:pt x="1369" y="1330"/>
                  </a:cubicBezTo>
                  <a:cubicBezTo>
                    <a:pt x="1489" y="970"/>
                    <a:pt x="1537" y="562"/>
                    <a:pt x="1393" y="202"/>
                  </a:cubicBezTo>
                  <a:cubicBezTo>
                    <a:pt x="1345" y="106"/>
                    <a:pt x="1297" y="34"/>
                    <a:pt x="1201" y="10"/>
                  </a:cubicBezTo>
                  <a:cubicBezTo>
                    <a:pt x="1177" y="4"/>
                    <a:pt x="1151"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4"/>
            <p:cNvSpPr/>
            <p:nvPr/>
          </p:nvSpPr>
          <p:spPr>
            <a:xfrm>
              <a:off x="3743225" y="2966125"/>
              <a:ext cx="26875" cy="55000"/>
            </a:xfrm>
            <a:custGeom>
              <a:avLst/>
              <a:gdLst/>
              <a:ahLst/>
              <a:cxnLst/>
              <a:rect l="l" t="t" r="r" b="b"/>
              <a:pathLst>
                <a:path w="1075" h="2200" extrusionOk="0">
                  <a:moveTo>
                    <a:pt x="735" y="0"/>
                  </a:moveTo>
                  <a:cubicBezTo>
                    <a:pt x="634" y="0"/>
                    <a:pt x="525" y="43"/>
                    <a:pt x="475" y="143"/>
                  </a:cubicBezTo>
                  <a:cubicBezTo>
                    <a:pt x="451" y="191"/>
                    <a:pt x="451" y="239"/>
                    <a:pt x="427" y="287"/>
                  </a:cubicBezTo>
                  <a:cubicBezTo>
                    <a:pt x="403" y="311"/>
                    <a:pt x="379" y="359"/>
                    <a:pt x="379" y="383"/>
                  </a:cubicBezTo>
                  <a:cubicBezTo>
                    <a:pt x="187" y="887"/>
                    <a:pt x="67" y="1391"/>
                    <a:pt x="19" y="1919"/>
                  </a:cubicBezTo>
                  <a:cubicBezTo>
                    <a:pt x="0" y="2066"/>
                    <a:pt x="165" y="2199"/>
                    <a:pt x="319" y="2199"/>
                  </a:cubicBezTo>
                  <a:cubicBezTo>
                    <a:pt x="366" y="2199"/>
                    <a:pt x="412" y="2187"/>
                    <a:pt x="451" y="2159"/>
                  </a:cubicBezTo>
                  <a:cubicBezTo>
                    <a:pt x="715" y="1943"/>
                    <a:pt x="931" y="1655"/>
                    <a:pt x="1003" y="1319"/>
                  </a:cubicBezTo>
                  <a:cubicBezTo>
                    <a:pt x="1075" y="1031"/>
                    <a:pt x="1051" y="719"/>
                    <a:pt x="955" y="455"/>
                  </a:cubicBezTo>
                  <a:cubicBezTo>
                    <a:pt x="955" y="431"/>
                    <a:pt x="955" y="431"/>
                    <a:pt x="955" y="407"/>
                  </a:cubicBezTo>
                  <a:cubicBezTo>
                    <a:pt x="1027" y="287"/>
                    <a:pt x="1003" y="119"/>
                    <a:pt x="859" y="23"/>
                  </a:cubicBezTo>
                  <a:cubicBezTo>
                    <a:pt x="822" y="8"/>
                    <a:pt x="780" y="0"/>
                    <a:pt x="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4"/>
            <p:cNvSpPr/>
            <p:nvPr/>
          </p:nvSpPr>
          <p:spPr>
            <a:xfrm>
              <a:off x="3707675" y="2857775"/>
              <a:ext cx="43825" cy="51925"/>
            </a:xfrm>
            <a:custGeom>
              <a:avLst/>
              <a:gdLst/>
              <a:ahLst/>
              <a:cxnLst/>
              <a:rect l="l" t="t" r="r" b="b"/>
              <a:pathLst>
                <a:path w="1753" h="2077" extrusionOk="0">
                  <a:moveTo>
                    <a:pt x="1237" y="1"/>
                  </a:moveTo>
                  <a:cubicBezTo>
                    <a:pt x="1159" y="1"/>
                    <a:pt x="1081" y="25"/>
                    <a:pt x="1009" y="61"/>
                  </a:cubicBezTo>
                  <a:cubicBezTo>
                    <a:pt x="913" y="61"/>
                    <a:pt x="841" y="85"/>
                    <a:pt x="769" y="157"/>
                  </a:cubicBezTo>
                  <a:cubicBezTo>
                    <a:pt x="577" y="325"/>
                    <a:pt x="433" y="541"/>
                    <a:pt x="313" y="757"/>
                  </a:cubicBezTo>
                  <a:cubicBezTo>
                    <a:pt x="241" y="877"/>
                    <a:pt x="193" y="997"/>
                    <a:pt x="121" y="1117"/>
                  </a:cubicBezTo>
                  <a:cubicBezTo>
                    <a:pt x="97" y="1237"/>
                    <a:pt x="49" y="1357"/>
                    <a:pt x="25" y="1477"/>
                  </a:cubicBezTo>
                  <a:cubicBezTo>
                    <a:pt x="1" y="1645"/>
                    <a:pt x="25" y="1813"/>
                    <a:pt x="169" y="1933"/>
                  </a:cubicBezTo>
                  <a:cubicBezTo>
                    <a:pt x="265" y="2029"/>
                    <a:pt x="409" y="2077"/>
                    <a:pt x="553" y="2077"/>
                  </a:cubicBezTo>
                  <a:cubicBezTo>
                    <a:pt x="841" y="2077"/>
                    <a:pt x="1057" y="1861"/>
                    <a:pt x="1201" y="1621"/>
                  </a:cubicBezTo>
                  <a:cubicBezTo>
                    <a:pt x="1321" y="1381"/>
                    <a:pt x="1441" y="1141"/>
                    <a:pt x="1537" y="901"/>
                  </a:cubicBezTo>
                  <a:cubicBezTo>
                    <a:pt x="1657" y="613"/>
                    <a:pt x="1753" y="277"/>
                    <a:pt x="1465" y="85"/>
                  </a:cubicBezTo>
                  <a:cubicBezTo>
                    <a:pt x="1393" y="25"/>
                    <a:pt x="1315" y="1"/>
                    <a:pt x="1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4"/>
            <p:cNvSpPr/>
            <p:nvPr/>
          </p:nvSpPr>
          <p:spPr>
            <a:xfrm>
              <a:off x="3737075" y="2877875"/>
              <a:ext cx="36625" cy="46575"/>
            </a:xfrm>
            <a:custGeom>
              <a:avLst/>
              <a:gdLst/>
              <a:ahLst/>
              <a:cxnLst/>
              <a:rect l="l" t="t" r="r" b="b"/>
              <a:pathLst>
                <a:path w="1465" h="1863" extrusionOk="0">
                  <a:moveTo>
                    <a:pt x="1179" y="1"/>
                  </a:moveTo>
                  <a:cubicBezTo>
                    <a:pt x="1102" y="1"/>
                    <a:pt x="1033" y="33"/>
                    <a:pt x="985" y="97"/>
                  </a:cubicBezTo>
                  <a:cubicBezTo>
                    <a:pt x="961" y="121"/>
                    <a:pt x="937" y="145"/>
                    <a:pt x="913" y="169"/>
                  </a:cubicBezTo>
                  <a:cubicBezTo>
                    <a:pt x="895" y="163"/>
                    <a:pt x="875" y="160"/>
                    <a:pt x="855" y="160"/>
                  </a:cubicBezTo>
                  <a:cubicBezTo>
                    <a:pt x="796" y="160"/>
                    <a:pt x="733" y="187"/>
                    <a:pt x="697" y="241"/>
                  </a:cubicBezTo>
                  <a:cubicBezTo>
                    <a:pt x="529" y="433"/>
                    <a:pt x="409" y="625"/>
                    <a:pt x="289" y="841"/>
                  </a:cubicBezTo>
                  <a:cubicBezTo>
                    <a:pt x="241" y="937"/>
                    <a:pt x="169" y="1057"/>
                    <a:pt x="145" y="1153"/>
                  </a:cubicBezTo>
                  <a:cubicBezTo>
                    <a:pt x="73" y="1321"/>
                    <a:pt x="1" y="1489"/>
                    <a:pt x="97" y="1681"/>
                  </a:cubicBezTo>
                  <a:cubicBezTo>
                    <a:pt x="173" y="1811"/>
                    <a:pt x="292" y="1863"/>
                    <a:pt x="421" y="1863"/>
                  </a:cubicBezTo>
                  <a:cubicBezTo>
                    <a:pt x="577" y="1863"/>
                    <a:pt x="746" y="1786"/>
                    <a:pt x="865" y="1681"/>
                  </a:cubicBezTo>
                  <a:cubicBezTo>
                    <a:pt x="937" y="1585"/>
                    <a:pt x="1009" y="1489"/>
                    <a:pt x="1081" y="1369"/>
                  </a:cubicBezTo>
                  <a:cubicBezTo>
                    <a:pt x="1153" y="1297"/>
                    <a:pt x="1201" y="1201"/>
                    <a:pt x="1249" y="1105"/>
                  </a:cubicBezTo>
                  <a:cubicBezTo>
                    <a:pt x="1369" y="841"/>
                    <a:pt x="1441" y="577"/>
                    <a:pt x="1465" y="289"/>
                  </a:cubicBezTo>
                  <a:cubicBezTo>
                    <a:pt x="1465" y="169"/>
                    <a:pt x="1369" y="73"/>
                    <a:pt x="1297" y="25"/>
                  </a:cubicBezTo>
                  <a:cubicBezTo>
                    <a:pt x="1257" y="9"/>
                    <a:pt x="1217"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4"/>
            <p:cNvSpPr/>
            <p:nvPr/>
          </p:nvSpPr>
          <p:spPr>
            <a:xfrm>
              <a:off x="3736475" y="2793925"/>
              <a:ext cx="39025" cy="50250"/>
            </a:xfrm>
            <a:custGeom>
              <a:avLst/>
              <a:gdLst/>
              <a:ahLst/>
              <a:cxnLst/>
              <a:rect l="l" t="t" r="r" b="b"/>
              <a:pathLst>
                <a:path w="1561" h="2010" extrusionOk="0">
                  <a:moveTo>
                    <a:pt x="1277" y="1"/>
                  </a:moveTo>
                  <a:cubicBezTo>
                    <a:pt x="1225" y="1"/>
                    <a:pt x="1172" y="14"/>
                    <a:pt x="1129" y="46"/>
                  </a:cubicBezTo>
                  <a:cubicBezTo>
                    <a:pt x="1081" y="70"/>
                    <a:pt x="1033" y="118"/>
                    <a:pt x="985" y="166"/>
                  </a:cubicBezTo>
                  <a:cubicBezTo>
                    <a:pt x="937" y="166"/>
                    <a:pt x="889" y="166"/>
                    <a:pt x="841" y="190"/>
                  </a:cubicBezTo>
                  <a:cubicBezTo>
                    <a:pt x="601" y="334"/>
                    <a:pt x="409" y="526"/>
                    <a:pt x="265" y="766"/>
                  </a:cubicBezTo>
                  <a:cubicBezTo>
                    <a:pt x="121" y="982"/>
                    <a:pt x="1" y="1246"/>
                    <a:pt x="1" y="1510"/>
                  </a:cubicBezTo>
                  <a:cubicBezTo>
                    <a:pt x="1" y="1654"/>
                    <a:pt x="49" y="1798"/>
                    <a:pt x="169" y="1894"/>
                  </a:cubicBezTo>
                  <a:cubicBezTo>
                    <a:pt x="248" y="1974"/>
                    <a:pt x="349" y="2009"/>
                    <a:pt x="452" y="2009"/>
                  </a:cubicBezTo>
                  <a:cubicBezTo>
                    <a:pt x="536" y="2009"/>
                    <a:pt x="621" y="1986"/>
                    <a:pt x="697" y="1942"/>
                  </a:cubicBezTo>
                  <a:cubicBezTo>
                    <a:pt x="793" y="1870"/>
                    <a:pt x="889" y="1774"/>
                    <a:pt x="961" y="1678"/>
                  </a:cubicBezTo>
                  <a:cubicBezTo>
                    <a:pt x="1033" y="1630"/>
                    <a:pt x="1105" y="1558"/>
                    <a:pt x="1153" y="1462"/>
                  </a:cubicBezTo>
                  <a:cubicBezTo>
                    <a:pt x="1177" y="1414"/>
                    <a:pt x="1177" y="1390"/>
                    <a:pt x="1177" y="1342"/>
                  </a:cubicBezTo>
                  <a:cubicBezTo>
                    <a:pt x="1201" y="1294"/>
                    <a:pt x="1225" y="1270"/>
                    <a:pt x="1249" y="1246"/>
                  </a:cubicBezTo>
                  <a:cubicBezTo>
                    <a:pt x="1393" y="958"/>
                    <a:pt x="1489" y="670"/>
                    <a:pt x="1537" y="358"/>
                  </a:cubicBezTo>
                  <a:cubicBezTo>
                    <a:pt x="1561" y="238"/>
                    <a:pt x="1537" y="142"/>
                    <a:pt x="1441" y="46"/>
                  </a:cubicBezTo>
                  <a:cubicBezTo>
                    <a:pt x="1401" y="2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4"/>
            <p:cNvSpPr/>
            <p:nvPr/>
          </p:nvSpPr>
          <p:spPr>
            <a:xfrm>
              <a:off x="3775475" y="2818250"/>
              <a:ext cx="28225" cy="41500"/>
            </a:xfrm>
            <a:custGeom>
              <a:avLst/>
              <a:gdLst/>
              <a:ahLst/>
              <a:cxnLst/>
              <a:rect l="l" t="t" r="r" b="b"/>
              <a:pathLst>
                <a:path w="1129" h="1660" extrusionOk="0">
                  <a:moveTo>
                    <a:pt x="773" y="0"/>
                  </a:moveTo>
                  <a:cubicBezTo>
                    <a:pt x="708" y="0"/>
                    <a:pt x="646" y="25"/>
                    <a:pt x="601" y="81"/>
                  </a:cubicBezTo>
                  <a:cubicBezTo>
                    <a:pt x="433" y="225"/>
                    <a:pt x="313" y="417"/>
                    <a:pt x="217" y="609"/>
                  </a:cubicBezTo>
                  <a:cubicBezTo>
                    <a:pt x="169" y="705"/>
                    <a:pt x="121" y="825"/>
                    <a:pt x="73" y="921"/>
                  </a:cubicBezTo>
                  <a:cubicBezTo>
                    <a:pt x="49" y="1041"/>
                    <a:pt x="25" y="1137"/>
                    <a:pt x="49" y="1233"/>
                  </a:cubicBezTo>
                  <a:cubicBezTo>
                    <a:pt x="49" y="1233"/>
                    <a:pt x="49" y="1257"/>
                    <a:pt x="49" y="1257"/>
                  </a:cubicBezTo>
                  <a:cubicBezTo>
                    <a:pt x="49" y="1281"/>
                    <a:pt x="25" y="1281"/>
                    <a:pt x="25" y="1305"/>
                  </a:cubicBezTo>
                  <a:cubicBezTo>
                    <a:pt x="1" y="1449"/>
                    <a:pt x="73" y="1618"/>
                    <a:pt x="217" y="1642"/>
                  </a:cubicBezTo>
                  <a:cubicBezTo>
                    <a:pt x="241" y="1654"/>
                    <a:pt x="259" y="1660"/>
                    <a:pt x="277" y="1660"/>
                  </a:cubicBezTo>
                  <a:cubicBezTo>
                    <a:pt x="295" y="1660"/>
                    <a:pt x="313" y="1654"/>
                    <a:pt x="337" y="1642"/>
                  </a:cubicBezTo>
                  <a:cubicBezTo>
                    <a:pt x="374" y="1654"/>
                    <a:pt x="411" y="1660"/>
                    <a:pt x="448" y="1660"/>
                  </a:cubicBezTo>
                  <a:cubicBezTo>
                    <a:pt x="552" y="1660"/>
                    <a:pt x="650" y="1611"/>
                    <a:pt x="721" y="1521"/>
                  </a:cubicBezTo>
                  <a:cubicBezTo>
                    <a:pt x="817" y="1449"/>
                    <a:pt x="889" y="1353"/>
                    <a:pt x="937" y="1257"/>
                  </a:cubicBezTo>
                  <a:cubicBezTo>
                    <a:pt x="1009" y="1161"/>
                    <a:pt x="1057" y="1041"/>
                    <a:pt x="1081" y="945"/>
                  </a:cubicBezTo>
                  <a:cubicBezTo>
                    <a:pt x="1129" y="777"/>
                    <a:pt x="1105" y="585"/>
                    <a:pt x="1009" y="441"/>
                  </a:cubicBezTo>
                  <a:cubicBezTo>
                    <a:pt x="1081" y="321"/>
                    <a:pt x="1081" y="177"/>
                    <a:pt x="985" y="81"/>
                  </a:cubicBezTo>
                  <a:cubicBezTo>
                    <a:pt x="922" y="31"/>
                    <a:pt x="845" y="0"/>
                    <a:pt x="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4"/>
            <p:cNvSpPr/>
            <p:nvPr/>
          </p:nvSpPr>
          <p:spPr>
            <a:xfrm>
              <a:off x="3651875" y="3041825"/>
              <a:ext cx="49225" cy="58350"/>
            </a:xfrm>
            <a:custGeom>
              <a:avLst/>
              <a:gdLst/>
              <a:ahLst/>
              <a:cxnLst/>
              <a:rect l="l" t="t" r="r" b="b"/>
              <a:pathLst>
                <a:path w="1969" h="2334" extrusionOk="0">
                  <a:moveTo>
                    <a:pt x="1392" y="1"/>
                  </a:moveTo>
                  <a:cubicBezTo>
                    <a:pt x="1259" y="1"/>
                    <a:pt x="1139" y="50"/>
                    <a:pt x="1032" y="139"/>
                  </a:cubicBezTo>
                  <a:cubicBezTo>
                    <a:pt x="1008" y="91"/>
                    <a:pt x="960" y="67"/>
                    <a:pt x="888" y="43"/>
                  </a:cubicBezTo>
                  <a:cubicBezTo>
                    <a:pt x="870" y="40"/>
                    <a:pt x="852" y="39"/>
                    <a:pt x="834" y="39"/>
                  </a:cubicBezTo>
                  <a:cubicBezTo>
                    <a:pt x="709" y="39"/>
                    <a:pt x="594" y="110"/>
                    <a:pt x="552" y="235"/>
                  </a:cubicBezTo>
                  <a:cubicBezTo>
                    <a:pt x="456" y="595"/>
                    <a:pt x="336" y="955"/>
                    <a:pt x="240" y="1315"/>
                  </a:cubicBezTo>
                  <a:cubicBezTo>
                    <a:pt x="144" y="1603"/>
                    <a:pt x="0" y="2011"/>
                    <a:pt x="312" y="2251"/>
                  </a:cubicBezTo>
                  <a:cubicBezTo>
                    <a:pt x="387" y="2310"/>
                    <a:pt x="462" y="2333"/>
                    <a:pt x="535" y="2333"/>
                  </a:cubicBezTo>
                  <a:cubicBezTo>
                    <a:pt x="672" y="2333"/>
                    <a:pt x="803" y="2250"/>
                    <a:pt x="912" y="2155"/>
                  </a:cubicBezTo>
                  <a:cubicBezTo>
                    <a:pt x="1104" y="2083"/>
                    <a:pt x="1224" y="1915"/>
                    <a:pt x="1320" y="1771"/>
                  </a:cubicBezTo>
                  <a:cubicBezTo>
                    <a:pt x="1392" y="1651"/>
                    <a:pt x="1464" y="1507"/>
                    <a:pt x="1513" y="1387"/>
                  </a:cubicBezTo>
                  <a:cubicBezTo>
                    <a:pt x="1585" y="1243"/>
                    <a:pt x="1657" y="1123"/>
                    <a:pt x="1705" y="979"/>
                  </a:cubicBezTo>
                  <a:cubicBezTo>
                    <a:pt x="1825" y="691"/>
                    <a:pt x="1969" y="163"/>
                    <a:pt x="1537" y="19"/>
                  </a:cubicBezTo>
                  <a:cubicBezTo>
                    <a:pt x="1487" y="7"/>
                    <a:pt x="1439"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4"/>
            <p:cNvSpPr/>
            <p:nvPr/>
          </p:nvSpPr>
          <p:spPr>
            <a:xfrm>
              <a:off x="3695675" y="3060200"/>
              <a:ext cx="34225" cy="58800"/>
            </a:xfrm>
            <a:custGeom>
              <a:avLst/>
              <a:gdLst/>
              <a:ahLst/>
              <a:cxnLst/>
              <a:rect l="l" t="t" r="r" b="b"/>
              <a:pathLst>
                <a:path w="1369" h="2352" extrusionOk="0">
                  <a:moveTo>
                    <a:pt x="916" y="0"/>
                  </a:moveTo>
                  <a:cubicBezTo>
                    <a:pt x="844" y="0"/>
                    <a:pt x="773" y="24"/>
                    <a:pt x="721" y="76"/>
                  </a:cubicBezTo>
                  <a:cubicBezTo>
                    <a:pt x="505" y="316"/>
                    <a:pt x="337" y="604"/>
                    <a:pt x="289" y="940"/>
                  </a:cubicBezTo>
                  <a:cubicBezTo>
                    <a:pt x="145" y="1300"/>
                    <a:pt x="49" y="1684"/>
                    <a:pt x="25" y="2069"/>
                  </a:cubicBezTo>
                  <a:cubicBezTo>
                    <a:pt x="1" y="2189"/>
                    <a:pt x="97" y="2285"/>
                    <a:pt x="193" y="2333"/>
                  </a:cubicBezTo>
                  <a:cubicBezTo>
                    <a:pt x="219" y="2346"/>
                    <a:pt x="248" y="2352"/>
                    <a:pt x="278" y="2352"/>
                  </a:cubicBezTo>
                  <a:cubicBezTo>
                    <a:pt x="354" y="2352"/>
                    <a:pt x="435" y="2312"/>
                    <a:pt x="505" y="2261"/>
                  </a:cubicBezTo>
                  <a:cubicBezTo>
                    <a:pt x="1105" y="1780"/>
                    <a:pt x="1369" y="940"/>
                    <a:pt x="1201" y="196"/>
                  </a:cubicBezTo>
                  <a:cubicBezTo>
                    <a:pt x="1170" y="74"/>
                    <a:pt x="1042" y="0"/>
                    <a:pt x="9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4"/>
            <p:cNvSpPr/>
            <p:nvPr/>
          </p:nvSpPr>
          <p:spPr>
            <a:xfrm>
              <a:off x="3666275" y="3216300"/>
              <a:ext cx="39625" cy="63900"/>
            </a:xfrm>
            <a:custGeom>
              <a:avLst/>
              <a:gdLst/>
              <a:ahLst/>
              <a:cxnLst/>
              <a:rect l="l" t="t" r="r" b="b"/>
              <a:pathLst>
                <a:path w="1585" h="2556" extrusionOk="0">
                  <a:moveTo>
                    <a:pt x="961" y="1"/>
                  </a:moveTo>
                  <a:cubicBezTo>
                    <a:pt x="768" y="1"/>
                    <a:pt x="624" y="121"/>
                    <a:pt x="528" y="265"/>
                  </a:cubicBezTo>
                  <a:cubicBezTo>
                    <a:pt x="432" y="409"/>
                    <a:pt x="384" y="553"/>
                    <a:pt x="336" y="697"/>
                  </a:cubicBezTo>
                  <a:cubicBezTo>
                    <a:pt x="264" y="841"/>
                    <a:pt x="216" y="1009"/>
                    <a:pt x="168" y="1153"/>
                  </a:cubicBezTo>
                  <a:cubicBezTo>
                    <a:pt x="120" y="1297"/>
                    <a:pt x="96" y="1465"/>
                    <a:pt x="72" y="1609"/>
                  </a:cubicBezTo>
                  <a:cubicBezTo>
                    <a:pt x="24" y="1777"/>
                    <a:pt x="0" y="1945"/>
                    <a:pt x="0" y="2113"/>
                  </a:cubicBezTo>
                  <a:cubicBezTo>
                    <a:pt x="0" y="2305"/>
                    <a:pt x="120" y="2497"/>
                    <a:pt x="312" y="2545"/>
                  </a:cubicBezTo>
                  <a:cubicBezTo>
                    <a:pt x="334" y="2552"/>
                    <a:pt x="355" y="2555"/>
                    <a:pt x="376" y="2555"/>
                  </a:cubicBezTo>
                  <a:cubicBezTo>
                    <a:pt x="427" y="2555"/>
                    <a:pt x="478" y="2538"/>
                    <a:pt x="528" y="2521"/>
                  </a:cubicBezTo>
                  <a:cubicBezTo>
                    <a:pt x="572" y="2543"/>
                    <a:pt x="620" y="2555"/>
                    <a:pt x="670" y="2555"/>
                  </a:cubicBezTo>
                  <a:cubicBezTo>
                    <a:pt x="732" y="2555"/>
                    <a:pt x="798" y="2537"/>
                    <a:pt x="864" y="2497"/>
                  </a:cubicBezTo>
                  <a:cubicBezTo>
                    <a:pt x="1009" y="2425"/>
                    <a:pt x="1081" y="2257"/>
                    <a:pt x="1153" y="2113"/>
                  </a:cubicBezTo>
                  <a:cubicBezTo>
                    <a:pt x="1321" y="1825"/>
                    <a:pt x="1465" y="1537"/>
                    <a:pt x="1537" y="1225"/>
                  </a:cubicBezTo>
                  <a:cubicBezTo>
                    <a:pt x="1585" y="913"/>
                    <a:pt x="1585" y="553"/>
                    <a:pt x="1417" y="265"/>
                  </a:cubicBezTo>
                  <a:cubicBezTo>
                    <a:pt x="1321" y="121"/>
                    <a:pt x="1153" y="1"/>
                    <a:pt x="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4"/>
            <p:cNvSpPr/>
            <p:nvPr/>
          </p:nvSpPr>
          <p:spPr>
            <a:xfrm>
              <a:off x="3639875" y="3197400"/>
              <a:ext cx="25225" cy="39600"/>
            </a:xfrm>
            <a:custGeom>
              <a:avLst/>
              <a:gdLst/>
              <a:ahLst/>
              <a:cxnLst/>
              <a:rect l="l" t="t" r="r" b="b"/>
              <a:pathLst>
                <a:path w="1009" h="1584" extrusionOk="0">
                  <a:moveTo>
                    <a:pt x="646" y="0"/>
                  </a:moveTo>
                  <a:cubicBezTo>
                    <a:pt x="621" y="0"/>
                    <a:pt x="598" y="4"/>
                    <a:pt x="576" y="13"/>
                  </a:cubicBezTo>
                  <a:cubicBezTo>
                    <a:pt x="384" y="61"/>
                    <a:pt x="240" y="205"/>
                    <a:pt x="168" y="397"/>
                  </a:cubicBezTo>
                  <a:cubicBezTo>
                    <a:pt x="168" y="397"/>
                    <a:pt x="168" y="421"/>
                    <a:pt x="168" y="421"/>
                  </a:cubicBezTo>
                  <a:cubicBezTo>
                    <a:pt x="24" y="733"/>
                    <a:pt x="0" y="1069"/>
                    <a:pt x="72" y="1381"/>
                  </a:cubicBezTo>
                  <a:cubicBezTo>
                    <a:pt x="102" y="1514"/>
                    <a:pt x="222" y="1583"/>
                    <a:pt x="344" y="1583"/>
                  </a:cubicBezTo>
                  <a:cubicBezTo>
                    <a:pt x="420" y="1583"/>
                    <a:pt x="497" y="1556"/>
                    <a:pt x="552" y="1501"/>
                  </a:cubicBezTo>
                  <a:cubicBezTo>
                    <a:pt x="888" y="1165"/>
                    <a:pt x="1008" y="661"/>
                    <a:pt x="912" y="205"/>
                  </a:cubicBezTo>
                  <a:cubicBezTo>
                    <a:pt x="893" y="86"/>
                    <a:pt x="759" y="0"/>
                    <a:pt x="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4"/>
            <p:cNvSpPr/>
            <p:nvPr/>
          </p:nvSpPr>
          <p:spPr>
            <a:xfrm>
              <a:off x="2834575" y="3041450"/>
              <a:ext cx="37250" cy="52325"/>
            </a:xfrm>
            <a:custGeom>
              <a:avLst/>
              <a:gdLst/>
              <a:ahLst/>
              <a:cxnLst/>
              <a:rect l="l" t="t" r="r" b="b"/>
              <a:pathLst>
                <a:path w="1490" h="2093" extrusionOk="0">
                  <a:moveTo>
                    <a:pt x="319" y="1"/>
                  </a:moveTo>
                  <a:cubicBezTo>
                    <a:pt x="174" y="1"/>
                    <a:pt x="49" y="110"/>
                    <a:pt x="49" y="274"/>
                  </a:cubicBezTo>
                  <a:cubicBezTo>
                    <a:pt x="49" y="322"/>
                    <a:pt x="49" y="346"/>
                    <a:pt x="49" y="394"/>
                  </a:cubicBezTo>
                  <a:cubicBezTo>
                    <a:pt x="25" y="418"/>
                    <a:pt x="1" y="466"/>
                    <a:pt x="1" y="514"/>
                  </a:cubicBezTo>
                  <a:cubicBezTo>
                    <a:pt x="73" y="1162"/>
                    <a:pt x="409" y="1738"/>
                    <a:pt x="961" y="2050"/>
                  </a:cubicBezTo>
                  <a:cubicBezTo>
                    <a:pt x="1004" y="2079"/>
                    <a:pt x="1056" y="2093"/>
                    <a:pt x="1107" y="2093"/>
                  </a:cubicBezTo>
                  <a:cubicBezTo>
                    <a:pt x="1229" y="2093"/>
                    <a:pt x="1352" y="2017"/>
                    <a:pt x="1369" y="1882"/>
                  </a:cubicBezTo>
                  <a:cubicBezTo>
                    <a:pt x="1489" y="1162"/>
                    <a:pt x="1129" y="370"/>
                    <a:pt x="457" y="34"/>
                  </a:cubicBezTo>
                  <a:cubicBezTo>
                    <a:pt x="411" y="11"/>
                    <a:pt x="364"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4"/>
            <p:cNvSpPr/>
            <p:nvPr/>
          </p:nvSpPr>
          <p:spPr>
            <a:xfrm>
              <a:off x="2871800" y="3011400"/>
              <a:ext cx="33625" cy="47875"/>
            </a:xfrm>
            <a:custGeom>
              <a:avLst/>
              <a:gdLst/>
              <a:ahLst/>
              <a:cxnLst/>
              <a:rect l="l" t="t" r="r" b="b"/>
              <a:pathLst>
                <a:path w="1345" h="1915" extrusionOk="0">
                  <a:moveTo>
                    <a:pt x="429" y="0"/>
                  </a:moveTo>
                  <a:cubicBezTo>
                    <a:pt x="384" y="0"/>
                    <a:pt x="336" y="12"/>
                    <a:pt x="288" y="36"/>
                  </a:cubicBezTo>
                  <a:cubicBezTo>
                    <a:pt x="144" y="36"/>
                    <a:pt x="0" y="156"/>
                    <a:pt x="0" y="324"/>
                  </a:cubicBezTo>
                  <a:cubicBezTo>
                    <a:pt x="24" y="900"/>
                    <a:pt x="288" y="1452"/>
                    <a:pt x="744" y="1836"/>
                  </a:cubicBezTo>
                  <a:cubicBezTo>
                    <a:pt x="803" y="1875"/>
                    <a:pt x="878" y="1915"/>
                    <a:pt x="955" y="1915"/>
                  </a:cubicBezTo>
                  <a:cubicBezTo>
                    <a:pt x="973" y="1915"/>
                    <a:pt x="991" y="1913"/>
                    <a:pt x="1008" y="1908"/>
                  </a:cubicBezTo>
                  <a:cubicBezTo>
                    <a:pt x="1104" y="1860"/>
                    <a:pt x="1176" y="1788"/>
                    <a:pt x="1200" y="1692"/>
                  </a:cubicBezTo>
                  <a:cubicBezTo>
                    <a:pt x="1224" y="1644"/>
                    <a:pt x="1248" y="1596"/>
                    <a:pt x="1248" y="1524"/>
                  </a:cubicBezTo>
                  <a:cubicBezTo>
                    <a:pt x="1296" y="1476"/>
                    <a:pt x="1296" y="1428"/>
                    <a:pt x="1296" y="1380"/>
                  </a:cubicBezTo>
                  <a:cubicBezTo>
                    <a:pt x="1344" y="852"/>
                    <a:pt x="1032" y="276"/>
                    <a:pt x="552" y="36"/>
                  </a:cubicBezTo>
                  <a:cubicBezTo>
                    <a:pt x="516" y="12"/>
                    <a:pt x="474"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4"/>
            <p:cNvSpPr/>
            <p:nvPr/>
          </p:nvSpPr>
          <p:spPr>
            <a:xfrm>
              <a:off x="2907800" y="2977475"/>
              <a:ext cx="40225" cy="56450"/>
            </a:xfrm>
            <a:custGeom>
              <a:avLst/>
              <a:gdLst/>
              <a:ahLst/>
              <a:cxnLst/>
              <a:rect l="l" t="t" r="r" b="b"/>
              <a:pathLst>
                <a:path w="1609" h="2258" extrusionOk="0">
                  <a:moveTo>
                    <a:pt x="720" y="1"/>
                  </a:moveTo>
                  <a:cubicBezTo>
                    <a:pt x="624" y="1"/>
                    <a:pt x="528" y="25"/>
                    <a:pt x="432" y="73"/>
                  </a:cubicBezTo>
                  <a:cubicBezTo>
                    <a:pt x="384" y="49"/>
                    <a:pt x="336" y="49"/>
                    <a:pt x="312" y="49"/>
                  </a:cubicBezTo>
                  <a:cubicBezTo>
                    <a:pt x="144" y="49"/>
                    <a:pt x="24" y="169"/>
                    <a:pt x="24" y="313"/>
                  </a:cubicBezTo>
                  <a:cubicBezTo>
                    <a:pt x="0" y="793"/>
                    <a:pt x="120" y="1273"/>
                    <a:pt x="360" y="1657"/>
                  </a:cubicBezTo>
                  <a:cubicBezTo>
                    <a:pt x="480" y="1873"/>
                    <a:pt x="648" y="2113"/>
                    <a:pt x="864" y="2209"/>
                  </a:cubicBezTo>
                  <a:cubicBezTo>
                    <a:pt x="937" y="2243"/>
                    <a:pt x="1007" y="2258"/>
                    <a:pt x="1075" y="2258"/>
                  </a:cubicBezTo>
                  <a:cubicBezTo>
                    <a:pt x="1298" y="2258"/>
                    <a:pt x="1481" y="2089"/>
                    <a:pt x="1536" y="1849"/>
                  </a:cubicBezTo>
                  <a:cubicBezTo>
                    <a:pt x="1608" y="1633"/>
                    <a:pt x="1584" y="1369"/>
                    <a:pt x="1560" y="1129"/>
                  </a:cubicBezTo>
                  <a:cubicBezTo>
                    <a:pt x="1512" y="889"/>
                    <a:pt x="1416" y="649"/>
                    <a:pt x="1296" y="457"/>
                  </a:cubicBezTo>
                  <a:cubicBezTo>
                    <a:pt x="1176" y="241"/>
                    <a:pt x="984" y="25"/>
                    <a:pt x="7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4"/>
            <p:cNvSpPr/>
            <p:nvPr/>
          </p:nvSpPr>
          <p:spPr>
            <a:xfrm>
              <a:off x="2815375" y="2950975"/>
              <a:ext cx="19225" cy="34500"/>
            </a:xfrm>
            <a:custGeom>
              <a:avLst/>
              <a:gdLst/>
              <a:ahLst/>
              <a:cxnLst/>
              <a:rect l="l" t="t" r="r" b="b"/>
              <a:pathLst>
                <a:path w="769" h="1380" extrusionOk="0">
                  <a:moveTo>
                    <a:pt x="354" y="0"/>
                  </a:moveTo>
                  <a:cubicBezTo>
                    <a:pt x="230" y="0"/>
                    <a:pt x="115" y="71"/>
                    <a:pt x="73" y="197"/>
                  </a:cubicBezTo>
                  <a:cubicBezTo>
                    <a:pt x="1" y="557"/>
                    <a:pt x="25" y="917"/>
                    <a:pt x="193" y="1229"/>
                  </a:cubicBezTo>
                  <a:cubicBezTo>
                    <a:pt x="233" y="1329"/>
                    <a:pt x="323" y="1379"/>
                    <a:pt x="421" y="1379"/>
                  </a:cubicBezTo>
                  <a:cubicBezTo>
                    <a:pt x="441" y="1379"/>
                    <a:pt x="461" y="1377"/>
                    <a:pt x="481" y="1373"/>
                  </a:cubicBezTo>
                  <a:cubicBezTo>
                    <a:pt x="577" y="1349"/>
                    <a:pt x="673" y="1277"/>
                    <a:pt x="697" y="1181"/>
                  </a:cubicBezTo>
                  <a:cubicBezTo>
                    <a:pt x="745" y="1037"/>
                    <a:pt x="769" y="893"/>
                    <a:pt x="769" y="749"/>
                  </a:cubicBezTo>
                  <a:cubicBezTo>
                    <a:pt x="745" y="581"/>
                    <a:pt x="721" y="437"/>
                    <a:pt x="649" y="293"/>
                  </a:cubicBezTo>
                  <a:cubicBezTo>
                    <a:pt x="649" y="269"/>
                    <a:pt x="625" y="245"/>
                    <a:pt x="625" y="245"/>
                  </a:cubicBezTo>
                  <a:cubicBezTo>
                    <a:pt x="601" y="125"/>
                    <a:pt x="529" y="29"/>
                    <a:pt x="409" y="5"/>
                  </a:cubicBezTo>
                  <a:cubicBezTo>
                    <a:pt x="391" y="2"/>
                    <a:pt x="372"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4"/>
            <p:cNvSpPr/>
            <p:nvPr/>
          </p:nvSpPr>
          <p:spPr>
            <a:xfrm>
              <a:off x="2832175" y="2873500"/>
              <a:ext cx="40250" cy="72950"/>
            </a:xfrm>
            <a:custGeom>
              <a:avLst/>
              <a:gdLst/>
              <a:ahLst/>
              <a:cxnLst/>
              <a:rect l="l" t="t" r="r" b="b"/>
              <a:pathLst>
                <a:path w="1610" h="2918" extrusionOk="0">
                  <a:moveTo>
                    <a:pt x="664" y="0"/>
                  </a:moveTo>
                  <a:cubicBezTo>
                    <a:pt x="617" y="0"/>
                    <a:pt x="569" y="12"/>
                    <a:pt x="529" y="32"/>
                  </a:cubicBezTo>
                  <a:cubicBezTo>
                    <a:pt x="409" y="32"/>
                    <a:pt x="289" y="104"/>
                    <a:pt x="241" y="224"/>
                  </a:cubicBezTo>
                  <a:cubicBezTo>
                    <a:pt x="1" y="992"/>
                    <a:pt x="121" y="1856"/>
                    <a:pt x="577" y="2504"/>
                  </a:cubicBezTo>
                  <a:cubicBezTo>
                    <a:pt x="709" y="2680"/>
                    <a:pt x="882" y="2918"/>
                    <a:pt x="1114" y="2918"/>
                  </a:cubicBezTo>
                  <a:cubicBezTo>
                    <a:pt x="1135" y="2918"/>
                    <a:pt x="1156" y="2916"/>
                    <a:pt x="1177" y="2912"/>
                  </a:cubicBezTo>
                  <a:cubicBezTo>
                    <a:pt x="1417" y="2840"/>
                    <a:pt x="1489" y="2600"/>
                    <a:pt x="1537" y="2408"/>
                  </a:cubicBezTo>
                  <a:cubicBezTo>
                    <a:pt x="1609" y="2000"/>
                    <a:pt x="1609" y="1616"/>
                    <a:pt x="1513" y="1232"/>
                  </a:cubicBezTo>
                  <a:cubicBezTo>
                    <a:pt x="1393" y="800"/>
                    <a:pt x="1153" y="392"/>
                    <a:pt x="841" y="80"/>
                  </a:cubicBezTo>
                  <a:cubicBezTo>
                    <a:pt x="799" y="23"/>
                    <a:pt x="73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4"/>
            <p:cNvSpPr/>
            <p:nvPr/>
          </p:nvSpPr>
          <p:spPr>
            <a:xfrm>
              <a:off x="2871800" y="2870875"/>
              <a:ext cx="24625" cy="40325"/>
            </a:xfrm>
            <a:custGeom>
              <a:avLst/>
              <a:gdLst/>
              <a:ahLst/>
              <a:cxnLst/>
              <a:rect l="l" t="t" r="r" b="b"/>
              <a:pathLst>
                <a:path w="985" h="1613" extrusionOk="0">
                  <a:moveTo>
                    <a:pt x="287" y="1"/>
                  </a:moveTo>
                  <a:cubicBezTo>
                    <a:pt x="241" y="1"/>
                    <a:pt x="196" y="12"/>
                    <a:pt x="168" y="41"/>
                  </a:cubicBezTo>
                  <a:cubicBezTo>
                    <a:pt x="96" y="65"/>
                    <a:pt x="48" y="137"/>
                    <a:pt x="24" y="209"/>
                  </a:cubicBezTo>
                  <a:cubicBezTo>
                    <a:pt x="0" y="449"/>
                    <a:pt x="0" y="689"/>
                    <a:pt x="96" y="929"/>
                  </a:cubicBezTo>
                  <a:cubicBezTo>
                    <a:pt x="168" y="1145"/>
                    <a:pt x="288" y="1361"/>
                    <a:pt x="480" y="1529"/>
                  </a:cubicBezTo>
                  <a:cubicBezTo>
                    <a:pt x="543" y="1576"/>
                    <a:pt x="626" y="1612"/>
                    <a:pt x="702" y="1612"/>
                  </a:cubicBezTo>
                  <a:cubicBezTo>
                    <a:pt x="743" y="1612"/>
                    <a:pt x="783" y="1602"/>
                    <a:pt x="816" y="1577"/>
                  </a:cubicBezTo>
                  <a:cubicBezTo>
                    <a:pt x="912" y="1505"/>
                    <a:pt x="984" y="1385"/>
                    <a:pt x="936" y="1265"/>
                  </a:cubicBezTo>
                  <a:cubicBezTo>
                    <a:pt x="864" y="977"/>
                    <a:pt x="768" y="713"/>
                    <a:pt x="696" y="449"/>
                  </a:cubicBezTo>
                  <a:cubicBezTo>
                    <a:pt x="672" y="377"/>
                    <a:pt x="624" y="329"/>
                    <a:pt x="576" y="281"/>
                  </a:cubicBezTo>
                  <a:cubicBezTo>
                    <a:pt x="576" y="233"/>
                    <a:pt x="576" y="185"/>
                    <a:pt x="552" y="137"/>
                  </a:cubicBezTo>
                  <a:cubicBezTo>
                    <a:pt x="504" y="89"/>
                    <a:pt x="432" y="17"/>
                    <a:pt x="384" y="17"/>
                  </a:cubicBezTo>
                  <a:cubicBezTo>
                    <a:pt x="354" y="7"/>
                    <a:pt x="320"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4"/>
            <p:cNvSpPr/>
            <p:nvPr/>
          </p:nvSpPr>
          <p:spPr>
            <a:xfrm>
              <a:off x="2812375" y="2738675"/>
              <a:ext cx="33025" cy="56200"/>
            </a:xfrm>
            <a:custGeom>
              <a:avLst/>
              <a:gdLst/>
              <a:ahLst/>
              <a:cxnLst/>
              <a:rect l="l" t="t" r="r" b="b"/>
              <a:pathLst>
                <a:path w="1321" h="2248" extrusionOk="0">
                  <a:moveTo>
                    <a:pt x="337" y="0"/>
                  </a:moveTo>
                  <a:cubicBezTo>
                    <a:pt x="169" y="0"/>
                    <a:pt x="73" y="120"/>
                    <a:pt x="73" y="288"/>
                  </a:cubicBezTo>
                  <a:cubicBezTo>
                    <a:pt x="1" y="912"/>
                    <a:pt x="169" y="1560"/>
                    <a:pt x="481" y="2112"/>
                  </a:cubicBezTo>
                  <a:cubicBezTo>
                    <a:pt x="543" y="2199"/>
                    <a:pt x="643" y="2247"/>
                    <a:pt x="739" y="2247"/>
                  </a:cubicBezTo>
                  <a:cubicBezTo>
                    <a:pt x="829" y="2247"/>
                    <a:pt x="915" y="2205"/>
                    <a:pt x="961" y="2112"/>
                  </a:cubicBezTo>
                  <a:cubicBezTo>
                    <a:pt x="1321" y="1488"/>
                    <a:pt x="1225" y="648"/>
                    <a:pt x="721" y="120"/>
                  </a:cubicBezTo>
                  <a:cubicBezTo>
                    <a:pt x="673" y="72"/>
                    <a:pt x="577" y="48"/>
                    <a:pt x="505" y="48"/>
                  </a:cubicBezTo>
                  <a:cubicBezTo>
                    <a:pt x="457" y="24"/>
                    <a:pt x="385"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4"/>
            <p:cNvSpPr/>
            <p:nvPr/>
          </p:nvSpPr>
          <p:spPr>
            <a:xfrm>
              <a:off x="2912000" y="3152975"/>
              <a:ext cx="59425" cy="77650"/>
            </a:xfrm>
            <a:custGeom>
              <a:avLst/>
              <a:gdLst/>
              <a:ahLst/>
              <a:cxnLst/>
              <a:rect l="l" t="t" r="r" b="b"/>
              <a:pathLst>
                <a:path w="2377" h="3106" extrusionOk="0">
                  <a:moveTo>
                    <a:pt x="432" y="1"/>
                  </a:moveTo>
                  <a:cubicBezTo>
                    <a:pt x="270" y="1"/>
                    <a:pt x="87" y="160"/>
                    <a:pt x="144" y="350"/>
                  </a:cubicBezTo>
                  <a:cubicBezTo>
                    <a:pt x="72" y="422"/>
                    <a:pt x="0" y="542"/>
                    <a:pt x="48" y="638"/>
                  </a:cubicBezTo>
                  <a:cubicBezTo>
                    <a:pt x="432" y="1622"/>
                    <a:pt x="1080" y="2438"/>
                    <a:pt x="1944" y="3062"/>
                  </a:cubicBezTo>
                  <a:cubicBezTo>
                    <a:pt x="1985" y="3092"/>
                    <a:pt x="2033" y="3105"/>
                    <a:pt x="2082" y="3105"/>
                  </a:cubicBezTo>
                  <a:cubicBezTo>
                    <a:pt x="2148" y="3105"/>
                    <a:pt x="2215" y="3080"/>
                    <a:pt x="2256" y="3038"/>
                  </a:cubicBezTo>
                  <a:cubicBezTo>
                    <a:pt x="2352" y="2966"/>
                    <a:pt x="2376" y="2870"/>
                    <a:pt x="2352" y="2750"/>
                  </a:cubicBezTo>
                  <a:cubicBezTo>
                    <a:pt x="2328" y="2582"/>
                    <a:pt x="2304" y="2438"/>
                    <a:pt x="2256" y="2294"/>
                  </a:cubicBezTo>
                  <a:cubicBezTo>
                    <a:pt x="2304" y="2030"/>
                    <a:pt x="2160" y="1814"/>
                    <a:pt x="2016" y="1622"/>
                  </a:cubicBezTo>
                  <a:cubicBezTo>
                    <a:pt x="2016" y="1598"/>
                    <a:pt x="1992" y="1574"/>
                    <a:pt x="1968" y="1550"/>
                  </a:cubicBezTo>
                  <a:cubicBezTo>
                    <a:pt x="1656" y="926"/>
                    <a:pt x="1176" y="398"/>
                    <a:pt x="552" y="38"/>
                  </a:cubicBezTo>
                  <a:cubicBezTo>
                    <a:pt x="517" y="12"/>
                    <a:pt x="475"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4"/>
            <p:cNvSpPr/>
            <p:nvPr/>
          </p:nvSpPr>
          <p:spPr>
            <a:xfrm>
              <a:off x="2946200" y="3120050"/>
              <a:ext cx="61225" cy="71350"/>
            </a:xfrm>
            <a:custGeom>
              <a:avLst/>
              <a:gdLst/>
              <a:ahLst/>
              <a:cxnLst/>
              <a:rect l="l" t="t" r="r" b="b"/>
              <a:pathLst>
                <a:path w="2449" h="2854" extrusionOk="0">
                  <a:moveTo>
                    <a:pt x="568" y="1"/>
                  </a:moveTo>
                  <a:cubicBezTo>
                    <a:pt x="547" y="1"/>
                    <a:pt x="526" y="4"/>
                    <a:pt x="504" y="11"/>
                  </a:cubicBezTo>
                  <a:cubicBezTo>
                    <a:pt x="384" y="59"/>
                    <a:pt x="312" y="179"/>
                    <a:pt x="312" y="299"/>
                  </a:cubicBezTo>
                  <a:cubicBezTo>
                    <a:pt x="0" y="683"/>
                    <a:pt x="312" y="1331"/>
                    <a:pt x="504" y="1691"/>
                  </a:cubicBezTo>
                  <a:cubicBezTo>
                    <a:pt x="648" y="1931"/>
                    <a:pt x="816" y="2147"/>
                    <a:pt x="1008" y="2339"/>
                  </a:cubicBezTo>
                  <a:cubicBezTo>
                    <a:pt x="1185" y="2515"/>
                    <a:pt x="1443" y="2753"/>
                    <a:pt x="1707" y="2753"/>
                  </a:cubicBezTo>
                  <a:cubicBezTo>
                    <a:pt x="1730" y="2753"/>
                    <a:pt x="1753" y="2751"/>
                    <a:pt x="1777" y="2747"/>
                  </a:cubicBezTo>
                  <a:cubicBezTo>
                    <a:pt x="1777" y="2747"/>
                    <a:pt x="1801" y="2771"/>
                    <a:pt x="1801" y="2771"/>
                  </a:cubicBezTo>
                  <a:cubicBezTo>
                    <a:pt x="1856" y="2826"/>
                    <a:pt x="1932" y="2853"/>
                    <a:pt x="2009" y="2853"/>
                  </a:cubicBezTo>
                  <a:cubicBezTo>
                    <a:pt x="2130" y="2853"/>
                    <a:pt x="2251" y="2784"/>
                    <a:pt x="2281" y="2651"/>
                  </a:cubicBezTo>
                  <a:cubicBezTo>
                    <a:pt x="2449" y="1571"/>
                    <a:pt x="1849" y="491"/>
                    <a:pt x="816" y="59"/>
                  </a:cubicBezTo>
                  <a:cubicBezTo>
                    <a:pt x="792" y="35"/>
                    <a:pt x="744" y="35"/>
                    <a:pt x="720" y="35"/>
                  </a:cubicBezTo>
                  <a:cubicBezTo>
                    <a:pt x="670" y="18"/>
                    <a:pt x="619" y="1"/>
                    <a:pt x="5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4"/>
            <p:cNvSpPr/>
            <p:nvPr/>
          </p:nvSpPr>
          <p:spPr>
            <a:xfrm>
              <a:off x="2989400" y="3103500"/>
              <a:ext cx="31225" cy="41000"/>
            </a:xfrm>
            <a:custGeom>
              <a:avLst/>
              <a:gdLst/>
              <a:ahLst/>
              <a:cxnLst/>
              <a:rect l="l" t="t" r="r" b="b"/>
              <a:pathLst>
                <a:path w="1249" h="1640" extrusionOk="0">
                  <a:moveTo>
                    <a:pt x="289" y="0"/>
                  </a:moveTo>
                  <a:cubicBezTo>
                    <a:pt x="145" y="0"/>
                    <a:pt x="1" y="120"/>
                    <a:pt x="1" y="265"/>
                  </a:cubicBezTo>
                  <a:cubicBezTo>
                    <a:pt x="49" y="817"/>
                    <a:pt x="337" y="1321"/>
                    <a:pt x="817" y="1609"/>
                  </a:cubicBezTo>
                  <a:cubicBezTo>
                    <a:pt x="859" y="1630"/>
                    <a:pt x="902" y="1639"/>
                    <a:pt x="944" y="1639"/>
                  </a:cubicBezTo>
                  <a:cubicBezTo>
                    <a:pt x="1093" y="1639"/>
                    <a:pt x="1225" y="1519"/>
                    <a:pt x="1225" y="1369"/>
                  </a:cubicBezTo>
                  <a:cubicBezTo>
                    <a:pt x="1249" y="1105"/>
                    <a:pt x="1177" y="841"/>
                    <a:pt x="1057" y="625"/>
                  </a:cubicBezTo>
                  <a:cubicBezTo>
                    <a:pt x="961" y="385"/>
                    <a:pt x="769" y="193"/>
                    <a:pt x="577" y="48"/>
                  </a:cubicBezTo>
                  <a:cubicBezTo>
                    <a:pt x="529" y="0"/>
                    <a:pt x="43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4"/>
            <p:cNvSpPr/>
            <p:nvPr/>
          </p:nvSpPr>
          <p:spPr>
            <a:xfrm>
              <a:off x="3017000" y="3308675"/>
              <a:ext cx="67825" cy="80550"/>
            </a:xfrm>
            <a:custGeom>
              <a:avLst/>
              <a:gdLst/>
              <a:ahLst/>
              <a:cxnLst/>
              <a:rect l="l" t="t" r="r" b="b"/>
              <a:pathLst>
                <a:path w="2713" h="3222" extrusionOk="0">
                  <a:moveTo>
                    <a:pt x="697" y="578"/>
                  </a:moveTo>
                  <a:cubicBezTo>
                    <a:pt x="721" y="602"/>
                    <a:pt x="745" y="650"/>
                    <a:pt x="769" y="674"/>
                  </a:cubicBezTo>
                  <a:cubicBezTo>
                    <a:pt x="793" y="698"/>
                    <a:pt x="817" y="722"/>
                    <a:pt x="841" y="746"/>
                  </a:cubicBezTo>
                  <a:cubicBezTo>
                    <a:pt x="793" y="770"/>
                    <a:pt x="769" y="770"/>
                    <a:pt x="745" y="794"/>
                  </a:cubicBezTo>
                  <a:cubicBezTo>
                    <a:pt x="745" y="770"/>
                    <a:pt x="721" y="770"/>
                    <a:pt x="721" y="746"/>
                  </a:cubicBezTo>
                  <a:cubicBezTo>
                    <a:pt x="721" y="722"/>
                    <a:pt x="697" y="650"/>
                    <a:pt x="697" y="626"/>
                  </a:cubicBezTo>
                  <a:cubicBezTo>
                    <a:pt x="697" y="626"/>
                    <a:pt x="697" y="602"/>
                    <a:pt x="697" y="578"/>
                  </a:cubicBezTo>
                  <a:close/>
                  <a:moveTo>
                    <a:pt x="693" y="0"/>
                  </a:moveTo>
                  <a:cubicBezTo>
                    <a:pt x="679" y="0"/>
                    <a:pt x="664" y="1"/>
                    <a:pt x="649" y="2"/>
                  </a:cubicBezTo>
                  <a:cubicBezTo>
                    <a:pt x="481" y="2"/>
                    <a:pt x="361" y="98"/>
                    <a:pt x="265" y="218"/>
                  </a:cubicBezTo>
                  <a:cubicBezTo>
                    <a:pt x="121" y="266"/>
                    <a:pt x="1" y="386"/>
                    <a:pt x="49" y="554"/>
                  </a:cubicBezTo>
                  <a:cubicBezTo>
                    <a:pt x="241" y="1418"/>
                    <a:pt x="697" y="2235"/>
                    <a:pt x="1369" y="2835"/>
                  </a:cubicBezTo>
                  <a:cubicBezTo>
                    <a:pt x="1561" y="3003"/>
                    <a:pt x="1777" y="3195"/>
                    <a:pt x="2041" y="3219"/>
                  </a:cubicBezTo>
                  <a:cubicBezTo>
                    <a:pt x="2058" y="3220"/>
                    <a:pt x="2076" y="3221"/>
                    <a:pt x="2093" y="3221"/>
                  </a:cubicBezTo>
                  <a:cubicBezTo>
                    <a:pt x="2312" y="3221"/>
                    <a:pt x="2502" y="3081"/>
                    <a:pt x="2569" y="2859"/>
                  </a:cubicBezTo>
                  <a:cubicBezTo>
                    <a:pt x="2713" y="2403"/>
                    <a:pt x="2353" y="1946"/>
                    <a:pt x="2137" y="1610"/>
                  </a:cubicBezTo>
                  <a:cubicBezTo>
                    <a:pt x="1873" y="1178"/>
                    <a:pt x="1561" y="770"/>
                    <a:pt x="1249" y="362"/>
                  </a:cubicBezTo>
                  <a:cubicBezTo>
                    <a:pt x="1090" y="181"/>
                    <a:pt x="932"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4"/>
            <p:cNvSpPr/>
            <p:nvPr/>
          </p:nvSpPr>
          <p:spPr>
            <a:xfrm>
              <a:off x="3050000" y="3263350"/>
              <a:ext cx="69050" cy="84275"/>
            </a:xfrm>
            <a:custGeom>
              <a:avLst/>
              <a:gdLst/>
              <a:ahLst/>
              <a:cxnLst/>
              <a:rect l="l" t="t" r="r" b="b"/>
              <a:pathLst>
                <a:path w="2762" h="3371" extrusionOk="0">
                  <a:moveTo>
                    <a:pt x="588" y="1"/>
                  </a:moveTo>
                  <a:cubicBezTo>
                    <a:pt x="462" y="1"/>
                    <a:pt x="330" y="85"/>
                    <a:pt x="313" y="207"/>
                  </a:cubicBezTo>
                  <a:cubicBezTo>
                    <a:pt x="289" y="375"/>
                    <a:pt x="265" y="519"/>
                    <a:pt x="289" y="687"/>
                  </a:cubicBezTo>
                  <a:cubicBezTo>
                    <a:pt x="1" y="1239"/>
                    <a:pt x="409" y="1791"/>
                    <a:pt x="769" y="2199"/>
                  </a:cubicBezTo>
                  <a:cubicBezTo>
                    <a:pt x="1129" y="2655"/>
                    <a:pt x="1561" y="3015"/>
                    <a:pt x="2041" y="3327"/>
                  </a:cubicBezTo>
                  <a:cubicBezTo>
                    <a:pt x="2089" y="3357"/>
                    <a:pt x="2140" y="3371"/>
                    <a:pt x="2190" y="3371"/>
                  </a:cubicBezTo>
                  <a:cubicBezTo>
                    <a:pt x="2338" y="3371"/>
                    <a:pt x="2473" y="3249"/>
                    <a:pt x="2473" y="3087"/>
                  </a:cubicBezTo>
                  <a:cubicBezTo>
                    <a:pt x="2473" y="2991"/>
                    <a:pt x="2473" y="2895"/>
                    <a:pt x="2449" y="2799"/>
                  </a:cubicBezTo>
                  <a:cubicBezTo>
                    <a:pt x="2473" y="2775"/>
                    <a:pt x="2497" y="2751"/>
                    <a:pt x="2497" y="2727"/>
                  </a:cubicBezTo>
                  <a:cubicBezTo>
                    <a:pt x="2761" y="2367"/>
                    <a:pt x="2521" y="1791"/>
                    <a:pt x="2281" y="1455"/>
                  </a:cubicBezTo>
                  <a:cubicBezTo>
                    <a:pt x="2113" y="1215"/>
                    <a:pt x="1921" y="1023"/>
                    <a:pt x="1681" y="879"/>
                  </a:cubicBezTo>
                  <a:cubicBezTo>
                    <a:pt x="1417" y="543"/>
                    <a:pt x="1081" y="255"/>
                    <a:pt x="721" y="39"/>
                  </a:cubicBezTo>
                  <a:cubicBezTo>
                    <a:pt x="682" y="13"/>
                    <a:pt x="63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4"/>
            <p:cNvSpPr/>
            <p:nvPr/>
          </p:nvSpPr>
          <p:spPr>
            <a:xfrm>
              <a:off x="3096825" y="3225825"/>
              <a:ext cx="49825" cy="70425"/>
            </a:xfrm>
            <a:custGeom>
              <a:avLst/>
              <a:gdLst/>
              <a:ahLst/>
              <a:cxnLst/>
              <a:rect l="l" t="t" r="r" b="b"/>
              <a:pathLst>
                <a:path w="1993" h="2817" extrusionOk="0">
                  <a:moveTo>
                    <a:pt x="386" y="0"/>
                  </a:moveTo>
                  <a:cubicBezTo>
                    <a:pt x="330" y="0"/>
                    <a:pt x="273" y="9"/>
                    <a:pt x="216" y="28"/>
                  </a:cubicBezTo>
                  <a:cubicBezTo>
                    <a:pt x="96" y="76"/>
                    <a:pt x="0" y="172"/>
                    <a:pt x="0" y="292"/>
                  </a:cubicBezTo>
                  <a:cubicBezTo>
                    <a:pt x="48" y="676"/>
                    <a:pt x="144" y="1060"/>
                    <a:pt x="312" y="1396"/>
                  </a:cubicBezTo>
                  <a:cubicBezTo>
                    <a:pt x="384" y="1564"/>
                    <a:pt x="480" y="1732"/>
                    <a:pt x="600" y="1876"/>
                  </a:cubicBezTo>
                  <a:lnTo>
                    <a:pt x="624" y="1900"/>
                  </a:lnTo>
                  <a:cubicBezTo>
                    <a:pt x="840" y="2260"/>
                    <a:pt x="1128" y="2572"/>
                    <a:pt x="1488" y="2788"/>
                  </a:cubicBezTo>
                  <a:cubicBezTo>
                    <a:pt x="1526" y="2807"/>
                    <a:pt x="1570" y="2816"/>
                    <a:pt x="1615" y="2816"/>
                  </a:cubicBezTo>
                  <a:cubicBezTo>
                    <a:pt x="1743" y="2816"/>
                    <a:pt x="1878" y="2744"/>
                    <a:pt x="1896" y="2620"/>
                  </a:cubicBezTo>
                  <a:cubicBezTo>
                    <a:pt x="1992" y="2020"/>
                    <a:pt x="1776" y="1468"/>
                    <a:pt x="1488" y="988"/>
                  </a:cubicBezTo>
                  <a:cubicBezTo>
                    <a:pt x="1320" y="748"/>
                    <a:pt x="1176" y="508"/>
                    <a:pt x="984" y="316"/>
                  </a:cubicBezTo>
                  <a:cubicBezTo>
                    <a:pt x="830" y="143"/>
                    <a:pt x="614" y="0"/>
                    <a:pt x="3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4"/>
            <p:cNvSpPr/>
            <p:nvPr/>
          </p:nvSpPr>
          <p:spPr>
            <a:xfrm>
              <a:off x="3128625" y="3436375"/>
              <a:ext cx="72025" cy="73450"/>
            </a:xfrm>
            <a:custGeom>
              <a:avLst/>
              <a:gdLst/>
              <a:ahLst/>
              <a:cxnLst/>
              <a:rect l="l" t="t" r="r" b="b"/>
              <a:pathLst>
                <a:path w="2881" h="2938" extrusionOk="0">
                  <a:moveTo>
                    <a:pt x="649" y="1"/>
                  </a:moveTo>
                  <a:cubicBezTo>
                    <a:pt x="484" y="1"/>
                    <a:pt x="313" y="54"/>
                    <a:pt x="192" y="175"/>
                  </a:cubicBezTo>
                  <a:cubicBezTo>
                    <a:pt x="0" y="367"/>
                    <a:pt x="0" y="655"/>
                    <a:pt x="72" y="895"/>
                  </a:cubicBezTo>
                  <a:cubicBezTo>
                    <a:pt x="240" y="1303"/>
                    <a:pt x="504" y="1687"/>
                    <a:pt x="816" y="1999"/>
                  </a:cubicBezTo>
                  <a:cubicBezTo>
                    <a:pt x="984" y="2167"/>
                    <a:pt x="1152" y="2311"/>
                    <a:pt x="1344" y="2431"/>
                  </a:cubicBezTo>
                  <a:cubicBezTo>
                    <a:pt x="1440" y="2503"/>
                    <a:pt x="1560" y="2575"/>
                    <a:pt x="1656" y="2623"/>
                  </a:cubicBezTo>
                  <a:lnTo>
                    <a:pt x="1680" y="2623"/>
                  </a:lnTo>
                  <a:cubicBezTo>
                    <a:pt x="1793" y="2780"/>
                    <a:pt x="1989" y="2937"/>
                    <a:pt x="2210" y="2937"/>
                  </a:cubicBezTo>
                  <a:cubicBezTo>
                    <a:pt x="2225" y="2937"/>
                    <a:pt x="2241" y="2937"/>
                    <a:pt x="2256" y="2935"/>
                  </a:cubicBezTo>
                  <a:cubicBezTo>
                    <a:pt x="2880" y="2887"/>
                    <a:pt x="2688" y="2095"/>
                    <a:pt x="2544" y="1735"/>
                  </a:cubicBezTo>
                  <a:cubicBezTo>
                    <a:pt x="2400" y="1303"/>
                    <a:pt x="2160" y="943"/>
                    <a:pt x="1848" y="631"/>
                  </a:cubicBezTo>
                  <a:cubicBezTo>
                    <a:pt x="1560" y="319"/>
                    <a:pt x="1176" y="55"/>
                    <a:pt x="744" y="7"/>
                  </a:cubicBezTo>
                  <a:cubicBezTo>
                    <a:pt x="713" y="3"/>
                    <a:pt x="681" y="1"/>
                    <a:pt x="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4"/>
            <p:cNvSpPr/>
            <p:nvPr/>
          </p:nvSpPr>
          <p:spPr>
            <a:xfrm>
              <a:off x="3170025" y="3387775"/>
              <a:ext cx="61225" cy="72500"/>
            </a:xfrm>
            <a:custGeom>
              <a:avLst/>
              <a:gdLst/>
              <a:ahLst/>
              <a:cxnLst/>
              <a:rect l="l" t="t" r="r" b="b"/>
              <a:pathLst>
                <a:path w="2449" h="2900" extrusionOk="0">
                  <a:moveTo>
                    <a:pt x="474" y="0"/>
                  </a:moveTo>
                  <a:cubicBezTo>
                    <a:pt x="405" y="0"/>
                    <a:pt x="335" y="16"/>
                    <a:pt x="264" y="55"/>
                  </a:cubicBezTo>
                  <a:cubicBezTo>
                    <a:pt x="24" y="175"/>
                    <a:pt x="0" y="463"/>
                    <a:pt x="48" y="703"/>
                  </a:cubicBezTo>
                  <a:cubicBezTo>
                    <a:pt x="144" y="1135"/>
                    <a:pt x="336" y="1495"/>
                    <a:pt x="600" y="1831"/>
                  </a:cubicBezTo>
                  <a:cubicBezTo>
                    <a:pt x="744" y="1999"/>
                    <a:pt x="936" y="2167"/>
                    <a:pt x="1128" y="2287"/>
                  </a:cubicBezTo>
                  <a:cubicBezTo>
                    <a:pt x="1320" y="2551"/>
                    <a:pt x="1536" y="2791"/>
                    <a:pt x="1873" y="2887"/>
                  </a:cubicBezTo>
                  <a:cubicBezTo>
                    <a:pt x="1898" y="2895"/>
                    <a:pt x="1924" y="2899"/>
                    <a:pt x="1950" y="2899"/>
                  </a:cubicBezTo>
                  <a:cubicBezTo>
                    <a:pt x="2072" y="2899"/>
                    <a:pt x="2189" y="2813"/>
                    <a:pt x="2209" y="2695"/>
                  </a:cubicBezTo>
                  <a:cubicBezTo>
                    <a:pt x="2449" y="1663"/>
                    <a:pt x="1704" y="847"/>
                    <a:pt x="984" y="247"/>
                  </a:cubicBezTo>
                  <a:cubicBezTo>
                    <a:pt x="844" y="123"/>
                    <a:pt x="664"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4"/>
            <p:cNvSpPr/>
            <p:nvPr/>
          </p:nvSpPr>
          <p:spPr>
            <a:xfrm>
              <a:off x="3206625" y="3368425"/>
              <a:ext cx="39625" cy="45275"/>
            </a:xfrm>
            <a:custGeom>
              <a:avLst/>
              <a:gdLst/>
              <a:ahLst/>
              <a:cxnLst/>
              <a:rect l="l" t="t" r="r" b="b"/>
              <a:pathLst>
                <a:path w="1585" h="1811" extrusionOk="0">
                  <a:moveTo>
                    <a:pt x="283" y="0"/>
                  </a:moveTo>
                  <a:cubicBezTo>
                    <a:pt x="161" y="0"/>
                    <a:pt x="44" y="86"/>
                    <a:pt x="24" y="205"/>
                  </a:cubicBezTo>
                  <a:cubicBezTo>
                    <a:pt x="0" y="253"/>
                    <a:pt x="0" y="301"/>
                    <a:pt x="24" y="325"/>
                  </a:cubicBezTo>
                  <a:cubicBezTo>
                    <a:pt x="24" y="349"/>
                    <a:pt x="24" y="373"/>
                    <a:pt x="24" y="397"/>
                  </a:cubicBezTo>
                  <a:cubicBezTo>
                    <a:pt x="264" y="949"/>
                    <a:pt x="649" y="1429"/>
                    <a:pt x="1153" y="1765"/>
                  </a:cubicBezTo>
                  <a:cubicBezTo>
                    <a:pt x="1185" y="1797"/>
                    <a:pt x="1227" y="1810"/>
                    <a:pt x="1273" y="1810"/>
                  </a:cubicBezTo>
                  <a:cubicBezTo>
                    <a:pt x="1328" y="1810"/>
                    <a:pt x="1388" y="1791"/>
                    <a:pt x="1441" y="1765"/>
                  </a:cubicBezTo>
                  <a:cubicBezTo>
                    <a:pt x="1513" y="1717"/>
                    <a:pt x="1585" y="1621"/>
                    <a:pt x="1561" y="1525"/>
                  </a:cubicBezTo>
                  <a:cubicBezTo>
                    <a:pt x="1537" y="1333"/>
                    <a:pt x="1489" y="1165"/>
                    <a:pt x="1417" y="997"/>
                  </a:cubicBezTo>
                  <a:cubicBezTo>
                    <a:pt x="1369" y="853"/>
                    <a:pt x="1273" y="709"/>
                    <a:pt x="1153" y="565"/>
                  </a:cubicBezTo>
                  <a:cubicBezTo>
                    <a:pt x="961" y="325"/>
                    <a:pt x="673" y="133"/>
                    <a:pt x="361" y="13"/>
                  </a:cubicBezTo>
                  <a:cubicBezTo>
                    <a:pt x="335" y="4"/>
                    <a:pt x="309"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4"/>
            <p:cNvSpPr/>
            <p:nvPr/>
          </p:nvSpPr>
          <p:spPr>
            <a:xfrm>
              <a:off x="3230025" y="3542275"/>
              <a:ext cx="40225" cy="49250"/>
            </a:xfrm>
            <a:custGeom>
              <a:avLst/>
              <a:gdLst/>
              <a:ahLst/>
              <a:cxnLst/>
              <a:rect l="l" t="t" r="r" b="b"/>
              <a:pathLst>
                <a:path w="1609" h="1970" extrusionOk="0">
                  <a:moveTo>
                    <a:pt x="472" y="1"/>
                  </a:moveTo>
                  <a:cubicBezTo>
                    <a:pt x="268" y="1"/>
                    <a:pt x="68" y="133"/>
                    <a:pt x="49" y="331"/>
                  </a:cubicBezTo>
                  <a:cubicBezTo>
                    <a:pt x="25" y="355"/>
                    <a:pt x="25" y="403"/>
                    <a:pt x="25" y="427"/>
                  </a:cubicBezTo>
                  <a:cubicBezTo>
                    <a:pt x="1" y="475"/>
                    <a:pt x="1" y="523"/>
                    <a:pt x="25" y="595"/>
                  </a:cubicBezTo>
                  <a:cubicBezTo>
                    <a:pt x="145" y="859"/>
                    <a:pt x="289" y="1123"/>
                    <a:pt x="457" y="1363"/>
                  </a:cubicBezTo>
                  <a:cubicBezTo>
                    <a:pt x="457" y="1387"/>
                    <a:pt x="481" y="1411"/>
                    <a:pt x="481" y="1411"/>
                  </a:cubicBezTo>
                  <a:cubicBezTo>
                    <a:pt x="577" y="1579"/>
                    <a:pt x="673" y="1747"/>
                    <a:pt x="841" y="1867"/>
                  </a:cubicBezTo>
                  <a:cubicBezTo>
                    <a:pt x="865" y="1891"/>
                    <a:pt x="913" y="1915"/>
                    <a:pt x="961" y="1915"/>
                  </a:cubicBezTo>
                  <a:cubicBezTo>
                    <a:pt x="1009" y="1951"/>
                    <a:pt x="1069" y="1969"/>
                    <a:pt x="1129" y="1969"/>
                  </a:cubicBezTo>
                  <a:cubicBezTo>
                    <a:pt x="1189" y="1969"/>
                    <a:pt x="1249" y="1951"/>
                    <a:pt x="1297" y="1915"/>
                  </a:cubicBezTo>
                  <a:cubicBezTo>
                    <a:pt x="1369" y="1891"/>
                    <a:pt x="1417" y="1843"/>
                    <a:pt x="1465" y="1795"/>
                  </a:cubicBezTo>
                  <a:cubicBezTo>
                    <a:pt x="1537" y="1699"/>
                    <a:pt x="1609" y="1603"/>
                    <a:pt x="1609" y="1483"/>
                  </a:cubicBezTo>
                  <a:cubicBezTo>
                    <a:pt x="1609" y="1339"/>
                    <a:pt x="1537" y="1219"/>
                    <a:pt x="1417" y="1147"/>
                  </a:cubicBezTo>
                  <a:cubicBezTo>
                    <a:pt x="1417" y="1027"/>
                    <a:pt x="1369" y="907"/>
                    <a:pt x="1321" y="787"/>
                  </a:cubicBezTo>
                  <a:cubicBezTo>
                    <a:pt x="1249" y="619"/>
                    <a:pt x="1177" y="475"/>
                    <a:pt x="1033" y="331"/>
                  </a:cubicBezTo>
                  <a:cubicBezTo>
                    <a:pt x="937" y="187"/>
                    <a:pt x="769" y="67"/>
                    <a:pt x="601" y="19"/>
                  </a:cubicBezTo>
                  <a:cubicBezTo>
                    <a:pt x="559" y="7"/>
                    <a:pt x="515" y="1"/>
                    <a:pt x="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4"/>
            <p:cNvSpPr/>
            <p:nvPr/>
          </p:nvSpPr>
          <p:spPr>
            <a:xfrm>
              <a:off x="3261825" y="3510250"/>
              <a:ext cx="56425" cy="79175"/>
            </a:xfrm>
            <a:custGeom>
              <a:avLst/>
              <a:gdLst/>
              <a:ahLst/>
              <a:cxnLst/>
              <a:rect l="l" t="t" r="r" b="b"/>
              <a:pathLst>
                <a:path w="2257" h="3167" extrusionOk="0">
                  <a:moveTo>
                    <a:pt x="478" y="0"/>
                  </a:moveTo>
                  <a:cubicBezTo>
                    <a:pt x="337" y="0"/>
                    <a:pt x="236" y="91"/>
                    <a:pt x="193" y="220"/>
                  </a:cubicBezTo>
                  <a:cubicBezTo>
                    <a:pt x="1" y="700"/>
                    <a:pt x="241" y="1228"/>
                    <a:pt x="505" y="1636"/>
                  </a:cubicBezTo>
                  <a:cubicBezTo>
                    <a:pt x="649" y="1876"/>
                    <a:pt x="793" y="2116"/>
                    <a:pt x="937" y="2380"/>
                  </a:cubicBezTo>
                  <a:cubicBezTo>
                    <a:pt x="1081" y="2596"/>
                    <a:pt x="1201" y="2860"/>
                    <a:pt x="1393" y="3028"/>
                  </a:cubicBezTo>
                  <a:cubicBezTo>
                    <a:pt x="1495" y="3119"/>
                    <a:pt x="1618" y="3167"/>
                    <a:pt x="1740" y="3167"/>
                  </a:cubicBezTo>
                  <a:cubicBezTo>
                    <a:pt x="1877" y="3167"/>
                    <a:pt x="2012" y="3107"/>
                    <a:pt x="2113" y="2980"/>
                  </a:cubicBezTo>
                  <a:cubicBezTo>
                    <a:pt x="2257" y="2788"/>
                    <a:pt x="2233" y="2500"/>
                    <a:pt x="2209" y="2236"/>
                  </a:cubicBezTo>
                  <a:cubicBezTo>
                    <a:pt x="2137" y="1756"/>
                    <a:pt x="1873" y="1300"/>
                    <a:pt x="1609" y="892"/>
                  </a:cubicBezTo>
                  <a:cubicBezTo>
                    <a:pt x="1369" y="556"/>
                    <a:pt x="1057" y="124"/>
                    <a:pt x="649" y="100"/>
                  </a:cubicBezTo>
                  <a:cubicBezTo>
                    <a:pt x="625" y="52"/>
                    <a:pt x="577" y="28"/>
                    <a:pt x="529" y="4"/>
                  </a:cubicBezTo>
                  <a:cubicBezTo>
                    <a:pt x="511" y="2"/>
                    <a:pt x="495"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4"/>
            <p:cNvSpPr/>
            <p:nvPr/>
          </p:nvSpPr>
          <p:spPr>
            <a:xfrm>
              <a:off x="3308625" y="3495625"/>
              <a:ext cx="41450" cy="60600"/>
            </a:xfrm>
            <a:custGeom>
              <a:avLst/>
              <a:gdLst/>
              <a:ahLst/>
              <a:cxnLst/>
              <a:rect l="l" t="t" r="r" b="b"/>
              <a:pathLst>
                <a:path w="1658" h="2424" extrusionOk="0">
                  <a:moveTo>
                    <a:pt x="317" y="1"/>
                  </a:moveTo>
                  <a:cubicBezTo>
                    <a:pt x="292" y="1"/>
                    <a:pt x="266" y="5"/>
                    <a:pt x="241" y="13"/>
                  </a:cubicBezTo>
                  <a:cubicBezTo>
                    <a:pt x="97" y="61"/>
                    <a:pt x="1" y="205"/>
                    <a:pt x="25" y="373"/>
                  </a:cubicBezTo>
                  <a:cubicBezTo>
                    <a:pt x="145" y="709"/>
                    <a:pt x="265" y="1045"/>
                    <a:pt x="409" y="1357"/>
                  </a:cubicBezTo>
                  <a:cubicBezTo>
                    <a:pt x="481" y="1525"/>
                    <a:pt x="553" y="1669"/>
                    <a:pt x="649" y="1837"/>
                  </a:cubicBezTo>
                  <a:cubicBezTo>
                    <a:pt x="721" y="1981"/>
                    <a:pt x="793" y="2149"/>
                    <a:pt x="913" y="2293"/>
                  </a:cubicBezTo>
                  <a:cubicBezTo>
                    <a:pt x="993" y="2373"/>
                    <a:pt x="1110" y="2424"/>
                    <a:pt x="1228" y="2424"/>
                  </a:cubicBezTo>
                  <a:cubicBezTo>
                    <a:pt x="1321" y="2424"/>
                    <a:pt x="1415" y="2392"/>
                    <a:pt x="1489" y="2317"/>
                  </a:cubicBezTo>
                  <a:cubicBezTo>
                    <a:pt x="1609" y="2221"/>
                    <a:pt x="1657" y="2053"/>
                    <a:pt x="1633" y="1885"/>
                  </a:cubicBezTo>
                  <a:cubicBezTo>
                    <a:pt x="1609" y="1573"/>
                    <a:pt x="1489" y="1261"/>
                    <a:pt x="1345" y="997"/>
                  </a:cubicBezTo>
                  <a:cubicBezTo>
                    <a:pt x="1153" y="709"/>
                    <a:pt x="889" y="445"/>
                    <a:pt x="601" y="277"/>
                  </a:cubicBezTo>
                  <a:cubicBezTo>
                    <a:pt x="601" y="277"/>
                    <a:pt x="601" y="277"/>
                    <a:pt x="601" y="253"/>
                  </a:cubicBezTo>
                  <a:cubicBezTo>
                    <a:pt x="577" y="253"/>
                    <a:pt x="577" y="229"/>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4"/>
            <p:cNvSpPr/>
            <p:nvPr/>
          </p:nvSpPr>
          <p:spPr>
            <a:xfrm>
              <a:off x="3369250" y="3039600"/>
              <a:ext cx="42625" cy="79975"/>
            </a:xfrm>
            <a:custGeom>
              <a:avLst/>
              <a:gdLst/>
              <a:ahLst/>
              <a:cxnLst/>
              <a:rect l="l" t="t" r="r" b="b"/>
              <a:pathLst>
                <a:path w="1705" h="3199" extrusionOk="0">
                  <a:moveTo>
                    <a:pt x="960" y="546"/>
                  </a:moveTo>
                  <a:cubicBezTo>
                    <a:pt x="966" y="546"/>
                    <a:pt x="972" y="552"/>
                    <a:pt x="984" y="564"/>
                  </a:cubicBezTo>
                  <a:cubicBezTo>
                    <a:pt x="984" y="564"/>
                    <a:pt x="1008" y="588"/>
                    <a:pt x="1032" y="636"/>
                  </a:cubicBezTo>
                  <a:cubicBezTo>
                    <a:pt x="984" y="636"/>
                    <a:pt x="960" y="636"/>
                    <a:pt x="936" y="660"/>
                  </a:cubicBezTo>
                  <a:cubicBezTo>
                    <a:pt x="936" y="612"/>
                    <a:pt x="912" y="588"/>
                    <a:pt x="912" y="564"/>
                  </a:cubicBezTo>
                  <a:lnTo>
                    <a:pt x="936" y="564"/>
                  </a:lnTo>
                  <a:cubicBezTo>
                    <a:pt x="948" y="552"/>
                    <a:pt x="954" y="546"/>
                    <a:pt x="960" y="546"/>
                  </a:cubicBezTo>
                  <a:close/>
                  <a:moveTo>
                    <a:pt x="954" y="0"/>
                  </a:moveTo>
                  <a:cubicBezTo>
                    <a:pt x="656" y="0"/>
                    <a:pt x="391" y="250"/>
                    <a:pt x="264" y="540"/>
                  </a:cubicBezTo>
                  <a:cubicBezTo>
                    <a:pt x="72" y="924"/>
                    <a:pt x="0" y="1356"/>
                    <a:pt x="48" y="1788"/>
                  </a:cubicBezTo>
                  <a:cubicBezTo>
                    <a:pt x="96" y="2004"/>
                    <a:pt x="144" y="2220"/>
                    <a:pt x="240" y="2436"/>
                  </a:cubicBezTo>
                  <a:cubicBezTo>
                    <a:pt x="240" y="2460"/>
                    <a:pt x="240" y="2484"/>
                    <a:pt x="264" y="2508"/>
                  </a:cubicBezTo>
                  <a:cubicBezTo>
                    <a:pt x="312" y="2749"/>
                    <a:pt x="408" y="2989"/>
                    <a:pt x="624" y="3109"/>
                  </a:cubicBezTo>
                  <a:cubicBezTo>
                    <a:pt x="708" y="3169"/>
                    <a:pt x="810" y="3199"/>
                    <a:pt x="912" y="3199"/>
                  </a:cubicBezTo>
                  <a:cubicBezTo>
                    <a:pt x="1014" y="3199"/>
                    <a:pt x="1116" y="3169"/>
                    <a:pt x="1200" y="3109"/>
                  </a:cubicBezTo>
                  <a:cubicBezTo>
                    <a:pt x="1368" y="2965"/>
                    <a:pt x="1440" y="2773"/>
                    <a:pt x="1512" y="2580"/>
                  </a:cubicBezTo>
                  <a:cubicBezTo>
                    <a:pt x="1656" y="2124"/>
                    <a:pt x="1704" y="1644"/>
                    <a:pt x="1680" y="1164"/>
                  </a:cubicBezTo>
                  <a:cubicBezTo>
                    <a:pt x="1656" y="804"/>
                    <a:pt x="1608" y="276"/>
                    <a:pt x="1248" y="84"/>
                  </a:cubicBezTo>
                  <a:cubicBezTo>
                    <a:pt x="1149" y="26"/>
                    <a:pt x="1050" y="0"/>
                    <a:pt x="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4"/>
            <p:cNvSpPr/>
            <p:nvPr/>
          </p:nvSpPr>
          <p:spPr>
            <a:xfrm>
              <a:off x="3431650" y="3025250"/>
              <a:ext cx="45025" cy="90350"/>
            </a:xfrm>
            <a:custGeom>
              <a:avLst/>
              <a:gdLst/>
              <a:ahLst/>
              <a:cxnLst/>
              <a:rect l="l" t="t" r="r" b="b"/>
              <a:pathLst>
                <a:path w="1801" h="3614" extrusionOk="0">
                  <a:moveTo>
                    <a:pt x="817" y="2746"/>
                  </a:moveTo>
                  <a:cubicBezTo>
                    <a:pt x="867" y="2763"/>
                    <a:pt x="918" y="2780"/>
                    <a:pt x="969" y="2780"/>
                  </a:cubicBezTo>
                  <a:cubicBezTo>
                    <a:pt x="990" y="2780"/>
                    <a:pt x="1011" y="2777"/>
                    <a:pt x="1033" y="2770"/>
                  </a:cubicBezTo>
                  <a:lnTo>
                    <a:pt x="1033" y="2770"/>
                  </a:lnTo>
                  <a:cubicBezTo>
                    <a:pt x="1009" y="2818"/>
                    <a:pt x="985" y="2842"/>
                    <a:pt x="961" y="2890"/>
                  </a:cubicBezTo>
                  <a:cubicBezTo>
                    <a:pt x="961" y="2890"/>
                    <a:pt x="961" y="2914"/>
                    <a:pt x="961" y="2914"/>
                  </a:cubicBezTo>
                  <a:cubicBezTo>
                    <a:pt x="889" y="2866"/>
                    <a:pt x="865" y="2818"/>
                    <a:pt x="817" y="2746"/>
                  </a:cubicBezTo>
                  <a:close/>
                  <a:moveTo>
                    <a:pt x="1032" y="1"/>
                  </a:moveTo>
                  <a:cubicBezTo>
                    <a:pt x="958" y="1"/>
                    <a:pt x="886" y="25"/>
                    <a:pt x="841" y="82"/>
                  </a:cubicBezTo>
                  <a:cubicBezTo>
                    <a:pt x="768" y="178"/>
                    <a:pt x="696" y="274"/>
                    <a:pt x="648" y="370"/>
                  </a:cubicBezTo>
                  <a:cubicBezTo>
                    <a:pt x="624" y="370"/>
                    <a:pt x="600" y="370"/>
                    <a:pt x="600" y="394"/>
                  </a:cubicBezTo>
                  <a:cubicBezTo>
                    <a:pt x="360" y="610"/>
                    <a:pt x="240" y="970"/>
                    <a:pt x="168" y="1258"/>
                  </a:cubicBezTo>
                  <a:cubicBezTo>
                    <a:pt x="24" y="1714"/>
                    <a:pt x="0" y="2218"/>
                    <a:pt x="168" y="2650"/>
                  </a:cubicBezTo>
                  <a:cubicBezTo>
                    <a:pt x="168" y="2674"/>
                    <a:pt x="168" y="2674"/>
                    <a:pt x="168" y="2674"/>
                  </a:cubicBezTo>
                  <a:cubicBezTo>
                    <a:pt x="216" y="2986"/>
                    <a:pt x="288" y="3347"/>
                    <a:pt x="552" y="3515"/>
                  </a:cubicBezTo>
                  <a:cubicBezTo>
                    <a:pt x="652" y="3584"/>
                    <a:pt x="757" y="3613"/>
                    <a:pt x="859" y="3613"/>
                  </a:cubicBezTo>
                  <a:cubicBezTo>
                    <a:pt x="1077" y="3613"/>
                    <a:pt x="1286" y="3478"/>
                    <a:pt x="1417" y="3298"/>
                  </a:cubicBezTo>
                  <a:cubicBezTo>
                    <a:pt x="1585" y="3034"/>
                    <a:pt x="1705" y="2722"/>
                    <a:pt x="1753" y="2410"/>
                  </a:cubicBezTo>
                  <a:cubicBezTo>
                    <a:pt x="1801" y="2098"/>
                    <a:pt x="1801" y="1762"/>
                    <a:pt x="1753" y="1426"/>
                  </a:cubicBezTo>
                  <a:cubicBezTo>
                    <a:pt x="1729" y="1090"/>
                    <a:pt x="1705" y="706"/>
                    <a:pt x="1465" y="466"/>
                  </a:cubicBezTo>
                  <a:cubicBezTo>
                    <a:pt x="1417" y="394"/>
                    <a:pt x="1369" y="370"/>
                    <a:pt x="1321" y="322"/>
                  </a:cubicBezTo>
                  <a:cubicBezTo>
                    <a:pt x="1321" y="250"/>
                    <a:pt x="1321" y="154"/>
                    <a:pt x="1249" y="82"/>
                  </a:cubicBezTo>
                  <a:cubicBezTo>
                    <a:pt x="1198" y="32"/>
                    <a:pt x="111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4"/>
            <p:cNvSpPr/>
            <p:nvPr/>
          </p:nvSpPr>
          <p:spPr>
            <a:xfrm>
              <a:off x="3489850" y="3026975"/>
              <a:ext cx="40225" cy="81000"/>
            </a:xfrm>
            <a:custGeom>
              <a:avLst/>
              <a:gdLst/>
              <a:ahLst/>
              <a:cxnLst/>
              <a:rect l="l" t="t" r="r" b="b"/>
              <a:pathLst>
                <a:path w="1609" h="3240" extrusionOk="0">
                  <a:moveTo>
                    <a:pt x="658" y="1"/>
                  </a:moveTo>
                  <a:cubicBezTo>
                    <a:pt x="529" y="1"/>
                    <a:pt x="424" y="87"/>
                    <a:pt x="385" y="205"/>
                  </a:cubicBezTo>
                  <a:cubicBezTo>
                    <a:pt x="97" y="973"/>
                    <a:pt x="1" y="1837"/>
                    <a:pt x="145" y="2653"/>
                  </a:cubicBezTo>
                  <a:cubicBezTo>
                    <a:pt x="205" y="2955"/>
                    <a:pt x="434" y="3240"/>
                    <a:pt x="746" y="3240"/>
                  </a:cubicBezTo>
                  <a:cubicBezTo>
                    <a:pt x="807" y="3240"/>
                    <a:pt x="870" y="3229"/>
                    <a:pt x="937" y="3205"/>
                  </a:cubicBezTo>
                  <a:cubicBezTo>
                    <a:pt x="1321" y="3061"/>
                    <a:pt x="1465" y="2653"/>
                    <a:pt x="1537" y="2293"/>
                  </a:cubicBezTo>
                  <a:cubicBezTo>
                    <a:pt x="1609" y="1885"/>
                    <a:pt x="1609" y="1453"/>
                    <a:pt x="1537" y="1069"/>
                  </a:cubicBezTo>
                  <a:cubicBezTo>
                    <a:pt x="1441" y="709"/>
                    <a:pt x="1321" y="229"/>
                    <a:pt x="913" y="109"/>
                  </a:cubicBezTo>
                  <a:lnTo>
                    <a:pt x="865" y="109"/>
                  </a:lnTo>
                  <a:cubicBezTo>
                    <a:pt x="841" y="61"/>
                    <a:pt x="793" y="37"/>
                    <a:pt x="745" y="13"/>
                  </a:cubicBezTo>
                  <a:cubicBezTo>
                    <a:pt x="715" y="5"/>
                    <a:pt x="686"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4"/>
            <p:cNvSpPr/>
            <p:nvPr/>
          </p:nvSpPr>
          <p:spPr>
            <a:xfrm>
              <a:off x="3541450" y="3043975"/>
              <a:ext cx="35450" cy="49850"/>
            </a:xfrm>
            <a:custGeom>
              <a:avLst/>
              <a:gdLst/>
              <a:ahLst/>
              <a:cxnLst/>
              <a:rect l="l" t="t" r="r" b="b"/>
              <a:pathLst>
                <a:path w="1418" h="1994" extrusionOk="0">
                  <a:moveTo>
                    <a:pt x="467" y="1"/>
                  </a:moveTo>
                  <a:cubicBezTo>
                    <a:pt x="332" y="1"/>
                    <a:pt x="235" y="72"/>
                    <a:pt x="193" y="197"/>
                  </a:cubicBezTo>
                  <a:cubicBezTo>
                    <a:pt x="1" y="749"/>
                    <a:pt x="49" y="1349"/>
                    <a:pt x="313" y="1853"/>
                  </a:cubicBezTo>
                  <a:cubicBezTo>
                    <a:pt x="362" y="1935"/>
                    <a:pt x="465" y="1994"/>
                    <a:pt x="565" y="1994"/>
                  </a:cubicBezTo>
                  <a:cubicBezTo>
                    <a:pt x="612" y="1994"/>
                    <a:pt x="658" y="1980"/>
                    <a:pt x="697" y="1949"/>
                  </a:cubicBezTo>
                  <a:cubicBezTo>
                    <a:pt x="1321" y="1565"/>
                    <a:pt x="1417" y="629"/>
                    <a:pt x="889" y="125"/>
                  </a:cubicBezTo>
                  <a:cubicBezTo>
                    <a:pt x="835" y="71"/>
                    <a:pt x="767" y="44"/>
                    <a:pt x="697" y="44"/>
                  </a:cubicBezTo>
                  <a:cubicBezTo>
                    <a:pt x="673" y="44"/>
                    <a:pt x="649" y="47"/>
                    <a:pt x="625" y="53"/>
                  </a:cubicBezTo>
                  <a:cubicBezTo>
                    <a:pt x="601" y="29"/>
                    <a:pt x="553" y="5"/>
                    <a:pt x="529" y="5"/>
                  </a:cubicBezTo>
                  <a:cubicBezTo>
                    <a:pt x="508" y="2"/>
                    <a:pt x="487" y="1"/>
                    <a:pt x="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4"/>
            <p:cNvSpPr/>
            <p:nvPr/>
          </p:nvSpPr>
          <p:spPr>
            <a:xfrm>
              <a:off x="3371650" y="2858600"/>
              <a:ext cx="38425" cy="65575"/>
            </a:xfrm>
            <a:custGeom>
              <a:avLst/>
              <a:gdLst/>
              <a:ahLst/>
              <a:cxnLst/>
              <a:rect l="l" t="t" r="r" b="b"/>
              <a:pathLst>
                <a:path w="1537" h="2623" extrusionOk="0">
                  <a:moveTo>
                    <a:pt x="927" y="0"/>
                  </a:moveTo>
                  <a:cubicBezTo>
                    <a:pt x="869" y="0"/>
                    <a:pt x="812" y="16"/>
                    <a:pt x="768" y="52"/>
                  </a:cubicBezTo>
                  <a:cubicBezTo>
                    <a:pt x="672" y="52"/>
                    <a:pt x="576" y="100"/>
                    <a:pt x="528" y="172"/>
                  </a:cubicBezTo>
                  <a:cubicBezTo>
                    <a:pt x="48" y="844"/>
                    <a:pt x="0" y="1756"/>
                    <a:pt x="384" y="2476"/>
                  </a:cubicBezTo>
                  <a:cubicBezTo>
                    <a:pt x="426" y="2574"/>
                    <a:pt x="525" y="2623"/>
                    <a:pt x="625" y="2623"/>
                  </a:cubicBezTo>
                  <a:cubicBezTo>
                    <a:pt x="695" y="2623"/>
                    <a:pt x="766" y="2598"/>
                    <a:pt x="816" y="2548"/>
                  </a:cubicBezTo>
                  <a:cubicBezTo>
                    <a:pt x="912" y="2452"/>
                    <a:pt x="984" y="2356"/>
                    <a:pt x="1056" y="2236"/>
                  </a:cubicBezTo>
                  <a:cubicBezTo>
                    <a:pt x="1224" y="2140"/>
                    <a:pt x="1320" y="1948"/>
                    <a:pt x="1392" y="1780"/>
                  </a:cubicBezTo>
                  <a:cubicBezTo>
                    <a:pt x="1512" y="1444"/>
                    <a:pt x="1536" y="1036"/>
                    <a:pt x="1416" y="700"/>
                  </a:cubicBezTo>
                  <a:cubicBezTo>
                    <a:pt x="1416" y="652"/>
                    <a:pt x="1392" y="604"/>
                    <a:pt x="1344" y="580"/>
                  </a:cubicBezTo>
                  <a:cubicBezTo>
                    <a:pt x="1320" y="436"/>
                    <a:pt x="1248" y="268"/>
                    <a:pt x="1176" y="124"/>
                  </a:cubicBezTo>
                  <a:cubicBezTo>
                    <a:pt x="1131" y="48"/>
                    <a:pt x="1027" y="0"/>
                    <a:pt x="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4"/>
            <p:cNvSpPr/>
            <p:nvPr/>
          </p:nvSpPr>
          <p:spPr>
            <a:xfrm>
              <a:off x="3412450" y="2840225"/>
              <a:ext cx="39625" cy="66775"/>
            </a:xfrm>
            <a:custGeom>
              <a:avLst/>
              <a:gdLst/>
              <a:ahLst/>
              <a:cxnLst/>
              <a:rect l="l" t="t" r="r" b="b"/>
              <a:pathLst>
                <a:path w="1585" h="2671" extrusionOk="0">
                  <a:moveTo>
                    <a:pt x="928" y="0"/>
                  </a:moveTo>
                  <a:cubicBezTo>
                    <a:pt x="824" y="0"/>
                    <a:pt x="717" y="65"/>
                    <a:pt x="672" y="138"/>
                  </a:cubicBezTo>
                  <a:cubicBezTo>
                    <a:pt x="480" y="378"/>
                    <a:pt x="360" y="691"/>
                    <a:pt x="312" y="979"/>
                  </a:cubicBezTo>
                  <a:cubicBezTo>
                    <a:pt x="288" y="1027"/>
                    <a:pt x="288" y="1075"/>
                    <a:pt x="288" y="1123"/>
                  </a:cubicBezTo>
                  <a:cubicBezTo>
                    <a:pt x="264" y="1219"/>
                    <a:pt x="216" y="1315"/>
                    <a:pt x="216" y="1411"/>
                  </a:cubicBezTo>
                  <a:cubicBezTo>
                    <a:pt x="120" y="1771"/>
                    <a:pt x="0" y="2299"/>
                    <a:pt x="360" y="2563"/>
                  </a:cubicBezTo>
                  <a:cubicBezTo>
                    <a:pt x="466" y="2638"/>
                    <a:pt x="583" y="2671"/>
                    <a:pt x="700" y="2671"/>
                  </a:cubicBezTo>
                  <a:cubicBezTo>
                    <a:pt x="956" y="2671"/>
                    <a:pt x="1213" y="2513"/>
                    <a:pt x="1344" y="2299"/>
                  </a:cubicBezTo>
                  <a:cubicBezTo>
                    <a:pt x="1512" y="2059"/>
                    <a:pt x="1561" y="1771"/>
                    <a:pt x="1561" y="1483"/>
                  </a:cubicBezTo>
                  <a:cubicBezTo>
                    <a:pt x="1585" y="1411"/>
                    <a:pt x="1585" y="1315"/>
                    <a:pt x="1561" y="1219"/>
                  </a:cubicBezTo>
                  <a:cubicBezTo>
                    <a:pt x="1512" y="811"/>
                    <a:pt x="1368" y="426"/>
                    <a:pt x="1104" y="90"/>
                  </a:cubicBezTo>
                  <a:cubicBezTo>
                    <a:pt x="1058" y="26"/>
                    <a:pt x="994" y="0"/>
                    <a:pt x="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4"/>
            <p:cNvSpPr/>
            <p:nvPr/>
          </p:nvSpPr>
          <p:spPr>
            <a:xfrm>
              <a:off x="3465250" y="2823000"/>
              <a:ext cx="37825" cy="80700"/>
            </a:xfrm>
            <a:custGeom>
              <a:avLst/>
              <a:gdLst/>
              <a:ahLst/>
              <a:cxnLst/>
              <a:rect l="l" t="t" r="r" b="b"/>
              <a:pathLst>
                <a:path w="1513" h="3228" extrusionOk="0">
                  <a:moveTo>
                    <a:pt x="783" y="1"/>
                  </a:moveTo>
                  <a:cubicBezTo>
                    <a:pt x="592" y="1"/>
                    <a:pt x="438" y="109"/>
                    <a:pt x="337" y="251"/>
                  </a:cubicBezTo>
                  <a:cubicBezTo>
                    <a:pt x="145" y="515"/>
                    <a:pt x="97" y="875"/>
                    <a:pt x="73" y="1211"/>
                  </a:cubicBezTo>
                  <a:cubicBezTo>
                    <a:pt x="1" y="1716"/>
                    <a:pt x="25" y="2220"/>
                    <a:pt x="193" y="2700"/>
                  </a:cubicBezTo>
                  <a:cubicBezTo>
                    <a:pt x="265" y="2892"/>
                    <a:pt x="337" y="3084"/>
                    <a:pt x="529" y="3180"/>
                  </a:cubicBezTo>
                  <a:cubicBezTo>
                    <a:pt x="595" y="3213"/>
                    <a:pt x="662" y="3228"/>
                    <a:pt x="726" y="3228"/>
                  </a:cubicBezTo>
                  <a:cubicBezTo>
                    <a:pt x="894" y="3228"/>
                    <a:pt x="1049" y="3127"/>
                    <a:pt x="1153" y="2988"/>
                  </a:cubicBezTo>
                  <a:cubicBezTo>
                    <a:pt x="1273" y="2820"/>
                    <a:pt x="1321" y="2604"/>
                    <a:pt x="1369" y="2412"/>
                  </a:cubicBezTo>
                  <a:cubicBezTo>
                    <a:pt x="1441" y="2196"/>
                    <a:pt x="1465" y="1956"/>
                    <a:pt x="1489" y="1740"/>
                  </a:cubicBezTo>
                  <a:cubicBezTo>
                    <a:pt x="1513" y="1307"/>
                    <a:pt x="1465" y="851"/>
                    <a:pt x="1297" y="443"/>
                  </a:cubicBezTo>
                  <a:cubicBezTo>
                    <a:pt x="1225" y="251"/>
                    <a:pt x="1105" y="83"/>
                    <a:pt x="889" y="11"/>
                  </a:cubicBezTo>
                  <a:cubicBezTo>
                    <a:pt x="852" y="4"/>
                    <a:pt x="817" y="1"/>
                    <a:pt x="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4"/>
            <p:cNvSpPr/>
            <p:nvPr/>
          </p:nvSpPr>
          <p:spPr>
            <a:xfrm>
              <a:off x="3513250" y="2837275"/>
              <a:ext cx="26425" cy="36075"/>
            </a:xfrm>
            <a:custGeom>
              <a:avLst/>
              <a:gdLst/>
              <a:ahLst/>
              <a:cxnLst/>
              <a:rect l="l" t="t" r="r" b="b"/>
              <a:pathLst>
                <a:path w="1057" h="1443" extrusionOk="0">
                  <a:moveTo>
                    <a:pt x="295" y="1"/>
                  </a:moveTo>
                  <a:cubicBezTo>
                    <a:pt x="253" y="1"/>
                    <a:pt x="211" y="12"/>
                    <a:pt x="169" y="40"/>
                  </a:cubicBezTo>
                  <a:cubicBezTo>
                    <a:pt x="121" y="88"/>
                    <a:pt x="49" y="136"/>
                    <a:pt x="49" y="208"/>
                  </a:cubicBezTo>
                  <a:cubicBezTo>
                    <a:pt x="25" y="424"/>
                    <a:pt x="25" y="592"/>
                    <a:pt x="49" y="809"/>
                  </a:cubicBezTo>
                  <a:cubicBezTo>
                    <a:pt x="49" y="809"/>
                    <a:pt x="49" y="833"/>
                    <a:pt x="49" y="833"/>
                  </a:cubicBezTo>
                  <a:lnTo>
                    <a:pt x="49" y="881"/>
                  </a:lnTo>
                  <a:cubicBezTo>
                    <a:pt x="1" y="1001"/>
                    <a:pt x="73" y="1145"/>
                    <a:pt x="193" y="1217"/>
                  </a:cubicBezTo>
                  <a:cubicBezTo>
                    <a:pt x="193" y="1241"/>
                    <a:pt x="217" y="1265"/>
                    <a:pt x="241" y="1313"/>
                  </a:cubicBezTo>
                  <a:cubicBezTo>
                    <a:pt x="290" y="1394"/>
                    <a:pt x="383" y="1442"/>
                    <a:pt x="483" y="1442"/>
                  </a:cubicBezTo>
                  <a:cubicBezTo>
                    <a:pt x="530" y="1442"/>
                    <a:pt x="579" y="1432"/>
                    <a:pt x="625" y="1409"/>
                  </a:cubicBezTo>
                  <a:cubicBezTo>
                    <a:pt x="1057" y="1145"/>
                    <a:pt x="1057" y="424"/>
                    <a:pt x="625" y="160"/>
                  </a:cubicBezTo>
                  <a:cubicBezTo>
                    <a:pt x="601" y="160"/>
                    <a:pt x="577" y="160"/>
                    <a:pt x="553" y="136"/>
                  </a:cubicBezTo>
                  <a:cubicBezTo>
                    <a:pt x="529" y="88"/>
                    <a:pt x="457" y="40"/>
                    <a:pt x="385" y="16"/>
                  </a:cubicBezTo>
                  <a:cubicBezTo>
                    <a:pt x="355" y="6"/>
                    <a:pt x="325"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4"/>
            <p:cNvSpPr/>
            <p:nvPr/>
          </p:nvSpPr>
          <p:spPr>
            <a:xfrm>
              <a:off x="3395650" y="2726425"/>
              <a:ext cx="22225" cy="29300"/>
            </a:xfrm>
            <a:custGeom>
              <a:avLst/>
              <a:gdLst/>
              <a:ahLst/>
              <a:cxnLst/>
              <a:rect l="l" t="t" r="r" b="b"/>
              <a:pathLst>
                <a:path w="889" h="1172" extrusionOk="0">
                  <a:moveTo>
                    <a:pt x="557" y="0"/>
                  </a:moveTo>
                  <a:cubicBezTo>
                    <a:pt x="500" y="0"/>
                    <a:pt x="442" y="17"/>
                    <a:pt x="408" y="34"/>
                  </a:cubicBezTo>
                  <a:cubicBezTo>
                    <a:pt x="408" y="34"/>
                    <a:pt x="384" y="58"/>
                    <a:pt x="384" y="58"/>
                  </a:cubicBezTo>
                  <a:cubicBezTo>
                    <a:pt x="288" y="58"/>
                    <a:pt x="216" y="106"/>
                    <a:pt x="144" y="178"/>
                  </a:cubicBezTo>
                  <a:cubicBezTo>
                    <a:pt x="0" y="442"/>
                    <a:pt x="0" y="778"/>
                    <a:pt x="144" y="1018"/>
                  </a:cubicBezTo>
                  <a:cubicBezTo>
                    <a:pt x="194" y="1118"/>
                    <a:pt x="301" y="1171"/>
                    <a:pt x="402" y="1171"/>
                  </a:cubicBezTo>
                  <a:cubicBezTo>
                    <a:pt x="447" y="1171"/>
                    <a:pt x="491" y="1160"/>
                    <a:pt x="528" y="1138"/>
                  </a:cubicBezTo>
                  <a:cubicBezTo>
                    <a:pt x="696" y="1018"/>
                    <a:pt x="816" y="874"/>
                    <a:pt x="840" y="682"/>
                  </a:cubicBezTo>
                  <a:cubicBezTo>
                    <a:pt x="888" y="514"/>
                    <a:pt x="864" y="298"/>
                    <a:pt x="792" y="154"/>
                  </a:cubicBezTo>
                  <a:cubicBezTo>
                    <a:pt x="744" y="82"/>
                    <a:pt x="672" y="34"/>
                    <a:pt x="624" y="10"/>
                  </a:cubicBezTo>
                  <a:cubicBezTo>
                    <a:pt x="603" y="3"/>
                    <a:pt x="580" y="0"/>
                    <a:pt x="5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4"/>
            <p:cNvSpPr/>
            <p:nvPr/>
          </p:nvSpPr>
          <p:spPr>
            <a:xfrm>
              <a:off x="3425650" y="2688700"/>
              <a:ext cx="33025" cy="65950"/>
            </a:xfrm>
            <a:custGeom>
              <a:avLst/>
              <a:gdLst/>
              <a:ahLst/>
              <a:cxnLst/>
              <a:rect l="l" t="t" r="r" b="b"/>
              <a:pathLst>
                <a:path w="1321" h="2638" extrusionOk="0">
                  <a:moveTo>
                    <a:pt x="624" y="919"/>
                  </a:moveTo>
                  <a:cubicBezTo>
                    <a:pt x="648" y="991"/>
                    <a:pt x="672" y="1063"/>
                    <a:pt x="672" y="1135"/>
                  </a:cubicBezTo>
                  <a:cubicBezTo>
                    <a:pt x="672" y="1207"/>
                    <a:pt x="648" y="1303"/>
                    <a:pt x="624" y="1399"/>
                  </a:cubicBezTo>
                  <a:cubicBezTo>
                    <a:pt x="600" y="1327"/>
                    <a:pt x="600" y="1255"/>
                    <a:pt x="600" y="1183"/>
                  </a:cubicBezTo>
                  <a:cubicBezTo>
                    <a:pt x="600" y="1087"/>
                    <a:pt x="600" y="1015"/>
                    <a:pt x="624" y="919"/>
                  </a:cubicBezTo>
                  <a:close/>
                  <a:moveTo>
                    <a:pt x="574" y="1"/>
                  </a:moveTo>
                  <a:cubicBezTo>
                    <a:pt x="456" y="1"/>
                    <a:pt x="340" y="47"/>
                    <a:pt x="240" y="127"/>
                  </a:cubicBezTo>
                  <a:cubicBezTo>
                    <a:pt x="144" y="223"/>
                    <a:pt x="120" y="367"/>
                    <a:pt x="96" y="511"/>
                  </a:cubicBezTo>
                  <a:cubicBezTo>
                    <a:pt x="48" y="727"/>
                    <a:pt x="24" y="943"/>
                    <a:pt x="24" y="1159"/>
                  </a:cubicBezTo>
                  <a:cubicBezTo>
                    <a:pt x="0" y="1471"/>
                    <a:pt x="24" y="1783"/>
                    <a:pt x="96" y="2095"/>
                  </a:cubicBezTo>
                  <a:cubicBezTo>
                    <a:pt x="120" y="2215"/>
                    <a:pt x="168" y="2335"/>
                    <a:pt x="216" y="2431"/>
                  </a:cubicBezTo>
                  <a:cubicBezTo>
                    <a:pt x="312" y="2565"/>
                    <a:pt x="438" y="2638"/>
                    <a:pt x="570" y="2638"/>
                  </a:cubicBezTo>
                  <a:cubicBezTo>
                    <a:pt x="604" y="2638"/>
                    <a:pt x="638" y="2633"/>
                    <a:pt x="672" y="2623"/>
                  </a:cubicBezTo>
                  <a:cubicBezTo>
                    <a:pt x="960" y="2575"/>
                    <a:pt x="1129" y="2311"/>
                    <a:pt x="1201" y="2047"/>
                  </a:cubicBezTo>
                  <a:cubicBezTo>
                    <a:pt x="1321" y="1759"/>
                    <a:pt x="1297" y="1423"/>
                    <a:pt x="1249" y="1111"/>
                  </a:cubicBezTo>
                  <a:cubicBezTo>
                    <a:pt x="1249" y="1087"/>
                    <a:pt x="1249" y="1087"/>
                    <a:pt x="1249" y="1087"/>
                  </a:cubicBezTo>
                  <a:cubicBezTo>
                    <a:pt x="1249" y="1039"/>
                    <a:pt x="1249" y="991"/>
                    <a:pt x="1225" y="967"/>
                  </a:cubicBezTo>
                  <a:cubicBezTo>
                    <a:pt x="1201" y="847"/>
                    <a:pt x="1153" y="727"/>
                    <a:pt x="1129" y="607"/>
                  </a:cubicBezTo>
                  <a:cubicBezTo>
                    <a:pt x="1057" y="367"/>
                    <a:pt x="936" y="79"/>
                    <a:pt x="648" y="7"/>
                  </a:cubicBezTo>
                  <a:cubicBezTo>
                    <a:pt x="624" y="3"/>
                    <a:pt x="599"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4"/>
            <p:cNvSpPr/>
            <p:nvPr/>
          </p:nvSpPr>
          <p:spPr>
            <a:xfrm>
              <a:off x="3468850" y="2705200"/>
              <a:ext cx="26425" cy="32650"/>
            </a:xfrm>
            <a:custGeom>
              <a:avLst/>
              <a:gdLst/>
              <a:ahLst/>
              <a:cxnLst/>
              <a:rect l="l" t="t" r="r" b="b"/>
              <a:pathLst>
                <a:path w="1057" h="1306" extrusionOk="0">
                  <a:moveTo>
                    <a:pt x="643" y="0"/>
                  </a:moveTo>
                  <a:cubicBezTo>
                    <a:pt x="606" y="0"/>
                    <a:pt x="567" y="6"/>
                    <a:pt x="529" y="19"/>
                  </a:cubicBezTo>
                  <a:cubicBezTo>
                    <a:pt x="529" y="19"/>
                    <a:pt x="505" y="43"/>
                    <a:pt x="481" y="43"/>
                  </a:cubicBezTo>
                  <a:cubicBezTo>
                    <a:pt x="457" y="19"/>
                    <a:pt x="433" y="19"/>
                    <a:pt x="433" y="19"/>
                  </a:cubicBezTo>
                  <a:cubicBezTo>
                    <a:pt x="398" y="9"/>
                    <a:pt x="365" y="4"/>
                    <a:pt x="333" y="4"/>
                  </a:cubicBezTo>
                  <a:cubicBezTo>
                    <a:pt x="210" y="4"/>
                    <a:pt x="111" y="77"/>
                    <a:pt x="73" y="211"/>
                  </a:cubicBezTo>
                  <a:cubicBezTo>
                    <a:pt x="25" y="403"/>
                    <a:pt x="1" y="595"/>
                    <a:pt x="25" y="787"/>
                  </a:cubicBezTo>
                  <a:cubicBezTo>
                    <a:pt x="25" y="907"/>
                    <a:pt x="25" y="1027"/>
                    <a:pt x="97" y="1123"/>
                  </a:cubicBezTo>
                  <a:cubicBezTo>
                    <a:pt x="154" y="1237"/>
                    <a:pt x="286" y="1306"/>
                    <a:pt x="422" y="1306"/>
                  </a:cubicBezTo>
                  <a:cubicBezTo>
                    <a:pt x="457" y="1306"/>
                    <a:pt x="494" y="1301"/>
                    <a:pt x="529" y="1291"/>
                  </a:cubicBezTo>
                  <a:cubicBezTo>
                    <a:pt x="649" y="1243"/>
                    <a:pt x="745" y="1147"/>
                    <a:pt x="817" y="1051"/>
                  </a:cubicBezTo>
                  <a:cubicBezTo>
                    <a:pt x="841" y="979"/>
                    <a:pt x="889" y="907"/>
                    <a:pt x="913" y="835"/>
                  </a:cubicBezTo>
                  <a:cubicBezTo>
                    <a:pt x="961" y="739"/>
                    <a:pt x="1009" y="643"/>
                    <a:pt x="1033" y="547"/>
                  </a:cubicBezTo>
                  <a:cubicBezTo>
                    <a:pt x="1057" y="379"/>
                    <a:pt x="1033" y="235"/>
                    <a:pt x="913" y="115"/>
                  </a:cubicBezTo>
                  <a:cubicBezTo>
                    <a:pt x="842" y="45"/>
                    <a:pt x="746"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4"/>
            <p:cNvSpPr/>
            <p:nvPr/>
          </p:nvSpPr>
          <p:spPr>
            <a:xfrm>
              <a:off x="3482050" y="2569675"/>
              <a:ext cx="27625" cy="41675"/>
            </a:xfrm>
            <a:custGeom>
              <a:avLst/>
              <a:gdLst/>
              <a:ahLst/>
              <a:cxnLst/>
              <a:rect l="l" t="t" r="r" b="b"/>
              <a:pathLst>
                <a:path w="1105" h="1667" extrusionOk="0">
                  <a:moveTo>
                    <a:pt x="487" y="1"/>
                  </a:moveTo>
                  <a:cubicBezTo>
                    <a:pt x="370" y="1"/>
                    <a:pt x="260" y="74"/>
                    <a:pt x="241" y="207"/>
                  </a:cubicBezTo>
                  <a:cubicBezTo>
                    <a:pt x="217" y="303"/>
                    <a:pt x="193" y="423"/>
                    <a:pt x="193" y="519"/>
                  </a:cubicBezTo>
                  <a:cubicBezTo>
                    <a:pt x="145" y="567"/>
                    <a:pt x="121" y="615"/>
                    <a:pt x="73" y="663"/>
                  </a:cubicBezTo>
                  <a:cubicBezTo>
                    <a:pt x="1" y="783"/>
                    <a:pt x="49" y="975"/>
                    <a:pt x="169" y="1047"/>
                  </a:cubicBezTo>
                  <a:cubicBezTo>
                    <a:pt x="169" y="1167"/>
                    <a:pt x="169" y="1263"/>
                    <a:pt x="193" y="1383"/>
                  </a:cubicBezTo>
                  <a:cubicBezTo>
                    <a:pt x="193" y="1504"/>
                    <a:pt x="241" y="1600"/>
                    <a:pt x="361" y="1648"/>
                  </a:cubicBezTo>
                  <a:cubicBezTo>
                    <a:pt x="387" y="1661"/>
                    <a:pt x="416" y="1667"/>
                    <a:pt x="446" y="1667"/>
                  </a:cubicBezTo>
                  <a:cubicBezTo>
                    <a:pt x="522" y="1667"/>
                    <a:pt x="604" y="1627"/>
                    <a:pt x="673" y="1576"/>
                  </a:cubicBezTo>
                  <a:cubicBezTo>
                    <a:pt x="1033" y="1287"/>
                    <a:pt x="1105" y="759"/>
                    <a:pt x="889" y="351"/>
                  </a:cubicBezTo>
                  <a:cubicBezTo>
                    <a:pt x="865" y="303"/>
                    <a:pt x="817" y="255"/>
                    <a:pt x="769" y="231"/>
                  </a:cubicBezTo>
                  <a:cubicBezTo>
                    <a:pt x="769" y="135"/>
                    <a:pt x="697" y="39"/>
                    <a:pt x="577" y="15"/>
                  </a:cubicBezTo>
                  <a:cubicBezTo>
                    <a:pt x="547" y="6"/>
                    <a:pt x="517"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4"/>
            <p:cNvSpPr/>
            <p:nvPr/>
          </p:nvSpPr>
          <p:spPr>
            <a:xfrm>
              <a:off x="3455050" y="2567400"/>
              <a:ext cx="22225" cy="30650"/>
            </a:xfrm>
            <a:custGeom>
              <a:avLst/>
              <a:gdLst/>
              <a:ahLst/>
              <a:cxnLst/>
              <a:rect l="l" t="t" r="r" b="b"/>
              <a:pathLst>
                <a:path w="889" h="1226" extrusionOk="0">
                  <a:moveTo>
                    <a:pt x="380" y="0"/>
                  </a:moveTo>
                  <a:cubicBezTo>
                    <a:pt x="357" y="0"/>
                    <a:pt x="334" y="3"/>
                    <a:pt x="313" y="10"/>
                  </a:cubicBezTo>
                  <a:cubicBezTo>
                    <a:pt x="265" y="34"/>
                    <a:pt x="193" y="82"/>
                    <a:pt x="145" y="154"/>
                  </a:cubicBezTo>
                  <a:cubicBezTo>
                    <a:pt x="1" y="442"/>
                    <a:pt x="1" y="802"/>
                    <a:pt x="169" y="1090"/>
                  </a:cubicBezTo>
                  <a:cubicBezTo>
                    <a:pt x="225" y="1165"/>
                    <a:pt x="310" y="1226"/>
                    <a:pt x="402" y="1226"/>
                  </a:cubicBezTo>
                  <a:cubicBezTo>
                    <a:pt x="428" y="1226"/>
                    <a:pt x="454" y="1221"/>
                    <a:pt x="481" y="1210"/>
                  </a:cubicBezTo>
                  <a:cubicBezTo>
                    <a:pt x="673" y="1162"/>
                    <a:pt x="841" y="994"/>
                    <a:pt x="865" y="778"/>
                  </a:cubicBezTo>
                  <a:cubicBezTo>
                    <a:pt x="889" y="682"/>
                    <a:pt x="889" y="562"/>
                    <a:pt x="865" y="466"/>
                  </a:cubicBezTo>
                  <a:cubicBezTo>
                    <a:pt x="841" y="418"/>
                    <a:pt x="817" y="370"/>
                    <a:pt x="793" y="322"/>
                  </a:cubicBezTo>
                  <a:cubicBezTo>
                    <a:pt x="745" y="274"/>
                    <a:pt x="721" y="226"/>
                    <a:pt x="673" y="202"/>
                  </a:cubicBezTo>
                  <a:cubicBezTo>
                    <a:pt x="649" y="130"/>
                    <a:pt x="601" y="82"/>
                    <a:pt x="529" y="34"/>
                  </a:cubicBezTo>
                  <a:cubicBezTo>
                    <a:pt x="495" y="17"/>
                    <a:pt x="437" y="0"/>
                    <a:pt x="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4"/>
            <p:cNvSpPr/>
            <p:nvPr/>
          </p:nvSpPr>
          <p:spPr>
            <a:xfrm>
              <a:off x="3450850" y="2445750"/>
              <a:ext cx="25825" cy="42875"/>
            </a:xfrm>
            <a:custGeom>
              <a:avLst/>
              <a:gdLst/>
              <a:ahLst/>
              <a:cxnLst/>
              <a:rect l="l" t="t" r="r" b="b"/>
              <a:pathLst>
                <a:path w="1033" h="1715" extrusionOk="0">
                  <a:moveTo>
                    <a:pt x="680" y="1"/>
                  </a:moveTo>
                  <a:cubicBezTo>
                    <a:pt x="670" y="1"/>
                    <a:pt x="659" y="2"/>
                    <a:pt x="649" y="4"/>
                  </a:cubicBezTo>
                  <a:cubicBezTo>
                    <a:pt x="553" y="4"/>
                    <a:pt x="481" y="52"/>
                    <a:pt x="433" y="124"/>
                  </a:cubicBezTo>
                  <a:cubicBezTo>
                    <a:pt x="361" y="148"/>
                    <a:pt x="289" y="172"/>
                    <a:pt x="241" y="244"/>
                  </a:cubicBezTo>
                  <a:cubicBezTo>
                    <a:pt x="49" y="580"/>
                    <a:pt x="0" y="1012"/>
                    <a:pt x="145" y="1396"/>
                  </a:cubicBezTo>
                  <a:cubicBezTo>
                    <a:pt x="169" y="1468"/>
                    <a:pt x="217" y="1540"/>
                    <a:pt x="289" y="1564"/>
                  </a:cubicBezTo>
                  <a:cubicBezTo>
                    <a:pt x="313" y="1612"/>
                    <a:pt x="361" y="1636"/>
                    <a:pt x="409" y="1660"/>
                  </a:cubicBezTo>
                  <a:cubicBezTo>
                    <a:pt x="457" y="1696"/>
                    <a:pt x="517" y="1714"/>
                    <a:pt x="580" y="1714"/>
                  </a:cubicBezTo>
                  <a:cubicBezTo>
                    <a:pt x="643" y="1714"/>
                    <a:pt x="709" y="1696"/>
                    <a:pt x="769" y="1660"/>
                  </a:cubicBezTo>
                  <a:cubicBezTo>
                    <a:pt x="913" y="1564"/>
                    <a:pt x="961" y="1396"/>
                    <a:pt x="865" y="1228"/>
                  </a:cubicBezTo>
                  <a:cubicBezTo>
                    <a:pt x="865" y="1204"/>
                    <a:pt x="865" y="1204"/>
                    <a:pt x="841" y="1180"/>
                  </a:cubicBezTo>
                  <a:cubicBezTo>
                    <a:pt x="1009" y="892"/>
                    <a:pt x="1033" y="532"/>
                    <a:pt x="913" y="196"/>
                  </a:cubicBezTo>
                  <a:cubicBezTo>
                    <a:pt x="891" y="108"/>
                    <a:pt x="789" y="1"/>
                    <a:pt x="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4"/>
            <p:cNvSpPr/>
            <p:nvPr/>
          </p:nvSpPr>
          <p:spPr>
            <a:xfrm>
              <a:off x="3489850" y="2444975"/>
              <a:ext cx="16225" cy="22925"/>
            </a:xfrm>
            <a:custGeom>
              <a:avLst/>
              <a:gdLst/>
              <a:ahLst/>
              <a:cxnLst/>
              <a:rect l="l" t="t" r="r" b="b"/>
              <a:pathLst>
                <a:path w="649" h="917" extrusionOk="0">
                  <a:moveTo>
                    <a:pt x="352" y="1"/>
                  </a:moveTo>
                  <a:cubicBezTo>
                    <a:pt x="331" y="1"/>
                    <a:pt x="310" y="4"/>
                    <a:pt x="289" y="11"/>
                  </a:cubicBezTo>
                  <a:cubicBezTo>
                    <a:pt x="217" y="35"/>
                    <a:pt x="145" y="83"/>
                    <a:pt x="121" y="131"/>
                  </a:cubicBezTo>
                  <a:cubicBezTo>
                    <a:pt x="73" y="203"/>
                    <a:pt x="49" y="299"/>
                    <a:pt x="25" y="371"/>
                  </a:cubicBezTo>
                  <a:cubicBezTo>
                    <a:pt x="1" y="467"/>
                    <a:pt x="1" y="539"/>
                    <a:pt x="1" y="635"/>
                  </a:cubicBezTo>
                  <a:cubicBezTo>
                    <a:pt x="1" y="659"/>
                    <a:pt x="1" y="707"/>
                    <a:pt x="25" y="731"/>
                  </a:cubicBezTo>
                  <a:cubicBezTo>
                    <a:pt x="25" y="779"/>
                    <a:pt x="49" y="803"/>
                    <a:pt x="73" y="827"/>
                  </a:cubicBezTo>
                  <a:cubicBezTo>
                    <a:pt x="97" y="851"/>
                    <a:pt x="121" y="851"/>
                    <a:pt x="145" y="875"/>
                  </a:cubicBezTo>
                  <a:cubicBezTo>
                    <a:pt x="169" y="899"/>
                    <a:pt x="217" y="899"/>
                    <a:pt x="241" y="899"/>
                  </a:cubicBezTo>
                  <a:cubicBezTo>
                    <a:pt x="253" y="911"/>
                    <a:pt x="265" y="917"/>
                    <a:pt x="277" y="917"/>
                  </a:cubicBezTo>
                  <a:cubicBezTo>
                    <a:pt x="289" y="917"/>
                    <a:pt x="301" y="911"/>
                    <a:pt x="313" y="899"/>
                  </a:cubicBezTo>
                  <a:cubicBezTo>
                    <a:pt x="361" y="899"/>
                    <a:pt x="385" y="899"/>
                    <a:pt x="433" y="875"/>
                  </a:cubicBezTo>
                  <a:cubicBezTo>
                    <a:pt x="481" y="827"/>
                    <a:pt x="529" y="779"/>
                    <a:pt x="553" y="707"/>
                  </a:cubicBezTo>
                  <a:cubicBezTo>
                    <a:pt x="577" y="611"/>
                    <a:pt x="601" y="515"/>
                    <a:pt x="649" y="443"/>
                  </a:cubicBezTo>
                  <a:cubicBezTo>
                    <a:pt x="649" y="395"/>
                    <a:pt x="649" y="347"/>
                    <a:pt x="649" y="323"/>
                  </a:cubicBezTo>
                  <a:cubicBezTo>
                    <a:pt x="649" y="299"/>
                    <a:pt x="649" y="299"/>
                    <a:pt x="625" y="275"/>
                  </a:cubicBezTo>
                  <a:cubicBezTo>
                    <a:pt x="625" y="251"/>
                    <a:pt x="625" y="227"/>
                    <a:pt x="625" y="203"/>
                  </a:cubicBezTo>
                  <a:cubicBezTo>
                    <a:pt x="625" y="179"/>
                    <a:pt x="601" y="131"/>
                    <a:pt x="577" y="107"/>
                  </a:cubicBezTo>
                  <a:cubicBezTo>
                    <a:pt x="553" y="83"/>
                    <a:pt x="529" y="59"/>
                    <a:pt x="505" y="35"/>
                  </a:cubicBezTo>
                  <a:cubicBezTo>
                    <a:pt x="454" y="18"/>
                    <a:pt x="403"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4"/>
            <p:cNvSpPr/>
            <p:nvPr/>
          </p:nvSpPr>
          <p:spPr>
            <a:xfrm>
              <a:off x="3366250" y="3202975"/>
              <a:ext cx="34825" cy="103450"/>
            </a:xfrm>
            <a:custGeom>
              <a:avLst/>
              <a:gdLst/>
              <a:ahLst/>
              <a:cxnLst/>
              <a:rect l="l" t="t" r="r" b="b"/>
              <a:pathLst>
                <a:path w="1393" h="4138" extrusionOk="0">
                  <a:moveTo>
                    <a:pt x="768" y="1470"/>
                  </a:moveTo>
                  <a:cubicBezTo>
                    <a:pt x="768" y="1542"/>
                    <a:pt x="768" y="1614"/>
                    <a:pt x="768" y="1686"/>
                  </a:cubicBezTo>
                  <a:lnTo>
                    <a:pt x="744" y="1686"/>
                  </a:lnTo>
                  <a:cubicBezTo>
                    <a:pt x="744" y="1614"/>
                    <a:pt x="744" y="1542"/>
                    <a:pt x="768" y="1470"/>
                  </a:cubicBezTo>
                  <a:close/>
                  <a:moveTo>
                    <a:pt x="782" y="1"/>
                  </a:moveTo>
                  <a:cubicBezTo>
                    <a:pt x="709" y="1"/>
                    <a:pt x="635" y="33"/>
                    <a:pt x="576" y="102"/>
                  </a:cubicBezTo>
                  <a:cubicBezTo>
                    <a:pt x="240" y="126"/>
                    <a:pt x="72" y="438"/>
                    <a:pt x="48" y="774"/>
                  </a:cubicBezTo>
                  <a:cubicBezTo>
                    <a:pt x="0" y="1134"/>
                    <a:pt x="24" y="1542"/>
                    <a:pt x="24" y="1926"/>
                  </a:cubicBezTo>
                  <a:cubicBezTo>
                    <a:pt x="24" y="2622"/>
                    <a:pt x="0" y="3414"/>
                    <a:pt x="456" y="3990"/>
                  </a:cubicBezTo>
                  <a:cubicBezTo>
                    <a:pt x="512" y="4088"/>
                    <a:pt x="601" y="4137"/>
                    <a:pt x="694" y="4137"/>
                  </a:cubicBezTo>
                  <a:cubicBezTo>
                    <a:pt x="760" y="4137"/>
                    <a:pt x="828" y="4112"/>
                    <a:pt x="888" y="4062"/>
                  </a:cubicBezTo>
                  <a:cubicBezTo>
                    <a:pt x="1392" y="3630"/>
                    <a:pt x="1344" y="2886"/>
                    <a:pt x="1344" y="2310"/>
                  </a:cubicBezTo>
                  <a:cubicBezTo>
                    <a:pt x="1344" y="1590"/>
                    <a:pt x="1320" y="870"/>
                    <a:pt x="1032" y="198"/>
                  </a:cubicBezTo>
                  <a:cubicBezTo>
                    <a:pt x="990" y="70"/>
                    <a:pt x="888"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4"/>
            <p:cNvSpPr/>
            <p:nvPr/>
          </p:nvSpPr>
          <p:spPr>
            <a:xfrm>
              <a:off x="3423250" y="3184150"/>
              <a:ext cx="51625" cy="113750"/>
            </a:xfrm>
            <a:custGeom>
              <a:avLst/>
              <a:gdLst/>
              <a:ahLst/>
              <a:cxnLst/>
              <a:rect l="l" t="t" r="r" b="b"/>
              <a:pathLst>
                <a:path w="2065" h="4550" extrusionOk="0">
                  <a:moveTo>
                    <a:pt x="991" y="1"/>
                  </a:moveTo>
                  <a:cubicBezTo>
                    <a:pt x="906" y="1"/>
                    <a:pt x="821" y="40"/>
                    <a:pt x="768" y="135"/>
                  </a:cubicBezTo>
                  <a:cubicBezTo>
                    <a:pt x="144" y="1215"/>
                    <a:pt x="0" y="2535"/>
                    <a:pt x="360" y="3735"/>
                  </a:cubicBezTo>
                  <a:cubicBezTo>
                    <a:pt x="432" y="4023"/>
                    <a:pt x="528" y="4383"/>
                    <a:pt x="816" y="4503"/>
                  </a:cubicBezTo>
                  <a:cubicBezTo>
                    <a:pt x="891" y="4535"/>
                    <a:pt x="964" y="4550"/>
                    <a:pt x="1034" y="4550"/>
                  </a:cubicBezTo>
                  <a:cubicBezTo>
                    <a:pt x="1275" y="4550"/>
                    <a:pt x="1478" y="4378"/>
                    <a:pt x="1609" y="4191"/>
                  </a:cubicBezTo>
                  <a:cubicBezTo>
                    <a:pt x="1777" y="3927"/>
                    <a:pt x="1873" y="3591"/>
                    <a:pt x="1945" y="3303"/>
                  </a:cubicBezTo>
                  <a:cubicBezTo>
                    <a:pt x="2017" y="2991"/>
                    <a:pt x="2041" y="2679"/>
                    <a:pt x="2065" y="2367"/>
                  </a:cubicBezTo>
                  <a:cubicBezTo>
                    <a:pt x="2065" y="1647"/>
                    <a:pt x="1921" y="927"/>
                    <a:pt x="1585" y="279"/>
                  </a:cubicBezTo>
                  <a:cubicBezTo>
                    <a:pt x="1551" y="178"/>
                    <a:pt x="1471" y="136"/>
                    <a:pt x="1377" y="136"/>
                  </a:cubicBezTo>
                  <a:cubicBezTo>
                    <a:pt x="1336" y="136"/>
                    <a:pt x="1292" y="144"/>
                    <a:pt x="1249" y="159"/>
                  </a:cubicBezTo>
                  <a:cubicBezTo>
                    <a:pt x="1208" y="65"/>
                    <a:pt x="1100" y="1"/>
                    <a:pt x="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4"/>
            <p:cNvSpPr/>
            <p:nvPr/>
          </p:nvSpPr>
          <p:spPr>
            <a:xfrm>
              <a:off x="3489850" y="3200025"/>
              <a:ext cx="34825" cy="78775"/>
            </a:xfrm>
            <a:custGeom>
              <a:avLst/>
              <a:gdLst/>
              <a:ahLst/>
              <a:cxnLst/>
              <a:rect l="l" t="t" r="r" b="b"/>
              <a:pathLst>
                <a:path w="1393" h="3151" extrusionOk="0">
                  <a:moveTo>
                    <a:pt x="899" y="1"/>
                  </a:moveTo>
                  <a:cubicBezTo>
                    <a:pt x="828" y="1"/>
                    <a:pt x="754" y="30"/>
                    <a:pt x="697" y="76"/>
                  </a:cubicBezTo>
                  <a:cubicBezTo>
                    <a:pt x="679" y="73"/>
                    <a:pt x="662" y="72"/>
                    <a:pt x="646" y="72"/>
                  </a:cubicBezTo>
                  <a:cubicBezTo>
                    <a:pt x="504" y="72"/>
                    <a:pt x="404" y="160"/>
                    <a:pt x="361" y="268"/>
                  </a:cubicBezTo>
                  <a:cubicBezTo>
                    <a:pt x="193" y="700"/>
                    <a:pt x="97" y="1132"/>
                    <a:pt x="49" y="1564"/>
                  </a:cubicBezTo>
                  <a:cubicBezTo>
                    <a:pt x="1" y="1780"/>
                    <a:pt x="1" y="2020"/>
                    <a:pt x="1" y="2236"/>
                  </a:cubicBezTo>
                  <a:cubicBezTo>
                    <a:pt x="25" y="2452"/>
                    <a:pt x="25" y="2668"/>
                    <a:pt x="121" y="2860"/>
                  </a:cubicBezTo>
                  <a:cubicBezTo>
                    <a:pt x="210" y="3016"/>
                    <a:pt x="360" y="3151"/>
                    <a:pt x="554" y="3151"/>
                  </a:cubicBezTo>
                  <a:cubicBezTo>
                    <a:pt x="569" y="3151"/>
                    <a:pt x="585" y="3150"/>
                    <a:pt x="601" y="3148"/>
                  </a:cubicBezTo>
                  <a:cubicBezTo>
                    <a:pt x="841" y="3124"/>
                    <a:pt x="937" y="2908"/>
                    <a:pt x="1033" y="2716"/>
                  </a:cubicBezTo>
                  <a:cubicBezTo>
                    <a:pt x="1177" y="2308"/>
                    <a:pt x="1297" y="1900"/>
                    <a:pt x="1345" y="1492"/>
                  </a:cubicBezTo>
                  <a:cubicBezTo>
                    <a:pt x="1393" y="1012"/>
                    <a:pt x="1345" y="556"/>
                    <a:pt x="1105" y="124"/>
                  </a:cubicBezTo>
                  <a:cubicBezTo>
                    <a:pt x="1055" y="36"/>
                    <a:pt x="978" y="1"/>
                    <a:pt x="8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4"/>
            <p:cNvSpPr/>
            <p:nvPr/>
          </p:nvSpPr>
          <p:spPr>
            <a:xfrm>
              <a:off x="3537850" y="3209475"/>
              <a:ext cx="25825" cy="49625"/>
            </a:xfrm>
            <a:custGeom>
              <a:avLst/>
              <a:gdLst/>
              <a:ahLst/>
              <a:cxnLst/>
              <a:rect l="l" t="t" r="r" b="b"/>
              <a:pathLst>
                <a:path w="1033" h="1985" extrusionOk="0">
                  <a:moveTo>
                    <a:pt x="536" y="0"/>
                  </a:moveTo>
                  <a:cubicBezTo>
                    <a:pt x="442" y="0"/>
                    <a:pt x="354" y="48"/>
                    <a:pt x="289" y="130"/>
                  </a:cubicBezTo>
                  <a:cubicBezTo>
                    <a:pt x="145" y="346"/>
                    <a:pt x="49" y="586"/>
                    <a:pt x="25" y="850"/>
                  </a:cubicBezTo>
                  <a:cubicBezTo>
                    <a:pt x="25" y="898"/>
                    <a:pt x="1" y="946"/>
                    <a:pt x="25" y="994"/>
                  </a:cubicBezTo>
                  <a:cubicBezTo>
                    <a:pt x="1" y="1282"/>
                    <a:pt x="73" y="1594"/>
                    <a:pt x="241" y="1858"/>
                  </a:cubicBezTo>
                  <a:cubicBezTo>
                    <a:pt x="289" y="1942"/>
                    <a:pt x="379" y="1984"/>
                    <a:pt x="472" y="1984"/>
                  </a:cubicBezTo>
                  <a:cubicBezTo>
                    <a:pt x="565" y="1984"/>
                    <a:pt x="661" y="1942"/>
                    <a:pt x="721" y="1858"/>
                  </a:cubicBezTo>
                  <a:cubicBezTo>
                    <a:pt x="985" y="1402"/>
                    <a:pt x="1033" y="826"/>
                    <a:pt x="865" y="346"/>
                  </a:cubicBezTo>
                  <a:cubicBezTo>
                    <a:pt x="841" y="298"/>
                    <a:pt x="817" y="274"/>
                    <a:pt x="793" y="226"/>
                  </a:cubicBezTo>
                  <a:cubicBezTo>
                    <a:pt x="793" y="154"/>
                    <a:pt x="745" y="82"/>
                    <a:pt x="673" y="34"/>
                  </a:cubicBezTo>
                  <a:cubicBezTo>
                    <a:pt x="627" y="11"/>
                    <a:pt x="581"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4"/>
            <p:cNvSpPr/>
            <p:nvPr/>
          </p:nvSpPr>
          <p:spPr>
            <a:xfrm>
              <a:off x="3373450" y="3417325"/>
              <a:ext cx="27025" cy="39725"/>
            </a:xfrm>
            <a:custGeom>
              <a:avLst/>
              <a:gdLst/>
              <a:ahLst/>
              <a:cxnLst/>
              <a:rect l="l" t="t" r="r" b="b"/>
              <a:pathLst>
                <a:path w="1081" h="1589" extrusionOk="0">
                  <a:moveTo>
                    <a:pt x="744" y="1"/>
                  </a:moveTo>
                  <a:cubicBezTo>
                    <a:pt x="672" y="25"/>
                    <a:pt x="624" y="49"/>
                    <a:pt x="576" y="97"/>
                  </a:cubicBezTo>
                  <a:cubicBezTo>
                    <a:pt x="528" y="49"/>
                    <a:pt x="504" y="25"/>
                    <a:pt x="456" y="25"/>
                  </a:cubicBezTo>
                  <a:cubicBezTo>
                    <a:pt x="422" y="15"/>
                    <a:pt x="389" y="10"/>
                    <a:pt x="357" y="10"/>
                  </a:cubicBezTo>
                  <a:cubicBezTo>
                    <a:pt x="233" y="10"/>
                    <a:pt x="134" y="83"/>
                    <a:pt x="96" y="217"/>
                  </a:cubicBezTo>
                  <a:cubicBezTo>
                    <a:pt x="0" y="577"/>
                    <a:pt x="48" y="961"/>
                    <a:pt x="216" y="1297"/>
                  </a:cubicBezTo>
                  <a:cubicBezTo>
                    <a:pt x="288" y="1393"/>
                    <a:pt x="360" y="1465"/>
                    <a:pt x="456" y="1537"/>
                  </a:cubicBezTo>
                  <a:cubicBezTo>
                    <a:pt x="512" y="1570"/>
                    <a:pt x="583" y="1588"/>
                    <a:pt x="655" y="1588"/>
                  </a:cubicBezTo>
                  <a:cubicBezTo>
                    <a:pt x="739" y="1588"/>
                    <a:pt x="824" y="1564"/>
                    <a:pt x="888" y="1513"/>
                  </a:cubicBezTo>
                  <a:cubicBezTo>
                    <a:pt x="1080" y="1369"/>
                    <a:pt x="1056" y="1153"/>
                    <a:pt x="1056" y="937"/>
                  </a:cubicBezTo>
                  <a:cubicBezTo>
                    <a:pt x="1032" y="721"/>
                    <a:pt x="1032" y="505"/>
                    <a:pt x="1032" y="289"/>
                  </a:cubicBezTo>
                  <a:cubicBezTo>
                    <a:pt x="1032" y="145"/>
                    <a:pt x="912" y="1"/>
                    <a:pt x="7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4"/>
            <p:cNvSpPr/>
            <p:nvPr/>
          </p:nvSpPr>
          <p:spPr>
            <a:xfrm>
              <a:off x="3422050" y="3385525"/>
              <a:ext cx="41425" cy="90225"/>
            </a:xfrm>
            <a:custGeom>
              <a:avLst/>
              <a:gdLst/>
              <a:ahLst/>
              <a:cxnLst/>
              <a:rect l="l" t="t" r="r" b="b"/>
              <a:pathLst>
                <a:path w="1657" h="3609" extrusionOk="0">
                  <a:moveTo>
                    <a:pt x="912" y="1"/>
                  </a:moveTo>
                  <a:cubicBezTo>
                    <a:pt x="696" y="1"/>
                    <a:pt x="504" y="169"/>
                    <a:pt x="384" y="337"/>
                  </a:cubicBezTo>
                  <a:cubicBezTo>
                    <a:pt x="120" y="721"/>
                    <a:pt x="48" y="1249"/>
                    <a:pt x="24" y="1705"/>
                  </a:cubicBezTo>
                  <a:cubicBezTo>
                    <a:pt x="0" y="1945"/>
                    <a:pt x="24" y="2185"/>
                    <a:pt x="72" y="2425"/>
                  </a:cubicBezTo>
                  <a:cubicBezTo>
                    <a:pt x="96" y="2593"/>
                    <a:pt x="120" y="2761"/>
                    <a:pt x="192" y="2929"/>
                  </a:cubicBezTo>
                  <a:cubicBezTo>
                    <a:pt x="192" y="3025"/>
                    <a:pt x="240" y="3145"/>
                    <a:pt x="264" y="3241"/>
                  </a:cubicBezTo>
                  <a:cubicBezTo>
                    <a:pt x="350" y="3434"/>
                    <a:pt x="513" y="3608"/>
                    <a:pt x="736" y="3608"/>
                  </a:cubicBezTo>
                  <a:cubicBezTo>
                    <a:pt x="762" y="3608"/>
                    <a:pt x="789" y="3606"/>
                    <a:pt x="816" y="3601"/>
                  </a:cubicBezTo>
                  <a:cubicBezTo>
                    <a:pt x="1056" y="3529"/>
                    <a:pt x="1177" y="3313"/>
                    <a:pt x="1249" y="3097"/>
                  </a:cubicBezTo>
                  <a:cubicBezTo>
                    <a:pt x="1465" y="2665"/>
                    <a:pt x="1585" y="2185"/>
                    <a:pt x="1633" y="1705"/>
                  </a:cubicBezTo>
                  <a:cubicBezTo>
                    <a:pt x="1657" y="1465"/>
                    <a:pt x="1633" y="1225"/>
                    <a:pt x="1609" y="985"/>
                  </a:cubicBezTo>
                  <a:cubicBezTo>
                    <a:pt x="1585" y="769"/>
                    <a:pt x="1561" y="529"/>
                    <a:pt x="1465" y="337"/>
                  </a:cubicBezTo>
                  <a:cubicBezTo>
                    <a:pt x="1345" y="145"/>
                    <a:pt x="1152" y="1"/>
                    <a:pt x="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4"/>
            <p:cNvSpPr/>
            <p:nvPr/>
          </p:nvSpPr>
          <p:spPr>
            <a:xfrm>
              <a:off x="3468250" y="3393575"/>
              <a:ext cx="33625" cy="56800"/>
            </a:xfrm>
            <a:custGeom>
              <a:avLst/>
              <a:gdLst/>
              <a:ahLst/>
              <a:cxnLst/>
              <a:rect l="l" t="t" r="r" b="b"/>
              <a:pathLst>
                <a:path w="1345" h="2272" extrusionOk="0">
                  <a:moveTo>
                    <a:pt x="753" y="1"/>
                  </a:moveTo>
                  <a:cubicBezTo>
                    <a:pt x="719" y="1"/>
                    <a:pt x="684" y="5"/>
                    <a:pt x="649" y="15"/>
                  </a:cubicBezTo>
                  <a:lnTo>
                    <a:pt x="625" y="15"/>
                  </a:lnTo>
                  <a:cubicBezTo>
                    <a:pt x="604" y="11"/>
                    <a:pt x="583" y="9"/>
                    <a:pt x="563" y="9"/>
                  </a:cubicBezTo>
                  <a:cubicBezTo>
                    <a:pt x="465" y="9"/>
                    <a:pt x="372" y="55"/>
                    <a:pt x="313" y="135"/>
                  </a:cubicBezTo>
                  <a:cubicBezTo>
                    <a:pt x="97" y="495"/>
                    <a:pt x="1" y="951"/>
                    <a:pt x="73" y="1359"/>
                  </a:cubicBezTo>
                  <a:cubicBezTo>
                    <a:pt x="97" y="1575"/>
                    <a:pt x="145" y="1791"/>
                    <a:pt x="265" y="1983"/>
                  </a:cubicBezTo>
                  <a:cubicBezTo>
                    <a:pt x="349" y="2151"/>
                    <a:pt x="503" y="2272"/>
                    <a:pt x="670" y="2272"/>
                  </a:cubicBezTo>
                  <a:cubicBezTo>
                    <a:pt x="742" y="2272"/>
                    <a:pt x="817" y="2249"/>
                    <a:pt x="889" y="2199"/>
                  </a:cubicBezTo>
                  <a:cubicBezTo>
                    <a:pt x="1081" y="2079"/>
                    <a:pt x="1201" y="1815"/>
                    <a:pt x="1249" y="1623"/>
                  </a:cubicBezTo>
                  <a:cubicBezTo>
                    <a:pt x="1321" y="1407"/>
                    <a:pt x="1345" y="1191"/>
                    <a:pt x="1345" y="999"/>
                  </a:cubicBezTo>
                  <a:cubicBezTo>
                    <a:pt x="1345" y="783"/>
                    <a:pt x="1321" y="567"/>
                    <a:pt x="1249" y="375"/>
                  </a:cubicBezTo>
                  <a:cubicBezTo>
                    <a:pt x="1166" y="188"/>
                    <a:pt x="974" y="1"/>
                    <a:pt x="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4"/>
            <p:cNvSpPr/>
            <p:nvPr/>
          </p:nvSpPr>
          <p:spPr>
            <a:xfrm>
              <a:off x="3515050" y="3399250"/>
              <a:ext cx="29425" cy="40975"/>
            </a:xfrm>
            <a:custGeom>
              <a:avLst/>
              <a:gdLst/>
              <a:ahLst/>
              <a:cxnLst/>
              <a:rect l="l" t="t" r="r" b="b"/>
              <a:pathLst>
                <a:path w="1177" h="1639" extrusionOk="0">
                  <a:moveTo>
                    <a:pt x="617" y="0"/>
                  </a:moveTo>
                  <a:cubicBezTo>
                    <a:pt x="550" y="0"/>
                    <a:pt x="484" y="24"/>
                    <a:pt x="433" y="76"/>
                  </a:cubicBezTo>
                  <a:cubicBezTo>
                    <a:pt x="73" y="460"/>
                    <a:pt x="1" y="1060"/>
                    <a:pt x="265" y="1492"/>
                  </a:cubicBezTo>
                  <a:cubicBezTo>
                    <a:pt x="321" y="1590"/>
                    <a:pt x="418" y="1639"/>
                    <a:pt x="512" y="1639"/>
                  </a:cubicBezTo>
                  <a:cubicBezTo>
                    <a:pt x="580" y="1639"/>
                    <a:pt x="647" y="1614"/>
                    <a:pt x="697" y="1564"/>
                  </a:cubicBezTo>
                  <a:cubicBezTo>
                    <a:pt x="1033" y="1228"/>
                    <a:pt x="1177" y="724"/>
                    <a:pt x="1057" y="268"/>
                  </a:cubicBezTo>
                  <a:cubicBezTo>
                    <a:pt x="1033" y="148"/>
                    <a:pt x="913" y="76"/>
                    <a:pt x="793" y="52"/>
                  </a:cubicBezTo>
                  <a:cubicBezTo>
                    <a:pt x="737" y="18"/>
                    <a:pt x="676"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4"/>
            <p:cNvSpPr/>
            <p:nvPr/>
          </p:nvSpPr>
          <p:spPr>
            <a:xfrm>
              <a:off x="3275625" y="2581425"/>
              <a:ext cx="39600" cy="61925"/>
            </a:xfrm>
            <a:custGeom>
              <a:avLst/>
              <a:gdLst/>
              <a:ahLst/>
              <a:cxnLst/>
              <a:rect l="l" t="t" r="r" b="b"/>
              <a:pathLst>
                <a:path w="1584" h="2477" extrusionOk="0">
                  <a:moveTo>
                    <a:pt x="1111" y="0"/>
                  </a:moveTo>
                  <a:cubicBezTo>
                    <a:pt x="1101" y="0"/>
                    <a:pt x="1091" y="1"/>
                    <a:pt x="1081" y="1"/>
                  </a:cubicBezTo>
                  <a:cubicBezTo>
                    <a:pt x="841" y="1"/>
                    <a:pt x="721" y="193"/>
                    <a:pt x="625" y="361"/>
                  </a:cubicBezTo>
                  <a:cubicBezTo>
                    <a:pt x="529" y="529"/>
                    <a:pt x="433" y="673"/>
                    <a:pt x="361" y="841"/>
                  </a:cubicBezTo>
                  <a:cubicBezTo>
                    <a:pt x="361" y="865"/>
                    <a:pt x="337" y="889"/>
                    <a:pt x="337" y="913"/>
                  </a:cubicBezTo>
                  <a:cubicBezTo>
                    <a:pt x="121" y="1298"/>
                    <a:pt x="1" y="1730"/>
                    <a:pt x="25" y="2186"/>
                  </a:cubicBezTo>
                  <a:cubicBezTo>
                    <a:pt x="25" y="2306"/>
                    <a:pt x="97" y="2402"/>
                    <a:pt x="217" y="2450"/>
                  </a:cubicBezTo>
                  <a:cubicBezTo>
                    <a:pt x="273" y="2468"/>
                    <a:pt x="327" y="2477"/>
                    <a:pt x="378" y="2477"/>
                  </a:cubicBezTo>
                  <a:cubicBezTo>
                    <a:pt x="722" y="2477"/>
                    <a:pt x="962" y="2094"/>
                    <a:pt x="1129" y="1802"/>
                  </a:cubicBezTo>
                  <a:cubicBezTo>
                    <a:pt x="1297" y="1490"/>
                    <a:pt x="1441" y="1106"/>
                    <a:pt x="1513" y="745"/>
                  </a:cubicBezTo>
                  <a:cubicBezTo>
                    <a:pt x="1583" y="441"/>
                    <a:pt x="1494"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4"/>
            <p:cNvSpPr/>
            <p:nvPr/>
          </p:nvSpPr>
          <p:spPr>
            <a:xfrm>
              <a:off x="3316425" y="2580300"/>
              <a:ext cx="42050" cy="77375"/>
            </a:xfrm>
            <a:custGeom>
              <a:avLst/>
              <a:gdLst/>
              <a:ahLst/>
              <a:cxnLst/>
              <a:rect l="l" t="t" r="r" b="b"/>
              <a:pathLst>
                <a:path w="1682" h="3095" extrusionOk="0">
                  <a:moveTo>
                    <a:pt x="933" y="1"/>
                  </a:moveTo>
                  <a:cubicBezTo>
                    <a:pt x="885" y="1"/>
                    <a:pt x="836" y="14"/>
                    <a:pt x="793" y="46"/>
                  </a:cubicBezTo>
                  <a:cubicBezTo>
                    <a:pt x="649" y="118"/>
                    <a:pt x="625" y="262"/>
                    <a:pt x="697" y="406"/>
                  </a:cubicBezTo>
                  <a:cubicBezTo>
                    <a:pt x="649" y="430"/>
                    <a:pt x="601" y="478"/>
                    <a:pt x="577" y="526"/>
                  </a:cubicBezTo>
                  <a:cubicBezTo>
                    <a:pt x="145" y="1247"/>
                    <a:pt x="1" y="2063"/>
                    <a:pt x="121" y="2903"/>
                  </a:cubicBezTo>
                  <a:cubicBezTo>
                    <a:pt x="136" y="3034"/>
                    <a:pt x="257" y="3095"/>
                    <a:pt x="382" y="3095"/>
                  </a:cubicBezTo>
                  <a:cubicBezTo>
                    <a:pt x="463" y="3095"/>
                    <a:pt x="545" y="3070"/>
                    <a:pt x="601" y="3023"/>
                  </a:cubicBezTo>
                  <a:cubicBezTo>
                    <a:pt x="1369" y="2351"/>
                    <a:pt x="1681" y="1223"/>
                    <a:pt x="1417" y="238"/>
                  </a:cubicBezTo>
                  <a:cubicBezTo>
                    <a:pt x="1396" y="113"/>
                    <a:pt x="1284" y="42"/>
                    <a:pt x="1160" y="42"/>
                  </a:cubicBezTo>
                  <a:cubicBezTo>
                    <a:pt x="1142" y="42"/>
                    <a:pt x="1123" y="43"/>
                    <a:pt x="1105" y="46"/>
                  </a:cubicBezTo>
                  <a:cubicBezTo>
                    <a:pt x="1052" y="20"/>
                    <a:pt x="992" y="1"/>
                    <a:pt x="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4"/>
            <p:cNvSpPr/>
            <p:nvPr/>
          </p:nvSpPr>
          <p:spPr>
            <a:xfrm>
              <a:off x="3317025" y="2463675"/>
              <a:ext cx="23450" cy="36900"/>
            </a:xfrm>
            <a:custGeom>
              <a:avLst/>
              <a:gdLst/>
              <a:ahLst/>
              <a:cxnLst/>
              <a:rect l="l" t="t" r="r" b="b"/>
              <a:pathLst>
                <a:path w="938" h="1476" extrusionOk="0">
                  <a:moveTo>
                    <a:pt x="478" y="1"/>
                  </a:moveTo>
                  <a:cubicBezTo>
                    <a:pt x="394" y="1"/>
                    <a:pt x="305" y="47"/>
                    <a:pt x="265" y="127"/>
                  </a:cubicBezTo>
                  <a:cubicBezTo>
                    <a:pt x="49" y="463"/>
                    <a:pt x="1" y="895"/>
                    <a:pt x="145" y="1279"/>
                  </a:cubicBezTo>
                  <a:cubicBezTo>
                    <a:pt x="169" y="1375"/>
                    <a:pt x="241" y="1447"/>
                    <a:pt x="361" y="1471"/>
                  </a:cubicBezTo>
                  <a:cubicBezTo>
                    <a:pt x="377" y="1474"/>
                    <a:pt x="392" y="1476"/>
                    <a:pt x="407" y="1476"/>
                  </a:cubicBezTo>
                  <a:cubicBezTo>
                    <a:pt x="506" y="1476"/>
                    <a:pt x="586" y="1410"/>
                    <a:pt x="649" y="1327"/>
                  </a:cubicBezTo>
                  <a:cubicBezTo>
                    <a:pt x="865" y="1015"/>
                    <a:pt x="937" y="583"/>
                    <a:pt x="865" y="199"/>
                  </a:cubicBezTo>
                  <a:cubicBezTo>
                    <a:pt x="822" y="91"/>
                    <a:pt x="702" y="3"/>
                    <a:pt x="574" y="3"/>
                  </a:cubicBezTo>
                  <a:cubicBezTo>
                    <a:pt x="559" y="3"/>
                    <a:pt x="544" y="4"/>
                    <a:pt x="529" y="7"/>
                  </a:cubicBezTo>
                  <a:cubicBezTo>
                    <a:pt x="513" y="3"/>
                    <a:pt x="495" y="1"/>
                    <a:pt x="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4"/>
            <p:cNvSpPr/>
            <p:nvPr/>
          </p:nvSpPr>
          <p:spPr>
            <a:xfrm>
              <a:off x="3342850" y="2443050"/>
              <a:ext cx="19225" cy="28600"/>
            </a:xfrm>
            <a:custGeom>
              <a:avLst/>
              <a:gdLst/>
              <a:ahLst/>
              <a:cxnLst/>
              <a:rect l="l" t="t" r="r" b="b"/>
              <a:pathLst>
                <a:path w="769" h="1144" extrusionOk="0">
                  <a:moveTo>
                    <a:pt x="463" y="0"/>
                  </a:moveTo>
                  <a:cubicBezTo>
                    <a:pt x="420" y="0"/>
                    <a:pt x="378" y="12"/>
                    <a:pt x="336" y="40"/>
                  </a:cubicBezTo>
                  <a:cubicBezTo>
                    <a:pt x="288" y="64"/>
                    <a:pt x="240" y="136"/>
                    <a:pt x="216" y="184"/>
                  </a:cubicBezTo>
                  <a:cubicBezTo>
                    <a:pt x="168" y="232"/>
                    <a:pt x="144" y="280"/>
                    <a:pt x="120" y="328"/>
                  </a:cubicBezTo>
                  <a:cubicBezTo>
                    <a:pt x="72" y="352"/>
                    <a:pt x="72" y="400"/>
                    <a:pt x="48" y="448"/>
                  </a:cubicBezTo>
                  <a:cubicBezTo>
                    <a:pt x="48" y="472"/>
                    <a:pt x="24" y="496"/>
                    <a:pt x="24" y="520"/>
                  </a:cubicBezTo>
                  <a:cubicBezTo>
                    <a:pt x="0" y="688"/>
                    <a:pt x="0" y="856"/>
                    <a:pt x="96" y="1000"/>
                  </a:cubicBezTo>
                  <a:cubicBezTo>
                    <a:pt x="168" y="1096"/>
                    <a:pt x="264" y="1144"/>
                    <a:pt x="384" y="1144"/>
                  </a:cubicBezTo>
                  <a:cubicBezTo>
                    <a:pt x="480" y="1120"/>
                    <a:pt x="576" y="1048"/>
                    <a:pt x="600" y="928"/>
                  </a:cubicBezTo>
                  <a:cubicBezTo>
                    <a:pt x="648" y="736"/>
                    <a:pt x="696" y="544"/>
                    <a:pt x="744" y="352"/>
                  </a:cubicBezTo>
                  <a:cubicBezTo>
                    <a:pt x="768" y="280"/>
                    <a:pt x="768" y="208"/>
                    <a:pt x="720" y="136"/>
                  </a:cubicBezTo>
                  <a:cubicBezTo>
                    <a:pt x="696" y="88"/>
                    <a:pt x="624" y="16"/>
                    <a:pt x="552" y="16"/>
                  </a:cubicBezTo>
                  <a:cubicBezTo>
                    <a:pt x="522" y="6"/>
                    <a:pt x="492" y="0"/>
                    <a:pt x="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4"/>
            <p:cNvSpPr/>
            <p:nvPr/>
          </p:nvSpPr>
          <p:spPr>
            <a:xfrm>
              <a:off x="3615875" y="2711050"/>
              <a:ext cx="33025" cy="69300"/>
            </a:xfrm>
            <a:custGeom>
              <a:avLst/>
              <a:gdLst/>
              <a:ahLst/>
              <a:cxnLst/>
              <a:rect l="l" t="t" r="r" b="b"/>
              <a:pathLst>
                <a:path w="1321" h="2772" extrusionOk="0">
                  <a:moveTo>
                    <a:pt x="904" y="1"/>
                  </a:moveTo>
                  <a:cubicBezTo>
                    <a:pt x="777" y="1"/>
                    <a:pt x="647" y="79"/>
                    <a:pt x="624" y="241"/>
                  </a:cubicBezTo>
                  <a:cubicBezTo>
                    <a:pt x="552" y="337"/>
                    <a:pt x="504" y="457"/>
                    <a:pt x="456" y="553"/>
                  </a:cubicBezTo>
                  <a:cubicBezTo>
                    <a:pt x="408" y="577"/>
                    <a:pt x="384" y="601"/>
                    <a:pt x="360" y="649"/>
                  </a:cubicBezTo>
                  <a:cubicBezTo>
                    <a:pt x="168" y="937"/>
                    <a:pt x="72" y="1249"/>
                    <a:pt x="24" y="1585"/>
                  </a:cubicBezTo>
                  <a:cubicBezTo>
                    <a:pt x="0" y="1729"/>
                    <a:pt x="24" y="1873"/>
                    <a:pt x="24" y="2041"/>
                  </a:cubicBezTo>
                  <a:cubicBezTo>
                    <a:pt x="48" y="2209"/>
                    <a:pt x="72" y="2377"/>
                    <a:pt x="168" y="2545"/>
                  </a:cubicBezTo>
                  <a:cubicBezTo>
                    <a:pt x="270" y="2667"/>
                    <a:pt x="406" y="2772"/>
                    <a:pt x="577" y="2772"/>
                  </a:cubicBezTo>
                  <a:cubicBezTo>
                    <a:pt x="607" y="2772"/>
                    <a:pt x="639" y="2769"/>
                    <a:pt x="672" y="2761"/>
                  </a:cubicBezTo>
                  <a:cubicBezTo>
                    <a:pt x="888" y="2713"/>
                    <a:pt x="936" y="2473"/>
                    <a:pt x="1008" y="2305"/>
                  </a:cubicBezTo>
                  <a:cubicBezTo>
                    <a:pt x="1128" y="1993"/>
                    <a:pt x="1224" y="1657"/>
                    <a:pt x="1272" y="1345"/>
                  </a:cubicBezTo>
                  <a:cubicBezTo>
                    <a:pt x="1320" y="1033"/>
                    <a:pt x="1296" y="721"/>
                    <a:pt x="1176" y="433"/>
                  </a:cubicBezTo>
                  <a:cubicBezTo>
                    <a:pt x="1176" y="385"/>
                    <a:pt x="1176" y="337"/>
                    <a:pt x="1176" y="265"/>
                  </a:cubicBezTo>
                  <a:cubicBezTo>
                    <a:pt x="1176" y="91"/>
                    <a:pt x="1041" y="1"/>
                    <a:pt x="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4"/>
            <p:cNvSpPr/>
            <p:nvPr/>
          </p:nvSpPr>
          <p:spPr>
            <a:xfrm>
              <a:off x="3592475" y="2684050"/>
              <a:ext cx="28825" cy="41425"/>
            </a:xfrm>
            <a:custGeom>
              <a:avLst/>
              <a:gdLst/>
              <a:ahLst/>
              <a:cxnLst/>
              <a:rect l="l" t="t" r="r" b="b"/>
              <a:pathLst>
                <a:path w="1153" h="1657" extrusionOk="0">
                  <a:moveTo>
                    <a:pt x="624" y="1"/>
                  </a:moveTo>
                  <a:cubicBezTo>
                    <a:pt x="576" y="1"/>
                    <a:pt x="528" y="25"/>
                    <a:pt x="504" y="49"/>
                  </a:cubicBezTo>
                  <a:cubicBezTo>
                    <a:pt x="474" y="40"/>
                    <a:pt x="446" y="36"/>
                    <a:pt x="419" y="36"/>
                  </a:cubicBezTo>
                  <a:cubicBezTo>
                    <a:pt x="295" y="36"/>
                    <a:pt x="203" y="122"/>
                    <a:pt x="144" y="241"/>
                  </a:cubicBezTo>
                  <a:cubicBezTo>
                    <a:pt x="0" y="649"/>
                    <a:pt x="24" y="1129"/>
                    <a:pt x="216" y="1513"/>
                  </a:cubicBezTo>
                  <a:cubicBezTo>
                    <a:pt x="264" y="1585"/>
                    <a:pt x="336" y="1633"/>
                    <a:pt x="432" y="1657"/>
                  </a:cubicBezTo>
                  <a:cubicBezTo>
                    <a:pt x="528" y="1657"/>
                    <a:pt x="600" y="1633"/>
                    <a:pt x="672" y="1561"/>
                  </a:cubicBezTo>
                  <a:cubicBezTo>
                    <a:pt x="1056" y="1225"/>
                    <a:pt x="1152" y="577"/>
                    <a:pt x="864" y="145"/>
                  </a:cubicBezTo>
                  <a:cubicBezTo>
                    <a:pt x="816" y="73"/>
                    <a:pt x="72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4"/>
            <p:cNvSpPr/>
            <p:nvPr/>
          </p:nvSpPr>
          <p:spPr>
            <a:xfrm>
              <a:off x="3644075" y="2610875"/>
              <a:ext cx="24025" cy="48375"/>
            </a:xfrm>
            <a:custGeom>
              <a:avLst/>
              <a:gdLst/>
              <a:ahLst/>
              <a:cxnLst/>
              <a:rect l="l" t="t" r="r" b="b"/>
              <a:pathLst>
                <a:path w="961" h="1935" extrusionOk="0">
                  <a:moveTo>
                    <a:pt x="532" y="0"/>
                  </a:moveTo>
                  <a:cubicBezTo>
                    <a:pt x="432" y="0"/>
                    <a:pt x="338" y="38"/>
                    <a:pt x="288" y="120"/>
                  </a:cubicBezTo>
                  <a:cubicBezTo>
                    <a:pt x="144" y="384"/>
                    <a:pt x="72" y="672"/>
                    <a:pt x="48" y="960"/>
                  </a:cubicBezTo>
                  <a:cubicBezTo>
                    <a:pt x="0" y="1104"/>
                    <a:pt x="0" y="1296"/>
                    <a:pt x="0" y="1464"/>
                  </a:cubicBezTo>
                  <a:cubicBezTo>
                    <a:pt x="0" y="1488"/>
                    <a:pt x="24" y="1536"/>
                    <a:pt x="48" y="1584"/>
                  </a:cubicBezTo>
                  <a:cubicBezTo>
                    <a:pt x="48" y="1632"/>
                    <a:pt x="48" y="1680"/>
                    <a:pt x="72" y="1728"/>
                  </a:cubicBezTo>
                  <a:cubicBezTo>
                    <a:pt x="88" y="1851"/>
                    <a:pt x="221" y="1934"/>
                    <a:pt x="347" y="1934"/>
                  </a:cubicBezTo>
                  <a:cubicBezTo>
                    <a:pt x="417" y="1934"/>
                    <a:pt x="485" y="1908"/>
                    <a:pt x="528" y="1848"/>
                  </a:cubicBezTo>
                  <a:cubicBezTo>
                    <a:pt x="840" y="1440"/>
                    <a:pt x="960" y="888"/>
                    <a:pt x="768" y="408"/>
                  </a:cubicBezTo>
                  <a:cubicBezTo>
                    <a:pt x="768" y="408"/>
                    <a:pt x="768" y="408"/>
                    <a:pt x="768" y="384"/>
                  </a:cubicBezTo>
                  <a:cubicBezTo>
                    <a:pt x="816" y="264"/>
                    <a:pt x="792" y="96"/>
                    <a:pt x="672" y="24"/>
                  </a:cubicBezTo>
                  <a:cubicBezTo>
                    <a:pt x="627" y="8"/>
                    <a:pt x="579" y="0"/>
                    <a:pt x="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4"/>
            <p:cNvSpPr/>
            <p:nvPr/>
          </p:nvSpPr>
          <p:spPr>
            <a:xfrm>
              <a:off x="2942600" y="3509325"/>
              <a:ext cx="820300" cy="802200"/>
            </a:xfrm>
            <a:custGeom>
              <a:avLst/>
              <a:gdLst/>
              <a:ahLst/>
              <a:cxnLst/>
              <a:rect l="l" t="t" r="r" b="b"/>
              <a:pathLst>
                <a:path w="32812" h="32088" extrusionOk="0">
                  <a:moveTo>
                    <a:pt x="1025" y="0"/>
                  </a:moveTo>
                  <a:cubicBezTo>
                    <a:pt x="962" y="0"/>
                    <a:pt x="897" y="27"/>
                    <a:pt x="840" y="89"/>
                  </a:cubicBezTo>
                  <a:cubicBezTo>
                    <a:pt x="0" y="977"/>
                    <a:pt x="48" y="2249"/>
                    <a:pt x="240" y="3377"/>
                  </a:cubicBezTo>
                  <a:cubicBezTo>
                    <a:pt x="456" y="4578"/>
                    <a:pt x="720" y="5826"/>
                    <a:pt x="1224" y="6930"/>
                  </a:cubicBezTo>
                  <a:cubicBezTo>
                    <a:pt x="1537" y="7626"/>
                    <a:pt x="1969" y="8226"/>
                    <a:pt x="2521" y="8706"/>
                  </a:cubicBezTo>
                  <a:lnTo>
                    <a:pt x="5977" y="28340"/>
                  </a:lnTo>
                  <a:cubicBezTo>
                    <a:pt x="5977" y="28340"/>
                    <a:pt x="10050" y="32087"/>
                    <a:pt x="17531" y="32087"/>
                  </a:cubicBezTo>
                  <a:cubicBezTo>
                    <a:pt x="17647" y="32087"/>
                    <a:pt x="17764" y="32086"/>
                    <a:pt x="17882" y="32084"/>
                  </a:cubicBezTo>
                  <a:cubicBezTo>
                    <a:pt x="25563" y="31940"/>
                    <a:pt x="28131" y="28676"/>
                    <a:pt x="28131" y="28676"/>
                  </a:cubicBezTo>
                  <a:lnTo>
                    <a:pt x="30388" y="9714"/>
                  </a:lnTo>
                  <a:cubicBezTo>
                    <a:pt x="30988" y="9378"/>
                    <a:pt x="31492" y="8898"/>
                    <a:pt x="31756" y="8226"/>
                  </a:cubicBezTo>
                  <a:cubicBezTo>
                    <a:pt x="32236" y="7794"/>
                    <a:pt x="32452" y="7098"/>
                    <a:pt x="32308" y="6450"/>
                  </a:cubicBezTo>
                  <a:cubicBezTo>
                    <a:pt x="32596" y="4530"/>
                    <a:pt x="32764" y="2585"/>
                    <a:pt x="32812" y="641"/>
                  </a:cubicBezTo>
                  <a:cubicBezTo>
                    <a:pt x="32812" y="473"/>
                    <a:pt x="32666" y="378"/>
                    <a:pt x="32523" y="378"/>
                  </a:cubicBezTo>
                  <a:cubicBezTo>
                    <a:pt x="32482" y="378"/>
                    <a:pt x="32441" y="385"/>
                    <a:pt x="32404" y="401"/>
                  </a:cubicBezTo>
                  <a:cubicBezTo>
                    <a:pt x="30484" y="1265"/>
                    <a:pt x="28467" y="1913"/>
                    <a:pt x="26427" y="2369"/>
                  </a:cubicBezTo>
                  <a:cubicBezTo>
                    <a:pt x="24387" y="2825"/>
                    <a:pt x="22299" y="3089"/>
                    <a:pt x="20210" y="3185"/>
                  </a:cubicBezTo>
                  <a:cubicBezTo>
                    <a:pt x="19413" y="3231"/>
                    <a:pt x="18612" y="3252"/>
                    <a:pt x="17811" y="3252"/>
                  </a:cubicBezTo>
                  <a:cubicBezTo>
                    <a:pt x="16489" y="3252"/>
                    <a:pt x="15165" y="3194"/>
                    <a:pt x="13850" y="3089"/>
                  </a:cubicBezTo>
                  <a:cubicBezTo>
                    <a:pt x="11738" y="2921"/>
                    <a:pt x="9601" y="2633"/>
                    <a:pt x="7513" y="2273"/>
                  </a:cubicBezTo>
                  <a:cubicBezTo>
                    <a:pt x="6457" y="2105"/>
                    <a:pt x="5401" y="1889"/>
                    <a:pt x="4369" y="1673"/>
                  </a:cubicBezTo>
                  <a:cubicBezTo>
                    <a:pt x="3889" y="1577"/>
                    <a:pt x="3385" y="1481"/>
                    <a:pt x="2905" y="1337"/>
                  </a:cubicBezTo>
                  <a:cubicBezTo>
                    <a:pt x="2449" y="1241"/>
                    <a:pt x="2017" y="1073"/>
                    <a:pt x="1633" y="833"/>
                  </a:cubicBezTo>
                  <a:cubicBezTo>
                    <a:pt x="1489" y="737"/>
                    <a:pt x="1345" y="617"/>
                    <a:pt x="1224" y="473"/>
                  </a:cubicBezTo>
                  <a:cubicBezTo>
                    <a:pt x="1408" y="272"/>
                    <a:pt x="1227"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4"/>
            <p:cNvSpPr/>
            <p:nvPr/>
          </p:nvSpPr>
          <p:spPr>
            <a:xfrm>
              <a:off x="3032600" y="3745875"/>
              <a:ext cx="125450" cy="168775"/>
            </a:xfrm>
            <a:custGeom>
              <a:avLst/>
              <a:gdLst/>
              <a:ahLst/>
              <a:cxnLst/>
              <a:rect l="l" t="t" r="r" b="b"/>
              <a:pathLst>
                <a:path w="5018" h="6751" extrusionOk="0">
                  <a:moveTo>
                    <a:pt x="1767" y="0"/>
                  </a:moveTo>
                  <a:cubicBezTo>
                    <a:pt x="1222" y="0"/>
                    <a:pt x="730" y="259"/>
                    <a:pt x="409" y="708"/>
                  </a:cubicBezTo>
                  <a:cubicBezTo>
                    <a:pt x="73" y="1212"/>
                    <a:pt x="1" y="1836"/>
                    <a:pt x="1" y="2412"/>
                  </a:cubicBezTo>
                  <a:cubicBezTo>
                    <a:pt x="1" y="2556"/>
                    <a:pt x="1" y="2700"/>
                    <a:pt x="1" y="2844"/>
                  </a:cubicBezTo>
                  <a:cubicBezTo>
                    <a:pt x="25" y="2988"/>
                    <a:pt x="97" y="3060"/>
                    <a:pt x="193" y="3084"/>
                  </a:cubicBezTo>
                  <a:cubicBezTo>
                    <a:pt x="265" y="3636"/>
                    <a:pt x="433" y="4164"/>
                    <a:pt x="649" y="4669"/>
                  </a:cubicBezTo>
                  <a:cubicBezTo>
                    <a:pt x="913" y="5293"/>
                    <a:pt x="1297" y="5917"/>
                    <a:pt x="1825" y="6325"/>
                  </a:cubicBezTo>
                  <a:cubicBezTo>
                    <a:pt x="2168" y="6593"/>
                    <a:pt x="2557" y="6750"/>
                    <a:pt x="2953" y="6750"/>
                  </a:cubicBezTo>
                  <a:cubicBezTo>
                    <a:pt x="3194" y="6750"/>
                    <a:pt x="3437" y="6692"/>
                    <a:pt x="3673" y="6565"/>
                  </a:cubicBezTo>
                  <a:cubicBezTo>
                    <a:pt x="5017" y="5821"/>
                    <a:pt x="4873" y="3996"/>
                    <a:pt x="4537" y="2748"/>
                  </a:cubicBezTo>
                  <a:cubicBezTo>
                    <a:pt x="4201" y="1476"/>
                    <a:pt x="3385"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4"/>
            <p:cNvSpPr/>
            <p:nvPr/>
          </p:nvSpPr>
          <p:spPr>
            <a:xfrm>
              <a:off x="3572675" y="3822075"/>
              <a:ext cx="113425" cy="168800"/>
            </a:xfrm>
            <a:custGeom>
              <a:avLst/>
              <a:gdLst/>
              <a:ahLst/>
              <a:cxnLst/>
              <a:rect l="l" t="t" r="r" b="b"/>
              <a:pathLst>
                <a:path w="4537" h="6752" extrusionOk="0">
                  <a:moveTo>
                    <a:pt x="1767" y="1"/>
                  </a:moveTo>
                  <a:cubicBezTo>
                    <a:pt x="1222" y="1"/>
                    <a:pt x="729" y="262"/>
                    <a:pt x="408" y="732"/>
                  </a:cubicBezTo>
                  <a:cubicBezTo>
                    <a:pt x="72" y="1212"/>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7" y="6752"/>
                    <a:pt x="3433" y="6694"/>
                    <a:pt x="3672" y="6565"/>
                  </a:cubicBezTo>
                  <a:cubicBezTo>
                    <a:pt x="3840" y="6469"/>
                    <a:pt x="4008" y="6373"/>
                    <a:pt x="4128" y="6229"/>
                  </a:cubicBezTo>
                  <a:lnTo>
                    <a:pt x="4536" y="2725"/>
                  </a:lnTo>
                  <a:cubicBezTo>
                    <a:pt x="4200" y="1476"/>
                    <a:pt x="3360" y="180"/>
                    <a:pt x="1968" y="12"/>
                  </a:cubicBezTo>
                  <a:cubicBezTo>
                    <a:pt x="1901" y="5"/>
                    <a:pt x="1833"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4"/>
            <p:cNvSpPr/>
            <p:nvPr/>
          </p:nvSpPr>
          <p:spPr>
            <a:xfrm>
              <a:off x="3186225" y="4174325"/>
              <a:ext cx="121825" cy="133525"/>
            </a:xfrm>
            <a:custGeom>
              <a:avLst/>
              <a:gdLst/>
              <a:ahLst/>
              <a:cxnLst/>
              <a:rect l="l" t="t" r="r" b="b"/>
              <a:pathLst>
                <a:path w="4873" h="5341" extrusionOk="0">
                  <a:moveTo>
                    <a:pt x="1785" y="1"/>
                  </a:moveTo>
                  <a:cubicBezTo>
                    <a:pt x="1249" y="1"/>
                    <a:pt x="732" y="279"/>
                    <a:pt x="408" y="732"/>
                  </a:cubicBezTo>
                  <a:cubicBezTo>
                    <a:pt x="72" y="1236"/>
                    <a:pt x="0" y="1860"/>
                    <a:pt x="0" y="2436"/>
                  </a:cubicBezTo>
                  <a:cubicBezTo>
                    <a:pt x="0" y="2580"/>
                    <a:pt x="0" y="2724"/>
                    <a:pt x="24" y="2868"/>
                  </a:cubicBezTo>
                  <a:cubicBezTo>
                    <a:pt x="24" y="3012"/>
                    <a:pt x="120" y="3084"/>
                    <a:pt x="216" y="3108"/>
                  </a:cubicBezTo>
                  <a:cubicBezTo>
                    <a:pt x="264" y="3492"/>
                    <a:pt x="360" y="3876"/>
                    <a:pt x="480" y="4260"/>
                  </a:cubicBezTo>
                  <a:cubicBezTo>
                    <a:pt x="1633" y="4692"/>
                    <a:pt x="3025" y="5100"/>
                    <a:pt x="4633" y="5340"/>
                  </a:cubicBezTo>
                  <a:cubicBezTo>
                    <a:pt x="4873" y="4524"/>
                    <a:pt x="4753" y="3540"/>
                    <a:pt x="4537" y="2772"/>
                  </a:cubicBezTo>
                  <a:cubicBezTo>
                    <a:pt x="4225" y="1500"/>
                    <a:pt x="3385" y="204"/>
                    <a:pt x="1969" y="12"/>
                  </a:cubicBezTo>
                  <a:cubicBezTo>
                    <a:pt x="1907" y="4"/>
                    <a:pt x="1846" y="1"/>
                    <a:pt x="1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4"/>
            <p:cNvSpPr/>
            <p:nvPr/>
          </p:nvSpPr>
          <p:spPr>
            <a:xfrm>
              <a:off x="3054800" y="4002675"/>
              <a:ext cx="103250" cy="168900"/>
            </a:xfrm>
            <a:custGeom>
              <a:avLst/>
              <a:gdLst/>
              <a:ahLst/>
              <a:cxnLst/>
              <a:rect l="l" t="t" r="r" b="b"/>
              <a:pathLst>
                <a:path w="4130" h="6756" extrusionOk="0">
                  <a:moveTo>
                    <a:pt x="884" y="1"/>
                  </a:moveTo>
                  <a:cubicBezTo>
                    <a:pt x="567" y="1"/>
                    <a:pt x="259" y="94"/>
                    <a:pt x="1" y="253"/>
                  </a:cubicBezTo>
                  <a:lnTo>
                    <a:pt x="1081" y="6446"/>
                  </a:lnTo>
                  <a:cubicBezTo>
                    <a:pt x="1388" y="6641"/>
                    <a:pt x="1728" y="6755"/>
                    <a:pt x="2067" y="6755"/>
                  </a:cubicBezTo>
                  <a:cubicBezTo>
                    <a:pt x="2311" y="6755"/>
                    <a:pt x="2554" y="6696"/>
                    <a:pt x="2785" y="6566"/>
                  </a:cubicBezTo>
                  <a:cubicBezTo>
                    <a:pt x="4129" y="5846"/>
                    <a:pt x="3985" y="3997"/>
                    <a:pt x="3649" y="2749"/>
                  </a:cubicBezTo>
                  <a:cubicBezTo>
                    <a:pt x="3313" y="1501"/>
                    <a:pt x="2497" y="181"/>
                    <a:pt x="1081" y="13"/>
                  </a:cubicBezTo>
                  <a:cubicBezTo>
                    <a:pt x="1015" y="5"/>
                    <a:pt x="949" y="1"/>
                    <a:pt x="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4"/>
            <p:cNvSpPr/>
            <p:nvPr/>
          </p:nvSpPr>
          <p:spPr>
            <a:xfrm>
              <a:off x="3235425" y="3768975"/>
              <a:ext cx="125450" cy="137725"/>
            </a:xfrm>
            <a:custGeom>
              <a:avLst/>
              <a:gdLst/>
              <a:ahLst/>
              <a:cxnLst/>
              <a:rect l="l" t="t" r="r" b="b"/>
              <a:pathLst>
                <a:path w="5018" h="5509" extrusionOk="0">
                  <a:moveTo>
                    <a:pt x="169" y="0"/>
                  </a:moveTo>
                  <a:cubicBezTo>
                    <a:pt x="49" y="384"/>
                    <a:pt x="1" y="792"/>
                    <a:pt x="1" y="1176"/>
                  </a:cubicBezTo>
                  <a:cubicBezTo>
                    <a:pt x="1" y="1320"/>
                    <a:pt x="1" y="1464"/>
                    <a:pt x="25" y="1608"/>
                  </a:cubicBezTo>
                  <a:cubicBezTo>
                    <a:pt x="25" y="1728"/>
                    <a:pt x="121" y="1824"/>
                    <a:pt x="217" y="1848"/>
                  </a:cubicBezTo>
                  <a:cubicBezTo>
                    <a:pt x="289" y="2376"/>
                    <a:pt x="433" y="2928"/>
                    <a:pt x="649" y="3432"/>
                  </a:cubicBezTo>
                  <a:cubicBezTo>
                    <a:pt x="913" y="4033"/>
                    <a:pt x="1297" y="4681"/>
                    <a:pt x="1849" y="5089"/>
                  </a:cubicBezTo>
                  <a:cubicBezTo>
                    <a:pt x="2171" y="5352"/>
                    <a:pt x="2556" y="5509"/>
                    <a:pt x="2943" y="5509"/>
                  </a:cubicBezTo>
                  <a:cubicBezTo>
                    <a:pt x="3191" y="5509"/>
                    <a:pt x="3439" y="5445"/>
                    <a:pt x="3673" y="5305"/>
                  </a:cubicBezTo>
                  <a:cubicBezTo>
                    <a:pt x="5017" y="4585"/>
                    <a:pt x="4873" y="2760"/>
                    <a:pt x="4537" y="1512"/>
                  </a:cubicBezTo>
                  <a:cubicBezTo>
                    <a:pt x="4441" y="1080"/>
                    <a:pt x="4273" y="648"/>
                    <a:pt x="4057" y="264"/>
                  </a:cubicBezTo>
                  <a:cubicBezTo>
                    <a:pt x="4009" y="264"/>
                    <a:pt x="3961" y="264"/>
                    <a:pt x="3937" y="240"/>
                  </a:cubicBezTo>
                  <a:cubicBezTo>
                    <a:pt x="3254" y="35"/>
                    <a:pt x="2556" y="1"/>
                    <a:pt x="1855" y="1"/>
                  </a:cubicBezTo>
                  <a:cubicBezTo>
                    <a:pt x="1508" y="1"/>
                    <a:pt x="1162" y="10"/>
                    <a:pt x="816" y="10"/>
                  </a:cubicBezTo>
                  <a:cubicBezTo>
                    <a:pt x="632" y="10"/>
                    <a:pt x="448" y="7"/>
                    <a:pt x="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4"/>
            <p:cNvSpPr/>
            <p:nvPr/>
          </p:nvSpPr>
          <p:spPr>
            <a:xfrm>
              <a:off x="3556450" y="4048900"/>
              <a:ext cx="105650" cy="168775"/>
            </a:xfrm>
            <a:custGeom>
              <a:avLst/>
              <a:gdLst/>
              <a:ahLst/>
              <a:cxnLst/>
              <a:rect l="l" t="t" r="r" b="b"/>
              <a:pathLst>
                <a:path w="4226" h="6751" extrusionOk="0">
                  <a:moveTo>
                    <a:pt x="1791" y="1"/>
                  </a:moveTo>
                  <a:cubicBezTo>
                    <a:pt x="1241" y="1"/>
                    <a:pt x="730" y="259"/>
                    <a:pt x="409" y="708"/>
                  </a:cubicBezTo>
                  <a:cubicBezTo>
                    <a:pt x="73" y="1212"/>
                    <a:pt x="1" y="1836"/>
                    <a:pt x="1" y="2412"/>
                  </a:cubicBezTo>
                  <a:cubicBezTo>
                    <a:pt x="1" y="2557"/>
                    <a:pt x="25" y="2701"/>
                    <a:pt x="25" y="2845"/>
                  </a:cubicBezTo>
                  <a:cubicBezTo>
                    <a:pt x="25" y="2989"/>
                    <a:pt x="121" y="3061"/>
                    <a:pt x="217" y="3085"/>
                  </a:cubicBezTo>
                  <a:cubicBezTo>
                    <a:pt x="289" y="3637"/>
                    <a:pt x="433" y="4165"/>
                    <a:pt x="649" y="4669"/>
                  </a:cubicBezTo>
                  <a:cubicBezTo>
                    <a:pt x="913" y="5293"/>
                    <a:pt x="1297" y="5917"/>
                    <a:pt x="1849" y="6325"/>
                  </a:cubicBezTo>
                  <a:cubicBezTo>
                    <a:pt x="2177" y="6593"/>
                    <a:pt x="2561" y="6751"/>
                    <a:pt x="2948" y="6751"/>
                  </a:cubicBezTo>
                  <a:cubicBezTo>
                    <a:pt x="3185" y="6751"/>
                    <a:pt x="3422" y="6692"/>
                    <a:pt x="3649" y="6565"/>
                  </a:cubicBezTo>
                  <a:lnTo>
                    <a:pt x="4225" y="1836"/>
                  </a:lnTo>
                  <a:cubicBezTo>
                    <a:pt x="3793" y="924"/>
                    <a:pt x="3049" y="132"/>
                    <a:pt x="1993" y="12"/>
                  </a:cubicBezTo>
                  <a:cubicBezTo>
                    <a:pt x="1925" y="4"/>
                    <a:pt x="1858"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4"/>
            <p:cNvSpPr/>
            <p:nvPr/>
          </p:nvSpPr>
          <p:spPr>
            <a:xfrm>
              <a:off x="3221625" y="3952300"/>
              <a:ext cx="124850" cy="169225"/>
            </a:xfrm>
            <a:custGeom>
              <a:avLst/>
              <a:gdLst/>
              <a:ahLst/>
              <a:cxnLst/>
              <a:rect l="l" t="t" r="r" b="b"/>
              <a:pathLst>
                <a:path w="4994" h="6769" extrusionOk="0">
                  <a:moveTo>
                    <a:pt x="1767" y="0"/>
                  </a:moveTo>
                  <a:cubicBezTo>
                    <a:pt x="1218" y="0"/>
                    <a:pt x="708" y="261"/>
                    <a:pt x="409" y="732"/>
                  </a:cubicBezTo>
                  <a:cubicBezTo>
                    <a:pt x="73" y="1212"/>
                    <a:pt x="1" y="1860"/>
                    <a:pt x="1" y="2436"/>
                  </a:cubicBezTo>
                  <a:cubicBezTo>
                    <a:pt x="1" y="2580"/>
                    <a:pt x="1" y="2724"/>
                    <a:pt x="1" y="2868"/>
                  </a:cubicBezTo>
                  <a:cubicBezTo>
                    <a:pt x="25" y="2988"/>
                    <a:pt x="97" y="3084"/>
                    <a:pt x="193" y="3108"/>
                  </a:cubicBezTo>
                  <a:cubicBezTo>
                    <a:pt x="265" y="3636"/>
                    <a:pt x="409" y="4188"/>
                    <a:pt x="649" y="4668"/>
                  </a:cubicBezTo>
                  <a:cubicBezTo>
                    <a:pt x="913" y="5292"/>
                    <a:pt x="1297" y="5916"/>
                    <a:pt x="1825" y="6348"/>
                  </a:cubicBezTo>
                  <a:cubicBezTo>
                    <a:pt x="2147" y="6612"/>
                    <a:pt x="2532" y="6769"/>
                    <a:pt x="2925" y="6769"/>
                  </a:cubicBezTo>
                  <a:cubicBezTo>
                    <a:pt x="3176" y="6769"/>
                    <a:pt x="3430" y="6705"/>
                    <a:pt x="3673" y="6565"/>
                  </a:cubicBezTo>
                  <a:cubicBezTo>
                    <a:pt x="4993" y="5844"/>
                    <a:pt x="4849" y="4020"/>
                    <a:pt x="4537" y="2748"/>
                  </a:cubicBezTo>
                  <a:cubicBezTo>
                    <a:pt x="4201" y="1500"/>
                    <a:pt x="3361"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4"/>
            <p:cNvSpPr/>
            <p:nvPr/>
          </p:nvSpPr>
          <p:spPr>
            <a:xfrm>
              <a:off x="3391450" y="4130500"/>
              <a:ext cx="125425" cy="168825"/>
            </a:xfrm>
            <a:custGeom>
              <a:avLst/>
              <a:gdLst/>
              <a:ahLst/>
              <a:cxnLst/>
              <a:rect l="l" t="t" r="r" b="b"/>
              <a:pathLst>
                <a:path w="5017" h="6753" extrusionOk="0">
                  <a:moveTo>
                    <a:pt x="1767" y="1"/>
                  </a:moveTo>
                  <a:cubicBezTo>
                    <a:pt x="1222" y="1"/>
                    <a:pt x="729" y="262"/>
                    <a:pt x="408" y="733"/>
                  </a:cubicBezTo>
                  <a:cubicBezTo>
                    <a:pt x="72" y="1213"/>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8" y="6752"/>
                    <a:pt x="3434" y="6694"/>
                    <a:pt x="3673" y="6565"/>
                  </a:cubicBezTo>
                  <a:cubicBezTo>
                    <a:pt x="5017" y="5845"/>
                    <a:pt x="4873" y="3997"/>
                    <a:pt x="4537" y="2749"/>
                  </a:cubicBezTo>
                  <a:cubicBezTo>
                    <a:pt x="4225" y="1501"/>
                    <a:pt x="3385" y="181"/>
                    <a:pt x="1968" y="13"/>
                  </a:cubicBezTo>
                  <a:cubicBezTo>
                    <a:pt x="1901" y="5"/>
                    <a:pt x="1834"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4"/>
            <p:cNvSpPr/>
            <p:nvPr/>
          </p:nvSpPr>
          <p:spPr>
            <a:xfrm>
              <a:off x="3404050" y="3892275"/>
              <a:ext cx="125425" cy="168825"/>
            </a:xfrm>
            <a:custGeom>
              <a:avLst/>
              <a:gdLst/>
              <a:ahLst/>
              <a:cxnLst/>
              <a:rect l="l" t="t" r="r" b="b"/>
              <a:pathLst>
                <a:path w="5017" h="6753" extrusionOk="0">
                  <a:moveTo>
                    <a:pt x="1791" y="1"/>
                  </a:moveTo>
                  <a:cubicBezTo>
                    <a:pt x="1241" y="1"/>
                    <a:pt x="732" y="262"/>
                    <a:pt x="432" y="733"/>
                  </a:cubicBezTo>
                  <a:cubicBezTo>
                    <a:pt x="96" y="1213"/>
                    <a:pt x="0" y="1861"/>
                    <a:pt x="24" y="2437"/>
                  </a:cubicBezTo>
                  <a:cubicBezTo>
                    <a:pt x="24" y="2581"/>
                    <a:pt x="24" y="2725"/>
                    <a:pt x="24" y="2869"/>
                  </a:cubicBezTo>
                  <a:cubicBezTo>
                    <a:pt x="24" y="2989"/>
                    <a:pt x="120" y="3061"/>
                    <a:pt x="216" y="3085"/>
                  </a:cubicBezTo>
                  <a:cubicBezTo>
                    <a:pt x="288" y="3637"/>
                    <a:pt x="432" y="4165"/>
                    <a:pt x="648" y="4669"/>
                  </a:cubicBezTo>
                  <a:cubicBezTo>
                    <a:pt x="936" y="5293"/>
                    <a:pt x="1320" y="5917"/>
                    <a:pt x="1848" y="6349"/>
                  </a:cubicBezTo>
                  <a:cubicBezTo>
                    <a:pt x="2174" y="6601"/>
                    <a:pt x="2564" y="6752"/>
                    <a:pt x="2961" y="6752"/>
                  </a:cubicBezTo>
                  <a:cubicBezTo>
                    <a:pt x="3208" y="6752"/>
                    <a:pt x="3458" y="6694"/>
                    <a:pt x="3697" y="6565"/>
                  </a:cubicBezTo>
                  <a:cubicBezTo>
                    <a:pt x="5017" y="5845"/>
                    <a:pt x="4873" y="4021"/>
                    <a:pt x="4561" y="2749"/>
                  </a:cubicBezTo>
                  <a:cubicBezTo>
                    <a:pt x="4225" y="1501"/>
                    <a:pt x="3385" y="181"/>
                    <a:pt x="1993" y="13"/>
                  </a:cubicBezTo>
                  <a:cubicBezTo>
                    <a:pt x="1925" y="5"/>
                    <a:pt x="1857"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4"/>
            <p:cNvSpPr/>
            <p:nvPr/>
          </p:nvSpPr>
          <p:spPr>
            <a:xfrm>
              <a:off x="3447250" y="3740175"/>
              <a:ext cx="1825" cy="10825"/>
            </a:xfrm>
            <a:custGeom>
              <a:avLst/>
              <a:gdLst/>
              <a:ahLst/>
              <a:cxnLst/>
              <a:rect l="l" t="t" r="r" b="b"/>
              <a:pathLst>
                <a:path w="73" h="433" extrusionOk="0">
                  <a:moveTo>
                    <a:pt x="48" y="0"/>
                  </a:moveTo>
                  <a:cubicBezTo>
                    <a:pt x="24" y="144"/>
                    <a:pt x="0" y="288"/>
                    <a:pt x="0" y="432"/>
                  </a:cubicBezTo>
                  <a:lnTo>
                    <a:pt x="24" y="432"/>
                  </a:lnTo>
                  <a:cubicBezTo>
                    <a:pt x="24" y="360"/>
                    <a:pt x="24" y="312"/>
                    <a:pt x="24" y="264"/>
                  </a:cubicBezTo>
                  <a:cubicBezTo>
                    <a:pt x="48" y="168"/>
                    <a:pt x="48" y="96"/>
                    <a:pt x="72" y="24"/>
                  </a:cubicBezTo>
                  <a:cubicBezTo>
                    <a:pt x="72" y="24"/>
                    <a:pt x="72" y="0"/>
                    <a:pt x="48" y="0"/>
                  </a:cubicBezTo>
                  <a:close/>
                </a:path>
              </a:pathLst>
            </a:custGeom>
            <a:solidFill>
              <a:srgbClr val="9A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4"/>
            <p:cNvSpPr/>
            <p:nvPr/>
          </p:nvSpPr>
          <p:spPr>
            <a:xfrm>
              <a:off x="3452650" y="3777975"/>
              <a:ext cx="116425" cy="92875"/>
            </a:xfrm>
            <a:custGeom>
              <a:avLst/>
              <a:gdLst/>
              <a:ahLst/>
              <a:cxnLst/>
              <a:rect l="l" t="t" r="r" b="b"/>
              <a:pathLst>
                <a:path w="4657" h="3715" extrusionOk="0">
                  <a:moveTo>
                    <a:pt x="4369" y="0"/>
                  </a:moveTo>
                  <a:cubicBezTo>
                    <a:pt x="3529" y="192"/>
                    <a:pt x="2713" y="360"/>
                    <a:pt x="1873" y="432"/>
                  </a:cubicBezTo>
                  <a:cubicBezTo>
                    <a:pt x="1626" y="454"/>
                    <a:pt x="1341" y="475"/>
                    <a:pt x="1049" y="475"/>
                  </a:cubicBezTo>
                  <a:cubicBezTo>
                    <a:pt x="689" y="475"/>
                    <a:pt x="319" y="442"/>
                    <a:pt x="1" y="336"/>
                  </a:cubicBezTo>
                  <a:lnTo>
                    <a:pt x="1" y="336"/>
                  </a:lnTo>
                  <a:cubicBezTo>
                    <a:pt x="73" y="768"/>
                    <a:pt x="217" y="1224"/>
                    <a:pt x="409" y="1632"/>
                  </a:cubicBezTo>
                  <a:cubicBezTo>
                    <a:pt x="673" y="2256"/>
                    <a:pt x="1057" y="2880"/>
                    <a:pt x="1585" y="3288"/>
                  </a:cubicBezTo>
                  <a:cubicBezTo>
                    <a:pt x="1928" y="3557"/>
                    <a:pt x="2317" y="3714"/>
                    <a:pt x="2712" y="3714"/>
                  </a:cubicBezTo>
                  <a:cubicBezTo>
                    <a:pt x="2953" y="3714"/>
                    <a:pt x="3197" y="3656"/>
                    <a:pt x="3433" y="3529"/>
                  </a:cubicBezTo>
                  <a:cubicBezTo>
                    <a:pt x="4657" y="2856"/>
                    <a:pt x="4633" y="1224"/>
                    <a:pt x="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4"/>
            <p:cNvSpPr/>
            <p:nvPr/>
          </p:nvSpPr>
          <p:spPr>
            <a:xfrm>
              <a:off x="2998975" y="3718925"/>
              <a:ext cx="727400" cy="68675"/>
            </a:xfrm>
            <a:custGeom>
              <a:avLst/>
              <a:gdLst/>
              <a:ahLst/>
              <a:cxnLst/>
              <a:rect l="l" t="t" r="r" b="b"/>
              <a:pathLst>
                <a:path w="29096" h="2747" extrusionOk="0">
                  <a:moveTo>
                    <a:pt x="426" y="0"/>
                  </a:moveTo>
                  <a:cubicBezTo>
                    <a:pt x="173" y="0"/>
                    <a:pt x="1" y="390"/>
                    <a:pt x="290" y="514"/>
                  </a:cubicBezTo>
                  <a:cubicBezTo>
                    <a:pt x="1946" y="1354"/>
                    <a:pt x="3818" y="1618"/>
                    <a:pt x="5642" y="1858"/>
                  </a:cubicBezTo>
                  <a:cubicBezTo>
                    <a:pt x="7610" y="2146"/>
                    <a:pt x="9603" y="2338"/>
                    <a:pt x="11595" y="2506"/>
                  </a:cubicBezTo>
                  <a:cubicBezTo>
                    <a:pt x="13587" y="2650"/>
                    <a:pt x="15579" y="2722"/>
                    <a:pt x="17571" y="2746"/>
                  </a:cubicBezTo>
                  <a:cubicBezTo>
                    <a:pt x="19420" y="2746"/>
                    <a:pt x="21292" y="2746"/>
                    <a:pt x="23140" y="2554"/>
                  </a:cubicBezTo>
                  <a:cubicBezTo>
                    <a:pt x="24892" y="2362"/>
                    <a:pt x="26620" y="2002"/>
                    <a:pt x="28229" y="1234"/>
                  </a:cubicBezTo>
                  <a:cubicBezTo>
                    <a:pt x="28421" y="1138"/>
                    <a:pt x="28637" y="1042"/>
                    <a:pt x="28829" y="922"/>
                  </a:cubicBezTo>
                  <a:cubicBezTo>
                    <a:pt x="29095" y="778"/>
                    <a:pt x="28924" y="407"/>
                    <a:pt x="28673" y="407"/>
                  </a:cubicBezTo>
                  <a:cubicBezTo>
                    <a:pt x="28631" y="407"/>
                    <a:pt x="28586" y="418"/>
                    <a:pt x="28541" y="442"/>
                  </a:cubicBezTo>
                  <a:cubicBezTo>
                    <a:pt x="27028" y="1282"/>
                    <a:pt x="25348" y="1714"/>
                    <a:pt x="23644" y="1930"/>
                  </a:cubicBezTo>
                  <a:cubicBezTo>
                    <a:pt x="21868" y="2170"/>
                    <a:pt x="20068" y="2194"/>
                    <a:pt x="18268" y="2194"/>
                  </a:cubicBezTo>
                  <a:cubicBezTo>
                    <a:pt x="16299" y="2170"/>
                    <a:pt x="14331" y="2122"/>
                    <a:pt x="12363" y="1978"/>
                  </a:cubicBezTo>
                  <a:cubicBezTo>
                    <a:pt x="10419" y="1858"/>
                    <a:pt x="8474" y="1666"/>
                    <a:pt x="6530" y="1426"/>
                  </a:cubicBezTo>
                  <a:cubicBezTo>
                    <a:pt x="5594" y="1306"/>
                    <a:pt x="4658" y="1186"/>
                    <a:pt x="3722" y="1018"/>
                  </a:cubicBezTo>
                  <a:cubicBezTo>
                    <a:pt x="2858" y="850"/>
                    <a:pt x="1970" y="634"/>
                    <a:pt x="1130" y="298"/>
                  </a:cubicBezTo>
                  <a:cubicBezTo>
                    <a:pt x="938" y="226"/>
                    <a:pt x="746" y="130"/>
                    <a:pt x="554" y="34"/>
                  </a:cubicBezTo>
                  <a:cubicBezTo>
                    <a:pt x="510" y="10"/>
                    <a:pt x="467" y="0"/>
                    <a:pt x="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4" name="Google Shape;3164;p44"/>
          <p:cNvSpPr txBox="1">
            <a:spLocks noGrp="1"/>
          </p:cNvSpPr>
          <p:nvPr>
            <p:ph type="title"/>
          </p:nvPr>
        </p:nvSpPr>
        <p:spPr>
          <a:xfrm>
            <a:off x="0" y="971351"/>
            <a:ext cx="9144000" cy="6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smtClean="0">
                <a:latin typeface="+mj-lt"/>
              </a:rPr>
              <a:t>3. TIẾT KIỆM NĂNG LƯỢNG</a:t>
            </a:r>
            <a:endParaRPr sz="3000" dirty="0">
              <a:latin typeface="+mj-lt"/>
            </a:endParaRPr>
          </a:p>
        </p:txBody>
      </p:sp>
      <p:sp>
        <p:nvSpPr>
          <p:cNvPr id="116" name="Google Shape;3164;p44"/>
          <p:cNvSpPr txBox="1">
            <a:spLocks/>
          </p:cNvSpPr>
          <p:nvPr/>
        </p:nvSpPr>
        <p:spPr>
          <a:xfrm>
            <a:off x="0" y="1527815"/>
            <a:ext cx="9144000" cy="67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enk One"/>
              <a:buNone/>
              <a:defRPr sz="36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ctr"/>
            <a:r>
              <a:rPr lang="en-US" sz="2800" dirty="0" smtClean="0">
                <a:latin typeface="+mn-lt"/>
              </a:rPr>
              <a:t>a. Tìm hiểu về các hoạt động sử dụng năng lượng</a:t>
            </a:r>
            <a:endParaRPr lang="vi-VN" sz="2800" dirty="0">
              <a:latin typeface="+mn-lt"/>
            </a:endParaRPr>
          </a:p>
        </p:txBody>
      </p:sp>
      <p:pic>
        <p:nvPicPr>
          <p:cNvPr id="117" name="Picture 5">
            <a:extLst>
              <a:ext uri="{FF2B5EF4-FFF2-40B4-BE49-F238E27FC236}">
                <a16:creationId xmlns:a16="http://schemas.microsoft.com/office/drawing/2014/main" xmlns="" id="{C4A9B69A-9205-4380-A5A5-408C07593A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468674" y="2196782"/>
            <a:ext cx="2206652" cy="2972355"/>
          </a:xfrm>
          <a:prstGeom prst="rect">
            <a:avLst/>
          </a:prstGeom>
        </p:spPr>
      </p:pic>
    </p:spTree>
    <p:extLst>
      <p:ext uri="{BB962C8B-B14F-4D97-AF65-F5344CB8AC3E}">
        <p14:creationId xmlns:p14="http://schemas.microsoft.com/office/powerpoint/2010/main" val="64127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64"/>
                                        </p:tgtEl>
                                        <p:attrNameLst>
                                          <p:attrName>style.visibility</p:attrName>
                                        </p:attrNameLst>
                                      </p:cBhvr>
                                      <p:to>
                                        <p:strVal val="visible"/>
                                      </p:to>
                                    </p:set>
                                    <p:animEffect transition="in" filter="barn(inVertical)">
                                      <p:cBhvr>
                                        <p:cTn id="7" dur="500"/>
                                        <p:tgtEl>
                                          <p:spTgt spid="31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6">
                                            <p:txEl>
                                              <p:pRg st="0" end="0"/>
                                            </p:txEl>
                                          </p:spTgt>
                                        </p:tgtEl>
                                        <p:attrNameLst>
                                          <p:attrName>style.visibility</p:attrName>
                                        </p:attrNameLst>
                                      </p:cBhvr>
                                      <p:to>
                                        <p:strVal val="visible"/>
                                      </p:to>
                                    </p:set>
                                    <p:animEffect transition="in" filter="barn(inVertical)">
                                      <p:cBhvr>
                                        <p:cTn id="12" dur="500"/>
                                        <p:tgtEl>
                                          <p:spTgt spid="1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48"/>
        <p:cNvGrpSpPr/>
        <p:nvPr/>
      </p:nvGrpSpPr>
      <p:grpSpPr>
        <a:xfrm>
          <a:off x="0" y="0"/>
          <a:ext cx="0" cy="0"/>
          <a:chOff x="0" y="0"/>
          <a:chExt cx="0" cy="0"/>
        </a:xfrm>
      </p:grpSpPr>
      <p:sp>
        <p:nvSpPr>
          <p:cNvPr id="7" name="Google Shape;4051;p64"/>
          <p:cNvSpPr txBox="1">
            <a:spLocks noGrp="1"/>
          </p:cNvSpPr>
          <p:nvPr>
            <p:ph type="title"/>
          </p:nvPr>
        </p:nvSpPr>
        <p:spPr>
          <a:xfrm>
            <a:off x="0" y="534527"/>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Thảo luận và trả lời câu hỏi</a:t>
            </a:r>
            <a:endParaRPr dirty="0">
              <a:latin typeface="+mj-lt"/>
            </a:endParaRPr>
          </a:p>
        </p:txBody>
      </p:sp>
      <p:pic>
        <p:nvPicPr>
          <p:cNvPr id="8"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259672" flipH="1">
            <a:off x="369005" y="2174289"/>
            <a:ext cx="1182834" cy="1250702"/>
          </a:xfrm>
          <a:prstGeom prst="rect">
            <a:avLst/>
          </a:prstGeom>
        </p:spPr>
      </p:pic>
      <p:sp>
        <p:nvSpPr>
          <p:cNvPr id="9" name="TextBox 33"/>
          <p:cNvSpPr txBox="1"/>
          <p:nvPr/>
        </p:nvSpPr>
        <p:spPr>
          <a:xfrm>
            <a:off x="427403" y="2309272"/>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3 phút </a:t>
            </a:r>
            <a:endParaRPr lang="en-US" sz="2400" dirty="0">
              <a:solidFill>
                <a:srgbClr val="000000"/>
              </a:solidFill>
              <a:latin typeface="Arial" panose="020B0604020202020204" pitchFamily="34" charset="0"/>
              <a:cs typeface="Arial" panose="020B0604020202020204" pitchFamily="34" charset="0"/>
            </a:endParaRPr>
          </a:p>
        </p:txBody>
      </p:sp>
      <p:sp>
        <p:nvSpPr>
          <p:cNvPr id="3" name="Rectangle 2"/>
          <p:cNvSpPr/>
          <p:nvPr/>
        </p:nvSpPr>
        <p:spPr>
          <a:xfrm>
            <a:off x="1688122" y="1082086"/>
            <a:ext cx="6217921" cy="877613"/>
          </a:xfrm>
          <a:prstGeom prst="rect">
            <a:avLst/>
          </a:prstGeom>
        </p:spPr>
        <p:txBody>
          <a:bodyPr wrap="square">
            <a:spAutoFit/>
          </a:bodyPr>
          <a:lstStyle/>
          <a:p>
            <a:pPr algn="just">
              <a:lnSpc>
                <a:spcPts val="3200"/>
              </a:lnSpc>
            </a:pPr>
            <a:r>
              <a:rPr lang="vi-VN" sz="2300" dirty="0">
                <a:latin typeface="+mn-lt"/>
                <a:ea typeface="Calibri" panose="020F0502020204030204" pitchFamily="34" charset="0"/>
              </a:rPr>
              <a:t>Những hoạt động nào </a:t>
            </a:r>
            <a:r>
              <a:rPr lang="vi-VN" sz="2300" dirty="0" smtClean="0">
                <a:latin typeface="+mn-lt"/>
                <a:ea typeface="Calibri" panose="020F0502020204030204" pitchFamily="34" charset="0"/>
              </a:rPr>
              <a:t>ở</a:t>
            </a:r>
            <a:r>
              <a:rPr lang="en-US" sz="2300" dirty="0" smtClean="0">
                <a:latin typeface="+mn-lt"/>
                <a:ea typeface="Calibri" panose="020F0502020204030204" pitchFamily="34" charset="0"/>
              </a:rPr>
              <a:t> </a:t>
            </a:r>
            <a:r>
              <a:rPr lang="vi-VN" sz="2300" dirty="0" smtClean="0">
                <a:latin typeface="+mn-lt"/>
                <a:ea typeface="Calibri" panose="020F0502020204030204" pitchFamily="34" charset="0"/>
              </a:rPr>
              <a:t>sử </a:t>
            </a:r>
            <a:r>
              <a:rPr lang="vi-VN" sz="2300" dirty="0">
                <a:latin typeface="+mn-lt"/>
                <a:ea typeface="Calibri" panose="020F0502020204030204" pitchFamily="34" charset="0"/>
              </a:rPr>
              <a:t>dụng năng lượng hiệu quả và không hiệu quả? Vì sao?</a:t>
            </a:r>
            <a:endParaRPr lang="en-US" sz="2300" dirty="0">
              <a:latin typeface="+mn-lt"/>
            </a:endParaRPr>
          </a:p>
        </p:txBody>
      </p:sp>
      <p:pic>
        <p:nvPicPr>
          <p:cNvPr id="10" name="Picture 9"/>
          <p:cNvPicPr>
            <a:picLocks noChangeAspect="1"/>
          </p:cNvPicPr>
          <p:nvPr/>
        </p:nvPicPr>
        <p:blipFill>
          <a:blip r:embed="rId5"/>
          <a:stretch>
            <a:fillRect/>
          </a:stretch>
        </p:blipFill>
        <p:spPr>
          <a:xfrm>
            <a:off x="1610750" y="1959699"/>
            <a:ext cx="6217921" cy="3041366"/>
          </a:xfrm>
          <a:prstGeom prst="rect">
            <a:avLst/>
          </a:prstGeom>
        </p:spPr>
      </p:pic>
    </p:spTree>
    <p:extLst>
      <p:ext uri="{BB962C8B-B14F-4D97-AF65-F5344CB8AC3E}">
        <p14:creationId xmlns:p14="http://schemas.microsoft.com/office/powerpoint/2010/main" val="259235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73"/>
        <p:cNvGrpSpPr/>
        <p:nvPr/>
      </p:nvGrpSpPr>
      <p:grpSpPr>
        <a:xfrm>
          <a:off x="0" y="0"/>
          <a:ext cx="0" cy="0"/>
          <a:chOff x="0" y="0"/>
          <a:chExt cx="0" cy="0"/>
        </a:xfrm>
      </p:grpSpPr>
      <p:sp>
        <p:nvSpPr>
          <p:cNvPr id="4175" name="Google Shape;4175;p70"/>
          <p:cNvSpPr/>
          <p:nvPr/>
        </p:nvSpPr>
        <p:spPr>
          <a:xfrm>
            <a:off x="2943642" y="726881"/>
            <a:ext cx="3172510" cy="893298"/>
          </a:xfrm>
          <a:prstGeom prst="roundRect">
            <a:avLst>
              <a:gd name="adj" fmla="val 45001"/>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70"/>
          <p:cNvSpPr/>
          <p:nvPr/>
        </p:nvSpPr>
        <p:spPr>
          <a:xfrm>
            <a:off x="2943642" y="2921295"/>
            <a:ext cx="1998607" cy="3368751"/>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051;p64"/>
          <p:cNvSpPr txBox="1">
            <a:spLocks noGrp="1"/>
          </p:cNvSpPr>
          <p:nvPr>
            <p:ph type="title"/>
          </p:nvPr>
        </p:nvSpPr>
        <p:spPr>
          <a:xfrm>
            <a:off x="2894405" y="887180"/>
            <a:ext cx="3104853" cy="572700"/>
          </a:xfrm>
          <a:prstGeom prst="rect">
            <a:avLst/>
          </a:prstGeom>
        </p:spPr>
        <p:txBody>
          <a:bodyPr spcFirstLastPara="1" wrap="square" lIns="91425" tIns="91425" rIns="91425" bIns="91425" anchor="ctr" anchorCtr="0">
            <a:noAutofit/>
          </a:bodyPr>
          <a:lstStyle/>
          <a:p>
            <a:pPr marL="0" lvl="0" indent="0" algn="ctr" rtl="0">
              <a:lnSpc>
                <a:spcPts val="3200"/>
              </a:lnSpc>
              <a:spcBef>
                <a:spcPts val="0"/>
              </a:spcBef>
              <a:spcAft>
                <a:spcPts val="0"/>
              </a:spcAft>
              <a:buNone/>
            </a:pPr>
            <a:r>
              <a:rPr lang="en" sz="2400" b="0" dirty="0" smtClean="0">
                <a:latin typeface="+mj-lt"/>
              </a:rPr>
              <a:t>Hoạt động sử dụng năng lượng hiệu quả</a:t>
            </a:r>
            <a:endParaRPr sz="2400" b="0" dirty="0">
              <a:latin typeface="+mj-lt"/>
            </a:endParaRPr>
          </a:p>
        </p:txBody>
      </p:sp>
      <p:sp>
        <p:nvSpPr>
          <p:cNvPr id="3" name="Rectangle 2"/>
          <p:cNvSpPr/>
          <p:nvPr/>
        </p:nvSpPr>
        <p:spPr>
          <a:xfrm>
            <a:off x="1611815" y="1927275"/>
            <a:ext cx="7645699" cy="2144177"/>
          </a:xfrm>
          <a:prstGeom prst="rect">
            <a:avLst/>
          </a:prstGeom>
        </p:spPr>
        <p:txBody>
          <a:bodyPr wrap="square">
            <a:spAutoFit/>
          </a:bodyPr>
          <a:lstStyle/>
          <a:p>
            <a:pPr marL="342900" indent="-342900" algn="just">
              <a:lnSpc>
                <a:spcPts val="3200"/>
              </a:lnSpc>
              <a:buFont typeface="Arial" panose="020B0604020202020204" pitchFamily="34" charset="0"/>
              <a:buChar char="•"/>
            </a:pPr>
            <a:r>
              <a:rPr lang="fr-FR" sz="2200" dirty="0">
                <a:latin typeface="+mn-lt"/>
                <a:ea typeface="Calibri" panose="020F0502020204030204" pitchFamily="34" charset="0"/>
              </a:rPr>
              <a:t>Tắt các thiết bị điện khi không sử </a:t>
            </a:r>
            <a:r>
              <a:rPr lang="fr-FR" sz="2200" dirty="0" smtClean="0">
                <a:latin typeface="+mn-lt"/>
                <a:ea typeface="Calibri" panose="020F0502020204030204" pitchFamily="34" charset="0"/>
              </a:rPr>
              <a:t>dụng</a:t>
            </a:r>
          </a:p>
          <a:p>
            <a:pPr marL="342900" indent="-342900" algn="just">
              <a:lnSpc>
                <a:spcPts val="3200"/>
              </a:lnSpc>
              <a:buFont typeface="Arial" panose="020B0604020202020204" pitchFamily="34" charset="0"/>
              <a:buChar char="•"/>
            </a:pPr>
            <a:r>
              <a:rPr lang="fr-FR" sz="2200" dirty="0" smtClean="0">
                <a:latin typeface="+mn-lt"/>
                <a:ea typeface="Calibri" panose="020F0502020204030204" pitchFamily="34" charset="0"/>
              </a:rPr>
              <a:t> </a:t>
            </a:r>
            <a:r>
              <a:rPr lang="fr-FR" sz="2200" dirty="0">
                <a:latin typeface="+mn-lt"/>
                <a:ea typeface="Calibri" panose="020F0502020204030204" pitchFamily="34" charset="0"/>
              </a:rPr>
              <a:t>Đ</a:t>
            </a:r>
            <a:r>
              <a:rPr lang="fr-FR" sz="2200" dirty="0" smtClean="0">
                <a:latin typeface="+mn-lt"/>
                <a:ea typeface="Calibri" panose="020F0502020204030204" pitchFamily="34" charset="0"/>
              </a:rPr>
              <a:t>ể </a:t>
            </a:r>
            <a:r>
              <a:rPr lang="fr-FR" sz="2200" dirty="0">
                <a:latin typeface="+mn-lt"/>
                <a:ea typeface="Calibri" panose="020F0502020204030204" pitchFamily="34" charset="0"/>
              </a:rPr>
              <a:t>điều hoà ở mức trên 20 °</a:t>
            </a:r>
            <a:r>
              <a:rPr lang="fr-FR" sz="2200" dirty="0" smtClean="0">
                <a:latin typeface="+mn-lt"/>
                <a:ea typeface="Calibri" panose="020F0502020204030204" pitchFamily="34" charset="0"/>
              </a:rPr>
              <a:t>C</a:t>
            </a:r>
          </a:p>
          <a:p>
            <a:pPr marL="342900" indent="-342900" algn="just">
              <a:lnSpc>
                <a:spcPts val="3200"/>
              </a:lnSpc>
              <a:buFont typeface="Arial" panose="020B0604020202020204" pitchFamily="34" charset="0"/>
              <a:buChar char="•"/>
            </a:pPr>
            <a:r>
              <a:rPr lang="fr-FR" sz="2200" dirty="0">
                <a:latin typeface="+mn-lt"/>
                <a:ea typeface="Calibri" panose="020F0502020204030204" pitchFamily="34" charset="0"/>
              </a:rPr>
              <a:t>C</a:t>
            </a:r>
            <a:r>
              <a:rPr lang="fr-FR" sz="2200" dirty="0" smtClean="0">
                <a:latin typeface="+mn-lt"/>
                <a:ea typeface="Calibri" panose="020F0502020204030204" pitchFamily="34" charset="0"/>
              </a:rPr>
              <a:t>hỉ </a:t>
            </a:r>
            <a:r>
              <a:rPr lang="fr-FR" sz="2200" dirty="0">
                <a:latin typeface="+mn-lt"/>
                <a:ea typeface="Calibri" panose="020F0502020204030204" pitchFamily="34" charset="0"/>
              </a:rPr>
              <a:t>dùng máy giặt khi có đủ lượng quần áo để </a:t>
            </a:r>
            <a:r>
              <a:rPr lang="fr-FR" sz="2200" dirty="0" smtClean="0">
                <a:latin typeface="+mn-lt"/>
                <a:ea typeface="Calibri" panose="020F0502020204030204" pitchFamily="34" charset="0"/>
              </a:rPr>
              <a:t>giặt</a:t>
            </a:r>
          </a:p>
          <a:p>
            <a:pPr marL="342900" indent="-342900" algn="just">
              <a:lnSpc>
                <a:spcPts val="3200"/>
              </a:lnSpc>
              <a:buFont typeface="Arial" panose="020B0604020202020204" pitchFamily="34" charset="0"/>
              <a:buChar char="•"/>
            </a:pPr>
            <a:r>
              <a:rPr lang="fr-FR" sz="2200" dirty="0" smtClean="0">
                <a:latin typeface="+mn-lt"/>
                <a:ea typeface="Calibri" panose="020F0502020204030204" pitchFamily="34" charset="0"/>
              </a:rPr>
              <a:t> Sử </a:t>
            </a:r>
            <a:r>
              <a:rPr lang="fr-FR" sz="2200" dirty="0">
                <a:latin typeface="+mn-lt"/>
                <a:ea typeface="Calibri" panose="020F0502020204030204" pitchFamily="34" charset="0"/>
              </a:rPr>
              <a:t>dụng nước với một lượng vừa đủ </a:t>
            </a:r>
            <a:r>
              <a:rPr lang="fr-FR" sz="2200" dirty="0" smtClean="0">
                <a:latin typeface="+mn-lt"/>
                <a:ea typeface="Calibri" panose="020F0502020204030204" pitchFamily="34" charset="0"/>
              </a:rPr>
              <a:t>nhu cầu</a:t>
            </a:r>
          </a:p>
          <a:p>
            <a:pPr marL="342900" indent="-342900" algn="just">
              <a:lnSpc>
                <a:spcPts val="3200"/>
              </a:lnSpc>
              <a:buFont typeface="Arial" panose="020B0604020202020204" pitchFamily="34" charset="0"/>
              <a:buChar char="•"/>
            </a:pPr>
            <a:r>
              <a:rPr lang="fr-FR" sz="2200" dirty="0" smtClean="0">
                <a:latin typeface="+mn-lt"/>
                <a:ea typeface="Calibri" panose="020F0502020204030204" pitchFamily="34" charset="0"/>
              </a:rPr>
              <a:t> Sử </a:t>
            </a:r>
            <a:r>
              <a:rPr lang="fr-FR" sz="2200" dirty="0">
                <a:latin typeface="+mn-lt"/>
                <a:ea typeface="Calibri" panose="020F0502020204030204" pitchFamily="34" charset="0"/>
              </a:rPr>
              <a:t>dụng điện mặt trời trong trường học.</a:t>
            </a:r>
            <a:endParaRPr lang="en-US" sz="2200" dirty="0">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arn(inVertical)">
                                      <p:cBhvr>
                                        <p:cTn id="7" dur="500"/>
                                        <p:tgtEl>
                                          <p:spTgt spid="13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175"/>
                                        </p:tgtEl>
                                        <p:attrNameLst>
                                          <p:attrName>style.visibility</p:attrName>
                                        </p:attrNameLst>
                                      </p:cBhvr>
                                      <p:to>
                                        <p:strVal val="visible"/>
                                      </p:to>
                                    </p:set>
                                    <p:animEffect transition="in" filter="barn(inVertical)">
                                      <p:cBhvr>
                                        <p:cTn id="10" dur="500"/>
                                        <p:tgtEl>
                                          <p:spTgt spid="417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5" grpId="0" animBg="1"/>
      <p:bldP spid="136"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73"/>
        <p:cNvGrpSpPr/>
        <p:nvPr/>
      </p:nvGrpSpPr>
      <p:grpSpPr>
        <a:xfrm>
          <a:off x="0" y="0"/>
          <a:ext cx="0" cy="0"/>
          <a:chOff x="0" y="0"/>
          <a:chExt cx="0" cy="0"/>
        </a:xfrm>
      </p:grpSpPr>
      <p:sp>
        <p:nvSpPr>
          <p:cNvPr id="4175" name="Google Shape;4175;p70"/>
          <p:cNvSpPr/>
          <p:nvPr/>
        </p:nvSpPr>
        <p:spPr>
          <a:xfrm>
            <a:off x="2229729" y="726881"/>
            <a:ext cx="4529797" cy="893298"/>
          </a:xfrm>
          <a:prstGeom prst="roundRect">
            <a:avLst>
              <a:gd name="adj" fmla="val 45001"/>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70"/>
          <p:cNvSpPr/>
          <p:nvPr/>
        </p:nvSpPr>
        <p:spPr>
          <a:xfrm>
            <a:off x="2943642" y="2921295"/>
            <a:ext cx="1998607" cy="3368751"/>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051;p64"/>
          <p:cNvSpPr txBox="1">
            <a:spLocks noGrp="1"/>
          </p:cNvSpPr>
          <p:nvPr>
            <p:ph type="title"/>
          </p:nvPr>
        </p:nvSpPr>
        <p:spPr>
          <a:xfrm>
            <a:off x="2307102" y="887180"/>
            <a:ext cx="4403187" cy="572700"/>
          </a:xfrm>
          <a:prstGeom prst="rect">
            <a:avLst/>
          </a:prstGeom>
        </p:spPr>
        <p:txBody>
          <a:bodyPr spcFirstLastPara="1" wrap="square" lIns="91425" tIns="91425" rIns="91425" bIns="91425" anchor="ctr" anchorCtr="0">
            <a:noAutofit/>
          </a:bodyPr>
          <a:lstStyle/>
          <a:p>
            <a:pPr marL="0" lvl="0" indent="0" algn="ctr" rtl="0">
              <a:lnSpc>
                <a:spcPts val="3200"/>
              </a:lnSpc>
              <a:spcBef>
                <a:spcPts val="0"/>
              </a:spcBef>
              <a:spcAft>
                <a:spcPts val="0"/>
              </a:spcAft>
              <a:buNone/>
            </a:pPr>
            <a:r>
              <a:rPr lang="en" sz="2400" b="0" dirty="0" smtClean="0">
                <a:latin typeface="+mj-lt"/>
              </a:rPr>
              <a:t>Hoạt động sử dụng năng lượng không hiệu quả</a:t>
            </a:r>
            <a:endParaRPr sz="2400" b="0" dirty="0">
              <a:latin typeface="+mj-lt"/>
            </a:endParaRPr>
          </a:p>
        </p:txBody>
      </p:sp>
      <p:sp>
        <p:nvSpPr>
          <p:cNvPr id="3" name="Rectangle 2"/>
          <p:cNvSpPr/>
          <p:nvPr/>
        </p:nvSpPr>
        <p:spPr>
          <a:xfrm>
            <a:off x="890267" y="1941342"/>
            <a:ext cx="8103963" cy="2554545"/>
          </a:xfrm>
          <a:prstGeom prst="rect">
            <a:avLst/>
          </a:prstGeom>
        </p:spPr>
        <p:txBody>
          <a:bodyPr wrap="square">
            <a:spAutoFit/>
          </a:bodyPr>
          <a:lstStyle/>
          <a:p>
            <a:pPr marL="342900" indent="-342900" algn="just">
              <a:lnSpc>
                <a:spcPts val="3200"/>
              </a:lnSpc>
              <a:buFont typeface="Arial" panose="020B0604020202020204" pitchFamily="34" charset="0"/>
              <a:buChar char="•"/>
            </a:pPr>
            <a:r>
              <a:rPr lang="vi-VN" sz="2200" dirty="0">
                <a:latin typeface="+mn-lt"/>
                <a:ea typeface="Calibri" panose="020F0502020204030204" pitchFamily="34" charset="0"/>
              </a:rPr>
              <a:t>Để các thực phẩm có nhiệt độ cao (còn nóng) vào tủ </a:t>
            </a:r>
            <a:r>
              <a:rPr lang="vi-VN" sz="2200" dirty="0" smtClean="0">
                <a:latin typeface="+mn-lt"/>
                <a:ea typeface="Calibri" panose="020F0502020204030204" pitchFamily="34" charset="0"/>
              </a:rPr>
              <a:t>lạnh</a:t>
            </a:r>
            <a:endParaRPr lang="en-US" sz="2200" dirty="0" smtClean="0">
              <a:latin typeface="+mn-lt"/>
              <a:ea typeface="Calibri" panose="020F0502020204030204" pitchFamily="34" charset="0"/>
            </a:endParaRPr>
          </a:p>
          <a:p>
            <a:pPr marL="342900" indent="-342900" algn="just">
              <a:lnSpc>
                <a:spcPts val="3200"/>
              </a:lnSpc>
              <a:buFont typeface="Arial" panose="020B0604020202020204" pitchFamily="34" charset="0"/>
              <a:buChar char="•"/>
            </a:pPr>
            <a:r>
              <a:rPr lang="en-US" sz="2200" dirty="0" smtClean="0">
                <a:latin typeface="+mn-lt"/>
                <a:ea typeface="Calibri" panose="020F0502020204030204" pitchFamily="34" charset="0"/>
              </a:rPr>
              <a:t>N</a:t>
            </a:r>
            <a:r>
              <a:rPr lang="vi-VN" sz="2200" dirty="0" smtClean="0">
                <a:latin typeface="+mn-lt"/>
                <a:ea typeface="Calibri" panose="020F0502020204030204" pitchFamily="34" charset="0"/>
              </a:rPr>
              <a:t>gắt </a:t>
            </a:r>
            <a:r>
              <a:rPr lang="vi-VN" sz="2200" dirty="0">
                <a:latin typeface="+mn-lt"/>
                <a:ea typeface="Calibri" panose="020F0502020204030204" pitchFamily="34" charset="0"/>
              </a:rPr>
              <a:t>tủ lạnh ra khỏi nguồn điện khi nhiệt độ </a:t>
            </a:r>
            <a:r>
              <a:rPr lang="en-US" sz="2200" dirty="0" smtClean="0">
                <a:latin typeface="+mn-lt"/>
                <a:ea typeface="Calibri" panose="020F0502020204030204" pitchFamily="34" charset="0"/>
              </a:rPr>
              <a:t>ổ</a:t>
            </a:r>
            <a:r>
              <a:rPr lang="vi-VN" sz="2200" dirty="0" smtClean="0">
                <a:latin typeface="+mn-lt"/>
                <a:ea typeface="Calibri" panose="020F0502020204030204" pitchFamily="34" charset="0"/>
              </a:rPr>
              <a:t>n định</a:t>
            </a:r>
            <a:endParaRPr lang="en-US" sz="2200" dirty="0" smtClean="0">
              <a:latin typeface="+mn-lt"/>
              <a:ea typeface="Calibri" panose="020F0502020204030204" pitchFamily="34" charset="0"/>
            </a:endParaRPr>
          </a:p>
          <a:p>
            <a:pPr marL="342900" indent="-342900" algn="just">
              <a:lnSpc>
                <a:spcPts val="3200"/>
              </a:lnSpc>
              <a:buFont typeface="Arial" panose="020B0604020202020204" pitchFamily="34" charset="0"/>
              <a:buChar char="•"/>
            </a:pPr>
            <a:r>
              <a:rPr lang="en-US" sz="2200" dirty="0">
                <a:latin typeface="+mn-lt"/>
                <a:ea typeface="Calibri" panose="020F0502020204030204" pitchFamily="34" charset="0"/>
              </a:rPr>
              <a:t>B</a:t>
            </a:r>
            <a:r>
              <a:rPr lang="vi-VN" sz="2200" dirty="0" smtClean="0">
                <a:latin typeface="+mn-lt"/>
                <a:ea typeface="Calibri" panose="020F0502020204030204" pitchFamily="34" charset="0"/>
              </a:rPr>
              <a:t>ật </a:t>
            </a:r>
            <a:r>
              <a:rPr lang="vi-VN" sz="2200" dirty="0">
                <a:latin typeface="+mn-lt"/>
                <a:ea typeface="Calibri" panose="020F0502020204030204" pitchFamily="34" charset="0"/>
              </a:rPr>
              <a:t>lò vi sóng trong phòng có máy </a:t>
            </a:r>
            <a:r>
              <a:rPr lang="vi-VN" sz="2200" dirty="0" smtClean="0">
                <a:latin typeface="+mn-lt"/>
                <a:ea typeface="Calibri" panose="020F0502020204030204" pitchFamily="34" charset="0"/>
              </a:rPr>
              <a:t>lạnh</a:t>
            </a:r>
            <a:endParaRPr lang="en-US" sz="2200" dirty="0" smtClean="0">
              <a:latin typeface="+mn-lt"/>
              <a:ea typeface="Calibri" panose="020F0502020204030204" pitchFamily="34" charset="0"/>
            </a:endParaRPr>
          </a:p>
          <a:p>
            <a:pPr marL="342900" indent="-342900" algn="just">
              <a:lnSpc>
                <a:spcPts val="3200"/>
              </a:lnSpc>
              <a:buFont typeface="Arial" panose="020B0604020202020204" pitchFamily="34" charset="0"/>
              <a:buChar char="•"/>
            </a:pPr>
            <a:r>
              <a:rPr lang="en-US" sz="2200" dirty="0">
                <a:latin typeface="+mn-lt"/>
                <a:ea typeface="Calibri" panose="020F0502020204030204" pitchFamily="34" charset="0"/>
              </a:rPr>
              <a:t>S</a:t>
            </a:r>
            <a:r>
              <a:rPr lang="vi-VN" sz="2200" dirty="0" smtClean="0">
                <a:latin typeface="+mn-lt"/>
                <a:ea typeface="Calibri" panose="020F0502020204030204" pitchFamily="34" charset="0"/>
              </a:rPr>
              <a:t>ử </a:t>
            </a:r>
            <a:r>
              <a:rPr lang="vi-VN" sz="2200" dirty="0">
                <a:latin typeface="+mn-lt"/>
                <a:ea typeface="Calibri" panose="020F0502020204030204" pitchFamily="34" charset="0"/>
              </a:rPr>
              <a:t>dụng bóng đèn dây tóc thay vì bóng đèn </a:t>
            </a:r>
            <a:r>
              <a:rPr lang="vi-VN" sz="2200" dirty="0" smtClean="0">
                <a:latin typeface="+mn-lt"/>
                <a:ea typeface="Calibri" panose="020F0502020204030204" pitchFamily="34" charset="0"/>
              </a:rPr>
              <a:t>LED</a:t>
            </a:r>
            <a:endParaRPr lang="en-US" sz="2200" dirty="0" smtClean="0">
              <a:latin typeface="+mn-lt"/>
              <a:ea typeface="Calibri" panose="020F0502020204030204" pitchFamily="34" charset="0"/>
            </a:endParaRPr>
          </a:p>
          <a:p>
            <a:pPr marL="342900" indent="-342900" algn="just">
              <a:lnSpc>
                <a:spcPts val="3200"/>
              </a:lnSpc>
              <a:buFont typeface="Arial" panose="020B0604020202020204" pitchFamily="34" charset="0"/>
              <a:buChar char="•"/>
            </a:pPr>
            <a:r>
              <a:rPr lang="en-US" sz="2200" dirty="0" smtClean="0">
                <a:latin typeface="+mn-lt"/>
                <a:ea typeface="Calibri" panose="020F0502020204030204" pitchFamily="34" charset="0"/>
              </a:rPr>
              <a:t>K</a:t>
            </a:r>
            <a:r>
              <a:rPr lang="vi-VN" sz="2200" dirty="0" smtClean="0">
                <a:latin typeface="+mn-lt"/>
                <a:ea typeface="Calibri" panose="020F0502020204030204" pitchFamily="34" charset="0"/>
              </a:rPr>
              <a:t>hi </a:t>
            </a:r>
            <a:r>
              <a:rPr lang="vi-VN" sz="2200" dirty="0">
                <a:latin typeface="+mn-lt"/>
                <a:ea typeface="Calibri" panose="020F0502020204030204" pitchFamily="34" charset="0"/>
              </a:rPr>
              <a:t>không sử dụng các thiết bị như máy tính, </a:t>
            </a:r>
            <a:r>
              <a:rPr lang="vi-VN" sz="2200" dirty="0" smtClean="0">
                <a:latin typeface="+mn-lt"/>
                <a:ea typeface="Calibri" panose="020F0502020204030204" pitchFamily="34" charset="0"/>
              </a:rPr>
              <a:t>t</a:t>
            </a:r>
            <a:r>
              <a:rPr lang="en-US" sz="2200" dirty="0" smtClean="0">
                <a:latin typeface="+mn-lt"/>
                <a:ea typeface="Calibri" panose="020F0502020204030204" pitchFamily="34" charset="0"/>
              </a:rPr>
              <a:t>i</a:t>
            </a:r>
            <a:r>
              <a:rPr lang="vi-VN" sz="2200" dirty="0" smtClean="0">
                <a:latin typeface="+mn-lt"/>
                <a:ea typeface="Calibri" panose="020F0502020204030204" pitchFamily="34" charset="0"/>
              </a:rPr>
              <a:t> v</a:t>
            </a:r>
            <a:r>
              <a:rPr lang="en-US" sz="2200" dirty="0" smtClean="0">
                <a:latin typeface="+mn-lt"/>
                <a:ea typeface="Calibri" panose="020F0502020204030204" pitchFamily="34" charset="0"/>
              </a:rPr>
              <a:t>i</a:t>
            </a:r>
            <a:r>
              <a:rPr lang="vi-VN" sz="2200" dirty="0" smtClean="0">
                <a:latin typeface="+mn-lt"/>
                <a:ea typeface="Calibri" panose="020F0502020204030204" pitchFamily="34" charset="0"/>
              </a:rPr>
              <a:t>, </a:t>
            </a:r>
            <a:r>
              <a:rPr lang="vi-VN" sz="2200" dirty="0">
                <a:latin typeface="+mn-lt"/>
                <a:ea typeface="Calibri" panose="020F0502020204030204" pitchFamily="34" charset="0"/>
              </a:rPr>
              <a:t>... nên để ở chế độ chờ.</a:t>
            </a:r>
            <a:endParaRPr lang="en-US" sz="2200" dirty="0">
              <a:latin typeface="+mn-lt"/>
              <a:ea typeface="Calibri" panose="020F0502020204030204" pitchFamily="34" charset="0"/>
            </a:endParaRPr>
          </a:p>
        </p:txBody>
      </p:sp>
    </p:spTree>
    <p:extLst>
      <p:ext uri="{BB962C8B-B14F-4D97-AF65-F5344CB8AC3E}">
        <p14:creationId xmlns:p14="http://schemas.microsoft.com/office/powerpoint/2010/main" val="269915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arn(inVertical)">
                                      <p:cBhvr>
                                        <p:cTn id="7" dur="500"/>
                                        <p:tgtEl>
                                          <p:spTgt spid="13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175"/>
                                        </p:tgtEl>
                                        <p:attrNameLst>
                                          <p:attrName>style.visibility</p:attrName>
                                        </p:attrNameLst>
                                      </p:cBhvr>
                                      <p:to>
                                        <p:strVal val="visible"/>
                                      </p:to>
                                    </p:set>
                                    <p:animEffect transition="in" filter="barn(inVertical)">
                                      <p:cBhvr>
                                        <p:cTn id="10" dur="500"/>
                                        <p:tgtEl>
                                          <p:spTgt spid="417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5" grpId="0" animBg="1"/>
      <p:bldP spid="136"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26"/>
        <p:cNvGrpSpPr/>
        <p:nvPr/>
      </p:nvGrpSpPr>
      <p:grpSpPr>
        <a:xfrm>
          <a:off x="0" y="0"/>
          <a:ext cx="0" cy="0"/>
          <a:chOff x="0" y="0"/>
          <a:chExt cx="0" cy="0"/>
        </a:xfrm>
      </p:grpSpPr>
      <p:sp>
        <p:nvSpPr>
          <p:cNvPr id="3727" name="Google Shape;3727;p53"/>
          <p:cNvSpPr txBox="1">
            <a:spLocks noGrp="1"/>
          </p:cNvSpPr>
          <p:nvPr>
            <p:ph type="title"/>
          </p:nvPr>
        </p:nvSpPr>
        <p:spPr>
          <a:xfrm>
            <a:off x="670763" y="652541"/>
            <a:ext cx="7704000" cy="1114988"/>
          </a:xfrm>
          <a:prstGeom prst="rect">
            <a:avLst/>
          </a:prstGeom>
        </p:spPr>
        <p:txBody>
          <a:bodyPr spcFirstLastPara="1" wrap="square" lIns="91425" tIns="91425" rIns="91425" bIns="91425" anchor="ctr" anchorCtr="0">
            <a:noAutofit/>
          </a:bodyPr>
          <a:lstStyle/>
          <a:p>
            <a:pPr marL="0" lvl="0" indent="0" algn="ctr" rtl="0">
              <a:lnSpc>
                <a:spcPts val="3400"/>
              </a:lnSpc>
              <a:spcBef>
                <a:spcPts val="0"/>
              </a:spcBef>
              <a:spcAft>
                <a:spcPts val="0"/>
              </a:spcAft>
              <a:buNone/>
            </a:pPr>
            <a:r>
              <a:rPr lang="en" sz="2400" dirty="0" smtClean="0">
                <a:latin typeface="+mj-lt"/>
              </a:rPr>
              <a:t>b. Tìm hiểu về sự cần thiết phải tiết kiệm năng lượng và các biện pháp tiết kiệm năng lượng</a:t>
            </a:r>
            <a:endParaRPr sz="2400" dirty="0">
              <a:solidFill>
                <a:schemeClr val="dk2"/>
              </a:solidFill>
              <a:latin typeface="+mj-lt"/>
            </a:endParaRPr>
          </a:p>
        </p:txBody>
      </p:sp>
      <p:pic>
        <p:nvPicPr>
          <p:cNvPr id="5" name="Picture 4"/>
          <p:cNvPicPr>
            <a:picLocks noChangeAspect="1"/>
          </p:cNvPicPr>
          <p:nvPr/>
        </p:nvPicPr>
        <p:blipFill>
          <a:blip r:embed="rId3"/>
          <a:stretch>
            <a:fillRect/>
          </a:stretch>
        </p:blipFill>
        <p:spPr>
          <a:xfrm>
            <a:off x="1631925" y="1723640"/>
            <a:ext cx="5781675" cy="3253007"/>
          </a:xfrm>
          <a:prstGeom prst="rect">
            <a:avLst/>
          </a:prstGeom>
        </p:spPr>
      </p:pic>
    </p:spTree>
    <p:extLst>
      <p:ext uri="{BB962C8B-B14F-4D97-AF65-F5344CB8AC3E}">
        <p14:creationId xmlns:p14="http://schemas.microsoft.com/office/powerpoint/2010/main" val="74576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27"/>
                                        </p:tgtEl>
                                        <p:attrNameLst>
                                          <p:attrName>style.visibility</p:attrName>
                                        </p:attrNameLst>
                                      </p:cBhvr>
                                      <p:to>
                                        <p:strVal val="visible"/>
                                      </p:to>
                                    </p:set>
                                    <p:animEffect transition="in" filter="barn(inVertical)">
                                      <p:cBhvr>
                                        <p:cTn id="7" dur="500"/>
                                        <p:tgtEl>
                                          <p:spTgt spid="37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48"/>
        <p:cNvGrpSpPr/>
        <p:nvPr/>
      </p:nvGrpSpPr>
      <p:grpSpPr>
        <a:xfrm>
          <a:off x="0" y="0"/>
          <a:ext cx="0" cy="0"/>
          <a:chOff x="0" y="0"/>
          <a:chExt cx="0" cy="0"/>
        </a:xfrm>
      </p:grpSpPr>
      <p:sp>
        <p:nvSpPr>
          <p:cNvPr id="7" name="Google Shape;4051;p64"/>
          <p:cNvSpPr txBox="1">
            <a:spLocks noGrp="1"/>
          </p:cNvSpPr>
          <p:nvPr>
            <p:ph type="title"/>
          </p:nvPr>
        </p:nvSpPr>
        <p:spPr>
          <a:xfrm>
            <a:off x="0" y="1005795"/>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Thảo luận và trả lời câu hỏi</a:t>
            </a:r>
            <a:endParaRPr dirty="0">
              <a:latin typeface="+mj-lt"/>
            </a:endParaRPr>
          </a:p>
        </p:txBody>
      </p:sp>
      <p:pic>
        <p:nvPicPr>
          <p:cNvPr id="8"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259672" flipH="1">
            <a:off x="1096705" y="788623"/>
            <a:ext cx="1182834" cy="1250702"/>
          </a:xfrm>
          <a:prstGeom prst="rect">
            <a:avLst/>
          </a:prstGeom>
        </p:spPr>
      </p:pic>
      <p:sp>
        <p:nvSpPr>
          <p:cNvPr id="9" name="TextBox 33"/>
          <p:cNvSpPr txBox="1"/>
          <p:nvPr/>
        </p:nvSpPr>
        <p:spPr>
          <a:xfrm>
            <a:off x="1155103" y="923606"/>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5 phút </a:t>
            </a:r>
            <a:endParaRPr lang="en-US" sz="2400" dirty="0">
              <a:solidFill>
                <a:srgbClr val="000000"/>
              </a:solidFill>
              <a:latin typeface="Arial" panose="020B0604020202020204" pitchFamily="34" charset="0"/>
              <a:cs typeface="Arial" panose="020B0604020202020204" pitchFamily="34" charset="0"/>
            </a:endParaRPr>
          </a:p>
        </p:txBody>
      </p:sp>
      <p:sp>
        <p:nvSpPr>
          <p:cNvPr id="3" name="Rectangle 2"/>
          <p:cNvSpPr/>
          <p:nvPr/>
        </p:nvSpPr>
        <p:spPr>
          <a:xfrm>
            <a:off x="0" y="1655910"/>
            <a:ext cx="9143999" cy="913070"/>
          </a:xfrm>
          <a:prstGeom prst="rect">
            <a:avLst/>
          </a:prstGeom>
        </p:spPr>
        <p:txBody>
          <a:bodyPr wrap="square">
            <a:spAutoFit/>
          </a:bodyPr>
          <a:lstStyle/>
          <a:p>
            <a:pPr algn="ctr">
              <a:lnSpc>
                <a:spcPts val="3200"/>
              </a:lnSpc>
            </a:pPr>
            <a:r>
              <a:rPr lang="vi-VN" sz="2300" dirty="0">
                <a:latin typeface="+mn-lt"/>
                <a:ea typeface="Calibri" panose="020F0502020204030204" pitchFamily="34" charset="0"/>
              </a:rPr>
              <a:t>Hãy nêu các biện pháp tiết kiệm </a:t>
            </a:r>
            <a:endParaRPr lang="en-US" sz="2300" dirty="0" smtClean="0">
              <a:latin typeface="+mn-lt"/>
              <a:ea typeface="Calibri" panose="020F0502020204030204" pitchFamily="34" charset="0"/>
            </a:endParaRPr>
          </a:p>
          <a:p>
            <a:pPr algn="ctr">
              <a:lnSpc>
                <a:spcPts val="3200"/>
              </a:lnSpc>
            </a:pPr>
            <a:r>
              <a:rPr lang="vi-VN" sz="2300" dirty="0" smtClean="0">
                <a:latin typeface="+mn-lt"/>
                <a:ea typeface="Calibri" panose="020F0502020204030204" pitchFamily="34" charset="0"/>
              </a:rPr>
              <a:t>năng </a:t>
            </a:r>
            <a:r>
              <a:rPr lang="vi-VN" sz="2300" dirty="0">
                <a:latin typeface="+mn-lt"/>
                <a:ea typeface="Calibri" panose="020F0502020204030204" pitchFamily="34" charset="0"/>
              </a:rPr>
              <a:t>lượng trong cuộc sống hằng ngày.</a:t>
            </a:r>
            <a:endParaRPr lang="en-US" sz="2300" dirty="0">
              <a:latin typeface="+mn-lt"/>
            </a:endParaRPr>
          </a:p>
        </p:txBody>
      </p:sp>
      <p:pic>
        <p:nvPicPr>
          <p:cNvPr id="11" name="Picture 21">
            <a:extLst>
              <a:ext uri="{FF2B5EF4-FFF2-40B4-BE49-F238E27FC236}">
                <a16:creationId xmlns:a16="http://schemas.microsoft.com/office/drawing/2014/main" xmlns="" id="{288F6AE6-38BA-45B7-A704-A217D13914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398550" y="2743604"/>
            <a:ext cx="2346898" cy="2399896"/>
          </a:xfrm>
          <a:prstGeom prst="rect">
            <a:avLst/>
          </a:prstGeom>
        </p:spPr>
      </p:pic>
    </p:spTree>
    <p:extLst>
      <p:ext uri="{BB962C8B-B14F-4D97-AF65-F5344CB8AC3E}">
        <p14:creationId xmlns:p14="http://schemas.microsoft.com/office/powerpoint/2010/main" val="201080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73"/>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68864697"/>
              </p:ext>
            </p:extLst>
          </p:nvPr>
        </p:nvGraphicFramePr>
        <p:xfrm>
          <a:off x="626013" y="560853"/>
          <a:ext cx="8138160" cy="4351084"/>
        </p:xfrm>
        <a:graphic>
          <a:graphicData uri="http://schemas.openxmlformats.org/drawingml/2006/table">
            <a:tbl>
              <a:tblPr firstRow="1" bandRow="1">
                <a:tableStyleId>{76FEF53C-D431-4C10-BBBB-8B452B4B1942}</a:tableStyleId>
              </a:tblPr>
              <a:tblGrid>
                <a:gridCol w="754865"/>
                <a:gridCol w="7383295"/>
              </a:tblGrid>
              <a:tr h="370840">
                <a:tc>
                  <a:txBody>
                    <a:bodyPr/>
                    <a:lstStyle/>
                    <a:p>
                      <a:pPr algn="ctr">
                        <a:lnSpc>
                          <a:spcPts val="3200"/>
                        </a:lnSpc>
                      </a:pPr>
                      <a:r>
                        <a:rPr lang="en-US" sz="2200" b="1" dirty="0" smtClean="0"/>
                        <a:t>STT</a:t>
                      </a:r>
                      <a:endParaRPr lang="en-US" sz="2200" b="1" dirty="0"/>
                    </a:p>
                  </a:txBody>
                  <a:tcPr/>
                </a:tc>
                <a:tc>
                  <a:txBody>
                    <a:bodyPr/>
                    <a:lstStyle/>
                    <a:p>
                      <a:pPr algn="ctr">
                        <a:lnSpc>
                          <a:spcPts val="3200"/>
                        </a:lnSpc>
                      </a:pPr>
                      <a:r>
                        <a:rPr lang="en-US" sz="2200" b="1" dirty="0" smtClean="0"/>
                        <a:t>Biện</a:t>
                      </a:r>
                      <a:r>
                        <a:rPr lang="en-US" sz="2200" b="1" baseline="0" dirty="0" smtClean="0"/>
                        <a:t> pháp</a:t>
                      </a:r>
                      <a:endParaRPr lang="en-US" sz="2200" b="1" dirty="0"/>
                    </a:p>
                  </a:txBody>
                  <a:tcPr/>
                </a:tc>
              </a:tr>
              <a:tr h="370840">
                <a:tc>
                  <a:txBody>
                    <a:bodyPr/>
                    <a:lstStyle/>
                    <a:p>
                      <a:pPr algn="ctr">
                        <a:lnSpc>
                          <a:spcPts val="3200"/>
                        </a:lnSpc>
                      </a:pPr>
                      <a:r>
                        <a:rPr lang="en-US" sz="2200" dirty="0" smtClean="0"/>
                        <a:t>1</a:t>
                      </a:r>
                      <a:endParaRPr lang="en-US" sz="2200" dirty="0"/>
                    </a:p>
                  </a:txBody>
                  <a:tcPr/>
                </a:tc>
                <a:tc>
                  <a:txBody>
                    <a:bodyPr/>
                    <a:lstStyle/>
                    <a:p>
                      <a:pPr>
                        <a:lnSpc>
                          <a:spcPts val="3200"/>
                        </a:lnSpc>
                      </a:pPr>
                      <a:r>
                        <a:rPr lang="en-US" sz="2200" dirty="0" smtClean="0"/>
                        <a:t>Điều chỉnh nhiệt độ của tủ lạnh phù hợp</a:t>
                      </a:r>
                      <a:endParaRPr lang="en-US" sz="2200" dirty="0"/>
                    </a:p>
                  </a:txBody>
                  <a:tcPr/>
                </a:tc>
              </a:tr>
              <a:tr h="370840">
                <a:tc>
                  <a:txBody>
                    <a:bodyPr/>
                    <a:lstStyle/>
                    <a:p>
                      <a:pPr algn="ctr">
                        <a:lnSpc>
                          <a:spcPts val="3200"/>
                        </a:lnSpc>
                      </a:pPr>
                      <a:r>
                        <a:rPr lang="en-US" sz="2200" dirty="0" smtClean="0"/>
                        <a:t>2</a:t>
                      </a:r>
                      <a:endParaRPr lang="en-US" sz="2200" dirty="0"/>
                    </a:p>
                  </a:txBody>
                  <a:tcPr/>
                </a:tc>
                <a:tc>
                  <a:txBody>
                    <a:bodyPr/>
                    <a:lstStyle/>
                    <a:p>
                      <a:pPr>
                        <a:lnSpc>
                          <a:spcPts val="3200"/>
                        </a:lnSpc>
                      </a:pPr>
                      <a:r>
                        <a:rPr lang="vi-VN" sz="2200" dirty="0" smtClean="0"/>
                        <a:t>Hạn chế sử dụng máy giặt ở chế độ giặt nước nóng</a:t>
                      </a:r>
                      <a:endParaRPr lang="en-US" sz="2200" dirty="0"/>
                    </a:p>
                  </a:txBody>
                  <a:tcPr/>
                </a:tc>
              </a:tr>
              <a:tr h="370840">
                <a:tc>
                  <a:txBody>
                    <a:bodyPr/>
                    <a:lstStyle/>
                    <a:p>
                      <a:pPr algn="ctr">
                        <a:lnSpc>
                          <a:spcPts val="3200"/>
                        </a:lnSpc>
                      </a:pPr>
                      <a:r>
                        <a:rPr lang="en-US" sz="2200" dirty="0" smtClean="0"/>
                        <a:t>3</a:t>
                      </a:r>
                      <a:endParaRPr lang="en-US" sz="2200" dirty="0"/>
                    </a:p>
                  </a:txBody>
                  <a:tcPr/>
                </a:tc>
                <a:tc>
                  <a:txBody>
                    <a:bodyPr/>
                    <a:lstStyle/>
                    <a:p>
                      <a:pPr>
                        <a:lnSpc>
                          <a:spcPts val="3200"/>
                        </a:lnSpc>
                      </a:pPr>
                      <a:r>
                        <a:rPr lang="en-US" sz="2200" dirty="0" smtClean="0"/>
                        <a:t>C</a:t>
                      </a:r>
                      <a:r>
                        <a:rPr lang="vi-VN" sz="2200" dirty="0" smtClean="0"/>
                        <a:t>họn những sản phẩm tiết kiệm năng lượng khi thay thế đồ gia dụng cũ</a:t>
                      </a:r>
                      <a:endParaRPr lang="en-US" sz="2200" dirty="0"/>
                    </a:p>
                  </a:txBody>
                  <a:tcPr/>
                </a:tc>
              </a:tr>
              <a:tr h="370840">
                <a:tc>
                  <a:txBody>
                    <a:bodyPr/>
                    <a:lstStyle/>
                    <a:p>
                      <a:pPr algn="ctr">
                        <a:lnSpc>
                          <a:spcPts val="3200"/>
                        </a:lnSpc>
                      </a:pPr>
                      <a:r>
                        <a:rPr lang="en-US" sz="2200" dirty="0" smtClean="0"/>
                        <a:t>4</a:t>
                      </a:r>
                      <a:endParaRPr lang="en-US" sz="2200" dirty="0"/>
                    </a:p>
                  </a:txBody>
                  <a:tcPr/>
                </a:tc>
                <a:tc>
                  <a:txBody>
                    <a:bodyPr/>
                    <a:lstStyle/>
                    <a:p>
                      <a:pPr>
                        <a:lnSpc>
                          <a:spcPts val="3200"/>
                        </a:lnSpc>
                      </a:pPr>
                      <a:r>
                        <a:rPr lang="vi-VN" sz="2200" dirty="0" smtClean="0"/>
                        <a:t>Không nên quá lạm dụng máy sưởi và máy điều hoà</a:t>
                      </a:r>
                      <a:endParaRPr lang="en-US" sz="2200" dirty="0"/>
                    </a:p>
                  </a:txBody>
                  <a:tcPr/>
                </a:tc>
              </a:tr>
              <a:tr h="370840">
                <a:tc>
                  <a:txBody>
                    <a:bodyPr/>
                    <a:lstStyle/>
                    <a:p>
                      <a:pPr algn="ctr">
                        <a:lnSpc>
                          <a:spcPts val="3200"/>
                        </a:lnSpc>
                      </a:pPr>
                      <a:r>
                        <a:rPr lang="en-US" sz="2200" dirty="0" smtClean="0"/>
                        <a:t>5</a:t>
                      </a:r>
                      <a:endParaRPr lang="en-US" sz="2200" dirty="0"/>
                    </a:p>
                  </a:txBody>
                  <a:tcPr/>
                </a:tc>
                <a:tc>
                  <a:txBody>
                    <a:bodyPr/>
                    <a:lstStyle/>
                    <a:p>
                      <a:pPr>
                        <a:lnSpc>
                          <a:spcPts val="3200"/>
                        </a:lnSpc>
                      </a:pPr>
                      <a:r>
                        <a:rPr lang="en-US" sz="2200" dirty="0" smtClean="0"/>
                        <a:t>Sử dụng bóng compact tiết kiệm điện </a:t>
                      </a:r>
                      <a:endParaRPr lang="en-US" sz="2200" dirty="0"/>
                    </a:p>
                  </a:txBody>
                  <a:tcPr/>
                </a:tc>
              </a:tr>
              <a:tr h="370840">
                <a:tc>
                  <a:txBody>
                    <a:bodyPr/>
                    <a:lstStyle/>
                    <a:p>
                      <a:pPr algn="ctr">
                        <a:lnSpc>
                          <a:spcPts val="3200"/>
                        </a:lnSpc>
                      </a:pPr>
                      <a:r>
                        <a:rPr lang="en-US" sz="2200" dirty="0" smtClean="0"/>
                        <a:t>6</a:t>
                      </a:r>
                      <a:endParaRPr lang="en-US" sz="2200" dirty="0"/>
                    </a:p>
                  </a:txBody>
                  <a:tcPr/>
                </a:tc>
                <a:tc>
                  <a:txBody>
                    <a:bodyPr/>
                    <a:lstStyle/>
                    <a:p>
                      <a:pPr>
                        <a:lnSpc>
                          <a:spcPts val="3200"/>
                        </a:lnSpc>
                      </a:pPr>
                      <a:r>
                        <a:rPr lang="en-US" sz="2200" dirty="0" smtClean="0"/>
                        <a:t>S</a:t>
                      </a:r>
                      <a:r>
                        <a:rPr lang="vi-VN" sz="2200" dirty="0" smtClean="0"/>
                        <a:t>ử dụng phương tiện cóng cộng bất cứ khi nào có thể</a:t>
                      </a:r>
                      <a:endParaRPr lang="en-US" sz="2200" dirty="0"/>
                    </a:p>
                  </a:txBody>
                  <a:tcPr/>
                </a:tc>
              </a:tr>
              <a:tr h="370840">
                <a:tc>
                  <a:txBody>
                    <a:bodyPr/>
                    <a:lstStyle/>
                    <a:p>
                      <a:pPr algn="ctr">
                        <a:lnSpc>
                          <a:spcPts val="3200"/>
                        </a:lnSpc>
                      </a:pPr>
                      <a:r>
                        <a:rPr lang="en-US" sz="2200" dirty="0" smtClean="0"/>
                        <a:t>7</a:t>
                      </a:r>
                      <a:endParaRPr lang="en-US" sz="2200" dirty="0"/>
                    </a:p>
                  </a:txBody>
                  <a:tcPr/>
                </a:tc>
                <a:tc>
                  <a:txBody>
                    <a:bodyPr/>
                    <a:lstStyle/>
                    <a:p>
                      <a:pPr>
                        <a:lnSpc>
                          <a:spcPts val="3200"/>
                        </a:lnSpc>
                      </a:pPr>
                      <a:r>
                        <a:rPr lang="en-US" sz="2200" dirty="0" smtClean="0"/>
                        <a:t>Trồng nhiều cây cối </a:t>
                      </a:r>
                      <a:endParaRPr lang="en-US" sz="2200" dirty="0"/>
                    </a:p>
                  </a:txBody>
                  <a:tcPr/>
                </a:tc>
              </a:tr>
            </a:tbl>
          </a:graphicData>
        </a:graphic>
      </p:graphicFrame>
    </p:spTree>
    <p:extLst>
      <p:ext uri="{BB962C8B-B14F-4D97-AF65-F5344CB8AC3E}">
        <p14:creationId xmlns:p14="http://schemas.microsoft.com/office/powerpoint/2010/main" val="352957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86"/>
        <p:cNvGrpSpPr/>
        <p:nvPr/>
      </p:nvGrpSpPr>
      <p:grpSpPr>
        <a:xfrm>
          <a:off x="0" y="0"/>
          <a:ext cx="0" cy="0"/>
          <a:chOff x="0" y="0"/>
          <a:chExt cx="0" cy="0"/>
        </a:xfrm>
      </p:grpSpPr>
      <p:sp>
        <p:nvSpPr>
          <p:cNvPr id="2" name="Google Shape;4051;p64"/>
          <p:cNvSpPr txBox="1">
            <a:spLocks noGrp="1"/>
          </p:cNvSpPr>
          <p:nvPr>
            <p:ph type="title"/>
          </p:nvPr>
        </p:nvSpPr>
        <p:spPr>
          <a:xfrm>
            <a:off x="1491174" y="1561470"/>
            <a:ext cx="6210887"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latin typeface="+mj-lt"/>
              </a:rPr>
              <a:t>LUYỆN TẬP</a:t>
            </a:r>
            <a:endParaRPr sz="3000" dirty="0">
              <a:latin typeface="+mj-lt"/>
            </a:endParaRPr>
          </a:p>
        </p:txBody>
      </p:sp>
      <p:pic>
        <p:nvPicPr>
          <p:cNvPr id="3" name="Picture 41">
            <a:extLst>
              <a:ext uri="{FF2B5EF4-FFF2-40B4-BE49-F238E27FC236}">
                <a16:creationId xmlns:a16="http://schemas.microsoft.com/office/drawing/2014/main" xmlns="" id="{D2886F1F-A2D6-42FF-A0D4-E3E5AABEFC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662157" y="2402856"/>
            <a:ext cx="2865694" cy="2740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26"/>
        <p:cNvGrpSpPr/>
        <p:nvPr/>
      </p:nvGrpSpPr>
      <p:grpSpPr>
        <a:xfrm>
          <a:off x="0" y="0"/>
          <a:ext cx="0" cy="0"/>
          <a:chOff x="0" y="0"/>
          <a:chExt cx="0" cy="0"/>
        </a:xfrm>
      </p:grpSpPr>
      <p:sp>
        <p:nvSpPr>
          <p:cNvPr id="3727" name="Google Shape;3727;p53"/>
          <p:cNvSpPr txBox="1">
            <a:spLocks noGrp="1"/>
          </p:cNvSpPr>
          <p:nvPr>
            <p:ph type="title"/>
          </p:nvPr>
        </p:nvSpPr>
        <p:spPr>
          <a:xfrm>
            <a:off x="0" y="595780"/>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0" dirty="0" smtClean="0">
                <a:solidFill>
                  <a:schemeClr val="tx1">
                    <a:lumMod val="50000"/>
                  </a:schemeClr>
                </a:solidFill>
                <a:latin typeface="+mn-lt"/>
              </a:rPr>
              <a:t>Khi quạt điện hoạt động thì có sự chuyển hóa</a:t>
            </a:r>
            <a:endParaRPr sz="2600" b="0" dirty="0">
              <a:solidFill>
                <a:schemeClr val="tx1">
                  <a:lumMod val="50000"/>
                </a:schemeClr>
              </a:solidFill>
              <a:latin typeface="+mn-lt"/>
            </a:endParaRPr>
          </a:p>
        </p:txBody>
      </p:sp>
      <p:sp>
        <p:nvSpPr>
          <p:cNvPr id="3730" name="Google Shape;3730;p53"/>
          <p:cNvSpPr/>
          <p:nvPr/>
        </p:nvSpPr>
        <p:spPr>
          <a:xfrm>
            <a:off x="2224732" y="1253377"/>
            <a:ext cx="4614203" cy="620981"/>
          </a:xfrm>
          <a:prstGeom prst="roundRect">
            <a:avLst>
              <a:gd name="adj" fmla="val 43234"/>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lt2"/>
                </a:solidFill>
                <a:latin typeface="+mj-lt"/>
                <a:ea typeface="Poppins"/>
                <a:cs typeface="Poppins"/>
                <a:sym typeface="Poppins"/>
              </a:rPr>
              <a:t>A. Cơ năng thành điện năng</a:t>
            </a:r>
            <a:endParaRPr sz="2400" dirty="0">
              <a:solidFill>
                <a:schemeClr val="lt2"/>
              </a:solidFill>
              <a:latin typeface="+mj-lt"/>
              <a:ea typeface="Poppins"/>
              <a:cs typeface="Poppins"/>
              <a:sym typeface="Poppins"/>
            </a:endParaRPr>
          </a:p>
        </p:txBody>
      </p:sp>
      <p:sp>
        <p:nvSpPr>
          <p:cNvPr id="3733" name="Google Shape;3733;p53"/>
          <p:cNvSpPr/>
          <p:nvPr/>
        </p:nvSpPr>
        <p:spPr>
          <a:xfrm>
            <a:off x="2224732" y="2044152"/>
            <a:ext cx="4614203" cy="805812"/>
          </a:xfrm>
          <a:prstGeom prst="roundRect">
            <a:avLst>
              <a:gd name="adj" fmla="val 43234"/>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lt2"/>
                </a:solidFill>
                <a:latin typeface="+mj-lt"/>
                <a:ea typeface="Poppins"/>
                <a:cs typeface="Poppins"/>
                <a:sym typeface="Poppins"/>
              </a:rPr>
              <a:t>B. Điện năng thành hóa năng</a:t>
            </a:r>
            <a:endParaRPr sz="2400" dirty="0">
              <a:solidFill>
                <a:schemeClr val="lt2"/>
              </a:solidFill>
              <a:latin typeface="+mj-lt"/>
              <a:ea typeface="Poppins"/>
              <a:cs typeface="Poppins"/>
              <a:sym typeface="Poppins"/>
            </a:endParaRPr>
          </a:p>
        </p:txBody>
      </p:sp>
      <p:sp>
        <p:nvSpPr>
          <p:cNvPr id="3734" name="Google Shape;3734;p53"/>
          <p:cNvSpPr/>
          <p:nvPr/>
        </p:nvSpPr>
        <p:spPr>
          <a:xfrm>
            <a:off x="2224732" y="3019758"/>
            <a:ext cx="4614203" cy="722250"/>
          </a:xfrm>
          <a:prstGeom prst="roundRect">
            <a:avLst>
              <a:gd name="adj" fmla="val 43234"/>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lt2"/>
                </a:solidFill>
                <a:latin typeface="+mj-lt"/>
                <a:ea typeface="Poppins"/>
                <a:cs typeface="Poppins"/>
                <a:sym typeface="Poppins"/>
              </a:rPr>
              <a:t>C. Nhiệt năng thành điện năng</a:t>
            </a:r>
            <a:endParaRPr sz="2400" dirty="0">
              <a:solidFill>
                <a:schemeClr val="lt2"/>
              </a:solidFill>
              <a:latin typeface="+mj-lt"/>
              <a:ea typeface="Poppins"/>
              <a:cs typeface="Poppins"/>
              <a:sym typeface="Poppins"/>
            </a:endParaRPr>
          </a:p>
        </p:txBody>
      </p:sp>
      <p:sp>
        <p:nvSpPr>
          <p:cNvPr id="13" name="Google Shape;3733;p53"/>
          <p:cNvSpPr/>
          <p:nvPr/>
        </p:nvSpPr>
        <p:spPr>
          <a:xfrm>
            <a:off x="2264898" y="3911802"/>
            <a:ext cx="4614203" cy="805812"/>
          </a:xfrm>
          <a:prstGeom prst="roundRect">
            <a:avLst>
              <a:gd name="adj" fmla="val 43234"/>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lt2"/>
                </a:solidFill>
                <a:latin typeface="+mj-lt"/>
                <a:ea typeface="Poppins"/>
                <a:cs typeface="Poppins"/>
                <a:sym typeface="Poppins"/>
              </a:rPr>
              <a:t>D. Điện năng thành cơ năng</a:t>
            </a:r>
            <a:endParaRPr sz="2400" dirty="0">
              <a:solidFill>
                <a:schemeClr val="lt2"/>
              </a:solidFill>
              <a:latin typeface="+mj-lt"/>
              <a:ea typeface="Poppins"/>
              <a:cs typeface="Poppins"/>
              <a:sym typeface="Poppins"/>
            </a:endParaRPr>
          </a:p>
        </p:txBody>
      </p:sp>
      <p:sp>
        <p:nvSpPr>
          <p:cNvPr id="17" name="Oval 16"/>
          <p:cNvSpPr/>
          <p:nvPr/>
        </p:nvSpPr>
        <p:spPr>
          <a:xfrm>
            <a:off x="2412609" y="4051494"/>
            <a:ext cx="576776" cy="5661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27"/>
                                        </p:tgtEl>
                                        <p:attrNameLst>
                                          <p:attrName>style.visibility</p:attrName>
                                        </p:attrNameLst>
                                      </p:cBhvr>
                                      <p:to>
                                        <p:strVal val="visible"/>
                                      </p:to>
                                    </p:set>
                                    <p:animEffect transition="in" filter="barn(inVertical)">
                                      <p:cBhvr>
                                        <p:cTn id="7" dur="500"/>
                                        <p:tgtEl>
                                          <p:spTgt spid="37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30"/>
                                        </p:tgtEl>
                                        <p:attrNameLst>
                                          <p:attrName>style.visibility</p:attrName>
                                        </p:attrNameLst>
                                      </p:cBhvr>
                                      <p:to>
                                        <p:strVal val="visible"/>
                                      </p:to>
                                    </p:set>
                                    <p:animEffect transition="in" filter="barn(inVertical)">
                                      <p:cBhvr>
                                        <p:cTn id="12" dur="500"/>
                                        <p:tgtEl>
                                          <p:spTgt spid="373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733"/>
                                        </p:tgtEl>
                                        <p:attrNameLst>
                                          <p:attrName>style.visibility</p:attrName>
                                        </p:attrNameLst>
                                      </p:cBhvr>
                                      <p:to>
                                        <p:strVal val="visible"/>
                                      </p:to>
                                    </p:set>
                                    <p:animEffect transition="in" filter="barn(inVertical)">
                                      <p:cBhvr>
                                        <p:cTn id="15" dur="500"/>
                                        <p:tgtEl>
                                          <p:spTgt spid="373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34"/>
                                        </p:tgtEl>
                                        <p:attrNameLst>
                                          <p:attrName>style.visibility</p:attrName>
                                        </p:attrNameLst>
                                      </p:cBhvr>
                                      <p:to>
                                        <p:strVal val="visible"/>
                                      </p:to>
                                    </p:set>
                                    <p:animEffect transition="in" filter="barn(inVertical)">
                                      <p:cBhvr>
                                        <p:cTn id="18" dur="500"/>
                                        <p:tgtEl>
                                          <p:spTgt spid="373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 grpId="0"/>
      <p:bldP spid="3730" grpId="0" animBg="1"/>
      <p:bldP spid="3733" grpId="0" animBg="1"/>
      <p:bldP spid="3734" grpId="0" animBg="1"/>
      <p:bldP spid="13"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2"/>
        <p:cNvGrpSpPr/>
        <p:nvPr/>
      </p:nvGrpSpPr>
      <p:grpSpPr>
        <a:xfrm>
          <a:off x="0" y="0"/>
          <a:ext cx="0" cy="0"/>
          <a:chOff x="0" y="0"/>
          <a:chExt cx="0" cy="0"/>
        </a:xfrm>
      </p:grpSpPr>
      <p:sp>
        <p:nvSpPr>
          <p:cNvPr id="3003" name="Google Shape;3003;p42"/>
          <p:cNvSpPr txBox="1">
            <a:spLocks noGrp="1"/>
          </p:cNvSpPr>
          <p:nvPr>
            <p:ph type="title" idx="21"/>
          </p:nvPr>
        </p:nvSpPr>
        <p:spPr>
          <a:xfrm>
            <a:off x="1" y="872879"/>
            <a:ext cx="9144000" cy="641368"/>
          </a:xfrm>
          <a:prstGeom prst="rect">
            <a:avLst/>
          </a:prstGeom>
        </p:spPr>
        <p:txBody>
          <a:bodyPr spcFirstLastPara="1" wrap="square" lIns="91425" tIns="91425" rIns="91425" bIns="91425" anchor="ctr" anchorCtr="0">
            <a:noAutofit/>
          </a:bodyPr>
          <a:lstStyle/>
          <a:p>
            <a:pPr marL="0" lvl="0" indent="0" algn="ctr" rtl="0">
              <a:lnSpc>
                <a:spcPts val="4400"/>
              </a:lnSpc>
              <a:spcBef>
                <a:spcPts val="0"/>
              </a:spcBef>
              <a:spcAft>
                <a:spcPts val="0"/>
              </a:spcAft>
              <a:buNone/>
            </a:pPr>
            <a:r>
              <a:rPr lang="en" sz="3000" dirty="0" smtClean="0">
                <a:latin typeface="+mj-lt"/>
              </a:rPr>
              <a:t>NỘI DUNG BÀI HỌC</a:t>
            </a:r>
            <a:endParaRPr sz="3000" dirty="0">
              <a:solidFill>
                <a:schemeClr val="dk2"/>
              </a:solidFill>
              <a:latin typeface="+mj-lt"/>
            </a:endParaRPr>
          </a:p>
        </p:txBody>
      </p:sp>
      <p:sp>
        <p:nvSpPr>
          <p:cNvPr id="3004" name="Google Shape;3004;p42"/>
          <p:cNvSpPr txBox="1">
            <a:spLocks noGrp="1"/>
          </p:cNvSpPr>
          <p:nvPr>
            <p:ph type="ctrTitle"/>
          </p:nvPr>
        </p:nvSpPr>
        <p:spPr>
          <a:xfrm>
            <a:off x="3546791" y="1969457"/>
            <a:ext cx="4981732"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smtClean="0">
                <a:solidFill>
                  <a:schemeClr val="tx1">
                    <a:lumMod val="50000"/>
                  </a:schemeClr>
                </a:solidFill>
                <a:latin typeface="+mj-lt"/>
              </a:rPr>
              <a:t>Bảo toàn năng lượng</a:t>
            </a:r>
            <a:endParaRPr sz="2600" dirty="0">
              <a:solidFill>
                <a:schemeClr val="tx1">
                  <a:lumMod val="50000"/>
                </a:schemeClr>
              </a:solidFill>
              <a:latin typeface="+mj-lt"/>
            </a:endParaRPr>
          </a:p>
        </p:txBody>
      </p:sp>
      <p:pic>
        <p:nvPicPr>
          <p:cNvPr id="38" name="Google Shape;171;p31"/>
          <p:cNvPicPr preferRelativeResize="0"/>
          <p:nvPr/>
        </p:nvPicPr>
        <p:blipFill>
          <a:blip r:embed="rId3">
            <a:alphaModFix/>
          </a:blip>
          <a:stretch>
            <a:fillRect/>
          </a:stretch>
        </p:blipFill>
        <p:spPr>
          <a:xfrm>
            <a:off x="2435963" y="1724264"/>
            <a:ext cx="1015730" cy="957176"/>
          </a:xfrm>
          <a:prstGeom prst="rect">
            <a:avLst/>
          </a:prstGeom>
          <a:noFill/>
          <a:ln>
            <a:noFill/>
          </a:ln>
        </p:spPr>
      </p:pic>
      <p:sp>
        <p:nvSpPr>
          <p:cNvPr id="39" name="Google Shape;175;p31"/>
          <p:cNvSpPr txBox="1">
            <a:spLocks/>
          </p:cNvSpPr>
          <p:nvPr/>
        </p:nvSpPr>
        <p:spPr>
          <a:xfrm>
            <a:off x="2658918" y="1835238"/>
            <a:ext cx="569820" cy="624500"/>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b="1" dirty="0" smtClean="0"/>
              <a:t>1</a:t>
            </a:r>
            <a:endParaRPr lang="en" sz="2600" b="1" dirty="0"/>
          </a:p>
        </p:txBody>
      </p:sp>
      <p:sp>
        <p:nvSpPr>
          <p:cNvPr id="40" name="Google Shape;3004;p42"/>
          <p:cNvSpPr txBox="1">
            <a:spLocks noGrp="1"/>
          </p:cNvSpPr>
          <p:nvPr>
            <p:ph type="ctrTitle"/>
          </p:nvPr>
        </p:nvSpPr>
        <p:spPr>
          <a:xfrm>
            <a:off x="3591682" y="3031642"/>
            <a:ext cx="5552317"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smtClean="0">
                <a:solidFill>
                  <a:schemeClr val="tx1">
                    <a:lumMod val="50000"/>
                  </a:schemeClr>
                </a:solidFill>
                <a:latin typeface="+mj-lt"/>
              </a:rPr>
              <a:t>Năng lượng hao phí trong sử dụng</a:t>
            </a:r>
            <a:endParaRPr sz="2600" dirty="0">
              <a:solidFill>
                <a:schemeClr val="tx1">
                  <a:lumMod val="50000"/>
                </a:schemeClr>
              </a:solidFill>
              <a:latin typeface="+mj-lt"/>
            </a:endParaRPr>
          </a:p>
        </p:txBody>
      </p:sp>
      <p:pic>
        <p:nvPicPr>
          <p:cNvPr id="41" name="Google Shape;171;p31"/>
          <p:cNvPicPr preferRelativeResize="0"/>
          <p:nvPr/>
        </p:nvPicPr>
        <p:blipFill>
          <a:blip r:embed="rId3">
            <a:alphaModFix/>
          </a:blip>
          <a:stretch>
            <a:fillRect/>
          </a:stretch>
        </p:blipFill>
        <p:spPr>
          <a:xfrm>
            <a:off x="2531061" y="2792168"/>
            <a:ext cx="1015730" cy="957176"/>
          </a:xfrm>
          <a:prstGeom prst="rect">
            <a:avLst/>
          </a:prstGeom>
          <a:noFill/>
          <a:ln>
            <a:noFill/>
          </a:ln>
        </p:spPr>
      </p:pic>
      <p:sp>
        <p:nvSpPr>
          <p:cNvPr id="42" name="Google Shape;175;p31"/>
          <p:cNvSpPr txBox="1">
            <a:spLocks/>
          </p:cNvSpPr>
          <p:nvPr/>
        </p:nvSpPr>
        <p:spPr>
          <a:xfrm>
            <a:off x="2754016" y="2903142"/>
            <a:ext cx="569820" cy="624500"/>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b="1" dirty="0" smtClean="0"/>
              <a:t>2</a:t>
            </a:r>
            <a:endParaRPr lang="en" sz="2600" b="1" dirty="0"/>
          </a:p>
        </p:txBody>
      </p:sp>
      <p:sp>
        <p:nvSpPr>
          <p:cNvPr id="43" name="Google Shape;3004;p42"/>
          <p:cNvSpPr txBox="1">
            <a:spLocks noGrp="1"/>
          </p:cNvSpPr>
          <p:nvPr>
            <p:ph type="ctrTitle"/>
          </p:nvPr>
        </p:nvSpPr>
        <p:spPr>
          <a:xfrm>
            <a:off x="3591683" y="4093826"/>
            <a:ext cx="4981732"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smtClean="0">
                <a:solidFill>
                  <a:schemeClr val="tx1">
                    <a:lumMod val="50000"/>
                  </a:schemeClr>
                </a:solidFill>
                <a:latin typeface="+mj-lt"/>
              </a:rPr>
              <a:t>Tiết kiệm năng lượng</a:t>
            </a:r>
            <a:endParaRPr sz="2600" dirty="0">
              <a:solidFill>
                <a:schemeClr val="tx1">
                  <a:lumMod val="50000"/>
                </a:schemeClr>
              </a:solidFill>
              <a:latin typeface="+mj-lt"/>
            </a:endParaRPr>
          </a:p>
        </p:txBody>
      </p:sp>
      <p:pic>
        <p:nvPicPr>
          <p:cNvPr id="44" name="Google Shape;171;p31"/>
          <p:cNvPicPr preferRelativeResize="0"/>
          <p:nvPr/>
        </p:nvPicPr>
        <p:blipFill>
          <a:blip r:embed="rId3">
            <a:alphaModFix/>
          </a:blip>
          <a:stretch>
            <a:fillRect/>
          </a:stretch>
        </p:blipFill>
        <p:spPr>
          <a:xfrm>
            <a:off x="2531061" y="3854352"/>
            <a:ext cx="1015730" cy="957176"/>
          </a:xfrm>
          <a:prstGeom prst="rect">
            <a:avLst/>
          </a:prstGeom>
          <a:noFill/>
          <a:ln>
            <a:noFill/>
          </a:ln>
        </p:spPr>
      </p:pic>
      <p:sp>
        <p:nvSpPr>
          <p:cNvPr id="45" name="Google Shape;175;p31"/>
          <p:cNvSpPr txBox="1">
            <a:spLocks/>
          </p:cNvSpPr>
          <p:nvPr/>
        </p:nvSpPr>
        <p:spPr>
          <a:xfrm>
            <a:off x="2754016" y="3985721"/>
            <a:ext cx="569820" cy="624500"/>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b="1" dirty="0" smtClean="0"/>
              <a:t>3</a:t>
            </a:r>
            <a:endParaRPr lang="en" sz="2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03"/>
                                        </p:tgtEl>
                                        <p:attrNameLst>
                                          <p:attrName>style.visibility</p:attrName>
                                        </p:attrNameLst>
                                      </p:cBhvr>
                                      <p:to>
                                        <p:strVal val="visible"/>
                                      </p:to>
                                    </p:set>
                                    <p:animEffect transition="in" filter="barn(inVertical)">
                                      <p:cBhvr>
                                        <p:cTn id="7" dur="500"/>
                                        <p:tgtEl>
                                          <p:spTgt spid="300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004"/>
                                        </p:tgtEl>
                                        <p:attrNameLst>
                                          <p:attrName>style.visibility</p:attrName>
                                        </p:attrNameLst>
                                      </p:cBhvr>
                                      <p:to>
                                        <p:strVal val="visible"/>
                                      </p:to>
                                    </p:set>
                                    <p:animEffect transition="in" filter="barn(inVertical)">
                                      <p:cBhvr>
                                        <p:cTn id="18" dur="500"/>
                                        <p:tgtEl>
                                          <p:spTgt spid="300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inVertical)">
                                      <p:cBhvr>
                                        <p:cTn id="34" dur="500"/>
                                        <p:tgtEl>
                                          <p:spTgt spid="43"/>
                                        </p:tgtEl>
                                      </p:cBhvr>
                                    </p:animEffect>
                                  </p:childTnLst>
                                </p:cTn>
                              </p:par>
                              <p:par>
                                <p:cTn id="35" presetID="16" presetClass="entr" presetSubtype="21"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arn(inVertical)">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3" grpId="0"/>
      <p:bldP spid="3004" grpId="0"/>
      <p:bldP spid="39" grpId="0"/>
      <p:bldP spid="40" grpId="0"/>
      <p:bldP spid="42" grpId="0"/>
      <p:bldP spid="43" grpId="0"/>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56"/>
        <p:cNvGrpSpPr/>
        <p:nvPr/>
      </p:nvGrpSpPr>
      <p:grpSpPr>
        <a:xfrm>
          <a:off x="0" y="0"/>
          <a:ext cx="0" cy="0"/>
          <a:chOff x="0" y="0"/>
          <a:chExt cx="0" cy="0"/>
        </a:xfrm>
      </p:grpSpPr>
      <p:sp>
        <p:nvSpPr>
          <p:cNvPr id="3757" name="Google Shape;3757;p56"/>
          <p:cNvSpPr txBox="1">
            <a:spLocks noGrp="1"/>
          </p:cNvSpPr>
          <p:nvPr>
            <p:ph type="title"/>
          </p:nvPr>
        </p:nvSpPr>
        <p:spPr>
          <a:xfrm>
            <a:off x="717938" y="665207"/>
            <a:ext cx="7704000" cy="933616"/>
          </a:xfrm>
          <a:prstGeom prst="rect">
            <a:avLst/>
          </a:prstGeom>
        </p:spPr>
        <p:txBody>
          <a:bodyPr spcFirstLastPara="1" wrap="square" lIns="91425" tIns="91425" rIns="91425" bIns="91425" anchor="ctr" anchorCtr="0">
            <a:noAutofit/>
          </a:bodyPr>
          <a:lstStyle/>
          <a:p>
            <a:pPr marL="0" lvl="0" indent="0" algn="ctr" rtl="0">
              <a:lnSpc>
                <a:spcPts val="3400"/>
              </a:lnSpc>
              <a:spcBef>
                <a:spcPts val="0"/>
              </a:spcBef>
              <a:spcAft>
                <a:spcPts val="0"/>
              </a:spcAft>
              <a:buNone/>
            </a:pPr>
            <a:r>
              <a:rPr lang="en" sz="2600" b="0" dirty="0" smtClean="0">
                <a:latin typeface="+mj-lt"/>
              </a:rPr>
              <a:t>Trong các dụng cụ và thiết bị sau đây, thiết bị </a:t>
            </a:r>
            <a:br>
              <a:rPr lang="en" sz="2600" b="0" dirty="0" smtClean="0">
                <a:latin typeface="+mj-lt"/>
              </a:rPr>
            </a:br>
            <a:r>
              <a:rPr lang="en" sz="2600" b="0" dirty="0" smtClean="0">
                <a:latin typeface="+mj-lt"/>
              </a:rPr>
              <a:t>nào chủ yếu biến đổi điện năng thành nhiệt năng </a:t>
            </a:r>
            <a:endParaRPr sz="2600" b="0" dirty="0">
              <a:solidFill>
                <a:schemeClr val="dk2"/>
              </a:solidFill>
              <a:latin typeface="+mj-lt"/>
            </a:endParaRPr>
          </a:p>
        </p:txBody>
      </p:sp>
      <p:pic>
        <p:nvPicPr>
          <p:cNvPr id="3758" name="Google Shape;3758;p56" title="Gráfico">
            <a:hlinkClick r:id="rId3"/>
          </p:cNvPr>
          <p:cNvPicPr preferRelativeResize="0"/>
          <p:nvPr/>
        </p:nvPicPr>
        <p:blipFill>
          <a:blip r:embed="rId4">
            <a:alphaModFix/>
          </a:blip>
          <a:stretch>
            <a:fillRect/>
          </a:stretch>
        </p:blipFill>
        <p:spPr>
          <a:xfrm>
            <a:off x="3053071" y="1563903"/>
            <a:ext cx="3033735" cy="2977600"/>
          </a:xfrm>
          <a:prstGeom prst="rect">
            <a:avLst/>
          </a:prstGeom>
          <a:noFill/>
          <a:ln>
            <a:noFill/>
          </a:ln>
        </p:spPr>
      </p:pic>
      <p:sp>
        <p:nvSpPr>
          <p:cNvPr id="3766" name="Google Shape;3766;p56"/>
          <p:cNvSpPr txBox="1">
            <a:spLocks noGrp="1"/>
          </p:cNvSpPr>
          <p:nvPr>
            <p:ph type="subTitle" idx="4294967295"/>
          </p:nvPr>
        </p:nvSpPr>
        <p:spPr>
          <a:xfrm>
            <a:off x="1125084" y="2340090"/>
            <a:ext cx="1616400" cy="386400"/>
          </a:xfrm>
          <a:prstGeom prst="rect">
            <a:avLst/>
          </a:prstGeom>
        </p:spPr>
        <p:txBody>
          <a:bodyPr spcFirstLastPara="1" wrap="square" lIns="91425" tIns="91425" rIns="91425" bIns="91425" anchor="ctr" anchorCtr="0">
            <a:noAutofit/>
          </a:bodyPr>
          <a:lstStyle/>
          <a:p>
            <a:pPr marL="0" lvl="0" indent="0" algn="r" rtl="0">
              <a:spcBef>
                <a:spcPts val="0"/>
              </a:spcBef>
              <a:spcAft>
                <a:spcPts val="1200"/>
              </a:spcAft>
              <a:buNone/>
            </a:pPr>
            <a:r>
              <a:rPr lang="en" sz="2600" dirty="0" smtClean="0">
                <a:latin typeface="+mj-lt"/>
              </a:rPr>
              <a:t>Máy quạt</a:t>
            </a:r>
            <a:endParaRPr sz="2600" dirty="0">
              <a:latin typeface="+mj-lt"/>
            </a:endParaRPr>
          </a:p>
        </p:txBody>
      </p:sp>
      <p:sp>
        <p:nvSpPr>
          <p:cNvPr id="3775" name="Google Shape;3775;p56"/>
          <p:cNvSpPr txBox="1"/>
          <p:nvPr/>
        </p:nvSpPr>
        <p:spPr>
          <a:xfrm>
            <a:off x="3310856" y="2379019"/>
            <a:ext cx="282553" cy="4443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600" b="1" dirty="0" smtClean="0">
                <a:solidFill>
                  <a:schemeClr val="dk1"/>
                </a:solidFill>
                <a:latin typeface="+mj-lt"/>
                <a:ea typeface="Denk One"/>
                <a:cs typeface="Denk One"/>
                <a:sym typeface="Denk One"/>
              </a:rPr>
              <a:t>A</a:t>
            </a:r>
            <a:endParaRPr sz="2600" b="1" dirty="0">
              <a:solidFill>
                <a:schemeClr val="dk1"/>
              </a:solidFill>
              <a:latin typeface="+mj-lt"/>
              <a:ea typeface="Denk One"/>
              <a:cs typeface="Denk One"/>
              <a:sym typeface="Denk One"/>
            </a:endParaRPr>
          </a:p>
        </p:txBody>
      </p:sp>
      <p:grpSp>
        <p:nvGrpSpPr>
          <p:cNvPr id="3776" name="Google Shape;3776;p56"/>
          <p:cNvGrpSpPr/>
          <p:nvPr/>
        </p:nvGrpSpPr>
        <p:grpSpPr>
          <a:xfrm>
            <a:off x="4124372" y="2371328"/>
            <a:ext cx="1011575" cy="1362750"/>
            <a:chOff x="2486125" y="1266275"/>
            <a:chExt cx="1011575" cy="1362750"/>
          </a:xfrm>
        </p:grpSpPr>
        <p:sp>
          <p:nvSpPr>
            <p:cNvPr id="3777" name="Google Shape;3777;p56"/>
            <p:cNvSpPr/>
            <p:nvPr/>
          </p:nvSpPr>
          <p:spPr>
            <a:xfrm>
              <a:off x="2512800" y="1576225"/>
              <a:ext cx="427850" cy="504900"/>
            </a:xfrm>
            <a:custGeom>
              <a:avLst/>
              <a:gdLst/>
              <a:ahLst/>
              <a:cxnLst/>
              <a:rect l="l" t="t" r="r" b="b"/>
              <a:pathLst>
                <a:path w="17114" h="20196" extrusionOk="0">
                  <a:moveTo>
                    <a:pt x="475" y="0"/>
                  </a:moveTo>
                  <a:cubicBezTo>
                    <a:pt x="456" y="0"/>
                    <a:pt x="443" y="5"/>
                    <a:pt x="435" y="14"/>
                  </a:cubicBezTo>
                  <a:cubicBezTo>
                    <a:pt x="1" y="481"/>
                    <a:pt x="1435" y="6486"/>
                    <a:pt x="3503" y="10989"/>
                  </a:cubicBezTo>
                  <a:cubicBezTo>
                    <a:pt x="5605" y="15492"/>
                    <a:pt x="12510" y="20129"/>
                    <a:pt x="12510" y="20129"/>
                  </a:cubicBezTo>
                  <a:lnTo>
                    <a:pt x="17113" y="20195"/>
                  </a:lnTo>
                  <a:cubicBezTo>
                    <a:pt x="14042" y="10786"/>
                    <a:pt x="1370" y="0"/>
                    <a:pt x="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6"/>
            <p:cNvSpPr/>
            <p:nvPr/>
          </p:nvSpPr>
          <p:spPr>
            <a:xfrm>
              <a:off x="2545325" y="1614100"/>
              <a:ext cx="337775" cy="449500"/>
            </a:xfrm>
            <a:custGeom>
              <a:avLst/>
              <a:gdLst/>
              <a:ahLst/>
              <a:cxnLst/>
              <a:rect l="l" t="t" r="r" b="b"/>
              <a:pathLst>
                <a:path w="13511" h="17980" extrusionOk="0">
                  <a:moveTo>
                    <a:pt x="1" y="0"/>
                  </a:moveTo>
                  <a:cubicBezTo>
                    <a:pt x="801" y="1702"/>
                    <a:pt x="1702" y="3369"/>
                    <a:pt x="2636" y="4971"/>
                  </a:cubicBezTo>
                  <a:cubicBezTo>
                    <a:pt x="3570" y="6605"/>
                    <a:pt x="4637" y="8173"/>
                    <a:pt x="5705" y="9707"/>
                  </a:cubicBezTo>
                  <a:cubicBezTo>
                    <a:pt x="6239" y="10508"/>
                    <a:pt x="6839" y="11275"/>
                    <a:pt x="7406" y="12009"/>
                  </a:cubicBezTo>
                  <a:cubicBezTo>
                    <a:pt x="8007" y="12709"/>
                    <a:pt x="8574" y="13477"/>
                    <a:pt x="9241" y="14177"/>
                  </a:cubicBezTo>
                  <a:cubicBezTo>
                    <a:pt x="10542" y="15612"/>
                    <a:pt x="11909" y="16979"/>
                    <a:pt x="13510" y="17980"/>
                  </a:cubicBezTo>
                  <a:cubicBezTo>
                    <a:pt x="12176" y="16646"/>
                    <a:pt x="11009" y="15178"/>
                    <a:pt x="9841" y="13710"/>
                  </a:cubicBezTo>
                  <a:cubicBezTo>
                    <a:pt x="8707" y="12276"/>
                    <a:pt x="7573" y="10741"/>
                    <a:pt x="6505" y="9207"/>
                  </a:cubicBezTo>
                  <a:cubicBezTo>
                    <a:pt x="4304" y="6171"/>
                    <a:pt x="2202" y="303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6"/>
            <p:cNvSpPr/>
            <p:nvPr/>
          </p:nvSpPr>
          <p:spPr>
            <a:xfrm>
              <a:off x="2860550" y="1266275"/>
              <a:ext cx="363900" cy="811525"/>
            </a:xfrm>
            <a:custGeom>
              <a:avLst/>
              <a:gdLst/>
              <a:ahLst/>
              <a:cxnLst/>
              <a:rect l="l" t="t" r="r" b="b"/>
              <a:pathLst>
                <a:path w="14556" h="32461" extrusionOk="0">
                  <a:moveTo>
                    <a:pt x="2490" y="1"/>
                  </a:moveTo>
                  <a:cubicBezTo>
                    <a:pt x="2482" y="1"/>
                    <a:pt x="2476" y="2"/>
                    <a:pt x="2469" y="3"/>
                  </a:cubicBezTo>
                  <a:cubicBezTo>
                    <a:pt x="1502" y="237"/>
                    <a:pt x="1" y="8510"/>
                    <a:pt x="434" y="15014"/>
                  </a:cubicBezTo>
                  <a:cubicBezTo>
                    <a:pt x="835" y="21552"/>
                    <a:pt x="4537" y="32460"/>
                    <a:pt x="4537" y="32460"/>
                  </a:cubicBezTo>
                  <a:lnTo>
                    <a:pt x="6105" y="32460"/>
                  </a:lnTo>
                  <a:cubicBezTo>
                    <a:pt x="14555" y="19967"/>
                    <a:pt x="3582" y="1"/>
                    <a:pt x="2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6"/>
            <p:cNvSpPr/>
            <p:nvPr/>
          </p:nvSpPr>
          <p:spPr>
            <a:xfrm>
              <a:off x="2932275" y="1303875"/>
              <a:ext cx="79250" cy="753900"/>
            </a:xfrm>
            <a:custGeom>
              <a:avLst/>
              <a:gdLst/>
              <a:ahLst/>
              <a:cxnLst/>
              <a:rect l="l" t="t" r="r" b="b"/>
              <a:pathLst>
                <a:path w="3170" h="30156" extrusionOk="0">
                  <a:moveTo>
                    <a:pt x="1" y="1"/>
                  </a:moveTo>
                  <a:lnTo>
                    <a:pt x="935" y="7473"/>
                  </a:lnTo>
                  <a:cubicBezTo>
                    <a:pt x="1268" y="10041"/>
                    <a:pt x="1568" y="12543"/>
                    <a:pt x="1835" y="15045"/>
                  </a:cubicBezTo>
                  <a:cubicBezTo>
                    <a:pt x="2069" y="17546"/>
                    <a:pt x="2336" y="20082"/>
                    <a:pt x="2436" y="22583"/>
                  </a:cubicBezTo>
                  <a:lnTo>
                    <a:pt x="2502" y="23551"/>
                  </a:lnTo>
                  <a:lnTo>
                    <a:pt x="2536" y="24485"/>
                  </a:lnTo>
                  <a:cubicBezTo>
                    <a:pt x="2536" y="25118"/>
                    <a:pt x="2569" y="25752"/>
                    <a:pt x="2569" y="26386"/>
                  </a:cubicBezTo>
                  <a:lnTo>
                    <a:pt x="2569" y="28254"/>
                  </a:lnTo>
                  <a:cubicBezTo>
                    <a:pt x="2536" y="28921"/>
                    <a:pt x="2536" y="29555"/>
                    <a:pt x="2502" y="30155"/>
                  </a:cubicBezTo>
                  <a:cubicBezTo>
                    <a:pt x="3036" y="27720"/>
                    <a:pt x="3169" y="25118"/>
                    <a:pt x="3169" y="22583"/>
                  </a:cubicBezTo>
                  <a:cubicBezTo>
                    <a:pt x="3169" y="21282"/>
                    <a:pt x="3069" y="20048"/>
                    <a:pt x="3036" y="18747"/>
                  </a:cubicBezTo>
                  <a:cubicBezTo>
                    <a:pt x="2903" y="17480"/>
                    <a:pt x="2836" y="16212"/>
                    <a:pt x="2702" y="14945"/>
                  </a:cubicBezTo>
                  <a:cubicBezTo>
                    <a:pt x="2569" y="13677"/>
                    <a:pt x="2402" y="12409"/>
                    <a:pt x="2235" y="11175"/>
                  </a:cubicBezTo>
                  <a:cubicBezTo>
                    <a:pt x="2035" y="9908"/>
                    <a:pt x="1869" y="8673"/>
                    <a:pt x="1602" y="7406"/>
                  </a:cubicBezTo>
                  <a:cubicBezTo>
                    <a:pt x="1201" y="4904"/>
                    <a:pt x="668" y="243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6"/>
            <p:cNvSpPr/>
            <p:nvPr/>
          </p:nvSpPr>
          <p:spPr>
            <a:xfrm>
              <a:off x="2921425" y="1410600"/>
              <a:ext cx="352775" cy="667200"/>
            </a:xfrm>
            <a:custGeom>
              <a:avLst/>
              <a:gdLst/>
              <a:ahLst/>
              <a:cxnLst/>
              <a:rect l="l" t="t" r="r" b="b"/>
              <a:pathLst>
                <a:path w="14111" h="26688" extrusionOk="0">
                  <a:moveTo>
                    <a:pt x="13531" y="0"/>
                  </a:moveTo>
                  <a:cubicBezTo>
                    <a:pt x="12932" y="0"/>
                    <a:pt x="7810" y="6519"/>
                    <a:pt x="3937" y="12644"/>
                  </a:cubicBezTo>
                  <a:cubicBezTo>
                    <a:pt x="1" y="18815"/>
                    <a:pt x="2102" y="26687"/>
                    <a:pt x="2102" y="26687"/>
                  </a:cubicBezTo>
                  <a:lnTo>
                    <a:pt x="3670" y="26687"/>
                  </a:lnTo>
                  <a:cubicBezTo>
                    <a:pt x="11843" y="19782"/>
                    <a:pt x="14111" y="135"/>
                    <a:pt x="13544" y="1"/>
                  </a:cubicBezTo>
                  <a:cubicBezTo>
                    <a:pt x="13540" y="0"/>
                    <a:pt x="13536" y="0"/>
                    <a:pt x="13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6"/>
            <p:cNvSpPr/>
            <p:nvPr/>
          </p:nvSpPr>
          <p:spPr>
            <a:xfrm>
              <a:off x="2994825" y="1441475"/>
              <a:ext cx="254375" cy="622125"/>
            </a:xfrm>
            <a:custGeom>
              <a:avLst/>
              <a:gdLst/>
              <a:ahLst/>
              <a:cxnLst/>
              <a:rect l="l" t="t" r="r" b="b"/>
              <a:pathLst>
                <a:path w="10175" h="24885" extrusionOk="0">
                  <a:moveTo>
                    <a:pt x="10174" y="0"/>
                  </a:moveTo>
                  <a:lnTo>
                    <a:pt x="10174" y="0"/>
                  </a:lnTo>
                  <a:cubicBezTo>
                    <a:pt x="9007" y="1935"/>
                    <a:pt x="8006" y="3937"/>
                    <a:pt x="7039" y="6005"/>
                  </a:cubicBezTo>
                  <a:cubicBezTo>
                    <a:pt x="6071" y="8006"/>
                    <a:pt x="5171" y="10041"/>
                    <a:pt x="4270" y="12109"/>
                  </a:cubicBezTo>
                  <a:cubicBezTo>
                    <a:pt x="3436" y="14211"/>
                    <a:pt x="2669" y="16279"/>
                    <a:pt x="1902" y="18414"/>
                  </a:cubicBezTo>
                  <a:cubicBezTo>
                    <a:pt x="1168" y="20549"/>
                    <a:pt x="534" y="22717"/>
                    <a:pt x="0" y="24885"/>
                  </a:cubicBezTo>
                  <a:cubicBezTo>
                    <a:pt x="868" y="22783"/>
                    <a:pt x="1735" y="20749"/>
                    <a:pt x="2569" y="18680"/>
                  </a:cubicBezTo>
                  <a:lnTo>
                    <a:pt x="5171" y="12443"/>
                  </a:lnTo>
                  <a:lnTo>
                    <a:pt x="7706" y="6238"/>
                  </a:lnTo>
                  <a:cubicBezTo>
                    <a:pt x="8540" y="4170"/>
                    <a:pt x="9374" y="2069"/>
                    <a:pt x="10174" y="0"/>
                  </a:cubicBezTo>
                  <a:close/>
                </a:path>
              </a:pathLst>
            </a:custGeom>
            <a:solidFill>
              <a:srgbClr val="45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6"/>
            <p:cNvSpPr/>
            <p:nvPr/>
          </p:nvSpPr>
          <p:spPr>
            <a:xfrm>
              <a:off x="2991475" y="1670350"/>
              <a:ext cx="506225" cy="407450"/>
            </a:xfrm>
            <a:custGeom>
              <a:avLst/>
              <a:gdLst/>
              <a:ahLst/>
              <a:cxnLst/>
              <a:rect l="l" t="t" r="r" b="b"/>
              <a:pathLst>
                <a:path w="20249" h="16298" extrusionOk="0">
                  <a:moveTo>
                    <a:pt x="19246" y="1"/>
                  </a:moveTo>
                  <a:cubicBezTo>
                    <a:pt x="17896" y="1"/>
                    <a:pt x="12992" y="2224"/>
                    <a:pt x="8173" y="4956"/>
                  </a:cubicBezTo>
                  <a:cubicBezTo>
                    <a:pt x="2903" y="7924"/>
                    <a:pt x="1" y="15963"/>
                    <a:pt x="1" y="15963"/>
                  </a:cubicBezTo>
                  <a:lnTo>
                    <a:pt x="1569" y="16297"/>
                  </a:lnTo>
                  <a:cubicBezTo>
                    <a:pt x="16746" y="10293"/>
                    <a:pt x="20249" y="486"/>
                    <a:pt x="19515" y="52"/>
                  </a:cubicBezTo>
                  <a:cubicBezTo>
                    <a:pt x="19454" y="17"/>
                    <a:pt x="19363" y="1"/>
                    <a:pt x="19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6"/>
            <p:cNvSpPr/>
            <p:nvPr/>
          </p:nvSpPr>
          <p:spPr>
            <a:xfrm>
              <a:off x="3022350" y="1699150"/>
              <a:ext cx="426975" cy="360300"/>
            </a:xfrm>
            <a:custGeom>
              <a:avLst/>
              <a:gdLst/>
              <a:ahLst/>
              <a:cxnLst/>
              <a:rect l="l" t="t" r="r" b="b"/>
              <a:pathLst>
                <a:path w="17079" h="14412" extrusionOk="0">
                  <a:moveTo>
                    <a:pt x="17079" y="1"/>
                  </a:moveTo>
                  <a:lnTo>
                    <a:pt x="17079" y="1"/>
                  </a:lnTo>
                  <a:cubicBezTo>
                    <a:pt x="15411" y="901"/>
                    <a:pt x="13843" y="1936"/>
                    <a:pt x="12342" y="3003"/>
                  </a:cubicBezTo>
                  <a:cubicBezTo>
                    <a:pt x="10808" y="4104"/>
                    <a:pt x="9340" y="5271"/>
                    <a:pt x="7939" y="6472"/>
                  </a:cubicBezTo>
                  <a:cubicBezTo>
                    <a:pt x="6505" y="7740"/>
                    <a:pt x="5137" y="8941"/>
                    <a:pt x="3803" y="10275"/>
                  </a:cubicBezTo>
                  <a:cubicBezTo>
                    <a:pt x="2469" y="11576"/>
                    <a:pt x="1234" y="12943"/>
                    <a:pt x="0" y="14411"/>
                  </a:cubicBezTo>
                  <a:cubicBezTo>
                    <a:pt x="1468" y="13244"/>
                    <a:pt x="2902" y="12009"/>
                    <a:pt x="4303" y="10809"/>
                  </a:cubicBezTo>
                  <a:lnTo>
                    <a:pt x="8573" y="7239"/>
                  </a:lnTo>
                  <a:cubicBezTo>
                    <a:pt x="9974" y="6005"/>
                    <a:pt x="11408" y="4838"/>
                    <a:pt x="12809" y="3637"/>
                  </a:cubicBezTo>
                  <a:lnTo>
                    <a:pt x="1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6"/>
            <p:cNvSpPr/>
            <p:nvPr/>
          </p:nvSpPr>
          <p:spPr>
            <a:xfrm>
              <a:off x="3059875" y="1904200"/>
              <a:ext cx="408650" cy="182350"/>
            </a:xfrm>
            <a:custGeom>
              <a:avLst/>
              <a:gdLst/>
              <a:ahLst/>
              <a:cxnLst/>
              <a:rect l="l" t="t" r="r" b="b"/>
              <a:pathLst>
                <a:path w="16346" h="7294" extrusionOk="0">
                  <a:moveTo>
                    <a:pt x="15841" y="1"/>
                  </a:moveTo>
                  <a:cubicBezTo>
                    <a:pt x="14953" y="1"/>
                    <a:pt x="12360" y="670"/>
                    <a:pt x="8173" y="1272"/>
                  </a:cubicBezTo>
                  <a:cubicBezTo>
                    <a:pt x="3102" y="2040"/>
                    <a:pt x="0" y="6743"/>
                    <a:pt x="0" y="6743"/>
                  </a:cubicBezTo>
                  <a:cubicBezTo>
                    <a:pt x="0" y="6743"/>
                    <a:pt x="479" y="7293"/>
                    <a:pt x="2655" y="7293"/>
                  </a:cubicBezTo>
                  <a:cubicBezTo>
                    <a:pt x="3462" y="7293"/>
                    <a:pt x="4502" y="7217"/>
                    <a:pt x="5838" y="7010"/>
                  </a:cubicBezTo>
                  <a:cubicBezTo>
                    <a:pt x="10775" y="6176"/>
                    <a:pt x="16345" y="538"/>
                    <a:pt x="16178" y="105"/>
                  </a:cubicBezTo>
                  <a:cubicBezTo>
                    <a:pt x="16148" y="33"/>
                    <a:pt x="16036" y="1"/>
                    <a:pt x="15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6"/>
            <p:cNvSpPr/>
            <p:nvPr/>
          </p:nvSpPr>
          <p:spPr>
            <a:xfrm>
              <a:off x="3091550" y="1931825"/>
              <a:ext cx="326100" cy="137625"/>
            </a:xfrm>
            <a:custGeom>
              <a:avLst/>
              <a:gdLst/>
              <a:ahLst/>
              <a:cxnLst/>
              <a:rect l="l" t="t" r="r" b="b"/>
              <a:pathLst>
                <a:path w="13044" h="5505" extrusionOk="0">
                  <a:moveTo>
                    <a:pt x="13043" y="0"/>
                  </a:moveTo>
                  <a:lnTo>
                    <a:pt x="13043" y="0"/>
                  </a:lnTo>
                  <a:cubicBezTo>
                    <a:pt x="11909" y="434"/>
                    <a:pt x="10809" y="801"/>
                    <a:pt x="9708" y="1201"/>
                  </a:cubicBezTo>
                  <a:cubicBezTo>
                    <a:pt x="8574" y="1635"/>
                    <a:pt x="7506" y="2035"/>
                    <a:pt x="6405" y="2502"/>
                  </a:cubicBezTo>
                  <a:cubicBezTo>
                    <a:pt x="5338" y="2969"/>
                    <a:pt x="4237" y="3436"/>
                    <a:pt x="3170" y="3937"/>
                  </a:cubicBezTo>
                  <a:cubicBezTo>
                    <a:pt x="2069" y="4404"/>
                    <a:pt x="1035" y="4937"/>
                    <a:pt x="1" y="5504"/>
                  </a:cubicBezTo>
                  <a:cubicBezTo>
                    <a:pt x="1168" y="5304"/>
                    <a:pt x="2302" y="4971"/>
                    <a:pt x="3470" y="4537"/>
                  </a:cubicBezTo>
                  <a:cubicBezTo>
                    <a:pt x="4571" y="4204"/>
                    <a:pt x="5705" y="3803"/>
                    <a:pt x="6806" y="3336"/>
                  </a:cubicBezTo>
                  <a:cubicBezTo>
                    <a:pt x="7873" y="2869"/>
                    <a:pt x="8974" y="2402"/>
                    <a:pt x="10008" y="1835"/>
                  </a:cubicBezTo>
                  <a:cubicBezTo>
                    <a:pt x="11042" y="1301"/>
                    <a:pt x="12076" y="701"/>
                    <a:pt x="13043" y="0"/>
                  </a:cubicBezTo>
                  <a:close/>
                </a:path>
              </a:pathLst>
            </a:custGeom>
            <a:solidFill>
              <a:srgbClr val="45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6"/>
            <p:cNvSpPr/>
            <p:nvPr/>
          </p:nvSpPr>
          <p:spPr>
            <a:xfrm>
              <a:off x="2678025" y="1396450"/>
              <a:ext cx="306825" cy="673000"/>
            </a:xfrm>
            <a:custGeom>
              <a:avLst/>
              <a:gdLst/>
              <a:ahLst/>
              <a:cxnLst/>
              <a:rect l="l" t="t" r="r" b="b"/>
              <a:pathLst>
                <a:path w="12273" h="26920" extrusionOk="0">
                  <a:moveTo>
                    <a:pt x="560" y="0"/>
                  </a:moveTo>
                  <a:cubicBezTo>
                    <a:pt x="0" y="0"/>
                    <a:pt x="735" y="6990"/>
                    <a:pt x="2565" y="14511"/>
                  </a:cubicBezTo>
                  <a:cubicBezTo>
                    <a:pt x="4400" y="22049"/>
                    <a:pt x="10004" y="26853"/>
                    <a:pt x="10004" y="26853"/>
                  </a:cubicBezTo>
                  <a:lnTo>
                    <a:pt x="12105" y="26919"/>
                  </a:lnTo>
                  <a:cubicBezTo>
                    <a:pt x="12272" y="12743"/>
                    <a:pt x="1164" y="34"/>
                    <a:pt x="564" y="0"/>
                  </a:cubicBezTo>
                  <a:cubicBezTo>
                    <a:pt x="562" y="0"/>
                    <a:pt x="561" y="0"/>
                    <a:pt x="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6"/>
            <p:cNvSpPr/>
            <p:nvPr/>
          </p:nvSpPr>
          <p:spPr>
            <a:xfrm>
              <a:off x="2707950" y="1441475"/>
              <a:ext cx="241875" cy="608800"/>
            </a:xfrm>
            <a:custGeom>
              <a:avLst/>
              <a:gdLst/>
              <a:ahLst/>
              <a:cxnLst/>
              <a:rect l="l" t="t" r="r" b="b"/>
              <a:pathLst>
                <a:path w="9675" h="24352" extrusionOk="0">
                  <a:moveTo>
                    <a:pt x="0" y="0"/>
                  </a:moveTo>
                  <a:lnTo>
                    <a:pt x="0" y="0"/>
                  </a:lnTo>
                  <a:cubicBezTo>
                    <a:pt x="501" y="2169"/>
                    <a:pt x="1068" y="4237"/>
                    <a:pt x="1735" y="6305"/>
                  </a:cubicBezTo>
                  <a:cubicBezTo>
                    <a:pt x="2402" y="8406"/>
                    <a:pt x="3136" y="10475"/>
                    <a:pt x="3903" y="12543"/>
                  </a:cubicBezTo>
                  <a:cubicBezTo>
                    <a:pt x="4704" y="14578"/>
                    <a:pt x="5538" y="16579"/>
                    <a:pt x="6505" y="18580"/>
                  </a:cubicBezTo>
                  <a:cubicBezTo>
                    <a:pt x="7406" y="20549"/>
                    <a:pt x="8406" y="22483"/>
                    <a:pt x="9674" y="24351"/>
                  </a:cubicBezTo>
                  <a:cubicBezTo>
                    <a:pt x="8740" y="22316"/>
                    <a:pt x="7973" y="20348"/>
                    <a:pt x="7139" y="18280"/>
                  </a:cubicBezTo>
                  <a:cubicBezTo>
                    <a:pt x="6305" y="16279"/>
                    <a:pt x="5538" y="14244"/>
                    <a:pt x="4737" y="12209"/>
                  </a:cubicBezTo>
                  <a:lnTo>
                    <a:pt x="2402" y="6071"/>
                  </a:lnTo>
                  <a:cubicBezTo>
                    <a:pt x="1635" y="4037"/>
                    <a:pt x="834" y="2035"/>
                    <a:pt x="0" y="0"/>
                  </a:cubicBezTo>
                  <a:close/>
                </a:path>
              </a:pathLst>
            </a:custGeom>
            <a:solidFill>
              <a:srgbClr val="45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6"/>
            <p:cNvSpPr/>
            <p:nvPr/>
          </p:nvSpPr>
          <p:spPr>
            <a:xfrm>
              <a:off x="2486125" y="1904200"/>
              <a:ext cx="408650" cy="182350"/>
            </a:xfrm>
            <a:custGeom>
              <a:avLst/>
              <a:gdLst/>
              <a:ahLst/>
              <a:cxnLst/>
              <a:rect l="l" t="t" r="r" b="b"/>
              <a:pathLst>
                <a:path w="16346" h="7294" extrusionOk="0">
                  <a:moveTo>
                    <a:pt x="504" y="1"/>
                  </a:moveTo>
                  <a:cubicBezTo>
                    <a:pt x="310" y="1"/>
                    <a:pt x="197" y="33"/>
                    <a:pt x="167" y="105"/>
                  </a:cubicBezTo>
                  <a:cubicBezTo>
                    <a:pt x="0" y="538"/>
                    <a:pt x="5571" y="6176"/>
                    <a:pt x="10508" y="7010"/>
                  </a:cubicBezTo>
                  <a:cubicBezTo>
                    <a:pt x="11844" y="7217"/>
                    <a:pt x="12884" y="7293"/>
                    <a:pt x="13691" y="7293"/>
                  </a:cubicBezTo>
                  <a:cubicBezTo>
                    <a:pt x="15866" y="7293"/>
                    <a:pt x="16345" y="6743"/>
                    <a:pt x="16345" y="6743"/>
                  </a:cubicBezTo>
                  <a:cubicBezTo>
                    <a:pt x="16345" y="6743"/>
                    <a:pt x="13243" y="2040"/>
                    <a:pt x="8173" y="1272"/>
                  </a:cubicBezTo>
                  <a:cubicBezTo>
                    <a:pt x="3986" y="670"/>
                    <a:pt x="1393" y="1"/>
                    <a:pt x="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56"/>
            <p:cNvSpPr/>
            <p:nvPr/>
          </p:nvSpPr>
          <p:spPr>
            <a:xfrm>
              <a:off x="2537825" y="1931825"/>
              <a:ext cx="326100" cy="137625"/>
            </a:xfrm>
            <a:custGeom>
              <a:avLst/>
              <a:gdLst/>
              <a:ahLst/>
              <a:cxnLst/>
              <a:rect l="l" t="t" r="r" b="b"/>
              <a:pathLst>
                <a:path w="13044" h="5505" extrusionOk="0">
                  <a:moveTo>
                    <a:pt x="1" y="0"/>
                  </a:moveTo>
                  <a:cubicBezTo>
                    <a:pt x="968" y="701"/>
                    <a:pt x="2002" y="1301"/>
                    <a:pt x="3036" y="1835"/>
                  </a:cubicBezTo>
                  <a:cubicBezTo>
                    <a:pt x="4104" y="2402"/>
                    <a:pt x="5171" y="2869"/>
                    <a:pt x="6238" y="3336"/>
                  </a:cubicBezTo>
                  <a:cubicBezTo>
                    <a:pt x="7339" y="3803"/>
                    <a:pt x="8473" y="4204"/>
                    <a:pt x="9574" y="4537"/>
                  </a:cubicBezTo>
                  <a:cubicBezTo>
                    <a:pt x="10708" y="4971"/>
                    <a:pt x="11876" y="5304"/>
                    <a:pt x="13043" y="5504"/>
                  </a:cubicBezTo>
                  <a:cubicBezTo>
                    <a:pt x="12009" y="4937"/>
                    <a:pt x="10975" y="4404"/>
                    <a:pt x="9874" y="3937"/>
                  </a:cubicBezTo>
                  <a:cubicBezTo>
                    <a:pt x="8807" y="3436"/>
                    <a:pt x="7706" y="2969"/>
                    <a:pt x="6639" y="2502"/>
                  </a:cubicBezTo>
                  <a:cubicBezTo>
                    <a:pt x="5538" y="2035"/>
                    <a:pt x="4470" y="1635"/>
                    <a:pt x="3336" y="1201"/>
                  </a:cubicBezTo>
                  <a:cubicBezTo>
                    <a:pt x="2269" y="801"/>
                    <a:pt x="1135" y="434"/>
                    <a:pt x="1" y="0"/>
                  </a:cubicBezTo>
                  <a:close/>
                </a:path>
              </a:pathLst>
            </a:custGeom>
            <a:solidFill>
              <a:srgbClr val="5C8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56"/>
            <p:cNvSpPr/>
            <p:nvPr/>
          </p:nvSpPr>
          <p:spPr>
            <a:xfrm>
              <a:off x="2669600" y="2101125"/>
              <a:ext cx="584600" cy="527900"/>
            </a:xfrm>
            <a:custGeom>
              <a:avLst/>
              <a:gdLst/>
              <a:ahLst/>
              <a:cxnLst/>
              <a:rect l="l" t="t" r="r" b="b"/>
              <a:pathLst>
                <a:path w="23384" h="21116" extrusionOk="0">
                  <a:moveTo>
                    <a:pt x="0" y="0"/>
                  </a:moveTo>
                  <a:lnTo>
                    <a:pt x="0" y="13576"/>
                  </a:lnTo>
                  <a:cubicBezTo>
                    <a:pt x="0" y="17713"/>
                    <a:pt x="3369" y="21115"/>
                    <a:pt x="7539" y="21115"/>
                  </a:cubicBezTo>
                  <a:lnTo>
                    <a:pt x="15845" y="21115"/>
                  </a:lnTo>
                  <a:cubicBezTo>
                    <a:pt x="19948" y="21115"/>
                    <a:pt x="23383" y="17746"/>
                    <a:pt x="23383" y="13576"/>
                  </a:cubicBezTo>
                  <a:lnTo>
                    <a:pt x="23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56"/>
            <p:cNvSpPr/>
            <p:nvPr/>
          </p:nvSpPr>
          <p:spPr>
            <a:xfrm>
              <a:off x="2655431" y="2237875"/>
              <a:ext cx="609653" cy="106775"/>
            </a:xfrm>
            <a:custGeom>
              <a:avLst/>
              <a:gdLst/>
              <a:ahLst/>
              <a:cxnLst/>
              <a:rect l="l" t="t" r="r" b="b"/>
              <a:pathLst>
                <a:path w="28639" h="4271" extrusionOk="0">
                  <a:moveTo>
                    <a:pt x="6239" y="1"/>
                  </a:moveTo>
                  <a:cubicBezTo>
                    <a:pt x="6073" y="1"/>
                    <a:pt x="5906" y="67"/>
                    <a:pt x="5806" y="201"/>
                  </a:cubicBezTo>
                  <a:lnTo>
                    <a:pt x="3537" y="2703"/>
                  </a:lnTo>
                  <a:lnTo>
                    <a:pt x="1302" y="201"/>
                  </a:lnTo>
                  <a:cubicBezTo>
                    <a:pt x="1178" y="61"/>
                    <a:pt x="1034" y="2"/>
                    <a:pt x="892" y="2"/>
                  </a:cubicBezTo>
                  <a:cubicBezTo>
                    <a:pt x="428" y="2"/>
                    <a:pt x="0" y="633"/>
                    <a:pt x="435" y="1068"/>
                  </a:cubicBezTo>
                  <a:cubicBezTo>
                    <a:pt x="1336" y="2069"/>
                    <a:pt x="2236" y="3069"/>
                    <a:pt x="3137" y="4070"/>
                  </a:cubicBezTo>
                  <a:cubicBezTo>
                    <a:pt x="3237" y="4204"/>
                    <a:pt x="3404" y="4270"/>
                    <a:pt x="3571" y="4270"/>
                  </a:cubicBezTo>
                  <a:cubicBezTo>
                    <a:pt x="3738" y="4270"/>
                    <a:pt x="3904" y="4204"/>
                    <a:pt x="4004" y="4070"/>
                  </a:cubicBezTo>
                  <a:lnTo>
                    <a:pt x="6273" y="1568"/>
                  </a:lnTo>
                  <a:lnTo>
                    <a:pt x="8508" y="4070"/>
                  </a:lnTo>
                  <a:cubicBezTo>
                    <a:pt x="8624" y="4204"/>
                    <a:pt x="8791" y="4270"/>
                    <a:pt x="8954" y="4270"/>
                  </a:cubicBezTo>
                  <a:cubicBezTo>
                    <a:pt x="9116" y="4270"/>
                    <a:pt x="9275" y="4204"/>
                    <a:pt x="9375" y="4070"/>
                  </a:cubicBezTo>
                  <a:lnTo>
                    <a:pt x="11643" y="1568"/>
                  </a:lnTo>
                  <a:lnTo>
                    <a:pt x="13911" y="4070"/>
                  </a:lnTo>
                  <a:cubicBezTo>
                    <a:pt x="14012" y="4204"/>
                    <a:pt x="14178" y="4270"/>
                    <a:pt x="14345" y="4270"/>
                  </a:cubicBezTo>
                  <a:cubicBezTo>
                    <a:pt x="14512" y="4270"/>
                    <a:pt x="14679" y="4204"/>
                    <a:pt x="14779" y="4070"/>
                  </a:cubicBezTo>
                  <a:lnTo>
                    <a:pt x="17014" y="1568"/>
                  </a:lnTo>
                  <a:lnTo>
                    <a:pt x="19282" y="4070"/>
                  </a:lnTo>
                  <a:cubicBezTo>
                    <a:pt x="19382" y="4204"/>
                    <a:pt x="19549" y="4270"/>
                    <a:pt x="19716" y="4270"/>
                  </a:cubicBezTo>
                  <a:cubicBezTo>
                    <a:pt x="19882" y="4270"/>
                    <a:pt x="20049" y="4204"/>
                    <a:pt x="20149" y="4070"/>
                  </a:cubicBezTo>
                  <a:lnTo>
                    <a:pt x="22418" y="1568"/>
                  </a:lnTo>
                  <a:lnTo>
                    <a:pt x="24652" y="4070"/>
                  </a:lnTo>
                  <a:cubicBezTo>
                    <a:pt x="24753" y="4204"/>
                    <a:pt x="24919" y="4270"/>
                    <a:pt x="25086" y="4270"/>
                  </a:cubicBezTo>
                  <a:cubicBezTo>
                    <a:pt x="25253" y="4270"/>
                    <a:pt x="25420" y="4204"/>
                    <a:pt x="25520" y="4070"/>
                  </a:cubicBezTo>
                  <a:cubicBezTo>
                    <a:pt x="26454" y="3069"/>
                    <a:pt x="27321" y="2069"/>
                    <a:pt x="28255" y="1068"/>
                  </a:cubicBezTo>
                  <a:cubicBezTo>
                    <a:pt x="28639" y="633"/>
                    <a:pt x="28199" y="2"/>
                    <a:pt x="27732" y="2"/>
                  </a:cubicBezTo>
                  <a:cubicBezTo>
                    <a:pt x="27590" y="2"/>
                    <a:pt x="27446" y="61"/>
                    <a:pt x="27321" y="201"/>
                  </a:cubicBezTo>
                  <a:lnTo>
                    <a:pt x="25086" y="2703"/>
                  </a:lnTo>
                  <a:lnTo>
                    <a:pt x="22818" y="201"/>
                  </a:lnTo>
                  <a:cubicBezTo>
                    <a:pt x="22718" y="67"/>
                    <a:pt x="22551" y="1"/>
                    <a:pt x="22384" y="1"/>
                  </a:cubicBezTo>
                  <a:cubicBezTo>
                    <a:pt x="22217" y="1"/>
                    <a:pt x="22051" y="67"/>
                    <a:pt x="21951" y="201"/>
                  </a:cubicBezTo>
                  <a:lnTo>
                    <a:pt x="19682" y="2703"/>
                  </a:lnTo>
                  <a:lnTo>
                    <a:pt x="17447" y="201"/>
                  </a:lnTo>
                  <a:cubicBezTo>
                    <a:pt x="17347" y="67"/>
                    <a:pt x="17180" y="1"/>
                    <a:pt x="17014" y="1"/>
                  </a:cubicBezTo>
                  <a:cubicBezTo>
                    <a:pt x="16847" y="1"/>
                    <a:pt x="16680" y="67"/>
                    <a:pt x="16580" y="201"/>
                  </a:cubicBezTo>
                  <a:lnTo>
                    <a:pt x="14312" y="2703"/>
                  </a:lnTo>
                  <a:lnTo>
                    <a:pt x="12077" y="201"/>
                  </a:lnTo>
                  <a:cubicBezTo>
                    <a:pt x="11960" y="67"/>
                    <a:pt x="11793" y="1"/>
                    <a:pt x="11627" y="1"/>
                  </a:cubicBezTo>
                  <a:cubicBezTo>
                    <a:pt x="11460" y="1"/>
                    <a:pt x="11293" y="67"/>
                    <a:pt x="11176" y="201"/>
                  </a:cubicBezTo>
                  <a:lnTo>
                    <a:pt x="8941" y="2703"/>
                  </a:lnTo>
                  <a:lnTo>
                    <a:pt x="6673" y="201"/>
                  </a:lnTo>
                  <a:cubicBezTo>
                    <a:pt x="6573" y="67"/>
                    <a:pt x="6406" y="1"/>
                    <a:pt x="6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56"/>
            <p:cNvSpPr/>
            <p:nvPr/>
          </p:nvSpPr>
          <p:spPr>
            <a:xfrm>
              <a:off x="2932275" y="2101125"/>
              <a:ext cx="321925" cy="527900"/>
            </a:xfrm>
            <a:custGeom>
              <a:avLst/>
              <a:gdLst/>
              <a:ahLst/>
              <a:cxnLst/>
              <a:rect l="l" t="t" r="r" b="b"/>
              <a:pathLst>
                <a:path w="12877" h="21116" extrusionOk="0">
                  <a:moveTo>
                    <a:pt x="7539" y="0"/>
                  </a:moveTo>
                  <a:lnTo>
                    <a:pt x="7539" y="13576"/>
                  </a:lnTo>
                  <a:cubicBezTo>
                    <a:pt x="7539" y="17713"/>
                    <a:pt x="4170" y="21115"/>
                    <a:pt x="1" y="21115"/>
                  </a:cubicBezTo>
                  <a:lnTo>
                    <a:pt x="5338" y="21115"/>
                  </a:lnTo>
                  <a:cubicBezTo>
                    <a:pt x="9441" y="21115"/>
                    <a:pt x="12876" y="17746"/>
                    <a:pt x="12876" y="13576"/>
                  </a:cubicBezTo>
                  <a:lnTo>
                    <a:pt x="12876" y="0"/>
                  </a:lnTo>
                  <a:close/>
                </a:path>
              </a:pathLst>
            </a:custGeom>
            <a:solidFill>
              <a:srgbClr val="F2B6B6">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56"/>
            <p:cNvSpPr/>
            <p:nvPr/>
          </p:nvSpPr>
          <p:spPr>
            <a:xfrm>
              <a:off x="2624550" y="2065250"/>
              <a:ext cx="673850" cy="70925"/>
            </a:xfrm>
            <a:custGeom>
              <a:avLst/>
              <a:gdLst/>
              <a:ahLst/>
              <a:cxnLst/>
              <a:rect l="l" t="t" r="r" b="b"/>
              <a:pathLst>
                <a:path w="26954" h="2837" extrusionOk="0">
                  <a:moveTo>
                    <a:pt x="1" y="1"/>
                  </a:moveTo>
                  <a:lnTo>
                    <a:pt x="1" y="2836"/>
                  </a:lnTo>
                  <a:lnTo>
                    <a:pt x="26953" y="2836"/>
                  </a:lnTo>
                  <a:lnTo>
                    <a:pt x="269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3775;p56"/>
          <p:cNvSpPr txBox="1"/>
          <p:nvPr/>
        </p:nvSpPr>
        <p:spPr>
          <a:xfrm>
            <a:off x="3753366" y="3672478"/>
            <a:ext cx="282553" cy="4443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600" b="1" dirty="0" smtClean="0">
                <a:solidFill>
                  <a:schemeClr val="dk1"/>
                </a:solidFill>
                <a:latin typeface="+mj-lt"/>
                <a:ea typeface="Denk One"/>
                <a:cs typeface="Denk One"/>
                <a:sym typeface="Denk One"/>
              </a:rPr>
              <a:t>B</a:t>
            </a:r>
            <a:endParaRPr sz="2600" b="1" dirty="0">
              <a:solidFill>
                <a:schemeClr val="dk1"/>
              </a:solidFill>
              <a:latin typeface="+mj-lt"/>
              <a:ea typeface="Denk One"/>
              <a:cs typeface="Denk One"/>
              <a:sym typeface="Denk One"/>
            </a:endParaRPr>
          </a:p>
        </p:txBody>
      </p:sp>
      <p:sp>
        <p:nvSpPr>
          <p:cNvPr id="41" name="Google Shape;3766;p56"/>
          <p:cNvSpPr txBox="1">
            <a:spLocks/>
          </p:cNvSpPr>
          <p:nvPr/>
        </p:nvSpPr>
        <p:spPr>
          <a:xfrm>
            <a:off x="959902" y="3894628"/>
            <a:ext cx="1937376" cy="38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0" indent="0" algn="r">
              <a:spcAft>
                <a:spcPts val="1200"/>
              </a:spcAft>
              <a:buFont typeface="Poppins"/>
              <a:buNone/>
            </a:pPr>
            <a:r>
              <a:rPr lang="en-US" sz="2600" dirty="0" smtClean="0">
                <a:latin typeface="+mj-lt"/>
              </a:rPr>
              <a:t>Bàn là điện</a:t>
            </a:r>
            <a:endParaRPr lang="en-US" sz="2600" dirty="0">
              <a:latin typeface="+mj-lt"/>
            </a:endParaRPr>
          </a:p>
        </p:txBody>
      </p:sp>
      <p:sp>
        <p:nvSpPr>
          <p:cNvPr id="42" name="Google Shape;3775;p56"/>
          <p:cNvSpPr txBox="1"/>
          <p:nvPr/>
        </p:nvSpPr>
        <p:spPr>
          <a:xfrm>
            <a:off x="5306124" y="1864606"/>
            <a:ext cx="282553" cy="4443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600" b="1" dirty="0" smtClean="0">
                <a:solidFill>
                  <a:schemeClr val="dk1"/>
                </a:solidFill>
                <a:latin typeface="+mj-lt"/>
                <a:ea typeface="Denk One"/>
                <a:cs typeface="Denk One"/>
                <a:sym typeface="Denk One"/>
              </a:rPr>
              <a:t>C</a:t>
            </a:r>
            <a:endParaRPr sz="2600" b="1" dirty="0">
              <a:solidFill>
                <a:schemeClr val="dk1"/>
              </a:solidFill>
              <a:latin typeface="+mj-lt"/>
              <a:ea typeface="Denk One"/>
              <a:cs typeface="Denk One"/>
              <a:sym typeface="Denk One"/>
            </a:endParaRPr>
          </a:p>
        </p:txBody>
      </p:sp>
      <p:sp>
        <p:nvSpPr>
          <p:cNvPr id="43" name="Google Shape;3766;p56"/>
          <p:cNvSpPr txBox="1">
            <a:spLocks/>
          </p:cNvSpPr>
          <p:nvPr/>
        </p:nvSpPr>
        <p:spPr>
          <a:xfrm>
            <a:off x="5812113" y="2023212"/>
            <a:ext cx="1937376" cy="38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0" indent="0" algn="r">
              <a:spcAft>
                <a:spcPts val="1200"/>
              </a:spcAft>
              <a:buFont typeface="Poppins"/>
              <a:buNone/>
            </a:pPr>
            <a:r>
              <a:rPr lang="en-US" sz="2600" dirty="0" smtClean="0">
                <a:latin typeface="+mj-lt"/>
              </a:rPr>
              <a:t>Máy khoan</a:t>
            </a:r>
            <a:endParaRPr lang="en-US" sz="2600" dirty="0">
              <a:latin typeface="+mj-lt"/>
            </a:endParaRPr>
          </a:p>
        </p:txBody>
      </p:sp>
      <p:sp>
        <p:nvSpPr>
          <p:cNvPr id="44" name="Google Shape;3775;p56"/>
          <p:cNvSpPr txBox="1"/>
          <p:nvPr/>
        </p:nvSpPr>
        <p:spPr>
          <a:xfrm>
            <a:off x="5529560" y="3203054"/>
            <a:ext cx="282553" cy="4443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600" b="1" dirty="0" smtClean="0">
                <a:solidFill>
                  <a:schemeClr val="dk1"/>
                </a:solidFill>
                <a:latin typeface="+mj-lt"/>
                <a:ea typeface="Denk One"/>
                <a:cs typeface="Denk One"/>
                <a:sym typeface="Denk One"/>
              </a:rPr>
              <a:t>D</a:t>
            </a:r>
            <a:endParaRPr sz="2600" b="1" dirty="0">
              <a:solidFill>
                <a:schemeClr val="dk1"/>
              </a:solidFill>
              <a:latin typeface="+mj-lt"/>
              <a:ea typeface="Denk One"/>
              <a:cs typeface="Denk One"/>
              <a:sym typeface="Denk One"/>
            </a:endParaRPr>
          </a:p>
        </p:txBody>
      </p:sp>
      <p:sp>
        <p:nvSpPr>
          <p:cNvPr id="45" name="Google Shape;3766;p56"/>
          <p:cNvSpPr txBox="1">
            <a:spLocks/>
          </p:cNvSpPr>
          <p:nvPr/>
        </p:nvSpPr>
        <p:spPr>
          <a:xfrm>
            <a:off x="5812113" y="3372227"/>
            <a:ext cx="2551130" cy="38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0" indent="0" algn="r">
              <a:spcAft>
                <a:spcPts val="1200"/>
              </a:spcAft>
              <a:buFont typeface="Poppins"/>
              <a:buNone/>
            </a:pPr>
            <a:r>
              <a:rPr lang="en-US" sz="2600" dirty="0" smtClean="0">
                <a:latin typeface="+mj-lt"/>
              </a:rPr>
              <a:t>Máy bơm nước</a:t>
            </a:r>
            <a:endParaRPr lang="en-US" sz="2600" dirty="0">
              <a:latin typeface="+mj-lt"/>
            </a:endParaRPr>
          </a:p>
        </p:txBody>
      </p:sp>
      <p:sp>
        <p:nvSpPr>
          <p:cNvPr id="46" name="Oval 45"/>
          <p:cNvSpPr/>
          <p:nvPr/>
        </p:nvSpPr>
        <p:spPr>
          <a:xfrm>
            <a:off x="3670734" y="3734078"/>
            <a:ext cx="422031" cy="4900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65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57"/>
                                        </p:tgtEl>
                                        <p:attrNameLst>
                                          <p:attrName>style.visibility</p:attrName>
                                        </p:attrNameLst>
                                      </p:cBhvr>
                                      <p:to>
                                        <p:strVal val="visible"/>
                                      </p:to>
                                    </p:set>
                                    <p:animEffect transition="in" filter="wipe(down)">
                                      <p:cBhvr>
                                        <p:cTn id="7" dur="500"/>
                                        <p:tgtEl>
                                          <p:spTgt spid="37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58"/>
                                        </p:tgtEl>
                                        <p:attrNameLst>
                                          <p:attrName>style.visibility</p:attrName>
                                        </p:attrNameLst>
                                      </p:cBhvr>
                                      <p:to>
                                        <p:strVal val="visible"/>
                                      </p:to>
                                    </p:set>
                                    <p:animEffect transition="in" filter="barn(inVertical)">
                                      <p:cBhvr>
                                        <p:cTn id="12" dur="500"/>
                                        <p:tgtEl>
                                          <p:spTgt spid="3758"/>
                                        </p:tgtEl>
                                      </p:cBhvr>
                                    </p:animEffect>
                                  </p:childTnLst>
                                </p:cTn>
                              </p:par>
                              <p:par>
                                <p:cTn id="13" presetID="16" presetClass="entr" presetSubtype="21" fill="hold" nodeType="withEffect">
                                  <p:stCondLst>
                                    <p:cond delay="0"/>
                                  </p:stCondLst>
                                  <p:childTnLst>
                                    <p:set>
                                      <p:cBhvr>
                                        <p:cTn id="14" dur="1" fill="hold">
                                          <p:stCondLst>
                                            <p:cond delay="0"/>
                                          </p:stCondLst>
                                        </p:cTn>
                                        <p:tgtEl>
                                          <p:spTgt spid="3776"/>
                                        </p:tgtEl>
                                        <p:attrNameLst>
                                          <p:attrName>style.visibility</p:attrName>
                                        </p:attrNameLst>
                                      </p:cBhvr>
                                      <p:to>
                                        <p:strVal val="visible"/>
                                      </p:to>
                                    </p:set>
                                    <p:animEffect transition="in" filter="barn(inVertical)">
                                      <p:cBhvr>
                                        <p:cTn id="15" dur="500"/>
                                        <p:tgtEl>
                                          <p:spTgt spid="377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775"/>
                                        </p:tgtEl>
                                        <p:attrNameLst>
                                          <p:attrName>style.visibility</p:attrName>
                                        </p:attrNameLst>
                                      </p:cBhvr>
                                      <p:to>
                                        <p:strVal val="visible"/>
                                      </p:to>
                                    </p:set>
                                    <p:animEffect transition="in" filter="barn(inVertical)">
                                      <p:cBhvr>
                                        <p:cTn id="21" dur="500"/>
                                        <p:tgtEl>
                                          <p:spTgt spid="377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barn(inVertical)">
                                      <p:cBhvr>
                                        <p:cTn id="24" dur="500"/>
                                        <p:tgtEl>
                                          <p:spTgt spid="4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arn(inVertic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766">
                                            <p:txEl>
                                              <p:pRg st="0" end="0"/>
                                            </p:txEl>
                                          </p:spTgt>
                                        </p:tgtEl>
                                        <p:attrNameLst>
                                          <p:attrName>style.visibility</p:attrName>
                                        </p:attrNameLst>
                                      </p:cBhvr>
                                      <p:to>
                                        <p:strVal val="visible"/>
                                      </p:to>
                                    </p:set>
                                    <p:animEffect transition="in" filter="fade">
                                      <p:cBhvr>
                                        <p:cTn id="32" dur="1000"/>
                                        <p:tgtEl>
                                          <p:spTgt spid="3766">
                                            <p:txEl>
                                              <p:pRg st="0" end="0"/>
                                            </p:txEl>
                                          </p:spTgt>
                                        </p:tgtEl>
                                      </p:cBhvr>
                                    </p:animEffect>
                                    <p:anim calcmode="lin" valueType="num">
                                      <p:cBhvr>
                                        <p:cTn id="33" dur="1000" fill="hold"/>
                                        <p:tgtEl>
                                          <p:spTgt spid="376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766">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barn(inVertical)">
                                      <p:cBhvr>
                                        <p:cTn id="5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7" grpId="0"/>
      <p:bldP spid="3766" grpId="0" build="p"/>
      <p:bldP spid="3775" grpId="0"/>
      <p:bldP spid="40" grpId="0"/>
      <p:bldP spid="41" grpId="0"/>
      <p:bldP spid="42" grpId="0"/>
      <p:bldP spid="43"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79"/>
        <p:cNvGrpSpPr/>
        <p:nvPr/>
      </p:nvGrpSpPr>
      <p:grpSpPr>
        <a:xfrm>
          <a:off x="0" y="0"/>
          <a:ext cx="0" cy="0"/>
          <a:chOff x="0" y="0"/>
          <a:chExt cx="0" cy="0"/>
        </a:xfrm>
      </p:grpSpPr>
      <p:sp>
        <p:nvSpPr>
          <p:cNvPr id="4080" name="Google Shape;4080;p66"/>
          <p:cNvSpPr txBox="1">
            <a:spLocks noGrp="1"/>
          </p:cNvSpPr>
          <p:nvPr>
            <p:ph type="title"/>
          </p:nvPr>
        </p:nvSpPr>
        <p:spPr>
          <a:xfrm>
            <a:off x="776261" y="783277"/>
            <a:ext cx="7704000" cy="77587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0" dirty="0" smtClean="0">
                <a:latin typeface="+mj-lt"/>
              </a:rPr>
              <a:t>T</a:t>
            </a:r>
            <a:r>
              <a:rPr lang="en-US" sz="2400" b="0" dirty="0" smtClean="0">
                <a:latin typeface="+mj-lt"/>
              </a:rPr>
              <a:t>r</a:t>
            </a:r>
            <a:r>
              <a:rPr lang="en" sz="2400" b="0" dirty="0" smtClean="0">
                <a:latin typeface="+mj-lt"/>
              </a:rPr>
              <a:t>ong quá trình biến đổi từ </a:t>
            </a:r>
            <a:br>
              <a:rPr lang="en" sz="2400" b="0" dirty="0" smtClean="0">
                <a:latin typeface="+mj-lt"/>
              </a:rPr>
            </a:br>
            <a:r>
              <a:rPr lang="en" sz="2400" b="0" dirty="0" smtClean="0">
                <a:latin typeface="+mj-lt"/>
              </a:rPr>
              <a:t>động năng sang thế năng, và ngược lại, cơ năng:</a:t>
            </a:r>
            <a:endParaRPr sz="2400" b="0" dirty="0">
              <a:solidFill>
                <a:schemeClr val="dk2"/>
              </a:solidFill>
              <a:latin typeface="+mj-lt"/>
            </a:endParaRPr>
          </a:p>
        </p:txBody>
      </p:sp>
      <p:sp>
        <p:nvSpPr>
          <p:cNvPr id="4081" name="Google Shape;4081;p66"/>
          <p:cNvSpPr txBox="1"/>
          <p:nvPr/>
        </p:nvSpPr>
        <p:spPr>
          <a:xfrm>
            <a:off x="832485" y="3309367"/>
            <a:ext cx="1640700" cy="30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solidFill>
                  <a:schemeClr val="dk1"/>
                </a:solidFill>
                <a:latin typeface="Denk One"/>
                <a:ea typeface="Denk One"/>
                <a:cs typeface="Denk One"/>
                <a:sym typeface="Denk One"/>
              </a:rPr>
              <a:t>A</a:t>
            </a:r>
            <a:endParaRPr sz="2000" dirty="0">
              <a:solidFill>
                <a:schemeClr val="dk1"/>
              </a:solidFill>
              <a:latin typeface="Denk One"/>
              <a:ea typeface="Denk One"/>
              <a:cs typeface="Denk One"/>
              <a:sym typeface="Denk One"/>
            </a:endParaRPr>
          </a:p>
        </p:txBody>
      </p:sp>
      <p:sp>
        <p:nvSpPr>
          <p:cNvPr id="4082" name="Google Shape;4082;p66"/>
          <p:cNvSpPr txBox="1"/>
          <p:nvPr/>
        </p:nvSpPr>
        <p:spPr>
          <a:xfrm>
            <a:off x="269140" y="3766639"/>
            <a:ext cx="3030322" cy="53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lt2"/>
                </a:solidFill>
                <a:latin typeface="+mj-lt"/>
                <a:ea typeface="Poppins"/>
                <a:cs typeface="Poppins"/>
                <a:sym typeface="Poppins"/>
              </a:rPr>
              <a:t>Luôn được bảo toàn</a:t>
            </a:r>
            <a:endParaRPr sz="2400" dirty="0">
              <a:solidFill>
                <a:schemeClr val="lt2"/>
              </a:solidFill>
              <a:latin typeface="+mj-lt"/>
              <a:ea typeface="Poppins"/>
              <a:cs typeface="Poppins"/>
              <a:sym typeface="Poppins"/>
            </a:endParaRPr>
          </a:p>
        </p:txBody>
      </p:sp>
      <p:sp>
        <p:nvSpPr>
          <p:cNvPr id="4083" name="Google Shape;4083;p66"/>
          <p:cNvSpPr txBox="1"/>
          <p:nvPr/>
        </p:nvSpPr>
        <p:spPr>
          <a:xfrm>
            <a:off x="2695839" y="4103614"/>
            <a:ext cx="1640700" cy="30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solidFill>
                  <a:schemeClr val="dk1"/>
                </a:solidFill>
                <a:latin typeface="Denk One"/>
                <a:ea typeface="Denk One"/>
                <a:cs typeface="Denk One"/>
                <a:sym typeface="Denk One"/>
              </a:rPr>
              <a:t>B</a:t>
            </a:r>
            <a:endParaRPr sz="2000" dirty="0">
              <a:solidFill>
                <a:schemeClr val="dk1"/>
              </a:solidFill>
              <a:latin typeface="Denk One"/>
              <a:ea typeface="Denk One"/>
              <a:cs typeface="Denk One"/>
              <a:sym typeface="Denk One"/>
            </a:endParaRPr>
          </a:p>
        </p:txBody>
      </p:sp>
      <p:sp>
        <p:nvSpPr>
          <p:cNvPr id="4085" name="Google Shape;4085;p66"/>
          <p:cNvSpPr txBox="1"/>
          <p:nvPr/>
        </p:nvSpPr>
        <p:spPr>
          <a:xfrm>
            <a:off x="4481687" y="3375078"/>
            <a:ext cx="1640700" cy="30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solidFill>
                  <a:schemeClr val="dk1"/>
                </a:solidFill>
                <a:latin typeface="Denk One"/>
                <a:ea typeface="Denk One"/>
                <a:cs typeface="Denk One"/>
                <a:sym typeface="Denk One"/>
              </a:rPr>
              <a:t>C</a:t>
            </a:r>
            <a:endParaRPr sz="2000" dirty="0">
              <a:solidFill>
                <a:schemeClr val="dk1"/>
              </a:solidFill>
              <a:latin typeface="Denk One"/>
              <a:ea typeface="Denk One"/>
              <a:cs typeface="Denk One"/>
              <a:sym typeface="Denk One"/>
            </a:endParaRPr>
          </a:p>
        </p:txBody>
      </p:sp>
      <p:sp>
        <p:nvSpPr>
          <p:cNvPr id="4087" name="Google Shape;4087;p66"/>
          <p:cNvSpPr txBox="1"/>
          <p:nvPr/>
        </p:nvSpPr>
        <p:spPr>
          <a:xfrm>
            <a:off x="6269624" y="4183803"/>
            <a:ext cx="1667700" cy="30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solidFill>
                  <a:schemeClr val="dk1"/>
                </a:solidFill>
                <a:latin typeface="Denk One"/>
                <a:ea typeface="Denk One"/>
                <a:cs typeface="Denk One"/>
                <a:sym typeface="Denk One"/>
              </a:rPr>
              <a:t>D</a:t>
            </a:r>
            <a:endParaRPr sz="2000" dirty="0">
              <a:solidFill>
                <a:schemeClr val="dk1"/>
              </a:solidFill>
              <a:latin typeface="Denk One"/>
              <a:ea typeface="Denk One"/>
              <a:cs typeface="Denk One"/>
              <a:sym typeface="Denk One"/>
            </a:endParaRPr>
          </a:p>
        </p:txBody>
      </p:sp>
      <p:grpSp>
        <p:nvGrpSpPr>
          <p:cNvPr id="4089" name="Google Shape;4089;p66"/>
          <p:cNvGrpSpPr/>
          <p:nvPr/>
        </p:nvGrpSpPr>
        <p:grpSpPr>
          <a:xfrm>
            <a:off x="1134899" y="1826150"/>
            <a:ext cx="6869518" cy="1500451"/>
            <a:chOff x="1487324" y="2054750"/>
            <a:chExt cx="6869518" cy="1500451"/>
          </a:xfrm>
        </p:grpSpPr>
        <p:sp>
          <p:nvSpPr>
            <p:cNvPr id="4090" name="Google Shape;4090;p66"/>
            <p:cNvSpPr/>
            <p:nvPr/>
          </p:nvSpPr>
          <p:spPr>
            <a:xfrm rot="-6147196">
              <a:off x="7927915" y="2577746"/>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6"/>
            <p:cNvSpPr/>
            <p:nvPr/>
          </p:nvSpPr>
          <p:spPr>
            <a:xfrm>
              <a:off x="1487324" y="2625575"/>
              <a:ext cx="6638536" cy="478250"/>
            </a:xfrm>
            <a:custGeom>
              <a:avLst/>
              <a:gdLst/>
              <a:ahLst/>
              <a:cxnLst/>
              <a:rect l="l" t="t" r="r" b="b"/>
              <a:pathLst>
                <a:path w="362712" h="19130" extrusionOk="0">
                  <a:moveTo>
                    <a:pt x="0" y="13495"/>
                  </a:moveTo>
                  <a:cubicBezTo>
                    <a:pt x="29959" y="9215"/>
                    <a:pt x="59957" y="-3358"/>
                    <a:pt x="89916" y="922"/>
                  </a:cubicBezTo>
                  <a:cubicBezTo>
                    <a:pt x="103596" y="2876"/>
                    <a:pt x="116430" y="8744"/>
                    <a:pt x="129540" y="13114"/>
                  </a:cubicBezTo>
                  <a:cubicBezTo>
                    <a:pt x="145293" y="18365"/>
                    <a:pt x="162566" y="20282"/>
                    <a:pt x="179070" y="18448"/>
                  </a:cubicBezTo>
                  <a:cubicBezTo>
                    <a:pt x="187435" y="17519"/>
                    <a:pt x="195935" y="17668"/>
                    <a:pt x="204216" y="16162"/>
                  </a:cubicBezTo>
                  <a:cubicBezTo>
                    <a:pt x="223157" y="12718"/>
                    <a:pt x="241120" y="4453"/>
                    <a:pt x="260223" y="2065"/>
                  </a:cubicBezTo>
                  <a:cubicBezTo>
                    <a:pt x="284446" y="-963"/>
                    <a:pt x="308295" y="10613"/>
                    <a:pt x="332232" y="15400"/>
                  </a:cubicBezTo>
                  <a:cubicBezTo>
                    <a:pt x="342598" y="17473"/>
                    <a:pt x="353257" y="11365"/>
                    <a:pt x="362712" y="6637"/>
                  </a:cubicBezTo>
                </a:path>
              </a:pathLst>
            </a:custGeom>
            <a:noFill/>
            <a:ln w="38100" cap="flat" cmpd="sng">
              <a:solidFill>
                <a:schemeClr val="dk1"/>
              </a:solidFill>
              <a:prstDash val="solid"/>
              <a:round/>
              <a:headEnd type="none" w="med" len="med"/>
              <a:tailEnd type="none" w="med" len="med"/>
            </a:ln>
          </p:spPr>
        </p:sp>
        <p:sp>
          <p:nvSpPr>
            <p:cNvPr id="4092" name="Google Shape;4092;p66"/>
            <p:cNvSpPr/>
            <p:nvPr/>
          </p:nvSpPr>
          <p:spPr>
            <a:xfrm rot="-5400000">
              <a:off x="6809052" y="2916103"/>
              <a:ext cx="606763" cy="470126"/>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6"/>
            <p:cNvSpPr/>
            <p:nvPr/>
          </p:nvSpPr>
          <p:spPr>
            <a:xfrm rot="-6147196">
              <a:off x="3388640" y="2254584"/>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6"/>
            <p:cNvSpPr/>
            <p:nvPr/>
          </p:nvSpPr>
          <p:spPr>
            <a:xfrm rot="-5400000">
              <a:off x="4572881" y="2659892"/>
              <a:ext cx="426563" cy="389046"/>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6"/>
            <p:cNvSpPr/>
            <p:nvPr/>
          </p:nvSpPr>
          <p:spPr>
            <a:xfrm rot="-3860564">
              <a:off x="3574758" y="3074271"/>
              <a:ext cx="420028" cy="363807"/>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6"/>
            <p:cNvSpPr/>
            <p:nvPr/>
          </p:nvSpPr>
          <p:spPr>
            <a:xfrm rot="-4056268">
              <a:off x="2018256" y="2280310"/>
              <a:ext cx="383599" cy="228524"/>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6"/>
            <p:cNvSpPr/>
            <p:nvPr/>
          </p:nvSpPr>
          <p:spPr>
            <a:xfrm rot="-3532985">
              <a:off x="2540505" y="2759645"/>
              <a:ext cx="165385" cy="241759"/>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6"/>
            <p:cNvSpPr/>
            <p:nvPr/>
          </p:nvSpPr>
          <p:spPr>
            <a:xfrm rot="-4872686">
              <a:off x="5153735" y="2592750"/>
              <a:ext cx="375332" cy="239929"/>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6"/>
            <p:cNvSpPr/>
            <p:nvPr/>
          </p:nvSpPr>
          <p:spPr>
            <a:xfrm rot="-6503520">
              <a:off x="5805252" y="2390432"/>
              <a:ext cx="211678" cy="197949"/>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6"/>
            <p:cNvSpPr/>
            <p:nvPr/>
          </p:nvSpPr>
          <p:spPr>
            <a:xfrm rot="-4872650">
              <a:off x="5354563" y="3115281"/>
              <a:ext cx="389242" cy="429539"/>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6"/>
            <p:cNvSpPr/>
            <p:nvPr/>
          </p:nvSpPr>
          <p:spPr>
            <a:xfrm>
              <a:off x="7855069" y="3256943"/>
              <a:ext cx="367041" cy="236599"/>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6"/>
            <p:cNvSpPr/>
            <p:nvPr/>
          </p:nvSpPr>
          <p:spPr>
            <a:xfrm rot="-4638208">
              <a:off x="6366958" y="2665983"/>
              <a:ext cx="266233" cy="350930"/>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6"/>
            <p:cNvSpPr/>
            <p:nvPr/>
          </p:nvSpPr>
          <p:spPr>
            <a:xfrm>
              <a:off x="2825610" y="2846562"/>
              <a:ext cx="277784" cy="277288"/>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6"/>
            <p:cNvSpPr/>
            <p:nvPr/>
          </p:nvSpPr>
          <p:spPr>
            <a:xfrm rot="-2969397">
              <a:off x="3986765" y="2742930"/>
              <a:ext cx="325141" cy="199287"/>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6"/>
            <p:cNvSpPr/>
            <p:nvPr/>
          </p:nvSpPr>
          <p:spPr>
            <a:xfrm>
              <a:off x="6785773" y="2208159"/>
              <a:ext cx="322399" cy="275117"/>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6"/>
            <p:cNvSpPr/>
            <p:nvPr/>
          </p:nvSpPr>
          <p:spPr>
            <a:xfrm>
              <a:off x="6299661" y="2054750"/>
              <a:ext cx="322388" cy="311385"/>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6"/>
            <p:cNvSpPr/>
            <p:nvPr/>
          </p:nvSpPr>
          <p:spPr>
            <a:xfrm rot="-5400000">
              <a:off x="6706989" y="2720425"/>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66"/>
            <p:cNvSpPr/>
            <p:nvPr/>
          </p:nvSpPr>
          <p:spPr>
            <a:xfrm rot="-6147196">
              <a:off x="3302114" y="2271161"/>
              <a:ext cx="159438" cy="576792"/>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6"/>
            <p:cNvSpPr/>
            <p:nvPr/>
          </p:nvSpPr>
          <p:spPr>
            <a:xfrm rot="-3860464">
              <a:off x="3479228" y="2760782"/>
              <a:ext cx="289330" cy="456445"/>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6"/>
            <p:cNvSpPr/>
            <p:nvPr/>
          </p:nvSpPr>
          <p:spPr>
            <a:xfrm rot="-5400000">
              <a:off x="4490270" y="2704484"/>
              <a:ext cx="321694" cy="476965"/>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6"/>
            <p:cNvSpPr/>
            <p:nvPr/>
          </p:nvSpPr>
          <p:spPr>
            <a:xfrm rot="-4638208">
              <a:off x="6283527" y="2530467"/>
              <a:ext cx="132869" cy="485483"/>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6"/>
            <p:cNvSpPr/>
            <p:nvPr/>
          </p:nvSpPr>
          <p:spPr>
            <a:xfrm>
              <a:off x="7691422" y="3006270"/>
              <a:ext cx="434344" cy="420021"/>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6"/>
            <p:cNvSpPr/>
            <p:nvPr/>
          </p:nvSpPr>
          <p:spPr>
            <a:xfrm rot="-4872686">
              <a:off x="5233588" y="2973914"/>
              <a:ext cx="266891" cy="442291"/>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6"/>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6"/>
            <p:cNvSpPr/>
            <p:nvPr/>
          </p:nvSpPr>
          <p:spPr>
            <a:xfrm rot="-3532985">
              <a:off x="2341442" y="2591235"/>
              <a:ext cx="156118" cy="460869"/>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6"/>
            <p:cNvSpPr/>
            <p:nvPr/>
          </p:nvSpPr>
          <p:spPr>
            <a:xfrm rot="-4872686">
              <a:off x="4940232" y="2707868"/>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6"/>
            <p:cNvSpPr/>
            <p:nvPr/>
          </p:nvSpPr>
          <p:spPr>
            <a:xfrm rot="-4056268">
              <a:off x="1844785" y="2540642"/>
              <a:ext cx="562711" cy="105366"/>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6"/>
            <p:cNvSpPr/>
            <p:nvPr/>
          </p:nvSpPr>
          <p:spPr>
            <a:xfrm>
              <a:off x="2753699" y="2627806"/>
              <a:ext cx="252806" cy="402774"/>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6"/>
            <p:cNvSpPr/>
            <p:nvPr/>
          </p:nvSpPr>
          <p:spPr>
            <a:xfrm rot="-2969434">
              <a:off x="3849732" y="2824684"/>
              <a:ext cx="249928" cy="171823"/>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6"/>
            <p:cNvSpPr/>
            <p:nvPr/>
          </p:nvSpPr>
          <p:spPr>
            <a:xfrm rot="10100488">
              <a:off x="6071825" y="2219654"/>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1" name="Google Shape;4121;p66"/>
            <p:cNvGrpSpPr/>
            <p:nvPr/>
          </p:nvGrpSpPr>
          <p:grpSpPr>
            <a:xfrm>
              <a:off x="7093955" y="2256297"/>
              <a:ext cx="701679" cy="635332"/>
              <a:chOff x="5409980" y="2305472"/>
              <a:chExt cx="701679" cy="635332"/>
            </a:xfrm>
          </p:grpSpPr>
          <p:sp>
            <p:nvSpPr>
              <p:cNvPr id="4122" name="Google Shape;4122;p66"/>
              <p:cNvSpPr/>
              <p:nvPr/>
            </p:nvSpPr>
            <p:spPr>
              <a:xfrm rot="-6503528">
                <a:off x="5748390" y="2356406"/>
                <a:ext cx="329815" cy="308415"/>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6"/>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4" name="Google Shape;4124;p66"/>
            <p:cNvSpPr/>
            <p:nvPr/>
          </p:nvSpPr>
          <p:spPr>
            <a:xfrm rot="-4872686">
              <a:off x="6543857" y="2316747"/>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6"/>
            <p:cNvSpPr/>
            <p:nvPr/>
          </p:nvSpPr>
          <p:spPr>
            <a:xfrm rot="-3417305">
              <a:off x="1859728" y="2909966"/>
              <a:ext cx="337007" cy="492654"/>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6"/>
            <p:cNvSpPr/>
            <p:nvPr/>
          </p:nvSpPr>
          <p:spPr>
            <a:xfrm rot="-3417361">
              <a:off x="1676130" y="2794749"/>
              <a:ext cx="156119" cy="460872"/>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082;p66"/>
          <p:cNvSpPr txBox="1"/>
          <p:nvPr/>
        </p:nvSpPr>
        <p:spPr>
          <a:xfrm>
            <a:off x="2062879" y="4498994"/>
            <a:ext cx="3030322" cy="53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lt2"/>
                </a:solidFill>
                <a:latin typeface="+mj-lt"/>
                <a:ea typeface="Poppins"/>
                <a:cs typeface="Poppins"/>
                <a:sym typeface="Poppins"/>
              </a:rPr>
              <a:t>Luôn tăng thêm</a:t>
            </a:r>
            <a:endParaRPr sz="2400" dirty="0">
              <a:solidFill>
                <a:schemeClr val="lt2"/>
              </a:solidFill>
              <a:latin typeface="+mj-lt"/>
              <a:ea typeface="Poppins"/>
              <a:cs typeface="Poppins"/>
              <a:sym typeface="Poppins"/>
            </a:endParaRPr>
          </a:p>
        </p:txBody>
      </p:sp>
      <p:sp>
        <p:nvSpPr>
          <p:cNvPr id="52" name="Google Shape;4082;p66"/>
          <p:cNvSpPr txBox="1"/>
          <p:nvPr/>
        </p:nvSpPr>
        <p:spPr>
          <a:xfrm>
            <a:off x="3859367" y="3718631"/>
            <a:ext cx="3030322" cy="53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lt2"/>
                </a:solidFill>
                <a:latin typeface="+mj-lt"/>
                <a:ea typeface="Poppins"/>
                <a:cs typeface="Poppins"/>
                <a:sym typeface="Poppins"/>
              </a:rPr>
              <a:t>Luôn bị hao hụt</a:t>
            </a:r>
            <a:endParaRPr sz="2400" dirty="0">
              <a:solidFill>
                <a:schemeClr val="lt2"/>
              </a:solidFill>
              <a:latin typeface="+mj-lt"/>
              <a:ea typeface="Poppins"/>
              <a:cs typeface="Poppins"/>
              <a:sym typeface="Poppins"/>
            </a:endParaRPr>
          </a:p>
        </p:txBody>
      </p:sp>
      <p:sp>
        <p:nvSpPr>
          <p:cNvPr id="53" name="Google Shape;4082;p66"/>
          <p:cNvSpPr txBox="1"/>
          <p:nvPr/>
        </p:nvSpPr>
        <p:spPr>
          <a:xfrm>
            <a:off x="5710677" y="4498994"/>
            <a:ext cx="3030322" cy="53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lt2"/>
                </a:solidFill>
                <a:latin typeface="+mj-lt"/>
                <a:ea typeface="Poppins"/>
                <a:cs typeface="Poppins"/>
                <a:sym typeface="Poppins"/>
              </a:rPr>
              <a:t>Tăng giảm liên tục</a:t>
            </a:r>
            <a:endParaRPr sz="2400" dirty="0">
              <a:solidFill>
                <a:schemeClr val="lt2"/>
              </a:solidFill>
              <a:latin typeface="+mj-lt"/>
              <a:ea typeface="Poppins"/>
              <a:cs typeface="Poppins"/>
              <a:sym typeface="Poppins"/>
            </a:endParaRPr>
          </a:p>
        </p:txBody>
      </p:sp>
      <p:sp>
        <p:nvSpPr>
          <p:cNvPr id="54" name="Oval 53"/>
          <p:cNvSpPr/>
          <p:nvPr/>
        </p:nvSpPr>
        <p:spPr>
          <a:xfrm>
            <a:off x="5057554" y="3200454"/>
            <a:ext cx="516200" cy="5661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80"/>
                                        </p:tgtEl>
                                        <p:attrNameLst>
                                          <p:attrName>style.visibility</p:attrName>
                                        </p:attrNameLst>
                                      </p:cBhvr>
                                      <p:to>
                                        <p:strVal val="visible"/>
                                      </p:to>
                                    </p:set>
                                    <p:animEffect transition="in" filter="barn(inVertical)">
                                      <p:cBhvr>
                                        <p:cTn id="7" dur="500"/>
                                        <p:tgtEl>
                                          <p:spTgt spid="408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81"/>
                                        </p:tgtEl>
                                        <p:attrNameLst>
                                          <p:attrName>style.visibility</p:attrName>
                                        </p:attrNameLst>
                                      </p:cBhvr>
                                      <p:to>
                                        <p:strVal val="visible"/>
                                      </p:to>
                                    </p:set>
                                    <p:animEffect transition="in" filter="barn(inVertical)">
                                      <p:cBhvr>
                                        <p:cTn id="12" dur="500"/>
                                        <p:tgtEl>
                                          <p:spTgt spid="408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082"/>
                                        </p:tgtEl>
                                        <p:attrNameLst>
                                          <p:attrName>style.visibility</p:attrName>
                                        </p:attrNameLst>
                                      </p:cBhvr>
                                      <p:to>
                                        <p:strVal val="visible"/>
                                      </p:to>
                                    </p:set>
                                    <p:animEffect transition="in" filter="barn(inVertical)">
                                      <p:cBhvr>
                                        <p:cTn id="15" dur="500"/>
                                        <p:tgtEl>
                                          <p:spTgt spid="408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083"/>
                                        </p:tgtEl>
                                        <p:attrNameLst>
                                          <p:attrName>style.visibility</p:attrName>
                                        </p:attrNameLst>
                                      </p:cBhvr>
                                      <p:to>
                                        <p:strVal val="visible"/>
                                      </p:to>
                                    </p:set>
                                    <p:animEffect transition="in" filter="barn(inVertical)">
                                      <p:cBhvr>
                                        <p:cTn id="20" dur="500"/>
                                        <p:tgtEl>
                                          <p:spTgt spid="408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085"/>
                                        </p:tgtEl>
                                        <p:attrNameLst>
                                          <p:attrName>style.visibility</p:attrName>
                                        </p:attrNameLst>
                                      </p:cBhvr>
                                      <p:to>
                                        <p:strVal val="visible"/>
                                      </p:to>
                                    </p:set>
                                    <p:animEffect transition="in" filter="barn(inVertical)">
                                      <p:cBhvr>
                                        <p:cTn id="28" dur="500"/>
                                        <p:tgtEl>
                                          <p:spTgt spid="408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087"/>
                                        </p:tgtEl>
                                        <p:attrNameLst>
                                          <p:attrName>style.visibility</p:attrName>
                                        </p:attrNameLst>
                                      </p:cBhvr>
                                      <p:to>
                                        <p:strVal val="visible"/>
                                      </p:to>
                                    </p:set>
                                    <p:animEffect transition="in" filter="barn(inVertical)">
                                      <p:cBhvr>
                                        <p:cTn id="36" dur="500"/>
                                        <p:tgtEl>
                                          <p:spTgt spid="408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barn(inVertical)">
                                      <p:cBhvr>
                                        <p:cTn id="39" dur="5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barn(inVertic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0" grpId="0"/>
      <p:bldP spid="4081" grpId="0"/>
      <p:bldP spid="4082" grpId="0"/>
      <p:bldP spid="4083" grpId="0"/>
      <p:bldP spid="4085" grpId="0"/>
      <p:bldP spid="4087" grpId="0"/>
      <p:bldP spid="49" grpId="0"/>
      <p:bldP spid="52" grpId="0"/>
      <p:bldP spid="53" grpId="0"/>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86"/>
        <p:cNvGrpSpPr/>
        <p:nvPr/>
      </p:nvGrpSpPr>
      <p:grpSpPr>
        <a:xfrm>
          <a:off x="0" y="0"/>
          <a:ext cx="0" cy="0"/>
          <a:chOff x="0" y="0"/>
          <a:chExt cx="0" cy="0"/>
        </a:xfrm>
      </p:grpSpPr>
      <p:sp>
        <p:nvSpPr>
          <p:cNvPr id="2" name="Google Shape;4051;p64"/>
          <p:cNvSpPr txBox="1">
            <a:spLocks noGrp="1"/>
          </p:cNvSpPr>
          <p:nvPr>
            <p:ph type="title"/>
          </p:nvPr>
        </p:nvSpPr>
        <p:spPr>
          <a:xfrm>
            <a:off x="1491174" y="1561470"/>
            <a:ext cx="6210887"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latin typeface="+mj-lt"/>
              </a:rPr>
              <a:t>VẬN DỤNG</a:t>
            </a:r>
            <a:endParaRPr sz="3000" dirty="0">
              <a:latin typeface="+mj-lt"/>
            </a:endParaRPr>
          </a:p>
        </p:txBody>
      </p:sp>
      <p:pic>
        <p:nvPicPr>
          <p:cNvPr id="3" name="Picture 41">
            <a:extLst>
              <a:ext uri="{FF2B5EF4-FFF2-40B4-BE49-F238E27FC236}">
                <a16:creationId xmlns:a16="http://schemas.microsoft.com/office/drawing/2014/main" xmlns="" id="{D2886F1F-A2D6-42FF-A0D4-E3E5AABEFC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662157" y="2402856"/>
            <a:ext cx="2865694" cy="2740644"/>
          </a:xfrm>
          <a:prstGeom prst="rect">
            <a:avLst/>
          </a:prstGeom>
        </p:spPr>
      </p:pic>
    </p:spTree>
    <p:extLst>
      <p:ext uri="{BB962C8B-B14F-4D97-AF65-F5344CB8AC3E}">
        <p14:creationId xmlns:p14="http://schemas.microsoft.com/office/powerpoint/2010/main" val="5113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56"/>
        <p:cNvGrpSpPr/>
        <p:nvPr/>
      </p:nvGrpSpPr>
      <p:grpSpPr>
        <a:xfrm>
          <a:off x="0" y="0"/>
          <a:ext cx="0" cy="0"/>
          <a:chOff x="0" y="0"/>
          <a:chExt cx="0" cy="0"/>
        </a:xfrm>
      </p:grpSpPr>
      <p:sp>
        <p:nvSpPr>
          <p:cNvPr id="2" name="Title 1"/>
          <p:cNvSpPr>
            <a:spLocks noGrp="1"/>
          </p:cNvSpPr>
          <p:nvPr>
            <p:ph type="title"/>
          </p:nvPr>
        </p:nvSpPr>
        <p:spPr>
          <a:xfrm>
            <a:off x="1400375" y="623127"/>
            <a:ext cx="6147592" cy="1544576"/>
          </a:xfrm>
        </p:spPr>
        <p:txBody>
          <a:bodyPr/>
          <a:lstStyle/>
          <a:p>
            <a:pPr algn="just">
              <a:lnSpc>
                <a:spcPts val="3200"/>
              </a:lnSpc>
            </a:pPr>
            <a:r>
              <a:rPr lang="en-US" sz="2400" b="0" dirty="0" smtClean="0">
                <a:latin typeface="+mj-lt"/>
              </a:rPr>
              <a:t>Hãy kể tên các thiết bị, dụng cụ tiêu thụ điện năng biến đổi thành nhiệt năng, quang năng, cơ năng để có thể sử dụng trực tiếp</a:t>
            </a:r>
            <a:endParaRPr lang="en-US" sz="2400" b="0" dirty="0">
              <a:latin typeface="+mj-lt"/>
            </a:endParaRPr>
          </a:p>
        </p:txBody>
      </p:sp>
      <p:pic>
        <p:nvPicPr>
          <p:cNvPr id="3" name="Picture 2"/>
          <p:cNvPicPr>
            <a:picLocks noChangeAspect="1"/>
          </p:cNvPicPr>
          <p:nvPr/>
        </p:nvPicPr>
        <p:blipFill>
          <a:blip r:embed="rId3"/>
          <a:stretch>
            <a:fillRect/>
          </a:stretch>
        </p:blipFill>
        <p:spPr>
          <a:xfrm>
            <a:off x="0" y="1841487"/>
            <a:ext cx="1909777" cy="1920753"/>
          </a:xfrm>
          <a:prstGeom prst="ellipse">
            <a:avLst/>
          </a:prstGeom>
          <a:ln>
            <a:noFill/>
          </a:ln>
          <a:effectLst>
            <a:softEdge rad="112500"/>
          </a:effectLst>
        </p:spPr>
      </p:pic>
      <p:pic>
        <p:nvPicPr>
          <p:cNvPr id="4" name="Picture 3"/>
          <p:cNvPicPr>
            <a:picLocks noChangeAspect="1"/>
          </p:cNvPicPr>
          <p:nvPr/>
        </p:nvPicPr>
        <p:blipFill>
          <a:blip r:embed="rId4"/>
          <a:stretch>
            <a:fillRect/>
          </a:stretch>
        </p:blipFill>
        <p:spPr>
          <a:xfrm>
            <a:off x="2398338" y="2960676"/>
            <a:ext cx="2055574" cy="2182824"/>
          </a:xfrm>
          <a:prstGeom prst="ellipse">
            <a:avLst/>
          </a:prstGeom>
          <a:ln>
            <a:noFill/>
          </a:ln>
          <a:effectLst>
            <a:softEdge rad="112500"/>
          </a:effectLst>
        </p:spPr>
      </p:pic>
      <p:pic>
        <p:nvPicPr>
          <p:cNvPr id="5" name="Picture 4"/>
          <p:cNvPicPr>
            <a:picLocks noChangeAspect="1"/>
          </p:cNvPicPr>
          <p:nvPr/>
        </p:nvPicPr>
        <p:blipFill>
          <a:blip r:embed="rId5"/>
          <a:stretch>
            <a:fillRect/>
          </a:stretch>
        </p:blipFill>
        <p:spPr>
          <a:xfrm>
            <a:off x="4977150" y="1993854"/>
            <a:ext cx="1923950" cy="1768386"/>
          </a:xfrm>
          <a:prstGeom prst="ellipse">
            <a:avLst/>
          </a:prstGeom>
          <a:ln>
            <a:noFill/>
          </a:ln>
          <a:effectLst>
            <a:softEdge rad="112500"/>
          </a:effectLst>
        </p:spPr>
      </p:pic>
      <p:pic>
        <p:nvPicPr>
          <p:cNvPr id="6" name="Picture 5"/>
          <p:cNvPicPr>
            <a:picLocks noChangeAspect="1"/>
          </p:cNvPicPr>
          <p:nvPr/>
        </p:nvPicPr>
        <p:blipFill>
          <a:blip r:embed="rId6"/>
          <a:stretch>
            <a:fillRect/>
          </a:stretch>
        </p:blipFill>
        <p:spPr>
          <a:xfrm>
            <a:off x="7424338" y="3262245"/>
            <a:ext cx="1719662" cy="1881255"/>
          </a:xfrm>
          <a:prstGeom prst="ellipse">
            <a:avLst/>
          </a:prstGeom>
          <a:ln>
            <a:noFill/>
          </a:ln>
          <a:effectLst>
            <a:softEdge rad="112500"/>
          </a:effectLst>
        </p:spPr>
      </p:pic>
    </p:spTree>
    <p:extLst>
      <p:ext uri="{BB962C8B-B14F-4D97-AF65-F5344CB8AC3E}">
        <p14:creationId xmlns:p14="http://schemas.microsoft.com/office/powerpoint/2010/main" val="25278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02"/>
        <p:cNvGrpSpPr/>
        <p:nvPr/>
      </p:nvGrpSpPr>
      <p:grpSpPr>
        <a:xfrm>
          <a:off x="0" y="0"/>
          <a:ext cx="0" cy="0"/>
          <a:chOff x="0" y="0"/>
          <a:chExt cx="0" cy="0"/>
        </a:xfrm>
      </p:grpSpPr>
      <p:sp>
        <p:nvSpPr>
          <p:cNvPr id="3003" name="Google Shape;3003;p42"/>
          <p:cNvSpPr txBox="1">
            <a:spLocks noGrp="1"/>
          </p:cNvSpPr>
          <p:nvPr>
            <p:ph type="title" idx="21"/>
          </p:nvPr>
        </p:nvSpPr>
        <p:spPr>
          <a:xfrm>
            <a:off x="1" y="872879"/>
            <a:ext cx="9144000" cy="641368"/>
          </a:xfrm>
          <a:prstGeom prst="rect">
            <a:avLst/>
          </a:prstGeom>
        </p:spPr>
        <p:txBody>
          <a:bodyPr spcFirstLastPara="1" wrap="square" lIns="91425" tIns="91425" rIns="91425" bIns="91425" anchor="ctr" anchorCtr="0">
            <a:noAutofit/>
          </a:bodyPr>
          <a:lstStyle/>
          <a:p>
            <a:pPr marL="0" lvl="0" indent="0" algn="ctr" rtl="0">
              <a:lnSpc>
                <a:spcPts val="4400"/>
              </a:lnSpc>
              <a:spcBef>
                <a:spcPts val="0"/>
              </a:spcBef>
              <a:spcAft>
                <a:spcPts val="0"/>
              </a:spcAft>
              <a:buNone/>
            </a:pPr>
            <a:r>
              <a:rPr lang="en" sz="3000" dirty="0" smtClean="0">
                <a:latin typeface="+mj-lt"/>
              </a:rPr>
              <a:t>HƯỚNG DẪN VỀ NHÀ</a:t>
            </a:r>
            <a:endParaRPr sz="3000" dirty="0">
              <a:solidFill>
                <a:schemeClr val="dk2"/>
              </a:solidFill>
              <a:latin typeface="+mj-lt"/>
            </a:endParaRPr>
          </a:p>
        </p:txBody>
      </p:sp>
      <p:sp>
        <p:nvSpPr>
          <p:cNvPr id="3004" name="Google Shape;3004;p42"/>
          <p:cNvSpPr txBox="1">
            <a:spLocks noGrp="1"/>
          </p:cNvSpPr>
          <p:nvPr>
            <p:ph type="ctrTitle"/>
          </p:nvPr>
        </p:nvSpPr>
        <p:spPr>
          <a:xfrm>
            <a:off x="3546791" y="1969457"/>
            <a:ext cx="4981732"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smtClean="0">
                <a:solidFill>
                  <a:schemeClr val="tx1">
                    <a:lumMod val="50000"/>
                  </a:schemeClr>
                </a:solidFill>
                <a:latin typeface="+mj-lt"/>
              </a:rPr>
              <a:t>Trả lời các câu hỏi SGK</a:t>
            </a:r>
            <a:endParaRPr sz="2600" dirty="0">
              <a:solidFill>
                <a:schemeClr val="tx1">
                  <a:lumMod val="50000"/>
                </a:schemeClr>
              </a:solidFill>
              <a:latin typeface="+mj-lt"/>
            </a:endParaRPr>
          </a:p>
        </p:txBody>
      </p:sp>
      <p:pic>
        <p:nvPicPr>
          <p:cNvPr id="38" name="Google Shape;171;p31"/>
          <p:cNvPicPr preferRelativeResize="0"/>
          <p:nvPr/>
        </p:nvPicPr>
        <p:blipFill>
          <a:blip r:embed="rId3">
            <a:alphaModFix/>
          </a:blip>
          <a:stretch>
            <a:fillRect/>
          </a:stretch>
        </p:blipFill>
        <p:spPr>
          <a:xfrm>
            <a:off x="2435963" y="1724264"/>
            <a:ext cx="1015730" cy="957176"/>
          </a:xfrm>
          <a:prstGeom prst="rect">
            <a:avLst/>
          </a:prstGeom>
          <a:noFill/>
          <a:ln>
            <a:noFill/>
          </a:ln>
        </p:spPr>
      </p:pic>
      <p:sp>
        <p:nvSpPr>
          <p:cNvPr id="39" name="Google Shape;175;p31"/>
          <p:cNvSpPr txBox="1">
            <a:spLocks/>
          </p:cNvSpPr>
          <p:nvPr/>
        </p:nvSpPr>
        <p:spPr>
          <a:xfrm>
            <a:off x="2658918" y="1835238"/>
            <a:ext cx="569820" cy="624500"/>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b="1" dirty="0" smtClean="0"/>
              <a:t>1</a:t>
            </a:r>
            <a:endParaRPr lang="en" sz="2600" b="1" dirty="0"/>
          </a:p>
        </p:txBody>
      </p:sp>
      <p:sp>
        <p:nvSpPr>
          <p:cNvPr id="40" name="Google Shape;3004;p42"/>
          <p:cNvSpPr txBox="1">
            <a:spLocks noGrp="1"/>
          </p:cNvSpPr>
          <p:nvPr>
            <p:ph type="ctrTitle"/>
          </p:nvPr>
        </p:nvSpPr>
        <p:spPr>
          <a:xfrm>
            <a:off x="3591682" y="3031642"/>
            <a:ext cx="5552317"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smtClean="0">
                <a:solidFill>
                  <a:schemeClr val="tx1">
                    <a:lumMod val="50000"/>
                  </a:schemeClr>
                </a:solidFill>
                <a:latin typeface="+mj-lt"/>
              </a:rPr>
              <a:t>Làm bài tập Bài 42, Sách bài tập</a:t>
            </a:r>
            <a:endParaRPr sz="2600" dirty="0">
              <a:solidFill>
                <a:schemeClr val="tx1">
                  <a:lumMod val="50000"/>
                </a:schemeClr>
              </a:solidFill>
              <a:latin typeface="+mj-lt"/>
            </a:endParaRPr>
          </a:p>
        </p:txBody>
      </p:sp>
      <p:pic>
        <p:nvPicPr>
          <p:cNvPr id="41" name="Google Shape;171;p31"/>
          <p:cNvPicPr preferRelativeResize="0"/>
          <p:nvPr/>
        </p:nvPicPr>
        <p:blipFill>
          <a:blip r:embed="rId3">
            <a:alphaModFix/>
          </a:blip>
          <a:stretch>
            <a:fillRect/>
          </a:stretch>
        </p:blipFill>
        <p:spPr>
          <a:xfrm>
            <a:off x="2531061" y="2792168"/>
            <a:ext cx="1015730" cy="957176"/>
          </a:xfrm>
          <a:prstGeom prst="rect">
            <a:avLst/>
          </a:prstGeom>
          <a:noFill/>
          <a:ln>
            <a:noFill/>
          </a:ln>
        </p:spPr>
      </p:pic>
      <p:sp>
        <p:nvSpPr>
          <p:cNvPr id="42" name="Google Shape;175;p31"/>
          <p:cNvSpPr txBox="1">
            <a:spLocks/>
          </p:cNvSpPr>
          <p:nvPr/>
        </p:nvSpPr>
        <p:spPr>
          <a:xfrm>
            <a:off x="2754016" y="2903142"/>
            <a:ext cx="569820" cy="624500"/>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b="1" dirty="0" smtClean="0"/>
              <a:t>2</a:t>
            </a:r>
            <a:endParaRPr lang="en" sz="2600" b="1" dirty="0"/>
          </a:p>
        </p:txBody>
      </p:sp>
      <p:sp>
        <p:nvSpPr>
          <p:cNvPr id="43" name="Google Shape;3004;p42"/>
          <p:cNvSpPr txBox="1">
            <a:spLocks noGrp="1"/>
          </p:cNvSpPr>
          <p:nvPr>
            <p:ph type="ctrTitle"/>
          </p:nvPr>
        </p:nvSpPr>
        <p:spPr>
          <a:xfrm>
            <a:off x="3591683" y="4093826"/>
            <a:ext cx="4981732"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smtClean="0">
                <a:solidFill>
                  <a:schemeClr val="tx1">
                    <a:lumMod val="50000"/>
                  </a:schemeClr>
                </a:solidFill>
                <a:latin typeface="+mj-lt"/>
              </a:rPr>
              <a:t>Ôn tập Chủ đề 10</a:t>
            </a:r>
            <a:endParaRPr sz="2600" dirty="0">
              <a:solidFill>
                <a:schemeClr val="tx1">
                  <a:lumMod val="50000"/>
                </a:schemeClr>
              </a:solidFill>
              <a:latin typeface="+mj-lt"/>
            </a:endParaRPr>
          </a:p>
        </p:txBody>
      </p:sp>
      <p:pic>
        <p:nvPicPr>
          <p:cNvPr id="44" name="Google Shape;171;p31"/>
          <p:cNvPicPr preferRelativeResize="0"/>
          <p:nvPr/>
        </p:nvPicPr>
        <p:blipFill>
          <a:blip r:embed="rId3">
            <a:alphaModFix/>
          </a:blip>
          <a:stretch>
            <a:fillRect/>
          </a:stretch>
        </p:blipFill>
        <p:spPr>
          <a:xfrm>
            <a:off x="2531061" y="3854352"/>
            <a:ext cx="1015730" cy="957176"/>
          </a:xfrm>
          <a:prstGeom prst="rect">
            <a:avLst/>
          </a:prstGeom>
          <a:noFill/>
          <a:ln>
            <a:noFill/>
          </a:ln>
        </p:spPr>
      </p:pic>
      <p:sp>
        <p:nvSpPr>
          <p:cNvPr id="45" name="Google Shape;175;p31"/>
          <p:cNvSpPr txBox="1">
            <a:spLocks/>
          </p:cNvSpPr>
          <p:nvPr/>
        </p:nvSpPr>
        <p:spPr>
          <a:xfrm>
            <a:off x="2754016" y="3985721"/>
            <a:ext cx="569820" cy="624500"/>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b="1" dirty="0" smtClean="0"/>
              <a:t>3</a:t>
            </a:r>
            <a:endParaRPr lang="en" sz="2600" b="1" dirty="0"/>
          </a:p>
        </p:txBody>
      </p:sp>
    </p:spTree>
    <p:extLst>
      <p:ext uri="{BB962C8B-B14F-4D97-AF65-F5344CB8AC3E}">
        <p14:creationId xmlns:p14="http://schemas.microsoft.com/office/powerpoint/2010/main" val="220126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03"/>
                                        </p:tgtEl>
                                        <p:attrNameLst>
                                          <p:attrName>style.visibility</p:attrName>
                                        </p:attrNameLst>
                                      </p:cBhvr>
                                      <p:to>
                                        <p:strVal val="visible"/>
                                      </p:to>
                                    </p:set>
                                    <p:animEffect transition="in" filter="barn(inVertical)">
                                      <p:cBhvr>
                                        <p:cTn id="7" dur="500"/>
                                        <p:tgtEl>
                                          <p:spTgt spid="300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004"/>
                                        </p:tgtEl>
                                        <p:attrNameLst>
                                          <p:attrName>style.visibility</p:attrName>
                                        </p:attrNameLst>
                                      </p:cBhvr>
                                      <p:to>
                                        <p:strVal val="visible"/>
                                      </p:to>
                                    </p:set>
                                    <p:animEffect transition="in" filter="barn(inVertical)">
                                      <p:cBhvr>
                                        <p:cTn id="18" dur="500"/>
                                        <p:tgtEl>
                                          <p:spTgt spid="300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inVertical)">
                                      <p:cBhvr>
                                        <p:cTn id="34" dur="500"/>
                                        <p:tgtEl>
                                          <p:spTgt spid="43"/>
                                        </p:tgtEl>
                                      </p:cBhvr>
                                    </p:animEffect>
                                  </p:childTnLst>
                                </p:cTn>
                              </p:par>
                              <p:par>
                                <p:cTn id="35" presetID="16" presetClass="entr" presetSubtype="21"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arn(inVertical)">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3" grpId="0"/>
      <p:bldP spid="3004" grpId="0"/>
      <p:bldP spid="39" grpId="0"/>
      <p:bldP spid="40" grpId="0"/>
      <p:bldP spid="42" grpId="0"/>
      <p:bldP spid="43" grpId="0"/>
      <p:bldP spid="4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55"/>
        <p:cNvGrpSpPr/>
        <p:nvPr/>
      </p:nvGrpSpPr>
      <p:grpSpPr>
        <a:xfrm>
          <a:off x="0" y="0"/>
          <a:ext cx="0" cy="0"/>
          <a:chOff x="0" y="0"/>
          <a:chExt cx="0" cy="0"/>
        </a:xfrm>
      </p:grpSpPr>
      <p:grpSp>
        <p:nvGrpSpPr>
          <p:cNvPr id="5059" name="Google Shape;5059;p78"/>
          <p:cNvGrpSpPr/>
          <p:nvPr/>
        </p:nvGrpSpPr>
        <p:grpSpPr>
          <a:xfrm>
            <a:off x="7808550" y="3242160"/>
            <a:ext cx="1230900" cy="1758875"/>
            <a:chOff x="2369375" y="3282700"/>
            <a:chExt cx="1230900" cy="1758875"/>
          </a:xfrm>
        </p:grpSpPr>
        <p:sp>
          <p:nvSpPr>
            <p:cNvPr id="5060" name="Google Shape;5060;p78"/>
            <p:cNvSpPr/>
            <p:nvPr/>
          </p:nvSpPr>
          <p:spPr>
            <a:xfrm>
              <a:off x="2369375" y="4179000"/>
              <a:ext cx="426150" cy="312175"/>
            </a:xfrm>
            <a:custGeom>
              <a:avLst/>
              <a:gdLst/>
              <a:ahLst/>
              <a:cxnLst/>
              <a:rect l="l" t="t" r="r" b="b"/>
              <a:pathLst>
                <a:path w="17046" h="12487" extrusionOk="0">
                  <a:moveTo>
                    <a:pt x="2057" y="1"/>
                  </a:moveTo>
                  <a:cubicBezTo>
                    <a:pt x="1068" y="1"/>
                    <a:pt x="383" y="142"/>
                    <a:pt x="267" y="245"/>
                  </a:cubicBezTo>
                  <a:cubicBezTo>
                    <a:pt x="0" y="478"/>
                    <a:pt x="3536" y="4848"/>
                    <a:pt x="5738" y="6116"/>
                  </a:cubicBezTo>
                  <a:cubicBezTo>
                    <a:pt x="6905" y="6783"/>
                    <a:pt x="7406" y="6516"/>
                    <a:pt x="10241" y="9451"/>
                  </a:cubicBezTo>
                  <a:cubicBezTo>
                    <a:pt x="12576" y="11953"/>
                    <a:pt x="15612" y="12487"/>
                    <a:pt x="17046" y="12487"/>
                  </a:cubicBezTo>
                  <a:cubicBezTo>
                    <a:pt x="17046" y="12487"/>
                    <a:pt x="15345" y="8017"/>
                    <a:pt x="13377" y="5849"/>
                  </a:cubicBezTo>
                  <a:cubicBezTo>
                    <a:pt x="11942" y="4314"/>
                    <a:pt x="9741" y="3080"/>
                    <a:pt x="8073" y="1846"/>
                  </a:cubicBezTo>
                  <a:cubicBezTo>
                    <a:pt x="6017" y="366"/>
                    <a:pt x="3645" y="1"/>
                    <a:pt x="2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78"/>
            <p:cNvSpPr/>
            <p:nvPr/>
          </p:nvSpPr>
          <p:spPr>
            <a:xfrm>
              <a:off x="2555850" y="4284950"/>
              <a:ext cx="314400" cy="327525"/>
            </a:xfrm>
            <a:custGeom>
              <a:avLst/>
              <a:gdLst/>
              <a:ahLst/>
              <a:cxnLst/>
              <a:rect l="l" t="t" r="r" b="b"/>
              <a:pathLst>
                <a:path w="12576" h="13101" extrusionOk="0">
                  <a:moveTo>
                    <a:pt x="372" y="0"/>
                  </a:moveTo>
                  <a:cubicBezTo>
                    <a:pt x="159" y="0"/>
                    <a:pt x="0" y="273"/>
                    <a:pt x="247" y="410"/>
                  </a:cubicBezTo>
                  <a:cubicBezTo>
                    <a:pt x="1314" y="1044"/>
                    <a:pt x="2382" y="1744"/>
                    <a:pt x="3383" y="2511"/>
                  </a:cubicBezTo>
                  <a:cubicBezTo>
                    <a:pt x="5617" y="4179"/>
                    <a:pt x="7652" y="6081"/>
                    <a:pt x="9387" y="8282"/>
                  </a:cubicBezTo>
                  <a:cubicBezTo>
                    <a:pt x="10454" y="9717"/>
                    <a:pt x="11422" y="11284"/>
                    <a:pt x="12089" y="12952"/>
                  </a:cubicBezTo>
                  <a:cubicBezTo>
                    <a:pt x="12135" y="13057"/>
                    <a:pt x="12214" y="13101"/>
                    <a:pt x="12292" y="13101"/>
                  </a:cubicBezTo>
                  <a:cubicBezTo>
                    <a:pt x="12436" y="13101"/>
                    <a:pt x="12576" y="12948"/>
                    <a:pt x="12489" y="12752"/>
                  </a:cubicBezTo>
                  <a:cubicBezTo>
                    <a:pt x="10488" y="7682"/>
                    <a:pt x="6218" y="3645"/>
                    <a:pt x="1715" y="743"/>
                  </a:cubicBezTo>
                  <a:cubicBezTo>
                    <a:pt x="1314" y="477"/>
                    <a:pt x="914" y="243"/>
                    <a:pt x="514" y="43"/>
                  </a:cubicBezTo>
                  <a:cubicBezTo>
                    <a:pt x="466" y="13"/>
                    <a:pt x="418"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78"/>
            <p:cNvSpPr/>
            <p:nvPr/>
          </p:nvSpPr>
          <p:spPr>
            <a:xfrm>
              <a:off x="2499375" y="3768200"/>
              <a:ext cx="377050" cy="707125"/>
            </a:xfrm>
            <a:custGeom>
              <a:avLst/>
              <a:gdLst/>
              <a:ahLst/>
              <a:cxnLst/>
              <a:rect l="l" t="t" r="r" b="b"/>
              <a:pathLst>
                <a:path w="15082" h="28285" extrusionOk="0">
                  <a:moveTo>
                    <a:pt x="172" y="1"/>
                  </a:moveTo>
                  <a:cubicBezTo>
                    <a:pt x="61" y="1"/>
                    <a:pt x="1" y="53"/>
                    <a:pt x="4" y="165"/>
                  </a:cubicBezTo>
                  <a:cubicBezTo>
                    <a:pt x="38" y="1232"/>
                    <a:pt x="471" y="6369"/>
                    <a:pt x="1205" y="8838"/>
                  </a:cubicBezTo>
                  <a:cubicBezTo>
                    <a:pt x="1939" y="11239"/>
                    <a:pt x="4541" y="13007"/>
                    <a:pt x="5642" y="15609"/>
                  </a:cubicBezTo>
                  <a:cubicBezTo>
                    <a:pt x="6709" y="18211"/>
                    <a:pt x="6409" y="18912"/>
                    <a:pt x="9344" y="21347"/>
                  </a:cubicBezTo>
                  <a:cubicBezTo>
                    <a:pt x="12246" y="23715"/>
                    <a:pt x="15082" y="28285"/>
                    <a:pt x="15082" y="28285"/>
                  </a:cubicBezTo>
                  <a:cubicBezTo>
                    <a:pt x="14148" y="23782"/>
                    <a:pt x="13480" y="18111"/>
                    <a:pt x="11879" y="15176"/>
                  </a:cubicBezTo>
                  <a:cubicBezTo>
                    <a:pt x="10345" y="12173"/>
                    <a:pt x="8677" y="10772"/>
                    <a:pt x="7309" y="7103"/>
                  </a:cubicBezTo>
                  <a:cubicBezTo>
                    <a:pt x="6171" y="4077"/>
                    <a:pt x="1156" y="1"/>
                    <a:pt x="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78"/>
            <p:cNvSpPr/>
            <p:nvPr/>
          </p:nvSpPr>
          <p:spPr>
            <a:xfrm>
              <a:off x="2625825" y="3964500"/>
              <a:ext cx="301375" cy="668250"/>
            </a:xfrm>
            <a:custGeom>
              <a:avLst/>
              <a:gdLst/>
              <a:ahLst/>
              <a:cxnLst/>
              <a:rect l="l" t="t" r="r" b="b"/>
              <a:pathLst>
                <a:path w="12055" h="26730" extrusionOk="0">
                  <a:moveTo>
                    <a:pt x="398" y="1"/>
                  </a:moveTo>
                  <a:cubicBezTo>
                    <a:pt x="185" y="1"/>
                    <a:pt x="1" y="211"/>
                    <a:pt x="150" y="385"/>
                  </a:cubicBezTo>
                  <a:cubicBezTo>
                    <a:pt x="1017" y="1586"/>
                    <a:pt x="1784" y="2887"/>
                    <a:pt x="2485" y="4221"/>
                  </a:cubicBezTo>
                  <a:cubicBezTo>
                    <a:pt x="4620" y="8057"/>
                    <a:pt x="6421" y="12060"/>
                    <a:pt x="7989" y="16163"/>
                  </a:cubicBezTo>
                  <a:cubicBezTo>
                    <a:pt x="9323" y="19566"/>
                    <a:pt x="10491" y="23068"/>
                    <a:pt x="11525" y="26571"/>
                  </a:cubicBezTo>
                  <a:cubicBezTo>
                    <a:pt x="11562" y="26682"/>
                    <a:pt x="11649" y="26729"/>
                    <a:pt x="11739" y="26729"/>
                  </a:cubicBezTo>
                  <a:cubicBezTo>
                    <a:pt x="11893" y="26729"/>
                    <a:pt x="12055" y="26593"/>
                    <a:pt x="11992" y="26404"/>
                  </a:cubicBezTo>
                  <a:cubicBezTo>
                    <a:pt x="10290" y="20700"/>
                    <a:pt x="8289" y="15062"/>
                    <a:pt x="5821" y="9659"/>
                  </a:cubicBezTo>
                  <a:cubicBezTo>
                    <a:pt x="4520" y="6823"/>
                    <a:pt x="3052" y="3988"/>
                    <a:pt x="1384" y="1319"/>
                  </a:cubicBezTo>
                  <a:cubicBezTo>
                    <a:pt x="1151" y="886"/>
                    <a:pt x="850" y="485"/>
                    <a:pt x="617" y="85"/>
                  </a:cubicBezTo>
                  <a:cubicBezTo>
                    <a:pt x="549" y="25"/>
                    <a:pt x="472" y="1"/>
                    <a:pt x="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78"/>
            <p:cNvSpPr/>
            <p:nvPr/>
          </p:nvSpPr>
          <p:spPr>
            <a:xfrm>
              <a:off x="2651250" y="3653900"/>
              <a:ext cx="252700" cy="561250"/>
            </a:xfrm>
            <a:custGeom>
              <a:avLst/>
              <a:gdLst/>
              <a:ahLst/>
              <a:cxnLst/>
              <a:rect l="l" t="t" r="r" b="b"/>
              <a:pathLst>
                <a:path w="10108" h="22450" extrusionOk="0">
                  <a:moveTo>
                    <a:pt x="667" y="0"/>
                  </a:moveTo>
                  <a:cubicBezTo>
                    <a:pt x="667" y="0"/>
                    <a:pt x="0" y="2135"/>
                    <a:pt x="1334" y="5070"/>
                  </a:cubicBezTo>
                  <a:cubicBezTo>
                    <a:pt x="2669" y="7939"/>
                    <a:pt x="3102" y="8473"/>
                    <a:pt x="3336" y="10941"/>
                  </a:cubicBezTo>
                  <a:cubicBezTo>
                    <a:pt x="3636" y="13410"/>
                    <a:pt x="5404" y="19914"/>
                    <a:pt x="9507" y="22450"/>
                  </a:cubicBezTo>
                  <a:cubicBezTo>
                    <a:pt x="9507" y="22450"/>
                    <a:pt x="10107" y="12943"/>
                    <a:pt x="8640" y="10508"/>
                  </a:cubicBezTo>
                  <a:cubicBezTo>
                    <a:pt x="7172" y="8073"/>
                    <a:pt x="7305" y="8573"/>
                    <a:pt x="6471" y="5938"/>
                  </a:cubicBezTo>
                  <a:cubicBezTo>
                    <a:pt x="5638" y="3303"/>
                    <a:pt x="4603" y="1468"/>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78"/>
            <p:cNvSpPr/>
            <p:nvPr/>
          </p:nvSpPr>
          <p:spPr>
            <a:xfrm>
              <a:off x="2764975" y="3814925"/>
              <a:ext cx="169000" cy="783425"/>
            </a:xfrm>
            <a:custGeom>
              <a:avLst/>
              <a:gdLst/>
              <a:ahLst/>
              <a:cxnLst/>
              <a:rect l="l" t="t" r="r" b="b"/>
              <a:pathLst>
                <a:path w="6760" h="31337" extrusionOk="0">
                  <a:moveTo>
                    <a:pt x="292" y="1"/>
                  </a:moveTo>
                  <a:cubicBezTo>
                    <a:pt x="155" y="1"/>
                    <a:pt x="1" y="168"/>
                    <a:pt x="88" y="364"/>
                  </a:cubicBezTo>
                  <a:cubicBezTo>
                    <a:pt x="888" y="2199"/>
                    <a:pt x="1622" y="4400"/>
                    <a:pt x="2256" y="6402"/>
                  </a:cubicBezTo>
                  <a:cubicBezTo>
                    <a:pt x="3757" y="11205"/>
                    <a:pt x="4925" y="16142"/>
                    <a:pt x="5558" y="21146"/>
                  </a:cubicBezTo>
                  <a:cubicBezTo>
                    <a:pt x="5959" y="24415"/>
                    <a:pt x="6125" y="27750"/>
                    <a:pt x="6025" y="31086"/>
                  </a:cubicBezTo>
                  <a:cubicBezTo>
                    <a:pt x="6025" y="31253"/>
                    <a:pt x="6134" y="31336"/>
                    <a:pt x="6251" y="31336"/>
                  </a:cubicBezTo>
                  <a:cubicBezTo>
                    <a:pt x="6367" y="31336"/>
                    <a:pt x="6492" y="31253"/>
                    <a:pt x="6526" y="31086"/>
                  </a:cubicBezTo>
                  <a:cubicBezTo>
                    <a:pt x="6759" y="25315"/>
                    <a:pt x="6025" y="19511"/>
                    <a:pt x="4758" y="13874"/>
                  </a:cubicBezTo>
                  <a:cubicBezTo>
                    <a:pt x="3891" y="9904"/>
                    <a:pt x="2723" y="6035"/>
                    <a:pt x="1289" y="2232"/>
                  </a:cubicBezTo>
                  <a:cubicBezTo>
                    <a:pt x="1055" y="1532"/>
                    <a:pt x="755" y="831"/>
                    <a:pt x="455" y="164"/>
                  </a:cubicBezTo>
                  <a:cubicBezTo>
                    <a:pt x="432" y="48"/>
                    <a:pt x="364" y="1"/>
                    <a:pt x="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78"/>
            <p:cNvSpPr/>
            <p:nvPr/>
          </p:nvSpPr>
          <p:spPr>
            <a:xfrm>
              <a:off x="2763000" y="3282700"/>
              <a:ext cx="233525" cy="798200"/>
            </a:xfrm>
            <a:custGeom>
              <a:avLst/>
              <a:gdLst/>
              <a:ahLst/>
              <a:cxnLst/>
              <a:rect l="l" t="t" r="r" b="b"/>
              <a:pathLst>
                <a:path w="9341" h="31928" extrusionOk="0">
                  <a:moveTo>
                    <a:pt x="2437" y="1"/>
                  </a:moveTo>
                  <a:cubicBezTo>
                    <a:pt x="2374" y="1"/>
                    <a:pt x="2327" y="34"/>
                    <a:pt x="2302" y="104"/>
                  </a:cubicBezTo>
                  <a:cubicBezTo>
                    <a:pt x="1935" y="1138"/>
                    <a:pt x="367" y="6109"/>
                    <a:pt x="167" y="8677"/>
                  </a:cubicBezTo>
                  <a:cubicBezTo>
                    <a:pt x="0" y="11279"/>
                    <a:pt x="2035" y="13814"/>
                    <a:pt x="2135" y="16649"/>
                  </a:cubicBezTo>
                  <a:cubicBezTo>
                    <a:pt x="2202" y="19485"/>
                    <a:pt x="1635" y="20019"/>
                    <a:pt x="3769" y="23321"/>
                  </a:cubicBezTo>
                  <a:cubicBezTo>
                    <a:pt x="5838" y="26623"/>
                    <a:pt x="7038" y="31927"/>
                    <a:pt x="7038" y="31927"/>
                  </a:cubicBezTo>
                  <a:cubicBezTo>
                    <a:pt x="7806" y="27324"/>
                    <a:pt x="9340" y="21786"/>
                    <a:pt x="8873" y="18384"/>
                  </a:cubicBezTo>
                  <a:cubicBezTo>
                    <a:pt x="8439" y="15015"/>
                    <a:pt x="7205" y="13147"/>
                    <a:pt x="7205" y="9211"/>
                  </a:cubicBezTo>
                  <a:cubicBezTo>
                    <a:pt x="7205" y="5861"/>
                    <a:pt x="3282" y="1"/>
                    <a:pt x="2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78"/>
            <p:cNvSpPr/>
            <p:nvPr/>
          </p:nvSpPr>
          <p:spPr>
            <a:xfrm>
              <a:off x="2855725" y="3525775"/>
              <a:ext cx="106600" cy="1056950"/>
            </a:xfrm>
            <a:custGeom>
              <a:avLst/>
              <a:gdLst/>
              <a:ahLst/>
              <a:cxnLst/>
              <a:rect l="l" t="t" r="r" b="b"/>
              <a:pathLst>
                <a:path w="4264" h="42278" extrusionOk="0">
                  <a:moveTo>
                    <a:pt x="313" y="0"/>
                  </a:moveTo>
                  <a:cubicBezTo>
                    <a:pt x="156" y="0"/>
                    <a:pt x="0" y="108"/>
                    <a:pt x="60" y="288"/>
                  </a:cubicBezTo>
                  <a:cubicBezTo>
                    <a:pt x="661" y="3190"/>
                    <a:pt x="1128" y="6059"/>
                    <a:pt x="1561" y="8928"/>
                  </a:cubicBezTo>
                  <a:cubicBezTo>
                    <a:pt x="2495" y="15599"/>
                    <a:pt x="3163" y="22304"/>
                    <a:pt x="3396" y="29042"/>
                  </a:cubicBezTo>
                  <a:cubicBezTo>
                    <a:pt x="3496" y="33379"/>
                    <a:pt x="3429" y="37715"/>
                    <a:pt x="3096" y="42052"/>
                  </a:cubicBezTo>
                  <a:cubicBezTo>
                    <a:pt x="3080" y="42209"/>
                    <a:pt x="3184" y="42277"/>
                    <a:pt x="3300" y="42277"/>
                  </a:cubicBezTo>
                  <a:cubicBezTo>
                    <a:pt x="3431" y="42277"/>
                    <a:pt x="3579" y="42192"/>
                    <a:pt x="3596" y="42052"/>
                  </a:cubicBezTo>
                  <a:cubicBezTo>
                    <a:pt x="4263" y="34479"/>
                    <a:pt x="3997" y="26874"/>
                    <a:pt x="3296" y="19302"/>
                  </a:cubicBezTo>
                  <a:cubicBezTo>
                    <a:pt x="2796" y="13898"/>
                    <a:pt x="2095" y="8461"/>
                    <a:pt x="1128" y="3124"/>
                  </a:cubicBezTo>
                  <a:cubicBezTo>
                    <a:pt x="961" y="2123"/>
                    <a:pt x="761" y="1122"/>
                    <a:pt x="561" y="155"/>
                  </a:cubicBezTo>
                  <a:cubicBezTo>
                    <a:pt x="521" y="48"/>
                    <a:pt x="417" y="0"/>
                    <a:pt x="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78"/>
            <p:cNvSpPr/>
            <p:nvPr/>
          </p:nvSpPr>
          <p:spPr>
            <a:xfrm>
              <a:off x="2965625" y="3720600"/>
              <a:ext cx="243550" cy="525400"/>
            </a:xfrm>
            <a:custGeom>
              <a:avLst/>
              <a:gdLst/>
              <a:ahLst/>
              <a:cxnLst/>
              <a:rect l="l" t="t" r="r" b="b"/>
              <a:pathLst>
                <a:path w="9742" h="21016" extrusionOk="0">
                  <a:moveTo>
                    <a:pt x="9329" y="0"/>
                  </a:moveTo>
                  <a:cubicBezTo>
                    <a:pt x="8837" y="0"/>
                    <a:pt x="4723" y="1937"/>
                    <a:pt x="3070" y="6072"/>
                  </a:cubicBezTo>
                  <a:cubicBezTo>
                    <a:pt x="2269" y="8140"/>
                    <a:pt x="935" y="10575"/>
                    <a:pt x="535" y="12810"/>
                  </a:cubicBezTo>
                  <a:cubicBezTo>
                    <a:pt x="1" y="15945"/>
                    <a:pt x="1002" y="21016"/>
                    <a:pt x="1002" y="21016"/>
                  </a:cubicBezTo>
                  <a:cubicBezTo>
                    <a:pt x="2269" y="20182"/>
                    <a:pt x="4738" y="17947"/>
                    <a:pt x="5505" y="14311"/>
                  </a:cubicBezTo>
                  <a:cubicBezTo>
                    <a:pt x="6405" y="9975"/>
                    <a:pt x="7006" y="9908"/>
                    <a:pt x="7706" y="8607"/>
                  </a:cubicBezTo>
                  <a:cubicBezTo>
                    <a:pt x="9041" y="6172"/>
                    <a:pt x="9741" y="67"/>
                    <a:pt x="9341" y="1"/>
                  </a:cubicBezTo>
                  <a:cubicBezTo>
                    <a:pt x="9337" y="0"/>
                    <a:pt x="9333" y="0"/>
                    <a:pt x="9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78"/>
            <p:cNvSpPr/>
            <p:nvPr/>
          </p:nvSpPr>
          <p:spPr>
            <a:xfrm>
              <a:off x="2972300" y="3796625"/>
              <a:ext cx="168375" cy="825275"/>
            </a:xfrm>
            <a:custGeom>
              <a:avLst/>
              <a:gdLst/>
              <a:ahLst/>
              <a:cxnLst/>
              <a:rect l="l" t="t" r="r" b="b"/>
              <a:pathLst>
                <a:path w="6735" h="33011" extrusionOk="0">
                  <a:moveTo>
                    <a:pt x="6360" y="0"/>
                  </a:moveTo>
                  <a:cubicBezTo>
                    <a:pt x="6288" y="0"/>
                    <a:pt x="6219" y="29"/>
                    <a:pt x="6172" y="95"/>
                  </a:cubicBezTo>
                  <a:cubicBezTo>
                    <a:pt x="5104" y="1763"/>
                    <a:pt x="4304" y="3631"/>
                    <a:pt x="3603" y="5533"/>
                  </a:cubicBezTo>
                  <a:cubicBezTo>
                    <a:pt x="1735" y="10303"/>
                    <a:pt x="668" y="15440"/>
                    <a:pt x="301" y="20577"/>
                  </a:cubicBezTo>
                  <a:cubicBezTo>
                    <a:pt x="1" y="24613"/>
                    <a:pt x="134" y="28749"/>
                    <a:pt x="634" y="32785"/>
                  </a:cubicBezTo>
                  <a:cubicBezTo>
                    <a:pt x="651" y="32935"/>
                    <a:pt x="785" y="33011"/>
                    <a:pt x="910" y="33011"/>
                  </a:cubicBezTo>
                  <a:cubicBezTo>
                    <a:pt x="1035" y="33011"/>
                    <a:pt x="1152" y="32935"/>
                    <a:pt x="1135" y="32785"/>
                  </a:cubicBezTo>
                  <a:cubicBezTo>
                    <a:pt x="301" y="26214"/>
                    <a:pt x="468" y="19476"/>
                    <a:pt x="1902" y="13038"/>
                  </a:cubicBezTo>
                  <a:cubicBezTo>
                    <a:pt x="2736" y="9269"/>
                    <a:pt x="3937" y="5533"/>
                    <a:pt x="5671" y="2097"/>
                  </a:cubicBezTo>
                  <a:cubicBezTo>
                    <a:pt x="5972" y="1530"/>
                    <a:pt x="6272" y="929"/>
                    <a:pt x="6639" y="396"/>
                  </a:cubicBezTo>
                  <a:cubicBezTo>
                    <a:pt x="6734" y="181"/>
                    <a:pt x="6540" y="0"/>
                    <a:pt x="6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78"/>
            <p:cNvSpPr/>
            <p:nvPr/>
          </p:nvSpPr>
          <p:spPr>
            <a:xfrm>
              <a:off x="3071550" y="3815675"/>
              <a:ext cx="332750" cy="536250"/>
            </a:xfrm>
            <a:custGeom>
              <a:avLst/>
              <a:gdLst/>
              <a:ahLst/>
              <a:cxnLst/>
              <a:rect l="l" t="t" r="r" b="b"/>
              <a:pathLst>
                <a:path w="13310" h="21450" extrusionOk="0">
                  <a:moveTo>
                    <a:pt x="12876" y="0"/>
                  </a:moveTo>
                  <a:lnTo>
                    <a:pt x="12876" y="0"/>
                  </a:lnTo>
                  <a:cubicBezTo>
                    <a:pt x="8173" y="1035"/>
                    <a:pt x="6672" y="3203"/>
                    <a:pt x="5304" y="6305"/>
                  </a:cubicBezTo>
                  <a:cubicBezTo>
                    <a:pt x="3936" y="9441"/>
                    <a:pt x="4170" y="8840"/>
                    <a:pt x="2102" y="11642"/>
                  </a:cubicBezTo>
                  <a:cubicBezTo>
                    <a:pt x="0" y="14444"/>
                    <a:pt x="601" y="21449"/>
                    <a:pt x="601" y="21449"/>
                  </a:cubicBezTo>
                  <a:cubicBezTo>
                    <a:pt x="5704" y="19014"/>
                    <a:pt x="7339" y="16179"/>
                    <a:pt x="7973" y="13143"/>
                  </a:cubicBezTo>
                  <a:cubicBezTo>
                    <a:pt x="8673" y="10108"/>
                    <a:pt x="9274" y="9541"/>
                    <a:pt x="11275" y="6172"/>
                  </a:cubicBezTo>
                  <a:cubicBezTo>
                    <a:pt x="13310" y="2803"/>
                    <a:pt x="12876" y="1"/>
                    <a:pt x="1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78"/>
            <p:cNvSpPr/>
            <p:nvPr/>
          </p:nvSpPr>
          <p:spPr>
            <a:xfrm>
              <a:off x="3050700" y="3889600"/>
              <a:ext cx="278200" cy="727925"/>
            </a:xfrm>
            <a:custGeom>
              <a:avLst/>
              <a:gdLst/>
              <a:ahLst/>
              <a:cxnLst/>
              <a:rect l="l" t="t" r="r" b="b"/>
              <a:pathLst>
                <a:path w="11128" h="29117" extrusionOk="0">
                  <a:moveTo>
                    <a:pt x="10767" y="0"/>
                  </a:moveTo>
                  <a:cubicBezTo>
                    <a:pt x="10711" y="0"/>
                    <a:pt x="10655" y="24"/>
                    <a:pt x="10608" y="79"/>
                  </a:cubicBezTo>
                  <a:cubicBezTo>
                    <a:pt x="9207" y="1647"/>
                    <a:pt x="8106" y="3348"/>
                    <a:pt x="7005" y="5083"/>
                  </a:cubicBezTo>
                  <a:cubicBezTo>
                    <a:pt x="4470" y="9219"/>
                    <a:pt x="2502" y="13755"/>
                    <a:pt x="1335" y="18492"/>
                  </a:cubicBezTo>
                  <a:cubicBezTo>
                    <a:pt x="467" y="21861"/>
                    <a:pt x="0" y="25364"/>
                    <a:pt x="0" y="28866"/>
                  </a:cubicBezTo>
                  <a:cubicBezTo>
                    <a:pt x="0" y="29033"/>
                    <a:pt x="125" y="29116"/>
                    <a:pt x="250" y="29116"/>
                  </a:cubicBezTo>
                  <a:cubicBezTo>
                    <a:pt x="376" y="29116"/>
                    <a:pt x="501" y="29033"/>
                    <a:pt x="501" y="28866"/>
                  </a:cubicBezTo>
                  <a:cubicBezTo>
                    <a:pt x="534" y="23029"/>
                    <a:pt x="1835" y="17225"/>
                    <a:pt x="4137" y="11854"/>
                  </a:cubicBezTo>
                  <a:cubicBezTo>
                    <a:pt x="5604" y="8385"/>
                    <a:pt x="7472" y="5049"/>
                    <a:pt x="9707" y="2047"/>
                  </a:cubicBezTo>
                  <a:cubicBezTo>
                    <a:pt x="10141" y="1513"/>
                    <a:pt x="10541" y="980"/>
                    <a:pt x="10975" y="479"/>
                  </a:cubicBezTo>
                  <a:cubicBezTo>
                    <a:pt x="11128" y="250"/>
                    <a:pt x="10949" y="0"/>
                    <a:pt x="10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78"/>
            <p:cNvSpPr/>
            <p:nvPr/>
          </p:nvSpPr>
          <p:spPr>
            <a:xfrm>
              <a:off x="3114075" y="4154275"/>
              <a:ext cx="486200" cy="336900"/>
            </a:xfrm>
            <a:custGeom>
              <a:avLst/>
              <a:gdLst/>
              <a:ahLst/>
              <a:cxnLst/>
              <a:rect l="l" t="t" r="r" b="b"/>
              <a:pathLst>
                <a:path w="19448" h="13476" extrusionOk="0">
                  <a:moveTo>
                    <a:pt x="13768" y="0"/>
                  </a:moveTo>
                  <a:cubicBezTo>
                    <a:pt x="13126" y="0"/>
                    <a:pt x="12549" y="112"/>
                    <a:pt x="12109" y="400"/>
                  </a:cubicBezTo>
                  <a:cubicBezTo>
                    <a:pt x="10274" y="1601"/>
                    <a:pt x="9607" y="2501"/>
                    <a:pt x="7806" y="3135"/>
                  </a:cubicBezTo>
                  <a:cubicBezTo>
                    <a:pt x="6005" y="3769"/>
                    <a:pt x="5004" y="3635"/>
                    <a:pt x="3203" y="7004"/>
                  </a:cubicBezTo>
                  <a:cubicBezTo>
                    <a:pt x="1401" y="10440"/>
                    <a:pt x="0" y="13476"/>
                    <a:pt x="0" y="13476"/>
                  </a:cubicBezTo>
                  <a:cubicBezTo>
                    <a:pt x="1401" y="11841"/>
                    <a:pt x="5838" y="12008"/>
                    <a:pt x="7839" y="10340"/>
                  </a:cubicBezTo>
                  <a:cubicBezTo>
                    <a:pt x="9841" y="8672"/>
                    <a:pt x="12309" y="8606"/>
                    <a:pt x="15478" y="6704"/>
                  </a:cubicBezTo>
                  <a:cubicBezTo>
                    <a:pt x="18647" y="4836"/>
                    <a:pt x="19448" y="1300"/>
                    <a:pt x="19448" y="1300"/>
                  </a:cubicBezTo>
                  <a:cubicBezTo>
                    <a:pt x="18484" y="1123"/>
                    <a:pt x="15804" y="0"/>
                    <a:pt x="13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78"/>
            <p:cNvSpPr/>
            <p:nvPr/>
          </p:nvSpPr>
          <p:spPr>
            <a:xfrm>
              <a:off x="3079375" y="4228300"/>
              <a:ext cx="377700" cy="370050"/>
            </a:xfrm>
            <a:custGeom>
              <a:avLst/>
              <a:gdLst/>
              <a:ahLst/>
              <a:cxnLst/>
              <a:rect l="l" t="t" r="r" b="b"/>
              <a:pathLst>
                <a:path w="15108" h="14802" extrusionOk="0">
                  <a:moveTo>
                    <a:pt x="14732" y="0"/>
                  </a:moveTo>
                  <a:cubicBezTo>
                    <a:pt x="14711" y="0"/>
                    <a:pt x="14688" y="3"/>
                    <a:pt x="14665" y="7"/>
                  </a:cubicBezTo>
                  <a:cubicBezTo>
                    <a:pt x="13130" y="508"/>
                    <a:pt x="11629" y="1275"/>
                    <a:pt x="10195" y="2042"/>
                  </a:cubicBezTo>
                  <a:cubicBezTo>
                    <a:pt x="7293" y="3677"/>
                    <a:pt x="4524" y="5811"/>
                    <a:pt x="2556" y="8547"/>
                  </a:cubicBezTo>
                  <a:cubicBezTo>
                    <a:pt x="1322" y="10348"/>
                    <a:pt x="388" y="12349"/>
                    <a:pt x="21" y="14484"/>
                  </a:cubicBezTo>
                  <a:cubicBezTo>
                    <a:pt x="0" y="14668"/>
                    <a:pt x="167" y="14801"/>
                    <a:pt x="307" y="14801"/>
                  </a:cubicBezTo>
                  <a:cubicBezTo>
                    <a:pt x="396" y="14801"/>
                    <a:pt x="475" y="14747"/>
                    <a:pt x="488" y="14618"/>
                  </a:cubicBezTo>
                  <a:cubicBezTo>
                    <a:pt x="1689" y="8046"/>
                    <a:pt x="7459" y="3543"/>
                    <a:pt x="13230" y="1041"/>
                  </a:cubicBezTo>
                  <a:cubicBezTo>
                    <a:pt x="13731" y="841"/>
                    <a:pt x="14231" y="641"/>
                    <a:pt x="14798" y="474"/>
                  </a:cubicBezTo>
                  <a:cubicBezTo>
                    <a:pt x="15108" y="381"/>
                    <a:pt x="15015" y="0"/>
                    <a:pt x="14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78"/>
            <p:cNvSpPr/>
            <p:nvPr/>
          </p:nvSpPr>
          <p:spPr>
            <a:xfrm>
              <a:off x="2573675" y="4527025"/>
              <a:ext cx="794775" cy="514550"/>
            </a:xfrm>
            <a:custGeom>
              <a:avLst/>
              <a:gdLst/>
              <a:ahLst/>
              <a:cxnLst/>
              <a:rect l="l" t="t" r="r" b="b"/>
              <a:pathLst>
                <a:path w="31791" h="20582" extrusionOk="0">
                  <a:moveTo>
                    <a:pt x="1" y="0"/>
                  </a:moveTo>
                  <a:lnTo>
                    <a:pt x="1936" y="11742"/>
                  </a:lnTo>
                  <a:cubicBezTo>
                    <a:pt x="1936" y="16579"/>
                    <a:pt x="5905" y="20582"/>
                    <a:pt x="10775" y="20582"/>
                  </a:cubicBezTo>
                  <a:lnTo>
                    <a:pt x="20516" y="20582"/>
                  </a:lnTo>
                  <a:cubicBezTo>
                    <a:pt x="25352" y="20582"/>
                    <a:pt x="29355" y="16612"/>
                    <a:pt x="29355" y="11742"/>
                  </a:cubicBezTo>
                  <a:lnTo>
                    <a:pt x="317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78"/>
            <p:cNvSpPr/>
            <p:nvPr/>
          </p:nvSpPr>
          <p:spPr>
            <a:xfrm>
              <a:off x="2607273" y="4690475"/>
              <a:ext cx="711047" cy="60050"/>
            </a:xfrm>
            <a:custGeom>
              <a:avLst/>
              <a:gdLst/>
              <a:ahLst/>
              <a:cxnLst/>
              <a:rect l="l" t="t" r="r" b="b"/>
              <a:pathLst>
                <a:path w="41364" h="2402" extrusionOk="0">
                  <a:moveTo>
                    <a:pt x="1" y="0"/>
                  </a:moveTo>
                  <a:lnTo>
                    <a:pt x="1" y="2402"/>
                  </a:lnTo>
                  <a:lnTo>
                    <a:pt x="41363" y="2402"/>
                  </a:lnTo>
                  <a:lnTo>
                    <a:pt x="413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78"/>
            <p:cNvSpPr/>
            <p:nvPr/>
          </p:nvSpPr>
          <p:spPr>
            <a:xfrm>
              <a:off x="2617900" y="4815550"/>
              <a:ext cx="688400" cy="29225"/>
            </a:xfrm>
            <a:custGeom>
              <a:avLst/>
              <a:gdLst/>
              <a:ahLst/>
              <a:cxnLst/>
              <a:rect l="l" t="t" r="r" b="b"/>
              <a:pathLst>
                <a:path w="41364" h="1169" extrusionOk="0">
                  <a:moveTo>
                    <a:pt x="1" y="1"/>
                  </a:moveTo>
                  <a:lnTo>
                    <a:pt x="1" y="1168"/>
                  </a:lnTo>
                  <a:lnTo>
                    <a:pt x="41363" y="1168"/>
                  </a:lnTo>
                  <a:lnTo>
                    <a:pt x="413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78"/>
            <p:cNvSpPr/>
            <p:nvPr/>
          </p:nvSpPr>
          <p:spPr>
            <a:xfrm>
              <a:off x="2909750" y="4527025"/>
              <a:ext cx="458700" cy="514550"/>
            </a:xfrm>
            <a:custGeom>
              <a:avLst/>
              <a:gdLst/>
              <a:ahLst/>
              <a:cxnLst/>
              <a:rect l="l" t="t" r="r" b="b"/>
              <a:pathLst>
                <a:path w="18348" h="20582" extrusionOk="0">
                  <a:moveTo>
                    <a:pt x="11309" y="0"/>
                  </a:moveTo>
                  <a:lnTo>
                    <a:pt x="8841" y="11742"/>
                  </a:lnTo>
                  <a:cubicBezTo>
                    <a:pt x="8841" y="16579"/>
                    <a:pt x="4904" y="20582"/>
                    <a:pt x="1" y="20582"/>
                  </a:cubicBezTo>
                  <a:lnTo>
                    <a:pt x="7073" y="20582"/>
                  </a:lnTo>
                  <a:cubicBezTo>
                    <a:pt x="11909" y="20582"/>
                    <a:pt x="15912" y="16612"/>
                    <a:pt x="15912" y="11742"/>
                  </a:cubicBezTo>
                  <a:lnTo>
                    <a:pt x="18347" y="0"/>
                  </a:lnTo>
                  <a:close/>
                </a:path>
              </a:pathLst>
            </a:custGeom>
            <a:solidFill>
              <a:srgbClr val="F2B6B6">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78"/>
            <p:cNvSpPr/>
            <p:nvPr/>
          </p:nvSpPr>
          <p:spPr>
            <a:xfrm>
              <a:off x="2541175" y="4515350"/>
              <a:ext cx="858125" cy="75900"/>
            </a:xfrm>
            <a:custGeom>
              <a:avLst/>
              <a:gdLst/>
              <a:ahLst/>
              <a:cxnLst/>
              <a:rect l="l" t="t" r="r" b="b"/>
              <a:pathLst>
                <a:path w="34325" h="3036" extrusionOk="0">
                  <a:moveTo>
                    <a:pt x="0" y="0"/>
                  </a:moveTo>
                  <a:lnTo>
                    <a:pt x="0" y="3036"/>
                  </a:lnTo>
                  <a:lnTo>
                    <a:pt x="34325" y="3036"/>
                  </a:lnTo>
                  <a:lnTo>
                    <a:pt x="343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9" name="Google Shape;5079;p78"/>
          <p:cNvGrpSpPr/>
          <p:nvPr/>
        </p:nvGrpSpPr>
        <p:grpSpPr>
          <a:xfrm>
            <a:off x="-1709" y="3613360"/>
            <a:ext cx="1011575" cy="1362750"/>
            <a:chOff x="2486125" y="1266275"/>
            <a:chExt cx="1011575" cy="1362750"/>
          </a:xfrm>
        </p:grpSpPr>
        <p:sp>
          <p:nvSpPr>
            <p:cNvPr id="5080" name="Google Shape;5080;p78"/>
            <p:cNvSpPr/>
            <p:nvPr/>
          </p:nvSpPr>
          <p:spPr>
            <a:xfrm>
              <a:off x="2512800" y="1576225"/>
              <a:ext cx="427850" cy="504900"/>
            </a:xfrm>
            <a:custGeom>
              <a:avLst/>
              <a:gdLst/>
              <a:ahLst/>
              <a:cxnLst/>
              <a:rect l="l" t="t" r="r" b="b"/>
              <a:pathLst>
                <a:path w="17114" h="20196" extrusionOk="0">
                  <a:moveTo>
                    <a:pt x="475" y="0"/>
                  </a:moveTo>
                  <a:cubicBezTo>
                    <a:pt x="456" y="0"/>
                    <a:pt x="443" y="5"/>
                    <a:pt x="435" y="14"/>
                  </a:cubicBezTo>
                  <a:cubicBezTo>
                    <a:pt x="1" y="481"/>
                    <a:pt x="1435" y="6486"/>
                    <a:pt x="3503" y="10989"/>
                  </a:cubicBezTo>
                  <a:cubicBezTo>
                    <a:pt x="5605" y="15492"/>
                    <a:pt x="12510" y="20129"/>
                    <a:pt x="12510" y="20129"/>
                  </a:cubicBezTo>
                  <a:lnTo>
                    <a:pt x="17113" y="20195"/>
                  </a:lnTo>
                  <a:cubicBezTo>
                    <a:pt x="14042" y="10786"/>
                    <a:pt x="1370" y="0"/>
                    <a:pt x="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78"/>
            <p:cNvSpPr/>
            <p:nvPr/>
          </p:nvSpPr>
          <p:spPr>
            <a:xfrm>
              <a:off x="2545325" y="1614100"/>
              <a:ext cx="337775" cy="449500"/>
            </a:xfrm>
            <a:custGeom>
              <a:avLst/>
              <a:gdLst/>
              <a:ahLst/>
              <a:cxnLst/>
              <a:rect l="l" t="t" r="r" b="b"/>
              <a:pathLst>
                <a:path w="13511" h="17980" extrusionOk="0">
                  <a:moveTo>
                    <a:pt x="1" y="0"/>
                  </a:moveTo>
                  <a:cubicBezTo>
                    <a:pt x="801" y="1702"/>
                    <a:pt x="1702" y="3369"/>
                    <a:pt x="2636" y="4971"/>
                  </a:cubicBezTo>
                  <a:cubicBezTo>
                    <a:pt x="3570" y="6605"/>
                    <a:pt x="4637" y="8173"/>
                    <a:pt x="5705" y="9707"/>
                  </a:cubicBezTo>
                  <a:cubicBezTo>
                    <a:pt x="6239" y="10508"/>
                    <a:pt x="6839" y="11275"/>
                    <a:pt x="7406" y="12009"/>
                  </a:cubicBezTo>
                  <a:cubicBezTo>
                    <a:pt x="8007" y="12709"/>
                    <a:pt x="8574" y="13477"/>
                    <a:pt x="9241" y="14177"/>
                  </a:cubicBezTo>
                  <a:cubicBezTo>
                    <a:pt x="10542" y="15612"/>
                    <a:pt x="11909" y="16979"/>
                    <a:pt x="13510" y="17980"/>
                  </a:cubicBezTo>
                  <a:cubicBezTo>
                    <a:pt x="12176" y="16646"/>
                    <a:pt x="11009" y="15178"/>
                    <a:pt x="9841" y="13710"/>
                  </a:cubicBezTo>
                  <a:cubicBezTo>
                    <a:pt x="8707" y="12276"/>
                    <a:pt x="7573" y="10741"/>
                    <a:pt x="6505" y="9207"/>
                  </a:cubicBezTo>
                  <a:cubicBezTo>
                    <a:pt x="4304" y="6171"/>
                    <a:pt x="2202" y="303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78"/>
            <p:cNvSpPr/>
            <p:nvPr/>
          </p:nvSpPr>
          <p:spPr>
            <a:xfrm>
              <a:off x="2860550" y="1266275"/>
              <a:ext cx="363900" cy="811525"/>
            </a:xfrm>
            <a:custGeom>
              <a:avLst/>
              <a:gdLst/>
              <a:ahLst/>
              <a:cxnLst/>
              <a:rect l="l" t="t" r="r" b="b"/>
              <a:pathLst>
                <a:path w="14556" h="32461" extrusionOk="0">
                  <a:moveTo>
                    <a:pt x="2490" y="1"/>
                  </a:moveTo>
                  <a:cubicBezTo>
                    <a:pt x="2482" y="1"/>
                    <a:pt x="2476" y="2"/>
                    <a:pt x="2469" y="3"/>
                  </a:cubicBezTo>
                  <a:cubicBezTo>
                    <a:pt x="1502" y="237"/>
                    <a:pt x="1" y="8510"/>
                    <a:pt x="434" y="15014"/>
                  </a:cubicBezTo>
                  <a:cubicBezTo>
                    <a:pt x="835" y="21552"/>
                    <a:pt x="4537" y="32460"/>
                    <a:pt x="4537" y="32460"/>
                  </a:cubicBezTo>
                  <a:lnTo>
                    <a:pt x="6105" y="32460"/>
                  </a:lnTo>
                  <a:cubicBezTo>
                    <a:pt x="14555" y="19967"/>
                    <a:pt x="3582" y="1"/>
                    <a:pt x="2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78"/>
            <p:cNvSpPr/>
            <p:nvPr/>
          </p:nvSpPr>
          <p:spPr>
            <a:xfrm>
              <a:off x="2932275" y="1303875"/>
              <a:ext cx="79250" cy="753900"/>
            </a:xfrm>
            <a:custGeom>
              <a:avLst/>
              <a:gdLst/>
              <a:ahLst/>
              <a:cxnLst/>
              <a:rect l="l" t="t" r="r" b="b"/>
              <a:pathLst>
                <a:path w="3170" h="30156" extrusionOk="0">
                  <a:moveTo>
                    <a:pt x="1" y="1"/>
                  </a:moveTo>
                  <a:lnTo>
                    <a:pt x="935" y="7473"/>
                  </a:lnTo>
                  <a:cubicBezTo>
                    <a:pt x="1268" y="10041"/>
                    <a:pt x="1568" y="12543"/>
                    <a:pt x="1835" y="15045"/>
                  </a:cubicBezTo>
                  <a:cubicBezTo>
                    <a:pt x="2069" y="17546"/>
                    <a:pt x="2336" y="20082"/>
                    <a:pt x="2436" y="22583"/>
                  </a:cubicBezTo>
                  <a:lnTo>
                    <a:pt x="2502" y="23551"/>
                  </a:lnTo>
                  <a:lnTo>
                    <a:pt x="2536" y="24485"/>
                  </a:lnTo>
                  <a:cubicBezTo>
                    <a:pt x="2536" y="25118"/>
                    <a:pt x="2569" y="25752"/>
                    <a:pt x="2569" y="26386"/>
                  </a:cubicBezTo>
                  <a:lnTo>
                    <a:pt x="2569" y="28254"/>
                  </a:lnTo>
                  <a:cubicBezTo>
                    <a:pt x="2536" y="28921"/>
                    <a:pt x="2536" y="29555"/>
                    <a:pt x="2502" y="30155"/>
                  </a:cubicBezTo>
                  <a:cubicBezTo>
                    <a:pt x="3036" y="27720"/>
                    <a:pt x="3169" y="25118"/>
                    <a:pt x="3169" y="22583"/>
                  </a:cubicBezTo>
                  <a:cubicBezTo>
                    <a:pt x="3169" y="21282"/>
                    <a:pt x="3069" y="20048"/>
                    <a:pt x="3036" y="18747"/>
                  </a:cubicBezTo>
                  <a:cubicBezTo>
                    <a:pt x="2903" y="17480"/>
                    <a:pt x="2836" y="16212"/>
                    <a:pt x="2702" y="14945"/>
                  </a:cubicBezTo>
                  <a:cubicBezTo>
                    <a:pt x="2569" y="13677"/>
                    <a:pt x="2402" y="12409"/>
                    <a:pt x="2235" y="11175"/>
                  </a:cubicBezTo>
                  <a:cubicBezTo>
                    <a:pt x="2035" y="9908"/>
                    <a:pt x="1869" y="8673"/>
                    <a:pt x="1602" y="7406"/>
                  </a:cubicBezTo>
                  <a:cubicBezTo>
                    <a:pt x="1201" y="4904"/>
                    <a:pt x="668" y="243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78"/>
            <p:cNvSpPr/>
            <p:nvPr/>
          </p:nvSpPr>
          <p:spPr>
            <a:xfrm>
              <a:off x="2921425" y="1410600"/>
              <a:ext cx="352775" cy="667200"/>
            </a:xfrm>
            <a:custGeom>
              <a:avLst/>
              <a:gdLst/>
              <a:ahLst/>
              <a:cxnLst/>
              <a:rect l="l" t="t" r="r" b="b"/>
              <a:pathLst>
                <a:path w="14111" h="26688" extrusionOk="0">
                  <a:moveTo>
                    <a:pt x="13531" y="0"/>
                  </a:moveTo>
                  <a:cubicBezTo>
                    <a:pt x="12932" y="0"/>
                    <a:pt x="7810" y="6519"/>
                    <a:pt x="3937" y="12644"/>
                  </a:cubicBezTo>
                  <a:cubicBezTo>
                    <a:pt x="1" y="18815"/>
                    <a:pt x="2102" y="26687"/>
                    <a:pt x="2102" y="26687"/>
                  </a:cubicBezTo>
                  <a:lnTo>
                    <a:pt x="3670" y="26687"/>
                  </a:lnTo>
                  <a:cubicBezTo>
                    <a:pt x="11843" y="19782"/>
                    <a:pt x="14111" y="135"/>
                    <a:pt x="13544" y="1"/>
                  </a:cubicBezTo>
                  <a:cubicBezTo>
                    <a:pt x="13540" y="0"/>
                    <a:pt x="13536" y="0"/>
                    <a:pt x="13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78"/>
            <p:cNvSpPr/>
            <p:nvPr/>
          </p:nvSpPr>
          <p:spPr>
            <a:xfrm>
              <a:off x="2994825" y="1441475"/>
              <a:ext cx="254375" cy="622125"/>
            </a:xfrm>
            <a:custGeom>
              <a:avLst/>
              <a:gdLst/>
              <a:ahLst/>
              <a:cxnLst/>
              <a:rect l="l" t="t" r="r" b="b"/>
              <a:pathLst>
                <a:path w="10175" h="24885" extrusionOk="0">
                  <a:moveTo>
                    <a:pt x="10174" y="0"/>
                  </a:moveTo>
                  <a:lnTo>
                    <a:pt x="10174" y="0"/>
                  </a:lnTo>
                  <a:cubicBezTo>
                    <a:pt x="9007" y="1935"/>
                    <a:pt x="8006" y="3937"/>
                    <a:pt x="7039" y="6005"/>
                  </a:cubicBezTo>
                  <a:cubicBezTo>
                    <a:pt x="6071" y="8006"/>
                    <a:pt x="5171" y="10041"/>
                    <a:pt x="4270" y="12109"/>
                  </a:cubicBezTo>
                  <a:cubicBezTo>
                    <a:pt x="3436" y="14211"/>
                    <a:pt x="2669" y="16279"/>
                    <a:pt x="1902" y="18414"/>
                  </a:cubicBezTo>
                  <a:cubicBezTo>
                    <a:pt x="1168" y="20549"/>
                    <a:pt x="534" y="22717"/>
                    <a:pt x="0" y="24885"/>
                  </a:cubicBezTo>
                  <a:cubicBezTo>
                    <a:pt x="868" y="22783"/>
                    <a:pt x="1735" y="20749"/>
                    <a:pt x="2569" y="18680"/>
                  </a:cubicBezTo>
                  <a:lnTo>
                    <a:pt x="5171" y="12443"/>
                  </a:lnTo>
                  <a:lnTo>
                    <a:pt x="7706" y="6238"/>
                  </a:lnTo>
                  <a:cubicBezTo>
                    <a:pt x="8540" y="4170"/>
                    <a:pt x="9374" y="2069"/>
                    <a:pt x="10174" y="0"/>
                  </a:cubicBezTo>
                  <a:close/>
                </a:path>
              </a:pathLst>
            </a:custGeom>
            <a:solidFill>
              <a:srgbClr val="45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78"/>
            <p:cNvSpPr/>
            <p:nvPr/>
          </p:nvSpPr>
          <p:spPr>
            <a:xfrm>
              <a:off x="2991475" y="1670350"/>
              <a:ext cx="506225" cy="407450"/>
            </a:xfrm>
            <a:custGeom>
              <a:avLst/>
              <a:gdLst/>
              <a:ahLst/>
              <a:cxnLst/>
              <a:rect l="l" t="t" r="r" b="b"/>
              <a:pathLst>
                <a:path w="20249" h="16298" extrusionOk="0">
                  <a:moveTo>
                    <a:pt x="19246" y="1"/>
                  </a:moveTo>
                  <a:cubicBezTo>
                    <a:pt x="17896" y="1"/>
                    <a:pt x="12992" y="2224"/>
                    <a:pt x="8173" y="4956"/>
                  </a:cubicBezTo>
                  <a:cubicBezTo>
                    <a:pt x="2903" y="7924"/>
                    <a:pt x="1" y="15963"/>
                    <a:pt x="1" y="15963"/>
                  </a:cubicBezTo>
                  <a:lnTo>
                    <a:pt x="1569" y="16297"/>
                  </a:lnTo>
                  <a:cubicBezTo>
                    <a:pt x="16746" y="10293"/>
                    <a:pt x="20249" y="486"/>
                    <a:pt x="19515" y="52"/>
                  </a:cubicBezTo>
                  <a:cubicBezTo>
                    <a:pt x="19454" y="17"/>
                    <a:pt x="19363" y="1"/>
                    <a:pt x="19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78"/>
            <p:cNvSpPr/>
            <p:nvPr/>
          </p:nvSpPr>
          <p:spPr>
            <a:xfrm>
              <a:off x="3022350" y="1699150"/>
              <a:ext cx="426975" cy="360300"/>
            </a:xfrm>
            <a:custGeom>
              <a:avLst/>
              <a:gdLst/>
              <a:ahLst/>
              <a:cxnLst/>
              <a:rect l="l" t="t" r="r" b="b"/>
              <a:pathLst>
                <a:path w="17079" h="14412" extrusionOk="0">
                  <a:moveTo>
                    <a:pt x="17079" y="1"/>
                  </a:moveTo>
                  <a:lnTo>
                    <a:pt x="17079" y="1"/>
                  </a:lnTo>
                  <a:cubicBezTo>
                    <a:pt x="15411" y="901"/>
                    <a:pt x="13843" y="1936"/>
                    <a:pt x="12342" y="3003"/>
                  </a:cubicBezTo>
                  <a:cubicBezTo>
                    <a:pt x="10808" y="4104"/>
                    <a:pt x="9340" y="5271"/>
                    <a:pt x="7939" y="6472"/>
                  </a:cubicBezTo>
                  <a:cubicBezTo>
                    <a:pt x="6505" y="7740"/>
                    <a:pt x="5137" y="8941"/>
                    <a:pt x="3803" y="10275"/>
                  </a:cubicBezTo>
                  <a:cubicBezTo>
                    <a:pt x="2469" y="11576"/>
                    <a:pt x="1234" y="12943"/>
                    <a:pt x="0" y="14411"/>
                  </a:cubicBezTo>
                  <a:cubicBezTo>
                    <a:pt x="1468" y="13244"/>
                    <a:pt x="2902" y="12009"/>
                    <a:pt x="4303" y="10809"/>
                  </a:cubicBezTo>
                  <a:lnTo>
                    <a:pt x="8573" y="7239"/>
                  </a:lnTo>
                  <a:cubicBezTo>
                    <a:pt x="9974" y="6005"/>
                    <a:pt x="11408" y="4838"/>
                    <a:pt x="12809" y="3637"/>
                  </a:cubicBezTo>
                  <a:lnTo>
                    <a:pt x="1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78"/>
            <p:cNvSpPr/>
            <p:nvPr/>
          </p:nvSpPr>
          <p:spPr>
            <a:xfrm>
              <a:off x="3059875" y="1904200"/>
              <a:ext cx="408650" cy="182350"/>
            </a:xfrm>
            <a:custGeom>
              <a:avLst/>
              <a:gdLst/>
              <a:ahLst/>
              <a:cxnLst/>
              <a:rect l="l" t="t" r="r" b="b"/>
              <a:pathLst>
                <a:path w="16346" h="7294" extrusionOk="0">
                  <a:moveTo>
                    <a:pt x="15841" y="1"/>
                  </a:moveTo>
                  <a:cubicBezTo>
                    <a:pt x="14953" y="1"/>
                    <a:pt x="12360" y="670"/>
                    <a:pt x="8173" y="1272"/>
                  </a:cubicBezTo>
                  <a:cubicBezTo>
                    <a:pt x="3102" y="2040"/>
                    <a:pt x="0" y="6743"/>
                    <a:pt x="0" y="6743"/>
                  </a:cubicBezTo>
                  <a:cubicBezTo>
                    <a:pt x="0" y="6743"/>
                    <a:pt x="479" y="7293"/>
                    <a:pt x="2655" y="7293"/>
                  </a:cubicBezTo>
                  <a:cubicBezTo>
                    <a:pt x="3462" y="7293"/>
                    <a:pt x="4502" y="7217"/>
                    <a:pt x="5838" y="7010"/>
                  </a:cubicBezTo>
                  <a:cubicBezTo>
                    <a:pt x="10775" y="6176"/>
                    <a:pt x="16345" y="538"/>
                    <a:pt x="16178" y="105"/>
                  </a:cubicBezTo>
                  <a:cubicBezTo>
                    <a:pt x="16148" y="33"/>
                    <a:pt x="16036" y="1"/>
                    <a:pt x="15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78"/>
            <p:cNvSpPr/>
            <p:nvPr/>
          </p:nvSpPr>
          <p:spPr>
            <a:xfrm>
              <a:off x="3091550" y="1931825"/>
              <a:ext cx="326100" cy="137625"/>
            </a:xfrm>
            <a:custGeom>
              <a:avLst/>
              <a:gdLst/>
              <a:ahLst/>
              <a:cxnLst/>
              <a:rect l="l" t="t" r="r" b="b"/>
              <a:pathLst>
                <a:path w="13044" h="5505" extrusionOk="0">
                  <a:moveTo>
                    <a:pt x="13043" y="0"/>
                  </a:moveTo>
                  <a:lnTo>
                    <a:pt x="13043" y="0"/>
                  </a:lnTo>
                  <a:cubicBezTo>
                    <a:pt x="11909" y="434"/>
                    <a:pt x="10809" y="801"/>
                    <a:pt x="9708" y="1201"/>
                  </a:cubicBezTo>
                  <a:cubicBezTo>
                    <a:pt x="8574" y="1635"/>
                    <a:pt x="7506" y="2035"/>
                    <a:pt x="6405" y="2502"/>
                  </a:cubicBezTo>
                  <a:cubicBezTo>
                    <a:pt x="5338" y="2969"/>
                    <a:pt x="4237" y="3436"/>
                    <a:pt x="3170" y="3937"/>
                  </a:cubicBezTo>
                  <a:cubicBezTo>
                    <a:pt x="2069" y="4404"/>
                    <a:pt x="1035" y="4937"/>
                    <a:pt x="1" y="5504"/>
                  </a:cubicBezTo>
                  <a:cubicBezTo>
                    <a:pt x="1168" y="5304"/>
                    <a:pt x="2302" y="4971"/>
                    <a:pt x="3470" y="4537"/>
                  </a:cubicBezTo>
                  <a:cubicBezTo>
                    <a:pt x="4571" y="4204"/>
                    <a:pt x="5705" y="3803"/>
                    <a:pt x="6806" y="3336"/>
                  </a:cubicBezTo>
                  <a:cubicBezTo>
                    <a:pt x="7873" y="2869"/>
                    <a:pt x="8974" y="2402"/>
                    <a:pt x="10008" y="1835"/>
                  </a:cubicBezTo>
                  <a:cubicBezTo>
                    <a:pt x="11042" y="1301"/>
                    <a:pt x="12076" y="701"/>
                    <a:pt x="13043" y="0"/>
                  </a:cubicBezTo>
                  <a:close/>
                </a:path>
              </a:pathLst>
            </a:custGeom>
            <a:solidFill>
              <a:srgbClr val="45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78"/>
            <p:cNvSpPr/>
            <p:nvPr/>
          </p:nvSpPr>
          <p:spPr>
            <a:xfrm>
              <a:off x="2678025" y="1396450"/>
              <a:ext cx="306825" cy="673000"/>
            </a:xfrm>
            <a:custGeom>
              <a:avLst/>
              <a:gdLst/>
              <a:ahLst/>
              <a:cxnLst/>
              <a:rect l="l" t="t" r="r" b="b"/>
              <a:pathLst>
                <a:path w="12273" h="26920" extrusionOk="0">
                  <a:moveTo>
                    <a:pt x="560" y="0"/>
                  </a:moveTo>
                  <a:cubicBezTo>
                    <a:pt x="0" y="0"/>
                    <a:pt x="735" y="6990"/>
                    <a:pt x="2565" y="14511"/>
                  </a:cubicBezTo>
                  <a:cubicBezTo>
                    <a:pt x="4400" y="22049"/>
                    <a:pt x="10004" y="26853"/>
                    <a:pt x="10004" y="26853"/>
                  </a:cubicBezTo>
                  <a:lnTo>
                    <a:pt x="12105" y="26919"/>
                  </a:lnTo>
                  <a:cubicBezTo>
                    <a:pt x="12272" y="12743"/>
                    <a:pt x="1164" y="34"/>
                    <a:pt x="564" y="0"/>
                  </a:cubicBezTo>
                  <a:cubicBezTo>
                    <a:pt x="562" y="0"/>
                    <a:pt x="561" y="0"/>
                    <a:pt x="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78"/>
            <p:cNvSpPr/>
            <p:nvPr/>
          </p:nvSpPr>
          <p:spPr>
            <a:xfrm>
              <a:off x="2707950" y="1441475"/>
              <a:ext cx="241875" cy="608800"/>
            </a:xfrm>
            <a:custGeom>
              <a:avLst/>
              <a:gdLst/>
              <a:ahLst/>
              <a:cxnLst/>
              <a:rect l="l" t="t" r="r" b="b"/>
              <a:pathLst>
                <a:path w="9675" h="24352" extrusionOk="0">
                  <a:moveTo>
                    <a:pt x="0" y="0"/>
                  </a:moveTo>
                  <a:lnTo>
                    <a:pt x="0" y="0"/>
                  </a:lnTo>
                  <a:cubicBezTo>
                    <a:pt x="501" y="2169"/>
                    <a:pt x="1068" y="4237"/>
                    <a:pt x="1735" y="6305"/>
                  </a:cubicBezTo>
                  <a:cubicBezTo>
                    <a:pt x="2402" y="8406"/>
                    <a:pt x="3136" y="10475"/>
                    <a:pt x="3903" y="12543"/>
                  </a:cubicBezTo>
                  <a:cubicBezTo>
                    <a:pt x="4704" y="14578"/>
                    <a:pt x="5538" y="16579"/>
                    <a:pt x="6505" y="18580"/>
                  </a:cubicBezTo>
                  <a:cubicBezTo>
                    <a:pt x="7406" y="20549"/>
                    <a:pt x="8406" y="22483"/>
                    <a:pt x="9674" y="24351"/>
                  </a:cubicBezTo>
                  <a:cubicBezTo>
                    <a:pt x="8740" y="22316"/>
                    <a:pt x="7973" y="20348"/>
                    <a:pt x="7139" y="18280"/>
                  </a:cubicBezTo>
                  <a:cubicBezTo>
                    <a:pt x="6305" y="16279"/>
                    <a:pt x="5538" y="14244"/>
                    <a:pt x="4737" y="12209"/>
                  </a:cubicBezTo>
                  <a:lnTo>
                    <a:pt x="2402" y="6071"/>
                  </a:lnTo>
                  <a:cubicBezTo>
                    <a:pt x="1635" y="4037"/>
                    <a:pt x="834" y="2035"/>
                    <a:pt x="0" y="0"/>
                  </a:cubicBezTo>
                  <a:close/>
                </a:path>
              </a:pathLst>
            </a:custGeom>
            <a:solidFill>
              <a:srgbClr val="45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78"/>
            <p:cNvSpPr/>
            <p:nvPr/>
          </p:nvSpPr>
          <p:spPr>
            <a:xfrm>
              <a:off x="2486125" y="1904200"/>
              <a:ext cx="408650" cy="182350"/>
            </a:xfrm>
            <a:custGeom>
              <a:avLst/>
              <a:gdLst/>
              <a:ahLst/>
              <a:cxnLst/>
              <a:rect l="l" t="t" r="r" b="b"/>
              <a:pathLst>
                <a:path w="16346" h="7294" extrusionOk="0">
                  <a:moveTo>
                    <a:pt x="504" y="1"/>
                  </a:moveTo>
                  <a:cubicBezTo>
                    <a:pt x="310" y="1"/>
                    <a:pt x="197" y="33"/>
                    <a:pt x="167" y="105"/>
                  </a:cubicBezTo>
                  <a:cubicBezTo>
                    <a:pt x="0" y="538"/>
                    <a:pt x="5571" y="6176"/>
                    <a:pt x="10508" y="7010"/>
                  </a:cubicBezTo>
                  <a:cubicBezTo>
                    <a:pt x="11844" y="7217"/>
                    <a:pt x="12884" y="7293"/>
                    <a:pt x="13691" y="7293"/>
                  </a:cubicBezTo>
                  <a:cubicBezTo>
                    <a:pt x="15866" y="7293"/>
                    <a:pt x="16345" y="6743"/>
                    <a:pt x="16345" y="6743"/>
                  </a:cubicBezTo>
                  <a:cubicBezTo>
                    <a:pt x="16345" y="6743"/>
                    <a:pt x="13243" y="2040"/>
                    <a:pt x="8173" y="1272"/>
                  </a:cubicBezTo>
                  <a:cubicBezTo>
                    <a:pt x="3986" y="670"/>
                    <a:pt x="1393" y="1"/>
                    <a:pt x="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78"/>
            <p:cNvSpPr/>
            <p:nvPr/>
          </p:nvSpPr>
          <p:spPr>
            <a:xfrm>
              <a:off x="2537825" y="1931825"/>
              <a:ext cx="326100" cy="137625"/>
            </a:xfrm>
            <a:custGeom>
              <a:avLst/>
              <a:gdLst/>
              <a:ahLst/>
              <a:cxnLst/>
              <a:rect l="l" t="t" r="r" b="b"/>
              <a:pathLst>
                <a:path w="13044" h="5505" extrusionOk="0">
                  <a:moveTo>
                    <a:pt x="1" y="0"/>
                  </a:moveTo>
                  <a:cubicBezTo>
                    <a:pt x="968" y="701"/>
                    <a:pt x="2002" y="1301"/>
                    <a:pt x="3036" y="1835"/>
                  </a:cubicBezTo>
                  <a:cubicBezTo>
                    <a:pt x="4104" y="2402"/>
                    <a:pt x="5171" y="2869"/>
                    <a:pt x="6238" y="3336"/>
                  </a:cubicBezTo>
                  <a:cubicBezTo>
                    <a:pt x="7339" y="3803"/>
                    <a:pt x="8473" y="4204"/>
                    <a:pt x="9574" y="4537"/>
                  </a:cubicBezTo>
                  <a:cubicBezTo>
                    <a:pt x="10708" y="4971"/>
                    <a:pt x="11876" y="5304"/>
                    <a:pt x="13043" y="5504"/>
                  </a:cubicBezTo>
                  <a:cubicBezTo>
                    <a:pt x="12009" y="4937"/>
                    <a:pt x="10975" y="4404"/>
                    <a:pt x="9874" y="3937"/>
                  </a:cubicBezTo>
                  <a:cubicBezTo>
                    <a:pt x="8807" y="3436"/>
                    <a:pt x="7706" y="2969"/>
                    <a:pt x="6639" y="2502"/>
                  </a:cubicBezTo>
                  <a:cubicBezTo>
                    <a:pt x="5538" y="2035"/>
                    <a:pt x="4470" y="1635"/>
                    <a:pt x="3336" y="1201"/>
                  </a:cubicBezTo>
                  <a:cubicBezTo>
                    <a:pt x="2269" y="801"/>
                    <a:pt x="1135" y="434"/>
                    <a:pt x="1" y="0"/>
                  </a:cubicBezTo>
                  <a:close/>
                </a:path>
              </a:pathLst>
            </a:custGeom>
            <a:solidFill>
              <a:srgbClr val="5C8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78"/>
            <p:cNvSpPr/>
            <p:nvPr/>
          </p:nvSpPr>
          <p:spPr>
            <a:xfrm>
              <a:off x="2669600" y="2101125"/>
              <a:ext cx="584600" cy="527900"/>
            </a:xfrm>
            <a:custGeom>
              <a:avLst/>
              <a:gdLst/>
              <a:ahLst/>
              <a:cxnLst/>
              <a:rect l="l" t="t" r="r" b="b"/>
              <a:pathLst>
                <a:path w="23384" h="21116" extrusionOk="0">
                  <a:moveTo>
                    <a:pt x="0" y="0"/>
                  </a:moveTo>
                  <a:lnTo>
                    <a:pt x="0" y="13576"/>
                  </a:lnTo>
                  <a:cubicBezTo>
                    <a:pt x="0" y="17713"/>
                    <a:pt x="3369" y="21115"/>
                    <a:pt x="7539" y="21115"/>
                  </a:cubicBezTo>
                  <a:lnTo>
                    <a:pt x="15845" y="21115"/>
                  </a:lnTo>
                  <a:cubicBezTo>
                    <a:pt x="19948" y="21115"/>
                    <a:pt x="23383" y="17746"/>
                    <a:pt x="23383" y="13576"/>
                  </a:cubicBezTo>
                  <a:lnTo>
                    <a:pt x="23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78"/>
            <p:cNvSpPr/>
            <p:nvPr/>
          </p:nvSpPr>
          <p:spPr>
            <a:xfrm>
              <a:off x="2655431" y="2237875"/>
              <a:ext cx="609653" cy="106775"/>
            </a:xfrm>
            <a:custGeom>
              <a:avLst/>
              <a:gdLst/>
              <a:ahLst/>
              <a:cxnLst/>
              <a:rect l="l" t="t" r="r" b="b"/>
              <a:pathLst>
                <a:path w="28639" h="4271" extrusionOk="0">
                  <a:moveTo>
                    <a:pt x="6239" y="1"/>
                  </a:moveTo>
                  <a:cubicBezTo>
                    <a:pt x="6073" y="1"/>
                    <a:pt x="5906" y="67"/>
                    <a:pt x="5806" y="201"/>
                  </a:cubicBezTo>
                  <a:lnTo>
                    <a:pt x="3537" y="2703"/>
                  </a:lnTo>
                  <a:lnTo>
                    <a:pt x="1302" y="201"/>
                  </a:lnTo>
                  <a:cubicBezTo>
                    <a:pt x="1178" y="61"/>
                    <a:pt x="1034" y="2"/>
                    <a:pt x="892" y="2"/>
                  </a:cubicBezTo>
                  <a:cubicBezTo>
                    <a:pt x="428" y="2"/>
                    <a:pt x="0" y="633"/>
                    <a:pt x="435" y="1068"/>
                  </a:cubicBezTo>
                  <a:cubicBezTo>
                    <a:pt x="1336" y="2069"/>
                    <a:pt x="2236" y="3069"/>
                    <a:pt x="3137" y="4070"/>
                  </a:cubicBezTo>
                  <a:cubicBezTo>
                    <a:pt x="3237" y="4204"/>
                    <a:pt x="3404" y="4270"/>
                    <a:pt x="3571" y="4270"/>
                  </a:cubicBezTo>
                  <a:cubicBezTo>
                    <a:pt x="3738" y="4270"/>
                    <a:pt x="3904" y="4204"/>
                    <a:pt x="4004" y="4070"/>
                  </a:cubicBezTo>
                  <a:lnTo>
                    <a:pt x="6273" y="1568"/>
                  </a:lnTo>
                  <a:lnTo>
                    <a:pt x="8508" y="4070"/>
                  </a:lnTo>
                  <a:cubicBezTo>
                    <a:pt x="8624" y="4204"/>
                    <a:pt x="8791" y="4270"/>
                    <a:pt x="8954" y="4270"/>
                  </a:cubicBezTo>
                  <a:cubicBezTo>
                    <a:pt x="9116" y="4270"/>
                    <a:pt x="9275" y="4204"/>
                    <a:pt x="9375" y="4070"/>
                  </a:cubicBezTo>
                  <a:lnTo>
                    <a:pt x="11643" y="1568"/>
                  </a:lnTo>
                  <a:lnTo>
                    <a:pt x="13911" y="4070"/>
                  </a:lnTo>
                  <a:cubicBezTo>
                    <a:pt x="14012" y="4204"/>
                    <a:pt x="14178" y="4270"/>
                    <a:pt x="14345" y="4270"/>
                  </a:cubicBezTo>
                  <a:cubicBezTo>
                    <a:pt x="14512" y="4270"/>
                    <a:pt x="14679" y="4204"/>
                    <a:pt x="14779" y="4070"/>
                  </a:cubicBezTo>
                  <a:lnTo>
                    <a:pt x="17014" y="1568"/>
                  </a:lnTo>
                  <a:lnTo>
                    <a:pt x="19282" y="4070"/>
                  </a:lnTo>
                  <a:cubicBezTo>
                    <a:pt x="19382" y="4204"/>
                    <a:pt x="19549" y="4270"/>
                    <a:pt x="19716" y="4270"/>
                  </a:cubicBezTo>
                  <a:cubicBezTo>
                    <a:pt x="19882" y="4270"/>
                    <a:pt x="20049" y="4204"/>
                    <a:pt x="20149" y="4070"/>
                  </a:cubicBezTo>
                  <a:lnTo>
                    <a:pt x="22418" y="1568"/>
                  </a:lnTo>
                  <a:lnTo>
                    <a:pt x="24652" y="4070"/>
                  </a:lnTo>
                  <a:cubicBezTo>
                    <a:pt x="24753" y="4204"/>
                    <a:pt x="24919" y="4270"/>
                    <a:pt x="25086" y="4270"/>
                  </a:cubicBezTo>
                  <a:cubicBezTo>
                    <a:pt x="25253" y="4270"/>
                    <a:pt x="25420" y="4204"/>
                    <a:pt x="25520" y="4070"/>
                  </a:cubicBezTo>
                  <a:cubicBezTo>
                    <a:pt x="26454" y="3069"/>
                    <a:pt x="27321" y="2069"/>
                    <a:pt x="28255" y="1068"/>
                  </a:cubicBezTo>
                  <a:cubicBezTo>
                    <a:pt x="28639" y="633"/>
                    <a:pt x="28199" y="2"/>
                    <a:pt x="27732" y="2"/>
                  </a:cubicBezTo>
                  <a:cubicBezTo>
                    <a:pt x="27590" y="2"/>
                    <a:pt x="27446" y="61"/>
                    <a:pt x="27321" y="201"/>
                  </a:cubicBezTo>
                  <a:lnTo>
                    <a:pt x="25086" y="2703"/>
                  </a:lnTo>
                  <a:lnTo>
                    <a:pt x="22818" y="201"/>
                  </a:lnTo>
                  <a:cubicBezTo>
                    <a:pt x="22718" y="67"/>
                    <a:pt x="22551" y="1"/>
                    <a:pt x="22384" y="1"/>
                  </a:cubicBezTo>
                  <a:cubicBezTo>
                    <a:pt x="22217" y="1"/>
                    <a:pt x="22051" y="67"/>
                    <a:pt x="21951" y="201"/>
                  </a:cubicBezTo>
                  <a:lnTo>
                    <a:pt x="19682" y="2703"/>
                  </a:lnTo>
                  <a:lnTo>
                    <a:pt x="17447" y="201"/>
                  </a:lnTo>
                  <a:cubicBezTo>
                    <a:pt x="17347" y="67"/>
                    <a:pt x="17180" y="1"/>
                    <a:pt x="17014" y="1"/>
                  </a:cubicBezTo>
                  <a:cubicBezTo>
                    <a:pt x="16847" y="1"/>
                    <a:pt x="16680" y="67"/>
                    <a:pt x="16580" y="201"/>
                  </a:cubicBezTo>
                  <a:lnTo>
                    <a:pt x="14312" y="2703"/>
                  </a:lnTo>
                  <a:lnTo>
                    <a:pt x="12077" y="201"/>
                  </a:lnTo>
                  <a:cubicBezTo>
                    <a:pt x="11960" y="67"/>
                    <a:pt x="11793" y="1"/>
                    <a:pt x="11627" y="1"/>
                  </a:cubicBezTo>
                  <a:cubicBezTo>
                    <a:pt x="11460" y="1"/>
                    <a:pt x="11293" y="67"/>
                    <a:pt x="11176" y="201"/>
                  </a:cubicBezTo>
                  <a:lnTo>
                    <a:pt x="8941" y="2703"/>
                  </a:lnTo>
                  <a:lnTo>
                    <a:pt x="6673" y="201"/>
                  </a:lnTo>
                  <a:cubicBezTo>
                    <a:pt x="6573" y="67"/>
                    <a:pt x="6406" y="1"/>
                    <a:pt x="6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78"/>
            <p:cNvSpPr/>
            <p:nvPr/>
          </p:nvSpPr>
          <p:spPr>
            <a:xfrm>
              <a:off x="2932275" y="2101125"/>
              <a:ext cx="321925" cy="527900"/>
            </a:xfrm>
            <a:custGeom>
              <a:avLst/>
              <a:gdLst/>
              <a:ahLst/>
              <a:cxnLst/>
              <a:rect l="l" t="t" r="r" b="b"/>
              <a:pathLst>
                <a:path w="12877" h="21116" extrusionOk="0">
                  <a:moveTo>
                    <a:pt x="7539" y="0"/>
                  </a:moveTo>
                  <a:lnTo>
                    <a:pt x="7539" y="13576"/>
                  </a:lnTo>
                  <a:cubicBezTo>
                    <a:pt x="7539" y="17713"/>
                    <a:pt x="4170" y="21115"/>
                    <a:pt x="1" y="21115"/>
                  </a:cubicBezTo>
                  <a:lnTo>
                    <a:pt x="5338" y="21115"/>
                  </a:lnTo>
                  <a:cubicBezTo>
                    <a:pt x="9441" y="21115"/>
                    <a:pt x="12876" y="17746"/>
                    <a:pt x="12876" y="13576"/>
                  </a:cubicBezTo>
                  <a:lnTo>
                    <a:pt x="12876" y="0"/>
                  </a:lnTo>
                  <a:close/>
                </a:path>
              </a:pathLst>
            </a:custGeom>
            <a:solidFill>
              <a:srgbClr val="F2B6B6">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78"/>
            <p:cNvSpPr/>
            <p:nvPr/>
          </p:nvSpPr>
          <p:spPr>
            <a:xfrm>
              <a:off x="2624550" y="2065250"/>
              <a:ext cx="673850" cy="70925"/>
            </a:xfrm>
            <a:custGeom>
              <a:avLst/>
              <a:gdLst/>
              <a:ahLst/>
              <a:cxnLst/>
              <a:rect l="l" t="t" r="r" b="b"/>
              <a:pathLst>
                <a:path w="26954" h="2837" extrusionOk="0">
                  <a:moveTo>
                    <a:pt x="1" y="1"/>
                  </a:moveTo>
                  <a:lnTo>
                    <a:pt x="1" y="2836"/>
                  </a:lnTo>
                  <a:lnTo>
                    <a:pt x="26953" y="2836"/>
                  </a:lnTo>
                  <a:lnTo>
                    <a:pt x="269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2948;p39"/>
          <p:cNvSpPr txBox="1">
            <a:spLocks/>
          </p:cNvSpPr>
          <p:nvPr/>
        </p:nvSpPr>
        <p:spPr>
          <a:xfrm>
            <a:off x="-106259" y="1835450"/>
            <a:ext cx="9145709" cy="13741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Denk One"/>
              <a:buNone/>
              <a:defRPr sz="25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lnSpc>
                <a:spcPts val="5000"/>
              </a:lnSpc>
            </a:pPr>
            <a:r>
              <a:rPr lang="en-US" sz="3600" dirty="0" smtClean="0">
                <a:latin typeface="+mj-lt"/>
              </a:rPr>
              <a:t>CẢM ƠN CÁC EM </a:t>
            </a:r>
          </a:p>
          <a:p>
            <a:pPr>
              <a:lnSpc>
                <a:spcPts val="5000"/>
              </a:lnSpc>
            </a:pPr>
            <a:r>
              <a:rPr lang="en-US" sz="3600" dirty="0" smtClean="0">
                <a:latin typeface="+mj-lt"/>
              </a:rPr>
              <a:t>ĐÃ LẮNG NGHE BÀI GIẢNG</a:t>
            </a:r>
            <a:r>
              <a:rPr lang="en-US" sz="3600" dirty="0" smtClean="0">
                <a:latin typeface="+mj-lt"/>
              </a:rPr>
              <a:t>! </a:t>
            </a:r>
            <a:endParaRPr lang="en-US" sz="3600" dirty="0">
              <a:solidFill>
                <a:schemeClr val="accent3"/>
              </a:solidFill>
              <a:latin typeface="+mj-lt"/>
            </a:endParaRPr>
          </a:p>
        </p:txBody>
      </p:sp>
    </p:spTree>
    <p:extLst>
      <p:ext uri="{BB962C8B-B14F-4D97-AF65-F5344CB8AC3E}">
        <p14:creationId xmlns:p14="http://schemas.microsoft.com/office/powerpoint/2010/main" val="2399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fltVal val="0"/>
                                          </p:val>
                                        </p:tav>
                                        <p:tav tm="100000">
                                          <p:val>
                                            <p:strVal val="#ppt_w"/>
                                          </p:val>
                                        </p:tav>
                                      </p:tavLst>
                                    </p:anim>
                                    <p:anim calcmode="lin" valueType="num">
                                      <p:cBhvr>
                                        <p:cTn id="8" dur="1000" fill="hold"/>
                                        <p:tgtEl>
                                          <p:spTgt spid="47"/>
                                        </p:tgtEl>
                                        <p:attrNameLst>
                                          <p:attrName>ppt_h</p:attrName>
                                        </p:attrNameLst>
                                      </p:cBhvr>
                                      <p:tavLst>
                                        <p:tav tm="0">
                                          <p:val>
                                            <p:fltVal val="0"/>
                                          </p:val>
                                        </p:tav>
                                        <p:tav tm="100000">
                                          <p:val>
                                            <p:strVal val="#ppt_h"/>
                                          </p:val>
                                        </p:tav>
                                      </p:tavLst>
                                    </p:anim>
                                    <p:anim calcmode="lin" valueType="num">
                                      <p:cBhvr>
                                        <p:cTn id="9" dur="1000" fill="hold"/>
                                        <p:tgtEl>
                                          <p:spTgt spid="47"/>
                                        </p:tgtEl>
                                        <p:attrNameLst>
                                          <p:attrName>style.rotation</p:attrName>
                                        </p:attrNameLst>
                                      </p:cBhvr>
                                      <p:tavLst>
                                        <p:tav tm="0">
                                          <p:val>
                                            <p:fltVal val="90"/>
                                          </p:val>
                                        </p:tav>
                                        <p:tav tm="100000">
                                          <p:val>
                                            <p:fltVal val="0"/>
                                          </p:val>
                                        </p:tav>
                                      </p:tavLst>
                                    </p:anim>
                                    <p:animEffect transition="in" filter="fade">
                                      <p:cBhvr>
                                        <p:cTn id="10"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grpSp>
        <p:nvGrpSpPr>
          <p:cNvPr id="3054" name="Google Shape;3054;p44"/>
          <p:cNvGrpSpPr/>
          <p:nvPr/>
        </p:nvGrpSpPr>
        <p:grpSpPr>
          <a:xfrm>
            <a:off x="136026" y="2749771"/>
            <a:ext cx="984795" cy="2248407"/>
            <a:chOff x="2785375" y="2044600"/>
            <a:chExt cx="1033350" cy="2266925"/>
          </a:xfrm>
        </p:grpSpPr>
        <p:sp>
          <p:nvSpPr>
            <p:cNvPr id="3055" name="Google Shape;3055;p44"/>
            <p:cNvSpPr/>
            <p:nvPr/>
          </p:nvSpPr>
          <p:spPr>
            <a:xfrm>
              <a:off x="2954000" y="3453700"/>
              <a:ext cx="808900" cy="164075"/>
            </a:xfrm>
            <a:custGeom>
              <a:avLst/>
              <a:gdLst/>
              <a:ahLst/>
              <a:cxnLst/>
              <a:rect l="l" t="t" r="r" b="b"/>
              <a:pathLst>
                <a:path w="32356" h="6563" extrusionOk="0">
                  <a:moveTo>
                    <a:pt x="17231" y="0"/>
                  </a:moveTo>
                  <a:cubicBezTo>
                    <a:pt x="16458" y="0"/>
                    <a:pt x="15683" y="11"/>
                    <a:pt x="14906" y="34"/>
                  </a:cubicBezTo>
                  <a:cubicBezTo>
                    <a:pt x="12506" y="106"/>
                    <a:pt x="10081" y="250"/>
                    <a:pt x="7681" y="490"/>
                  </a:cubicBezTo>
                  <a:cubicBezTo>
                    <a:pt x="6553" y="610"/>
                    <a:pt x="5425" y="730"/>
                    <a:pt x="4297" y="922"/>
                  </a:cubicBezTo>
                  <a:cubicBezTo>
                    <a:pt x="3289" y="1090"/>
                    <a:pt x="2305" y="1330"/>
                    <a:pt x="1393" y="1762"/>
                  </a:cubicBezTo>
                  <a:cubicBezTo>
                    <a:pt x="1057" y="1930"/>
                    <a:pt x="744" y="2098"/>
                    <a:pt x="456" y="2314"/>
                  </a:cubicBezTo>
                  <a:cubicBezTo>
                    <a:pt x="444" y="2312"/>
                    <a:pt x="431" y="2310"/>
                    <a:pt x="418" y="2310"/>
                  </a:cubicBezTo>
                  <a:cubicBezTo>
                    <a:pt x="308" y="2310"/>
                    <a:pt x="190" y="2399"/>
                    <a:pt x="168" y="2506"/>
                  </a:cubicBezTo>
                  <a:cubicBezTo>
                    <a:pt x="168" y="2506"/>
                    <a:pt x="168" y="2506"/>
                    <a:pt x="168" y="2530"/>
                  </a:cubicBezTo>
                  <a:cubicBezTo>
                    <a:pt x="144" y="2530"/>
                    <a:pt x="144" y="2554"/>
                    <a:pt x="120" y="2554"/>
                  </a:cubicBezTo>
                  <a:cubicBezTo>
                    <a:pt x="0" y="2650"/>
                    <a:pt x="24" y="2866"/>
                    <a:pt x="120" y="2962"/>
                  </a:cubicBezTo>
                  <a:cubicBezTo>
                    <a:pt x="144" y="2962"/>
                    <a:pt x="144" y="2986"/>
                    <a:pt x="168" y="3010"/>
                  </a:cubicBezTo>
                  <a:cubicBezTo>
                    <a:pt x="288" y="3634"/>
                    <a:pt x="792" y="4138"/>
                    <a:pt x="1393" y="4450"/>
                  </a:cubicBezTo>
                  <a:cubicBezTo>
                    <a:pt x="1777" y="4642"/>
                    <a:pt x="2185" y="4786"/>
                    <a:pt x="2593" y="4906"/>
                  </a:cubicBezTo>
                  <a:cubicBezTo>
                    <a:pt x="3169" y="5050"/>
                    <a:pt x="3721" y="5170"/>
                    <a:pt x="4297" y="5314"/>
                  </a:cubicBezTo>
                  <a:cubicBezTo>
                    <a:pt x="6577" y="5818"/>
                    <a:pt x="8905" y="6154"/>
                    <a:pt x="11234" y="6371"/>
                  </a:cubicBezTo>
                  <a:cubicBezTo>
                    <a:pt x="12786" y="6499"/>
                    <a:pt x="14349" y="6563"/>
                    <a:pt x="15908" y="6563"/>
                  </a:cubicBezTo>
                  <a:cubicBezTo>
                    <a:pt x="16687" y="6563"/>
                    <a:pt x="17466" y="6547"/>
                    <a:pt x="18242" y="6515"/>
                  </a:cubicBezTo>
                  <a:cubicBezTo>
                    <a:pt x="20571" y="6419"/>
                    <a:pt x="22899" y="6154"/>
                    <a:pt x="25203" y="5746"/>
                  </a:cubicBezTo>
                  <a:cubicBezTo>
                    <a:pt x="27315" y="5386"/>
                    <a:pt x="29428" y="4834"/>
                    <a:pt x="31276" y="3682"/>
                  </a:cubicBezTo>
                  <a:cubicBezTo>
                    <a:pt x="31684" y="3442"/>
                    <a:pt x="32140" y="3130"/>
                    <a:pt x="32260" y="2626"/>
                  </a:cubicBezTo>
                  <a:cubicBezTo>
                    <a:pt x="32356" y="2242"/>
                    <a:pt x="32212" y="1882"/>
                    <a:pt x="31924" y="1594"/>
                  </a:cubicBezTo>
                  <a:cubicBezTo>
                    <a:pt x="31252" y="922"/>
                    <a:pt x="30220" y="874"/>
                    <a:pt x="29331" y="754"/>
                  </a:cubicBezTo>
                  <a:cubicBezTo>
                    <a:pt x="26931" y="442"/>
                    <a:pt x="24555" y="250"/>
                    <a:pt x="22155" y="130"/>
                  </a:cubicBezTo>
                  <a:cubicBezTo>
                    <a:pt x="20508" y="48"/>
                    <a:pt x="18872" y="0"/>
                    <a:pt x="17231" y="0"/>
                  </a:cubicBezTo>
                  <a:close/>
                </a:path>
              </a:pathLst>
            </a:custGeom>
            <a:solidFill>
              <a:srgbClr val="D8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4"/>
            <p:cNvSpPr/>
            <p:nvPr/>
          </p:nvSpPr>
          <p:spPr>
            <a:xfrm>
              <a:off x="3220425" y="2045000"/>
              <a:ext cx="176450" cy="755500"/>
            </a:xfrm>
            <a:custGeom>
              <a:avLst/>
              <a:gdLst/>
              <a:ahLst/>
              <a:cxnLst/>
              <a:rect l="l" t="t" r="r" b="b"/>
              <a:pathLst>
                <a:path w="7058" h="30220" extrusionOk="0">
                  <a:moveTo>
                    <a:pt x="193" y="0"/>
                  </a:moveTo>
                  <a:cubicBezTo>
                    <a:pt x="73" y="72"/>
                    <a:pt x="1" y="192"/>
                    <a:pt x="25" y="336"/>
                  </a:cubicBezTo>
                  <a:cubicBezTo>
                    <a:pt x="385" y="2184"/>
                    <a:pt x="1033" y="3937"/>
                    <a:pt x="1705" y="5689"/>
                  </a:cubicBezTo>
                  <a:cubicBezTo>
                    <a:pt x="2377" y="7417"/>
                    <a:pt x="3097" y="9145"/>
                    <a:pt x="3553" y="10945"/>
                  </a:cubicBezTo>
                  <a:cubicBezTo>
                    <a:pt x="4009" y="12722"/>
                    <a:pt x="4129" y="14546"/>
                    <a:pt x="3817" y="16346"/>
                  </a:cubicBezTo>
                  <a:cubicBezTo>
                    <a:pt x="3481" y="18170"/>
                    <a:pt x="2809" y="19922"/>
                    <a:pt x="2233" y="21698"/>
                  </a:cubicBezTo>
                  <a:cubicBezTo>
                    <a:pt x="1681" y="23427"/>
                    <a:pt x="1201" y="25251"/>
                    <a:pt x="1273" y="27075"/>
                  </a:cubicBezTo>
                  <a:cubicBezTo>
                    <a:pt x="1273" y="27075"/>
                    <a:pt x="1273" y="27099"/>
                    <a:pt x="1273" y="27099"/>
                  </a:cubicBezTo>
                  <a:cubicBezTo>
                    <a:pt x="1230" y="27069"/>
                    <a:pt x="1184" y="27056"/>
                    <a:pt x="1139" y="27056"/>
                  </a:cubicBezTo>
                  <a:cubicBezTo>
                    <a:pt x="931" y="27056"/>
                    <a:pt x="739" y="27334"/>
                    <a:pt x="937" y="27531"/>
                  </a:cubicBezTo>
                  <a:cubicBezTo>
                    <a:pt x="1897" y="28419"/>
                    <a:pt x="2857" y="29331"/>
                    <a:pt x="3817" y="30219"/>
                  </a:cubicBezTo>
                  <a:cubicBezTo>
                    <a:pt x="6049" y="26547"/>
                    <a:pt x="6145" y="22635"/>
                    <a:pt x="6601" y="18626"/>
                  </a:cubicBezTo>
                  <a:cubicBezTo>
                    <a:pt x="7057" y="15170"/>
                    <a:pt x="5473" y="12025"/>
                    <a:pt x="4249" y="8905"/>
                  </a:cubicBezTo>
                  <a:cubicBezTo>
                    <a:pt x="4033" y="8329"/>
                    <a:pt x="3577" y="7777"/>
                    <a:pt x="3361" y="7225"/>
                  </a:cubicBezTo>
                  <a:cubicBezTo>
                    <a:pt x="2233" y="4849"/>
                    <a:pt x="2041" y="2016"/>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4"/>
            <p:cNvSpPr/>
            <p:nvPr/>
          </p:nvSpPr>
          <p:spPr>
            <a:xfrm>
              <a:off x="3225225" y="2044600"/>
              <a:ext cx="211250" cy="796800"/>
            </a:xfrm>
            <a:custGeom>
              <a:avLst/>
              <a:gdLst/>
              <a:ahLst/>
              <a:cxnLst/>
              <a:rect l="l" t="t" r="r" b="b"/>
              <a:pathLst>
                <a:path w="8450" h="31872" extrusionOk="0">
                  <a:moveTo>
                    <a:pt x="92" y="1"/>
                  </a:moveTo>
                  <a:cubicBezTo>
                    <a:pt x="60" y="1"/>
                    <a:pt x="30" y="6"/>
                    <a:pt x="1" y="16"/>
                  </a:cubicBezTo>
                  <a:cubicBezTo>
                    <a:pt x="1849" y="2032"/>
                    <a:pt x="2041" y="4865"/>
                    <a:pt x="3169" y="7241"/>
                  </a:cubicBezTo>
                  <a:cubicBezTo>
                    <a:pt x="3385" y="7793"/>
                    <a:pt x="3841" y="8345"/>
                    <a:pt x="4057" y="8921"/>
                  </a:cubicBezTo>
                  <a:cubicBezTo>
                    <a:pt x="5281" y="12041"/>
                    <a:pt x="6865" y="15186"/>
                    <a:pt x="6409" y="18642"/>
                  </a:cubicBezTo>
                  <a:cubicBezTo>
                    <a:pt x="5953" y="22651"/>
                    <a:pt x="5857" y="26563"/>
                    <a:pt x="3625" y="30235"/>
                  </a:cubicBezTo>
                  <a:cubicBezTo>
                    <a:pt x="4201" y="30763"/>
                    <a:pt x="4753" y="31267"/>
                    <a:pt x="5305" y="31795"/>
                  </a:cubicBezTo>
                  <a:cubicBezTo>
                    <a:pt x="5357" y="31848"/>
                    <a:pt x="5425" y="31871"/>
                    <a:pt x="5493" y="31871"/>
                  </a:cubicBezTo>
                  <a:cubicBezTo>
                    <a:pt x="5612" y="31871"/>
                    <a:pt x="5731" y="31798"/>
                    <a:pt x="5761" y="31675"/>
                  </a:cubicBezTo>
                  <a:cubicBezTo>
                    <a:pt x="6505" y="29203"/>
                    <a:pt x="7153" y="26707"/>
                    <a:pt x="7681" y="24187"/>
                  </a:cubicBezTo>
                  <a:cubicBezTo>
                    <a:pt x="7945" y="22963"/>
                    <a:pt x="8209" y="21714"/>
                    <a:pt x="8329" y="20466"/>
                  </a:cubicBezTo>
                  <a:cubicBezTo>
                    <a:pt x="8449" y="19266"/>
                    <a:pt x="8401" y="18018"/>
                    <a:pt x="7969" y="16866"/>
                  </a:cubicBezTo>
                  <a:cubicBezTo>
                    <a:pt x="7777" y="16314"/>
                    <a:pt x="7513" y="15762"/>
                    <a:pt x="7321" y="15210"/>
                  </a:cubicBezTo>
                  <a:cubicBezTo>
                    <a:pt x="7105" y="14610"/>
                    <a:pt x="7057" y="14034"/>
                    <a:pt x="7033" y="13410"/>
                  </a:cubicBezTo>
                  <a:cubicBezTo>
                    <a:pt x="7009" y="12810"/>
                    <a:pt x="7009" y="12209"/>
                    <a:pt x="6841" y="11633"/>
                  </a:cubicBezTo>
                  <a:cubicBezTo>
                    <a:pt x="6721" y="11129"/>
                    <a:pt x="6529" y="10673"/>
                    <a:pt x="6289" y="10241"/>
                  </a:cubicBezTo>
                  <a:cubicBezTo>
                    <a:pt x="5785" y="9329"/>
                    <a:pt x="5113" y="8537"/>
                    <a:pt x="4537" y="7697"/>
                  </a:cubicBezTo>
                  <a:cubicBezTo>
                    <a:pt x="3985" y="6905"/>
                    <a:pt x="3577" y="6089"/>
                    <a:pt x="3241" y="5177"/>
                  </a:cubicBezTo>
                  <a:cubicBezTo>
                    <a:pt x="2641" y="3545"/>
                    <a:pt x="2209" y="1600"/>
                    <a:pt x="793" y="448"/>
                  </a:cubicBezTo>
                  <a:cubicBezTo>
                    <a:pt x="625" y="304"/>
                    <a:pt x="433" y="160"/>
                    <a:pt x="241" y="40"/>
                  </a:cubicBezTo>
                  <a:cubicBezTo>
                    <a:pt x="184" y="12"/>
                    <a:pt x="136"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4"/>
            <p:cNvSpPr/>
            <p:nvPr/>
          </p:nvSpPr>
          <p:spPr>
            <a:xfrm>
              <a:off x="3501250" y="2425425"/>
              <a:ext cx="189650" cy="530475"/>
            </a:xfrm>
            <a:custGeom>
              <a:avLst/>
              <a:gdLst/>
              <a:ahLst/>
              <a:cxnLst/>
              <a:rect l="l" t="t" r="r" b="b"/>
              <a:pathLst>
                <a:path w="7586" h="21219" extrusionOk="0">
                  <a:moveTo>
                    <a:pt x="7586" y="1"/>
                  </a:moveTo>
                  <a:lnTo>
                    <a:pt x="7586" y="1"/>
                  </a:lnTo>
                  <a:cubicBezTo>
                    <a:pt x="6073" y="1441"/>
                    <a:pt x="4969" y="3265"/>
                    <a:pt x="4393" y="5257"/>
                  </a:cubicBezTo>
                  <a:cubicBezTo>
                    <a:pt x="4201" y="5857"/>
                    <a:pt x="4105" y="6481"/>
                    <a:pt x="3961" y="7105"/>
                  </a:cubicBezTo>
                  <a:cubicBezTo>
                    <a:pt x="3817" y="7730"/>
                    <a:pt x="3577" y="8306"/>
                    <a:pt x="3217" y="8834"/>
                  </a:cubicBezTo>
                  <a:cubicBezTo>
                    <a:pt x="2857" y="9362"/>
                    <a:pt x="2449" y="9842"/>
                    <a:pt x="2089" y="10346"/>
                  </a:cubicBezTo>
                  <a:cubicBezTo>
                    <a:pt x="1705" y="10850"/>
                    <a:pt x="1393" y="11378"/>
                    <a:pt x="1153" y="11954"/>
                  </a:cubicBezTo>
                  <a:cubicBezTo>
                    <a:pt x="649" y="13034"/>
                    <a:pt x="361" y="14210"/>
                    <a:pt x="289" y="15410"/>
                  </a:cubicBezTo>
                  <a:cubicBezTo>
                    <a:pt x="241" y="15410"/>
                    <a:pt x="193" y="15410"/>
                    <a:pt x="145" y="15434"/>
                  </a:cubicBezTo>
                  <a:cubicBezTo>
                    <a:pt x="25" y="15506"/>
                    <a:pt x="1" y="15674"/>
                    <a:pt x="49" y="15818"/>
                  </a:cubicBezTo>
                  <a:cubicBezTo>
                    <a:pt x="505" y="16826"/>
                    <a:pt x="1009" y="17811"/>
                    <a:pt x="1537" y="18795"/>
                  </a:cubicBezTo>
                  <a:cubicBezTo>
                    <a:pt x="1801" y="19275"/>
                    <a:pt x="2065" y="19731"/>
                    <a:pt x="2329" y="20211"/>
                  </a:cubicBezTo>
                  <a:cubicBezTo>
                    <a:pt x="2545" y="20547"/>
                    <a:pt x="2737" y="20907"/>
                    <a:pt x="2977" y="21219"/>
                  </a:cubicBezTo>
                  <a:cubicBezTo>
                    <a:pt x="4777" y="18915"/>
                    <a:pt x="6169" y="16250"/>
                    <a:pt x="6553" y="13370"/>
                  </a:cubicBezTo>
                  <a:cubicBezTo>
                    <a:pt x="7009" y="9554"/>
                    <a:pt x="6337" y="5881"/>
                    <a:pt x="7105" y="1945"/>
                  </a:cubicBezTo>
                  <a:cubicBezTo>
                    <a:pt x="7249" y="1297"/>
                    <a:pt x="7393" y="649"/>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4"/>
            <p:cNvSpPr/>
            <p:nvPr/>
          </p:nvSpPr>
          <p:spPr>
            <a:xfrm>
              <a:off x="3575675" y="2409575"/>
              <a:ext cx="145225" cy="569350"/>
            </a:xfrm>
            <a:custGeom>
              <a:avLst/>
              <a:gdLst/>
              <a:ahLst/>
              <a:cxnLst/>
              <a:rect l="l" t="t" r="r" b="b"/>
              <a:pathLst>
                <a:path w="5809" h="22774" extrusionOk="0">
                  <a:moveTo>
                    <a:pt x="5431" y="0"/>
                  </a:moveTo>
                  <a:cubicBezTo>
                    <a:pt x="5360" y="0"/>
                    <a:pt x="5282" y="27"/>
                    <a:pt x="5209" y="83"/>
                  </a:cubicBezTo>
                  <a:cubicBezTo>
                    <a:pt x="5017" y="251"/>
                    <a:pt x="4801" y="443"/>
                    <a:pt x="4609" y="635"/>
                  </a:cubicBezTo>
                  <a:cubicBezTo>
                    <a:pt x="4416" y="1283"/>
                    <a:pt x="4272" y="1931"/>
                    <a:pt x="4128" y="2579"/>
                  </a:cubicBezTo>
                  <a:cubicBezTo>
                    <a:pt x="3360" y="6515"/>
                    <a:pt x="4032" y="10188"/>
                    <a:pt x="3576" y="14004"/>
                  </a:cubicBezTo>
                  <a:cubicBezTo>
                    <a:pt x="3192" y="16884"/>
                    <a:pt x="1800" y="19549"/>
                    <a:pt x="0" y="21853"/>
                  </a:cubicBezTo>
                  <a:cubicBezTo>
                    <a:pt x="48" y="21949"/>
                    <a:pt x="120" y="22021"/>
                    <a:pt x="192" y="22093"/>
                  </a:cubicBezTo>
                  <a:cubicBezTo>
                    <a:pt x="480" y="22453"/>
                    <a:pt x="864" y="22717"/>
                    <a:pt x="1320" y="22765"/>
                  </a:cubicBezTo>
                  <a:cubicBezTo>
                    <a:pt x="1370" y="22771"/>
                    <a:pt x="1419" y="22773"/>
                    <a:pt x="1468" y="22773"/>
                  </a:cubicBezTo>
                  <a:cubicBezTo>
                    <a:pt x="1840" y="22773"/>
                    <a:pt x="2172" y="22617"/>
                    <a:pt x="2448" y="22405"/>
                  </a:cubicBezTo>
                  <a:cubicBezTo>
                    <a:pt x="3168" y="21805"/>
                    <a:pt x="3504" y="20869"/>
                    <a:pt x="3816" y="20029"/>
                  </a:cubicBezTo>
                  <a:cubicBezTo>
                    <a:pt x="4585" y="18061"/>
                    <a:pt x="5137" y="15996"/>
                    <a:pt x="5425" y="13884"/>
                  </a:cubicBezTo>
                  <a:cubicBezTo>
                    <a:pt x="5713" y="11772"/>
                    <a:pt x="5785" y="9612"/>
                    <a:pt x="5569" y="7475"/>
                  </a:cubicBezTo>
                  <a:cubicBezTo>
                    <a:pt x="5473" y="6371"/>
                    <a:pt x="5305" y="5267"/>
                    <a:pt x="5305" y="4163"/>
                  </a:cubicBezTo>
                  <a:cubicBezTo>
                    <a:pt x="5305" y="3611"/>
                    <a:pt x="5353" y="3083"/>
                    <a:pt x="5497" y="2531"/>
                  </a:cubicBezTo>
                  <a:cubicBezTo>
                    <a:pt x="5617" y="2027"/>
                    <a:pt x="5785" y="1499"/>
                    <a:pt x="5809" y="971"/>
                  </a:cubicBezTo>
                  <a:cubicBezTo>
                    <a:pt x="5809" y="707"/>
                    <a:pt x="5785" y="443"/>
                    <a:pt x="5689" y="203"/>
                  </a:cubicBezTo>
                  <a:cubicBezTo>
                    <a:pt x="5644" y="70"/>
                    <a:pt x="5545" y="0"/>
                    <a:pt x="5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4"/>
            <p:cNvSpPr/>
            <p:nvPr/>
          </p:nvSpPr>
          <p:spPr>
            <a:xfrm>
              <a:off x="2985800" y="2381625"/>
              <a:ext cx="192050" cy="843100"/>
            </a:xfrm>
            <a:custGeom>
              <a:avLst/>
              <a:gdLst/>
              <a:ahLst/>
              <a:cxnLst/>
              <a:rect l="l" t="t" r="r" b="b"/>
              <a:pathLst>
                <a:path w="7682" h="33724" extrusionOk="0">
                  <a:moveTo>
                    <a:pt x="2185" y="1"/>
                  </a:moveTo>
                  <a:lnTo>
                    <a:pt x="2185" y="1"/>
                  </a:lnTo>
                  <a:cubicBezTo>
                    <a:pt x="2185" y="3"/>
                    <a:pt x="2185" y="5"/>
                    <a:pt x="2185" y="7"/>
                  </a:cubicBezTo>
                  <a:lnTo>
                    <a:pt x="2185" y="7"/>
                  </a:lnTo>
                  <a:cubicBezTo>
                    <a:pt x="2185" y="5"/>
                    <a:pt x="2185" y="3"/>
                    <a:pt x="2185" y="1"/>
                  </a:cubicBezTo>
                  <a:close/>
                  <a:moveTo>
                    <a:pt x="2185" y="7"/>
                  </a:moveTo>
                  <a:cubicBezTo>
                    <a:pt x="2183" y="77"/>
                    <a:pt x="2160" y="146"/>
                    <a:pt x="2137" y="193"/>
                  </a:cubicBezTo>
                  <a:cubicBezTo>
                    <a:pt x="1969" y="1057"/>
                    <a:pt x="1849" y="1921"/>
                    <a:pt x="1777" y="2785"/>
                  </a:cubicBezTo>
                  <a:cubicBezTo>
                    <a:pt x="1633" y="4489"/>
                    <a:pt x="1777" y="6193"/>
                    <a:pt x="1801" y="7897"/>
                  </a:cubicBezTo>
                  <a:cubicBezTo>
                    <a:pt x="1801" y="8737"/>
                    <a:pt x="1729" y="9578"/>
                    <a:pt x="1537" y="10418"/>
                  </a:cubicBezTo>
                  <a:cubicBezTo>
                    <a:pt x="1345" y="11210"/>
                    <a:pt x="1081" y="11954"/>
                    <a:pt x="817" y="12722"/>
                  </a:cubicBezTo>
                  <a:cubicBezTo>
                    <a:pt x="553" y="13490"/>
                    <a:pt x="289" y="14258"/>
                    <a:pt x="169" y="15050"/>
                  </a:cubicBezTo>
                  <a:cubicBezTo>
                    <a:pt x="25" y="15842"/>
                    <a:pt x="1" y="16658"/>
                    <a:pt x="49" y="17450"/>
                  </a:cubicBezTo>
                  <a:cubicBezTo>
                    <a:pt x="145" y="19107"/>
                    <a:pt x="601" y="20715"/>
                    <a:pt x="1153" y="22275"/>
                  </a:cubicBezTo>
                  <a:cubicBezTo>
                    <a:pt x="1705" y="23811"/>
                    <a:pt x="2377" y="25347"/>
                    <a:pt x="3049" y="26835"/>
                  </a:cubicBezTo>
                  <a:cubicBezTo>
                    <a:pt x="3697" y="28275"/>
                    <a:pt x="4393" y="29692"/>
                    <a:pt x="5329" y="30964"/>
                  </a:cubicBezTo>
                  <a:cubicBezTo>
                    <a:pt x="6049" y="31948"/>
                    <a:pt x="6889" y="32812"/>
                    <a:pt x="7681" y="33724"/>
                  </a:cubicBezTo>
                  <a:cubicBezTo>
                    <a:pt x="7297" y="33028"/>
                    <a:pt x="6961" y="32308"/>
                    <a:pt x="6697" y="31564"/>
                  </a:cubicBezTo>
                  <a:cubicBezTo>
                    <a:pt x="5137" y="27651"/>
                    <a:pt x="4249" y="23955"/>
                    <a:pt x="2233" y="20043"/>
                  </a:cubicBezTo>
                  <a:cubicBezTo>
                    <a:pt x="1657" y="18914"/>
                    <a:pt x="1777" y="17474"/>
                    <a:pt x="1897" y="16130"/>
                  </a:cubicBezTo>
                  <a:cubicBezTo>
                    <a:pt x="2113" y="12986"/>
                    <a:pt x="3241" y="9962"/>
                    <a:pt x="3001" y="6721"/>
                  </a:cubicBezTo>
                  <a:cubicBezTo>
                    <a:pt x="2809" y="4419"/>
                    <a:pt x="2162" y="2285"/>
                    <a:pt x="2185" y="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4"/>
            <p:cNvSpPr/>
            <p:nvPr/>
          </p:nvSpPr>
          <p:spPr>
            <a:xfrm>
              <a:off x="3027200" y="2351625"/>
              <a:ext cx="352275" cy="1175975"/>
            </a:xfrm>
            <a:custGeom>
              <a:avLst/>
              <a:gdLst/>
              <a:ahLst/>
              <a:cxnLst/>
              <a:rect l="l" t="t" r="r" b="b"/>
              <a:pathLst>
                <a:path w="14091" h="47039" extrusionOk="0">
                  <a:moveTo>
                    <a:pt x="1225" y="0"/>
                  </a:moveTo>
                  <a:cubicBezTo>
                    <a:pt x="769" y="145"/>
                    <a:pt x="625" y="721"/>
                    <a:pt x="529" y="1201"/>
                  </a:cubicBezTo>
                  <a:cubicBezTo>
                    <a:pt x="505" y="3481"/>
                    <a:pt x="1153" y="5617"/>
                    <a:pt x="1345" y="7921"/>
                  </a:cubicBezTo>
                  <a:cubicBezTo>
                    <a:pt x="1585" y="11162"/>
                    <a:pt x="457" y="14186"/>
                    <a:pt x="241" y="17330"/>
                  </a:cubicBezTo>
                  <a:cubicBezTo>
                    <a:pt x="121" y="18674"/>
                    <a:pt x="1" y="20114"/>
                    <a:pt x="577" y="21243"/>
                  </a:cubicBezTo>
                  <a:cubicBezTo>
                    <a:pt x="2593" y="25155"/>
                    <a:pt x="3481" y="28851"/>
                    <a:pt x="5041" y="32764"/>
                  </a:cubicBezTo>
                  <a:cubicBezTo>
                    <a:pt x="5305" y="33508"/>
                    <a:pt x="5641" y="34228"/>
                    <a:pt x="6025" y="34924"/>
                  </a:cubicBezTo>
                  <a:cubicBezTo>
                    <a:pt x="6289" y="35236"/>
                    <a:pt x="6553" y="35572"/>
                    <a:pt x="6817" y="35908"/>
                  </a:cubicBezTo>
                  <a:cubicBezTo>
                    <a:pt x="7802" y="37204"/>
                    <a:pt x="8618" y="38620"/>
                    <a:pt x="9410" y="40036"/>
                  </a:cubicBezTo>
                  <a:cubicBezTo>
                    <a:pt x="10274" y="41573"/>
                    <a:pt x="11090" y="43109"/>
                    <a:pt x="11954" y="44645"/>
                  </a:cubicBezTo>
                  <a:cubicBezTo>
                    <a:pt x="12362" y="45389"/>
                    <a:pt x="12770" y="46157"/>
                    <a:pt x="13202" y="46901"/>
                  </a:cubicBezTo>
                  <a:cubicBezTo>
                    <a:pt x="13250" y="46996"/>
                    <a:pt x="13343" y="47039"/>
                    <a:pt x="13436" y="47039"/>
                  </a:cubicBezTo>
                  <a:cubicBezTo>
                    <a:pt x="13578" y="47039"/>
                    <a:pt x="13721" y="46941"/>
                    <a:pt x="13706" y="46781"/>
                  </a:cubicBezTo>
                  <a:cubicBezTo>
                    <a:pt x="13682" y="46061"/>
                    <a:pt x="13682" y="45365"/>
                    <a:pt x="13658" y="44645"/>
                  </a:cubicBezTo>
                  <a:cubicBezTo>
                    <a:pt x="13778" y="44621"/>
                    <a:pt x="13898" y="44477"/>
                    <a:pt x="13874" y="44309"/>
                  </a:cubicBezTo>
                  <a:cubicBezTo>
                    <a:pt x="13154" y="41189"/>
                    <a:pt x="13490" y="37948"/>
                    <a:pt x="13898" y="34804"/>
                  </a:cubicBezTo>
                  <a:cubicBezTo>
                    <a:pt x="13946" y="34300"/>
                    <a:pt x="14018" y="33796"/>
                    <a:pt x="14090" y="33292"/>
                  </a:cubicBezTo>
                  <a:cubicBezTo>
                    <a:pt x="13538" y="30123"/>
                    <a:pt x="12818" y="26979"/>
                    <a:pt x="11978" y="23811"/>
                  </a:cubicBezTo>
                  <a:cubicBezTo>
                    <a:pt x="11090" y="20787"/>
                    <a:pt x="9842" y="18098"/>
                    <a:pt x="8954" y="15098"/>
                  </a:cubicBezTo>
                  <a:cubicBezTo>
                    <a:pt x="8282" y="12626"/>
                    <a:pt x="6721" y="10730"/>
                    <a:pt x="5257" y="8377"/>
                  </a:cubicBezTo>
                  <a:cubicBezTo>
                    <a:pt x="3817" y="6241"/>
                    <a:pt x="3817" y="3793"/>
                    <a:pt x="2593" y="1561"/>
                  </a:cubicBezTo>
                  <a:cubicBezTo>
                    <a:pt x="2185" y="937"/>
                    <a:pt x="1633" y="529"/>
                    <a:pt x="1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4"/>
            <p:cNvSpPr/>
            <p:nvPr/>
          </p:nvSpPr>
          <p:spPr>
            <a:xfrm>
              <a:off x="3057800" y="2350200"/>
              <a:ext cx="337275" cy="833725"/>
            </a:xfrm>
            <a:custGeom>
              <a:avLst/>
              <a:gdLst/>
              <a:ahLst/>
              <a:cxnLst/>
              <a:rect l="l" t="t" r="r" b="b"/>
              <a:pathLst>
                <a:path w="13491" h="33349" extrusionOk="0">
                  <a:moveTo>
                    <a:pt x="261" y="0"/>
                  </a:moveTo>
                  <a:cubicBezTo>
                    <a:pt x="167" y="0"/>
                    <a:pt x="71" y="22"/>
                    <a:pt x="1" y="57"/>
                  </a:cubicBezTo>
                  <a:cubicBezTo>
                    <a:pt x="409" y="586"/>
                    <a:pt x="961" y="994"/>
                    <a:pt x="1369" y="1618"/>
                  </a:cubicBezTo>
                  <a:cubicBezTo>
                    <a:pt x="2593" y="3850"/>
                    <a:pt x="2593" y="6298"/>
                    <a:pt x="4033" y="8434"/>
                  </a:cubicBezTo>
                  <a:cubicBezTo>
                    <a:pt x="5497" y="10787"/>
                    <a:pt x="7058" y="12683"/>
                    <a:pt x="7730" y="15155"/>
                  </a:cubicBezTo>
                  <a:cubicBezTo>
                    <a:pt x="8642" y="18155"/>
                    <a:pt x="9866" y="20844"/>
                    <a:pt x="10754" y="23868"/>
                  </a:cubicBezTo>
                  <a:cubicBezTo>
                    <a:pt x="11594" y="27036"/>
                    <a:pt x="12338" y="30180"/>
                    <a:pt x="12866" y="33349"/>
                  </a:cubicBezTo>
                  <a:cubicBezTo>
                    <a:pt x="13202" y="30661"/>
                    <a:pt x="13490" y="27972"/>
                    <a:pt x="13178" y="25284"/>
                  </a:cubicBezTo>
                  <a:cubicBezTo>
                    <a:pt x="12986" y="23604"/>
                    <a:pt x="12554" y="21972"/>
                    <a:pt x="12074" y="20340"/>
                  </a:cubicBezTo>
                  <a:cubicBezTo>
                    <a:pt x="11642" y="18779"/>
                    <a:pt x="11186" y="17195"/>
                    <a:pt x="10514" y="15707"/>
                  </a:cubicBezTo>
                  <a:cubicBezTo>
                    <a:pt x="9866" y="14219"/>
                    <a:pt x="8882" y="12923"/>
                    <a:pt x="8066" y="11531"/>
                  </a:cubicBezTo>
                  <a:cubicBezTo>
                    <a:pt x="7226" y="10090"/>
                    <a:pt x="6674" y="8506"/>
                    <a:pt x="5929" y="7018"/>
                  </a:cubicBezTo>
                  <a:cubicBezTo>
                    <a:pt x="5257" y="5650"/>
                    <a:pt x="4441" y="4330"/>
                    <a:pt x="3505" y="3082"/>
                  </a:cubicBezTo>
                  <a:cubicBezTo>
                    <a:pt x="3049" y="2482"/>
                    <a:pt x="2545" y="1882"/>
                    <a:pt x="2041" y="1306"/>
                  </a:cubicBezTo>
                  <a:cubicBezTo>
                    <a:pt x="1609" y="826"/>
                    <a:pt x="1081" y="105"/>
                    <a:pt x="361" y="9"/>
                  </a:cubicBezTo>
                  <a:cubicBezTo>
                    <a:pt x="329" y="3"/>
                    <a:pt x="295" y="0"/>
                    <a:pt x="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4"/>
            <p:cNvSpPr/>
            <p:nvPr/>
          </p:nvSpPr>
          <p:spPr>
            <a:xfrm>
              <a:off x="3601475" y="2708925"/>
              <a:ext cx="205225" cy="371800"/>
            </a:xfrm>
            <a:custGeom>
              <a:avLst/>
              <a:gdLst/>
              <a:ahLst/>
              <a:cxnLst/>
              <a:rect l="l" t="t" r="r" b="b"/>
              <a:pathLst>
                <a:path w="8209" h="14872" extrusionOk="0">
                  <a:moveTo>
                    <a:pt x="7789" y="0"/>
                  </a:moveTo>
                  <a:cubicBezTo>
                    <a:pt x="7580" y="0"/>
                    <a:pt x="7365" y="90"/>
                    <a:pt x="7177" y="206"/>
                  </a:cubicBezTo>
                  <a:cubicBezTo>
                    <a:pt x="6553" y="566"/>
                    <a:pt x="5977" y="1022"/>
                    <a:pt x="5473" y="1526"/>
                  </a:cubicBezTo>
                  <a:cubicBezTo>
                    <a:pt x="4417" y="2582"/>
                    <a:pt x="3649" y="3878"/>
                    <a:pt x="2976" y="5174"/>
                  </a:cubicBezTo>
                  <a:cubicBezTo>
                    <a:pt x="2208" y="6687"/>
                    <a:pt x="1536" y="8247"/>
                    <a:pt x="864" y="9807"/>
                  </a:cubicBezTo>
                  <a:cubicBezTo>
                    <a:pt x="768" y="9999"/>
                    <a:pt x="672" y="10215"/>
                    <a:pt x="576" y="10431"/>
                  </a:cubicBezTo>
                  <a:cubicBezTo>
                    <a:pt x="480" y="10431"/>
                    <a:pt x="384" y="10503"/>
                    <a:pt x="360" y="10623"/>
                  </a:cubicBezTo>
                  <a:cubicBezTo>
                    <a:pt x="0" y="12039"/>
                    <a:pt x="0" y="13455"/>
                    <a:pt x="120" y="14871"/>
                  </a:cubicBezTo>
                  <a:cubicBezTo>
                    <a:pt x="2208" y="9663"/>
                    <a:pt x="4705" y="4574"/>
                    <a:pt x="8209" y="134"/>
                  </a:cubicBezTo>
                  <a:lnTo>
                    <a:pt x="8185" y="134"/>
                  </a:lnTo>
                  <a:cubicBezTo>
                    <a:pt x="8061" y="39"/>
                    <a:pt x="7927" y="0"/>
                    <a:pt x="77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4"/>
            <p:cNvSpPr/>
            <p:nvPr/>
          </p:nvSpPr>
          <p:spPr>
            <a:xfrm>
              <a:off x="3536050" y="2712250"/>
              <a:ext cx="282675" cy="826925"/>
            </a:xfrm>
            <a:custGeom>
              <a:avLst/>
              <a:gdLst/>
              <a:ahLst/>
              <a:cxnLst/>
              <a:rect l="l" t="t" r="r" b="b"/>
              <a:pathLst>
                <a:path w="11307" h="33077" extrusionOk="0">
                  <a:moveTo>
                    <a:pt x="10826" y="1"/>
                  </a:moveTo>
                  <a:cubicBezTo>
                    <a:pt x="7322" y="4441"/>
                    <a:pt x="4825" y="9530"/>
                    <a:pt x="2737" y="14738"/>
                  </a:cubicBezTo>
                  <a:cubicBezTo>
                    <a:pt x="2929" y="16803"/>
                    <a:pt x="3337" y="18867"/>
                    <a:pt x="3217" y="20931"/>
                  </a:cubicBezTo>
                  <a:cubicBezTo>
                    <a:pt x="3001" y="24123"/>
                    <a:pt x="1585" y="27076"/>
                    <a:pt x="673" y="30100"/>
                  </a:cubicBezTo>
                  <a:cubicBezTo>
                    <a:pt x="385" y="31084"/>
                    <a:pt x="145" y="32068"/>
                    <a:pt x="1" y="33076"/>
                  </a:cubicBezTo>
                  <a:cubicBezTo>
                    <a:pt x="145" y="32836"/>
                    <a:pt x="289" y="32572"/>
                    <a:pt x="457" y="32308"/>
                  </a:cubicBezTo>
                  <a:cubicBezTo>
                    <a:pt x="2593" y="28972"/>
                    <a:pt x="5497" y="26620"/>
                    <a:pt x="6842" y="22803"/>
                  </a:cubicBezTo>
                  <a:cubicBezTo>
                    <a:pt x="7058" y="22035"/>
                    <a:pt x="6938" y="21363"/>
                    <a:pt x="7178" y="20571"/>
                  </a:cubicBezTo>
                  <a:cubicBezTo>
                    <a:pt x="7730" y="19011"/>
                    <a:pt x="8522" y="17451"/>
                    <a:pt x="8738" y="15987"/>
                  </a:cubicBezTo>
                  <a:cubicBezTo>
                    <a:pt x="9194" y="12074"/>
                    <a:pt x="10418" y="8714"/>
                    <a:pt x="11210" y="4801"/>
                  </a:cubicBezTo>
                  <a:cubicBezTo>
                    <a:pt x="11210" y="4753"/>
                    <a:pt x="11210" y="4705"/>
                    <a:pt x="11234" y="4657"/>
                  </a:cubicBezTo>
                  <a:cubicBezTo>
                    <a:pt x="11234" y="4249"/>
                    <a:pt x="11234" y="3817"/>
                    <a:pt x="11258" y="3409"/>
                  </a:cubicBezTo>
                  <a:cubicBezTo>
                    <a:pt x="11258" y="2929"/>
                    <a:pt x="11258" y="2473"/>
                    <a:pt x="11282" y="1993"/>
                  </a:cubicBezTo>
                  <a:cubicBezTo>
                    <a:pt x="11282" y="1585"/>
                    <a:pt x="11306" y="1177"/>
                    <a:pt x="11234" y="793"/>
                  </a:cubicBezTo>
                  <a:cubicBezTo>
                    <a:pt x="11186" y="481"/>
                    <a:pt x="11066" y="193"/>
                    <a:pt x="10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4"/>
            <p:cNvSpPr/>
            <p:nvPr/>
          </p:nvSpPr>
          <p:spPr>
            <a:xfrm>
              <a:off x="3531850" y="2828675"/>
              <a:ext cx="285075" cy="773725"/>
            </a:xfrm>
            <a:custGeom>
              <a:avLst/>
              <a:gdLst/>
              <a:ahLst/>
              <a:cxnLst/>
              <a:rect l="l" t="t" r="r" b="b"/>
              <a:pathLst>
                <a:path w="11403" h="30949" extrusionOk="0">
                  <a:moveTo>
                    <a:pt x="11402" y="0"/>
                  </a:moveTo>
                  <a:lnTo>
                    <a:pt x="11402" y="0"/>
                  </a:lnTo>
                  <a:cubicBezTo>
                    <a:pt x="11378" y="48"/>
                    <a:pt x="11378" y="96"/>
                    <a:pt x="11378" y="144"/>
                  </a:cubicBezTo>
                  <a:cubicBezTo>
                    <a:pt x="10586" y="4057"/>
                    <a:pt x="9362" y="7417"/>
                    <a:pt x="8906" y="11330"/>
                  </a:cubicBezTo>
                  <a:cubicBezTo>
                    <a:pt x="8690" y="12794"/>
                    <a:pt x="7898" y="14354"/>
                    <a:pt x="7346" y="15914"/>
                  </a:cubicBezTo>
                  <a:cubicBezTo>
                    <a:pt x="7106" y="16706"/>
                    <a:pt x="7226" y="17378"/>
                    <a:pt x="7010" y="18146"/>
                  </a:cubicBezTo>
                  <a:cubicBezTo>
                    <a:pt x="5665" y="21963"/>
                    <a:pt x="2761" y="24315"/>
                    <a:pt x="625" y="27651"/>
                  </a:cubicBezTo>
                  <a:cubicBezTo>
                    <a:pt x="457" y="27915"/>
                    <a:pt x="313" y="28179"/>
                    <a:pt x="169" y="28419"/>
                  </a:cubicBezTo>
                  <a:cubicBezTo>
                    <a:pt x="49" y="29163"/>
                    <a:pt x="1" y="29931"/>
                    <a:pt x="25" y="30675"/>
                  </a:cubicBezTo>
                  <a:cubicBezTo>
                    <a:pt x="40" y="30840"/>
                    <a:pt x="186" y="30949"/>
                    <a:pt x="328" y="30949"/>
                  </a:cubicBezTo>
                  <a:cubicBezTo>
                    <a:pt x="414" y="30949"/>
                    <a:pt x="499" y="30910"/>
                    <a:pt x="553" y="30819"/>
                  </a:cubicBezTo>
                  <a:cubicBezTo>
                    <a:pt x="1369" y="29331"/>
                    <a:pt x="2185" y="27819"/>
                    <a:pt x="3241" y="26475"/>
                  </a:cubicBezTo>
                  <a:cubicBezTo>
                    <a:pt x="3793" y="25779"/>
                    <a:pt x="4393" y="25179"/>
                    <a:pt x="5017" y="24555"/>
                  </a:cubicBezTo>
                  <a:cubicBezTo>
                    <a:pt x="5617" y="23907"/>
                    <a:pt x="6145" y="23235"/>
                    <a:pt x="6602" y="22491"/>
                  </a:cubicBezTo>
                  <a:cubicBezTo>
                    <a:pt x="7034" y="21747"/>
                    <a:pt x="7418" y="20978"/>
                    <a:pt x="7778" y="20186"/>
                  </a:cubicBezTo>
                  <a:cubicBezTo>
                    <a:pt x="8162" y="19418"/>
                    <a:pt x="8546" y="18626"/>
                    <a:pt x="8906" y="17810"/>
                  </a:cubicBezTo>
                  <a:cubicBezTo>
                    <a:pt x="9650" y="16226"/>
                    <a:pt x="10298" y="14570"/>
                    <a:pt x="10706" y="12866"/>
                  </a:cubicBezTo>
                  <a:cubicBezTo>
                    <a:pt x="11138" y="11065"/>
                    <a:pt x="11234" y="9217"/>
                    <a:pt x="11258" y="7369"/>
                  </a:cubicBezTo>
                  <a:cubicBezTo>
                    <a:pt x="11306" y="5449"/>
                    <a:pt x="11330" y="3529"/>
                    <a:pt x="11354" y="1609"/>
                  </a:cubicBezTo>
                  <a:cubicBezTo>
                    <a:pt x="11378" y="1080"/>
                    <a:pt x="11378" y="528"/>
                    <a:pt x="11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4"/>
            <p:cNvSpPr/>
            <p:nvPr/>
          </p:nvSpPr>
          <p:spPr>
            <a:xfrm>
              <a:off x="2785375" y="2872475"/>
              <a:ext cx="272450" cy="565275"/>
            </a:xfrm>
            <a:custGeom>
              <a:avLst/>
              <a:gdLst/>
              <a:ahLst/>
              <a:cxnLst/>
              <a:rect l="l" t="t" r="r" b="b"/>
              <a:pathLst>
                <a:path w="10898" h="22611" extrusionOk="0">
                  <a:moveTo>
                    <a:pt x="1081" y="1"/>
                  </a:moveTo>
                  <a:cubicBezTo>
                    <a:pt x="1129" y="481"/>
                    <a:pt x="1129" y="937"/>
                    <a:pt x="1081" y="1417"/>
                  </a:cubicBezTo>
                  <a:cubicBezTo>
                    <a:pt x="1033" y="2353"/>
                    <a:pt x="697" y="3217"/>
                    <a:pt x="409" y="4129"/>
                  </a:cubicBezTo>
                  <a:cubicBezTo>
                    <a:pt x="121" y="5041"/>
                    <a:pt x="1" y="5953"/>
                    <a:pt x="97" y="6913"/>
                  </a:cubicBezTo>
                  <a:cubicBezTo>
                    <a:pt x="337" y="8809"/>
                    <a:pt x="1249" y="10562"/>
                    <a:pt x="2113" y="12242"/>
                  </a:cubicBezTo>
                  <a:cubicBezTo>
                    <a:pt x="2521" y="13058"/>
                    <a:pt x="2953" y="13850"/>
                    <a:pt x="3481" y="14594"/>
                  </a:cubicBezTo>
                  <a:cubicBezTo>
                    <a:pt x="4009" y="15314"/>
                    <a:pt x="4609" y="15938"/>
                    <a:pt x="5281" y="16538"/>
                  </a:cubicBezTo>
                  <a:cubicBezTo>
                    <a:pt x="5953" y="17090"/>
                    <a:pt x="6649" y="17642"/>
                    <a:pt x="7225" y="18314"/>
                  </a:cubicBezTo>
                  <a:cubicBezTo>
                    <a:pt x="7754" y="18962"/>
                    <a:pt x="8138" y="19731"/>
                    <a:pt x="8594" y="20427"/>
                  </a:cubicBezTo>
                  <a:cubicBezTo>
                    <a:pt x="9026" y="21099"/>
                    <a:pt x="9530" y="21699"/>
                    <a:pt x="10178" y="22179"/>
                  </a:cubicBezTo>
                  <a:cubicBezTo>
                    <a:pt x="10418" y="22323"/>
                    <a:pt x="10658" y="22491"/>
                    <a:pt x="10898" y="22611"/>
                  </a:cubicBezTo>
                  <a:cubicBezTo>
                    <a:pt x="9578" y="20187"/>
                    <a:pt x="8090" y="17906"/>
                    <a:pt x="6433" y="15506"/>
                  </a:cubicBezTo>
                  <a:cubicBezTo>
                    <a:pt x="4753" y="12818"/>
                    <a:pt x="2641" y="10370"/>
                    <a:pt x="1513" y="7441"/>
                  </a:cubicBezTo>
                  <a:cubicBezTo>
                    <a:pt x="577" y="5137"/>
                    <a:pt x="1417" y="2473"/>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4"/>
            <p:cNvSpPr/>
            <p:nvPr/>
          </p:nvSpPr>
          <p:spPr>
            <a:xfrm>
              <a:off x="2799175" y="2664000"/>
              <a:ext cx="591700" cy="959175"/>
            </a:xfrm>
            <a:custGeom>
              <a:avLst/>
              <a:gdLst/>
              <a:ahLst/>
              <a:cxnLst/>
              <a:rect l="l" t="t" r="r" b="b"/>
              <a:pathLst>
                <a:path w="23668" h="38367" extrusionOk="0">
                  <a:moveTo>
                    <a:pt x="1399" y="0"/>
                  </a:moveTo>
                  <a:cubicBezTo>
                    <a:pt x="1388" y="0"/>
                    <a:pt x="1377" y="3"/>
                    <a:pt x="1369" y="11"/>
                  </a:cubicBezTo>
                  <a:cubicBezTo>
                    <a:pt x="553" y="299"/>
                    <a:pt x="289" y="1235"/>
                    <a:pt x="145" y="1979"/>
                  </a:cubicBezTo>
                  <a:cubicBezTo>
                    <a:pt x="1" y="2819"/>
                    <a:pt x="1" y="3683"/>
                    <a:pt x="73" y="4547"/>
                  </a:cubicBezTo>
                  <a:cubicBezTo>
                    <a:pt x="193" y="5819"/>
                    <a:pt x="457" y="7067"/>
                    <a:pt x="529" y="8340"/>
                  </a:cubicBezTo>
                  <a:cubicBezTo>
                    <a:pt x="865" y="10812"/>
                    <a:pt x="25" y="13476"/>
                    <a:pt x="961" y="15780"/>
                  </a:cubicBezTo>
                  <a:cubicBezTo>
                    <a:pt x="2089" y="18709"/>
                    <a:pt x="4201" y="21157"/>
                    <a:pt x="5881" y="23845"/>
                  </a:cubicBezTo>
                  <a:cubicBezTo>
                    <a:pt x="7538" y="26245"/>
                    <a:pt x="9026" y="28526"/>
                    <a:pt x="10346" y="30950"/>
                  </a:cubicBezTo>
                  <a:cubicBezTo>
                    <a:pt x="10706" y="31166"/>
                    <a:pt x="11066" y="31334"/>
                    <a:pt x="11426" y="31526"/>
                  </a:cubicBezTo>
                  <a:cubicBezTo>
                    <a:pt x="12026" y="31814"/>
                    <a:pt x="12626" y="32102"/>
                    <a:pt x="13130" y="32510"/>
                  </a:cubicBezTo>
                  <a:cubicBezTo>
                    <a:pt x="13682" y="32942"/>
                    <a:pt x="14066" y="33470"/>
                    <a:pt x="14234" y="34142"/>
                  </a:cubicBezTo>
                  <a:cubicBezTo>
                    <a:pt x="14426" y="34886"/>
                    <a:pt x="14426" y="35654"/>
                    <a:pt x="14666" y="36350"/>
                  </a:cubicBezTo>
                  <a:cubicBezTo>
                    <a:pt x="14906" y="37118"/>
                    <a:pt x="15410" y="37694"/>
                    <a:pt x="16154" y="37959"/>
                  </a:cubicBezTo>
                  <a:cubicBezTo>
                    <a:pt x="16841" y="38229"/>
                    <a:pt x="17618" y="38247"/>
                    <a:pt x="18344" y="38247"/>
                  </a:cubicBezTo>
                  <a:cubicBezTo>
                    <a:pt x="18455" y="38247"/>
                    <a:pt x="18566" y="38247"/>
                    <a:pt x="18675" y="38247"/>
                  </a:cubicBezTo>
                  <a:cubicBezTo>
                    <a:pt x="19707" y="38271"/>
                    <a:pt x="20763" y="38295"/>
                    <a:pt x="21795" y="38319"/>
                  </a:cubicBezTo>
                  <a:cubicBezTo>
                    <a:pt x="22299" y="38343"/>
                    <a:pt x="22803" y="38343"/>
                    <a:pt x="23307" y="38367"/>
                  </a:cubicBezTo>
                  <a:cubicBezTo>
                    <a:pt x="23523" y="38367"/>
                    <a:pt x="23595" y="38175"/>
                    <a:pt x="23547" y="38007"/>
                  </a:cubicBezTo>
                  <a:cubicBezTo>
                    <a:pt x="23595" y="38007"/>
                    <a:pt x="23619" y="38007"/>
                    <a:pt x="23667" y="38031"/>
                  </a:cubicBezTo>
                  <a:cubicBezTo>
                    <a:pt x="23595" y="37262"/>
                    <a:pt x="23475" y="36494"/>
                    <a:pt x="23331" y="35702"/>
                  </a:cubicBezTo>
                  <a:cubicBezTo>
                    <a:pt x="22779" y="32894"/>
                    <a:pt x="20091" y="31886"/>
                    <a:pt x="18747" y="29558"/>
                  </a:cubicBezTo>
                  <a:cubicBezTo>
                    <a:pt x="18411" y="29102"/>
                    <a:pt x="18411" y="28310"/>
                    <a:pt x="17979" y="27974"/>
                  </a:cubicBezTo>
                  <a:cubicBezTo>
                    <a:pt x="15842" y="25957"/>
                    <a:pt x="15170" y="23629"/>
                    <a:pt x="13610" y="21277"/>
                  </a:cubicBezTo>
                  <a:cubicBezTo>
                    <a:pt x="12722" y="19933"/>
                    <a:pt x="10922" y="19597"/>
                    <a:pt x="9794" y="18469"/>
                  </a:cubicBezTo>
                  <a:cubicBezTo>
                    <a:pt x="8018" y="16788"/>
                    <a:pt x="8018" y="14220"/>
                    <a:pt x="6673" y="12324"/>
                  </a:cubicBezTo>
                  <a:cubicBezTo>
                    <a:pt x="3841" y="8412"/>
                    <a:pt x="3553" y="4043"/>
                    <a:pt x="1465" y="11"/>
                  </a:cubicBezTo>
                  <a:cubicBezTo>
                    <a:pt x="1449" y="11"/>
                    <a:pt x="1422" y="0"/>
                    <a:pt x="1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4"/>
            <p:cNvSpPr/>
            <p:nvPr/>
          </p:nvSpPr>
          <p:spPr>
            <a:xfrm>
              <a:off x="2835775" y="2360625"/>
              <a:ext cx="643900" cy="1255950"/>
            </a:xfrm>
            <a:custGeom>
              <a:avLst/>
              <a:gdLst/>
              <a:ahLst/>
              <a:cxnLst/>
              <a:rect l="l" t="t" r="r" b="b"/>
              <a:pathLst>
                <a:path w="25756" h="50238" extrusionOk="0">
                  <a:moveTo>
                    <a:pt x="25539" y="1"/>
                  </a:moveTo>
                  <a:cubicBezTo>
                    <a:pt x="24795" y="1"/>
                    <a:pt x="24407" y="893"/>
                    <a:pt x="24099" y="1465"/>
                  </a:cubicBezTo>
                  <a:cubicBezTo>
                    <a:pt x="23691" y="2257"/>
                    <a:pt x="23331" y="3097"/>
                    <a:pt x="23067" y="3937"/>
                  </a:cubicBezTo>
                  <a:cubicBezTo>
                    <a:pt x="22515" y="5785"/>
                    <a:pt x="22491" y="7681"/>
                    <a:pt x="22059" y="9553"/>
                  </a:cubicBezTo>
                  <a:cubicBezTo>
                    <a:pt x="21675" y="11234"/>
                    <a:pt x="20883" y="12794"/>
                    <a:pt x="20307" y="14426"/>
                  </a:cubicBezTo>
                  <a:cubicBezTo>
                    <a:pt x="20043" y="15242"/>
                    <a:pt x="19827" y="16058"/>
                    <a:pt x="19755" y="16898"/>
                  </a:cubicBezTo>
                  <a:cubicBezTo>
                    <a:pt x="19659" y="17834"/>
                    <a:pt x="19827" y="18722"/>
                    <a:pt x="19923" y="19658"/>
                  </a:cubicBezTo>
                  <a:cubicBezTo>
                    <a:pt x="19971" y="20139"/>
                    <a:pt x="19995" y="20643"/>
                    <a:pt x="19923" y="21123"/>
                  </a:cubicBezTo>
                  <a:cubicBezTo>
                    <a:pt x="19851" y="21579"/>
                    <a:pt x="19731" y="22011"/>
                    <a:pt x="19587" y="22443"/>
                  </a:cubicBezTo>
                  <a:cubicBezTo>
                    <a:pt x="19299" y="23355"/>
                    <a:pt x="19035" y="24243"/>
                    <a:pt x="18867" y="25179"/>
                  </a:cubicBezTo>
                  <a:cubicBezTo>
                    <a:pt x="18531" y="27027"/>
                    <a:pt x="18531" y="28899"/>
                    <a:pt x="18843" y="30748"/>
                  </a:cubicBezTo>
                  <a:cubicBezTo>
                    <a:pt x="18987" y="31684"/>
                    <a:pt x="19251" y="32596"/>
                    <a:pt x="19467" y="33532"/>
                  </a:cubicBezTo>
                  <a:cubicBezTo>
                    <a:pt x="19707" y="34468"/>
                    <a:pt x="19851" y="35380"/>
                    <a:pt x="19779" y="36364"/>
                  </a:cubicBezTo>
                  <a:cubicBezTo>
                    <a:pt x="19707" y="37660"/>
                    <a:pt x="19419" y="38932"/>
                    <a:pt x="19203" y="40205"/>
                  </a:cubicBezTo>
                  <a:cubicBezTo>
                    <a:pt x="18603" y="37564"/>
                    <a:pt x="17331" y="35068"/>
                    <a:pt x="15579" y="32980"/>
                  </a:cubicBezTo>
                  <a:cubicBezTo>
                    <a:pt x="14690" y="31924"/>
                    <a:pt x="13658" y="30988"/>
                    <a:pt x="12554" y="30196"/>
                  </a:cubicBezTo>
                  <a:cubicBezTo>
                    <a:pt x="11354" y="29355"/>
                    <a:pt x="10010" y="28659"/>
                    <a:pt x="9122" y="27435"/>
                  </a:cubicBezTo>
                  <a:cubicBezTo>
                    <a:pt x="8330" y="26307"/>
                    <a:pt x="7898" y="24939"/>
                    <a:pt x="7298" y="23691"/>
                  </a:cubicBezTo>
                  <a:cubicBezTo>
                    <a:pt x="6986" y="23043"/>
                    <a:pt x="6626" y="22443"/>
                    <a:pt x="6170" y="21867"/>
                  </a:cubicBezTo>
                  <a:cubicBezTo>
                    <a:pt x="5690" y="21291"/>
                    <a:pt x="5137" y="20763"/>
                    <a:pt x="4633" y="20187"/>
                  </a:cubicBezTo>
                  <a:cubicBezTo>
                    <a:pt x="2785" y="18098"/>
                    <a:pt x="2401" y="15218"/>
                    <a:pt x="793" y="12986"/>
                  </a:cubicBezTo>
                  <a:cubicBezTo>
                    <a:pt x="601" y="12722"/>
                    <a:pt x="385" y="12458"/>
                    <a:pt x="169" y="12218"/>
                  </a:cubicBezTo>
                  <a:cubicBezTo>
                    <a:pt x="121" y="12170"/>
                    <a:pt x="73" y="12146"/>
                    <a:pt x="1" y="12146"/>
                  </a:cubicBezTo>
                  <a:cubicBezTo>
                    <a:pt x="2089" y="16178"/>
                    <a:pt x="2377" y="20547"/>
                    <a:pt x="5209" y="24459"/>
                  </a:cubicBezTo>
                  <a:cubicBezTo>
                    <a:pt x="6554" y="26355"/>
                    <a:pt x="6554" y="28923"/>
                    <a:pt x="8330" y="30604"/>
                  </a:cubicBezTo>
                  <a:cubicBezTo>
                    <a:pt x="9458" y="31732"/>
                    <a:pt x="11258" y="32068"/>
                    <a:pt x="12146" y="33412"/>
                  </a:cubicBezTo>
                  <a:cubicBezTo>
                    <a:pt x="13706" y="35764"/>
                    <a:pt x="14378" y="38116"/>
                    <a:pt x="16515" y="40109"/>
                  </a:cubicBezTo>
                  <a:cubicBezTo>
                    <a:pt x="16947" y="40445"/>
                    <a:pt x="16947" y="41237"/>
                    <a:pt x="17283" y="41693"/>
                  </a:cubicBezTo>
                  <a:cubicBezTo>
                    <a:pt x="18627" y="44021"/>
                    <a:pt x="21315" y="45029"/>
                    <a:pt x="21867" y="47837"/>
                  </a:cubicBezTo>
                  <a:cubicBezTo>
                    <a:pt x="22011" y="48629"/>
                    <a:pt x="22131" y="49397"/>
                    <a:pt x="22203" y="50166"/>
                  </a:cubicBezTo>
                  <a:cubicBezTo>
                    <a:pt x="22395" y="50190"/>
                    <a:pt x="22587" y="50214"/>
                    <a:pt x="22803" y="50238"/>
                  </a:cubicBezTo>
                  <a:cubicBezTo>
                    <a:pt x="22755" y="49805"/>
                    <a:pt x="22731" y="49373"/>
                    <a:pt x="22659" y="48965"/>
                  </a:cubicBezTo>
                  <a:cubicBezTo>
                    <a:pt x="22323" y="46829"/>
                    <a:pt x="20859" y="45029"/>
                    <a:pt x="20763" y="43037"/>
                  </a:cubicBezTo>
                  <a:cubicBezTo>
                    <a:pt x="20523" y="39100"/>
                    <a:pt x="19851" y="35428"/>
                    <a:pt x="20307" y="31516"/>
                  </a:cubicBezTo>
                  <a:cubicBezTo>
                    <a:pt x="20763" y="28707"/>
                    <a:pt x="19971" y="26139"/>
                    <a:pt x="20427" y="23331"/>
                  </a:cubicBezTo>
                  <a:cubicBezTo>
                    <a:pt x="20643" y="22659"/>
                    <a:pt x="20979" y="21987"/>
                    <a:pt x="21099" y="21315"/>
                  </a:cubicBezTo>
                  <a:cubicBezTo>
                    <a:pt x="21651" y="17738"/>
                    <a:pt x="21531" y="14282"/>
                    <a:pt x="22995" y="10922"/>
                  </a:cubicBezTo>
                  <a:cubicBezTo>
                    <a:pt x="24579" y="7537"/>
                    <a:pt x="23547" y="3217"/>
                    <a:pt x="25756" y="25"/>
                  </a:cubicBezTo>
                  <a:cubicBezTo>
                    <a:pt x="25680" y="8"/>
                    <a:pt x="25608" y="1"/>
                    <a:pt x="25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4"/>
            <p:cNvSpPr/>
            <p:nvPr/>
          </p:nvSpPr>
          <p:spPr>
            <a:xfrm>
              <a:off x="3332050" y="2361225"/>
              <a:ext cx="271250" cy="1257025"/>
            </a:xfrm>
            <a:custGeom>
              <a:avLst/>
              <a:gdLst/>
              <a:ahLst/>
              <a:cxnLst/>
              <a:rect l="l" t="t" r="r" b="b"/>
              <a:pathLst>
                <a:path w="10850" h="50281" extrusionOk="0">
                  <a:moveTo>
                    <a:pt x="5905" y="1"/>
                  </a:moveTo>
                  <a:cubicBezTo>
                    <a:pt x="3696" y="3193"/>
                    <a:pt x="4728" y="7489"/>
                    <a:pt x="3144" y="10898"/>
                  </a:cubicBezTo>
                  <a:cubicBezTo>
                    <a:pt x="1680" y="14258"/>
                    <a:pt x="1800" y="17714"/>
                    <a:pt x="1248" y="21291"/>
                  </a:cubicBezTo>
                  <a:cubicBezTo>
                    <a:pt x="1128" y="21963"/>
                    <a:pt x="792" y="22635"/>
                    <a:pt x="576" y="23307"/>
                  </a:cubicBezTo>
                  <a:cubicBezTo>
                    <a:pt x="120" y="26115"/>
                    <a:pt x="912" y="28683"/>
                    <a:pt x="456" y="31492"/>
                  </a:cubicBezTo>
                  <a:cubicBezTo>
                    <a:pt x="0" y="35404"/>
                    <a:pt x="672" y="39076"/>
                    <a:pt x="912" y="43013"/>
                  </a:cubicBezTo>
                  <a:cubicBezTo>
                    <a:pt x="1008" y="45005"/>
                    <a:pt x="2472" y="46805"/>
                    <a:pt x="2808" y="48941"/>
                  </a:cubicBezTo>
                  <a:cubicBezTo>
                    <a:pt x="2880" y="49349"/>
                    <a:pt x="2904" y="49781"/>
                    <a:pt x="2952" y="50214"/>
                  </a:cubicBezTo>
                  <a:cubicBezTo>
                    <a:pt x="3427" y="50257"/>
                    <a:pt x="3911" y="50280"/>
                    <a:pt x="4399" y="50280"/>
                  </a:cubicBezTo>
                  <a:cubicBezTo>
                    <a:pt x="4996" y="50280"/>
                    <a:pt x="5598" y="50245"/>
                    <a:pt x="6193" y="50166"/>
                  </a:cubicBezTo>
                  <a:cubicBezTo>
                    <a:pt x="6649" y="47933"/>
                    <a:pt x="7849" y="46013"/>
                    <a:pt x="8953" y="43997"/>
                  </a:cubicBezTo>
                  <a:cubicBezTo>
                    <a:pt x="9625" y="42893"/>
                    <a:pt x="9961" y="41669"/>
                    <a:pt x="9961" y="40325"/>
                  </a:cubicBezTo>
                  <a:cubicBezTo>
                    <a:pt x="10081" y="36076"/>
                    <a:pt x="10417" y="31828"/>
                    <a:pt x="10753" y="27555"/>
                  </a:cubicBezTo>
                  <a:cubicBezTo>
                    <a:pt x="10849" y="26787"/>
                    <a:pt x="10513" y="25899"/>
                    <a:pt x="10177" y="25107"/>
                  </a:cubicBezTo>
                  <a:cubicBezTo>
                    <a:pt x="9745" y="23979"/>
                    <a:pt x="9169" y="22755"/>
                    <a:pt x="9169" y="21531"/>
                  </a:cubicBezTo>
                  <a:cubicBezTo>
                    <a:pt x="9169" y="19058"/>
                    <a:pt x="8401" y="16826"/>
                    <a:pt x="7945" y="14474"/>
                  </a:cubicBezTo>
                  <a:cubicBezTo>
                    <a:pt x="7153" y="10226"/>
                    <a:pt x="8257" y="5569"/>
                    <a:pt x="7657" y="1417"/>
                  </a:cubicBezTo>
                  <a:cubicBezTo>
                    <a:pt x="7441" y="1129"/>
                    <a:pt x="7201" y="841"/>
                    <a:pt x="6937" y="601"/>
                  </a:cubicBezTo>
                  <a:cubicBezTo>
                    <a:pt x="6649" y="361"/>
                    <a:pt x="6313" y="97"/>
                    <a:pt x="5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4"/>
            <p:cNvSpPr/>
            <p:nvPr/>
          </p:nvSpPr>
          <p:spPr>
            <a:xfrm>
              <a:off x="3486850" y="2396625"/>
              <a:ext cx="168050" cy="1218750"/>
            </a:xfrm>
            <a:custGeom>
              <a:avLst/>
              <a:gdLst/>
              <a:ahLst/>
              <a:cxnLst/>
              <a:rect l="l" t="t" r="r" b="b"/>
              <a:pathLst>
                <a:path w="6722" h="48750" extrusionOk="0">
                  <a:moveTo>
                    <a:pt x="1465" y="1"/>
                  </a:moveTo>
                  <a:cubicBezTo>
                    <a:pt x="1465" y="13"/>
                    <a:pt x="1465" y="19"/>
                    <a:pt x="1468" y="26"/>
                  </a:cubicBezTo>
                  <a:lnTo>
                    <a:pt x="1468" y="26"/>
                  </a:lnTo>
                  <a:cubicBezTo>
                    <a:pt x="1467" y="17"/>
                    <a:pt x="1466" y="9"/>
                    <a:pt x="1465" y="1"/>
                  </a:cubicBezTo>
                  <a:close/>
                  <a:moveTo>
                    <a:pt x="1468" y="26"/>
                  </a:moveTo>
                  <a:lnTo>
                    <a:pt x="1468" y="26"/>
                  </a:lnTo>
                  <a:cubicBezTo>
                    <a:pt x="2060" y="4172"/>
                    <a:pt x="962" y="8818"/>
                    <a:pt x="1753" y="13058"/>
                  </a:cubicBezTo>
                  <a:cubicBezTo>
                    <a:pt x="2209" y="15410"/>
                    <a:pt x="2977" y="17642"/>
                    <a:pt x="2977" y="20115"/>
                  </a:cubicBezTo>
                  <a:cubicBezTo>
                    <a:pt x="2977" y="21339"/>
                    <a:pt x="3553" y="22563"/>
                    <a:pt x="3985" y="23691"/>
                  </a:cubicBezTo>
                  <a:cubicBezTo>
                    <a:pt x="4321" y="24483"/>
                    <a:pt x="4657" y="25371"/>
                    <a:pt x="4561" y="26139"/>
                  </a:cubicBezTo>
                  <a:cubicBezTo>
                    <a:pt x="4225" y="30412"/>
                    <a:pt x="3889" y="34660"/>
                    <a:pt x="3769" y="38909"/>
                  </a:cubicBezTo>
                  <a:cubicBezTo>
                    <a:pt x="3769" y="40253"/>
                    <a:pt x="3433" y="41477"/>
                    <a:pt x="2761" y="42581"/>
                  </a:cubicBezTo>
                  <a:cubicBezTo>
                    <a:pt x="1657" y="44597"/>
                    <a:pt x="457" y="46517"/>
                    <a:pt x="1" y="48750"/>
                  </a:cubicBezTo>
                  <a:lnTo>
                    <a:pt x="73" y="48750"/>
                  </a:lnTo>
                  <a:cubicBezTo>
                    <a:pt x="505" y="48702"/>
                    <a:pt x="937" y="48630"/>
                    <a:pt x="1321" y="48461"/>
                  </a:cubicBezTo>
                  <a:cubicBezTo>
                    <a:pt x="1705" y="48293"/>
                    <a:pt x="1969" y="48005"/>
                    <a:pt x="2185" y="47645"/>
                  </a:cubicBezTo>
                  <a:cubicBezTo>
                    <a:pt x="2641" y="46901"/>
                    <a:pt x="3001" y="46061"/>
                    <a:pt x="3385" y="45269"/>
                  </a:cubicBezTo>
                  <a:cubicBezTo>
                    <a:pt x="4177" y="43637"/>
                    <a:pt x="4921" y="41957"/>
                    <a:pt x="5401" y="40205"/>
                  </a:cubicBezTo>
                  <a:cubicBezTo>
                    <a:pt x="5617" y="39341"/>
                    <a:pt x="5785" y="38452"/>
                    <a:pt x="5857" y="37564"/>
                  </a:cubicBezTo>
                  <a:cubicBezTo>
                    <a:pt x="5953" y="36604"/>
                    <a:pt x="5905" y="35644"/>
                    <a:pt x="5857" y="34684"/>
                  </a:cubicBezTo>
                  <a:cubicBezTo>
                    <a:pt x="5809" y="33700"/>
                    <a:pt x="5737" y="32740"/>
                    <a:pt x="5809" y="31756"/>
                  </a:cubicBezTo>
                  <a:cubicBezTo>
                    <a:pt x="5857" y="30796"/>
                    <a:pt x="6049" y="29860"/>
                    <a:pt x="6241" y="28924"/>
                  </a:cubicBezTo>
                  <a:cubicBezTo>
                    <a:pt x="6433" y="28011"/>
                    <a:pt x="6625" y="27099"/>
                    <a:pt x="6673" y="26139"/>
                  </a:cubicBezTo>
                  <a:cubicBezTo>
                    <a:pt x="6721" y="25275"/>
                    <a:pt x="6649" y="24387"/>
                    <a:pt x="6505" y="23523"/>
                  </a:cubicBezTo>
                  <a:cubicBezTo>
                    <a:pt x="5953" y="20019"/>
                    <a:pt x="4201" y="16826"/>
                    <a:pt x="3601" y="13346"/>
                  </a:cubicBezTo>
                  <a:cubicBezTo>
                    <a:pt x="3265" y="11426"/>
                    <a:pt x="3241" y="9482"/>
                    <a:pt x="3169" y="7537"/>
                  </a:cubicBezTo>
                  <a:cubicBezTo>
                    <a:pt x="3073" y="5737"/>
                    <a:pt x="2953" y="3865"/>
                    <a:pt x="2425" y="2113"/>
                  </a:cubicBezTo>
                  <a:cubicBezTo>
                    <a:pt x="2209" y="1369"/>
                    <a:pt x="1921" y="673"/>
                    <a:pt x="1489" y="49"/>
                  </a:cubicBezTo>
                  <a:cubicBezTo>
                    <a:pt x="1478" y="37"/>
                    <a:pt x="1472" y="31"/>
                    <a:pt x="1468" y="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4"/>
            <p:cNvSpPr/>
            <p:nvPr/>
          </p:nvSpPr>
          <p:spPr>
            <a:xfrm>
              <a:off x="3053000" y="2802150"/>
              <a:ext cx="36025" cy="65475"/>
            </a:xfrm>
            <a:custGeom>
              <a:avLst/>
              <a:gdLst/>
              <a:ahLst/>
              <a:cxnLst/>
              <a:rect l="l" t="t" r="r" b="b"/>
              <a:pathLst>
                <a:path w="1441" h="2619" extrusionOk="0">
                  <a:moveTo>
                    <a:pt x="527" y="1"/>
                  </a:moveTo>
                  <a:cubicBezTo>
                    <a:pt x="512" y="1"/>
                    <a:pt x="497" y="2"/>
                    <a:pt x="481" y="5"/>
                  </a:cubicBezTo>
                  <a:cubicBezTo>
                    <a:pt x="361" y="29"/>
                    <a:pt x="313" y="101"/>
                    <a:pt x="265" y="197"/>
                  </a:cubicBezTo>
                  <a:cubicBezTo>
                    <a:pt x="241" y="269"/>
                    <a:pt x="217" y="317"/>
                    <a:pt x="193" y="389"/>
                  </a:cubicBezTo>
                  <a:cubicBezTo>
                    <a:pt x="145" y="437"/>
                    <a:pt x="97" y="485"/>
                    <a:pt x="97" y="533"/>
                  </a:cubicBezTo>
                  <a:cubicBezTo>
                    <a:pt x="1" y="1133"/>
                    <a:pt x="97" y="1757"/>
                    <a:pt x="409" y="2262"/>
                  </a:cubicBezTo>
                  <a:cubicBezTo>
                    <a:pt x="433" y="2310"/>
                    <a:pt x="457" y="2382"/>
                    <a:pt x="505" y="2430"/>
                  </a:cubicBezTo>
                  <a:cubicBezTo>
                    <a:pt x="505" y="2430"/>
                    <a:pt x="529" y="2454"/>
                    <a:pt x="529" y="2454"/>
                  </a:cubicBezTo>
                  <a:cubicBezTo>
                    <a:pt x="577" y="2526"/>
                    <a:pt x="649" y="2574"/>
                    <a:pt x="721" y="2598"/>
                  </a:cubicBezTo>
                  <a:cubicBezTo>
                    <a:pt x="764" y="2612"/>
                    <a:pt x="807" y="2619"/>
                    <a:pt x="850" y="2619"/>
                  </a:cubicBezTo>
                  <a:cubicBezTo>
                    <a:pt x="1019" y="2619"/>
                    <a:pt x="1177" y="2511"/>
                    <a:pt x="1273" y="2358"/>
                  </a:cubicBezTo>
                  <a:cubicBezTo>
                    <a:pt x="1393" y="2165"/>
                    <a:pt x="1393" y="1925"/>
                    <a:pt x="1417" y="1709"/>
                  </a:cubicBezTo>
                  <a:cubicBezTo>
                    <a:pt x="1441" y="1469"/>
                    <a:pt x="1417" y="1253"/>
                    <a:pt x="1393" y="1013"/>
                  </a:cubicBezTo>
                  <a:cubicBezTo>
                    <a:pt x="1345" y="821"/>
                    <a:pt x="1297" y="581"/>
                    <a:pt x="1201" y="413"/>
                  </a:cubicBezTo>
                  <a:cubicBezTo>
                    <a:pt x="1138" y="266"/>
                    <a:pt x="1001" y="193"/>
                    <a:pt x="872" y="193"/>
                  </a:cubicBezTo>
                  <a:cubicBezTo>
                    <a:pt x="853" y="193"/>
                    <a:pt x="835" y="194"/>
                    <a:pt x="817" y="197"/>
                  </a:cubicBezTo>
                  <a:cubicBezTo>
                    <a:pt x="793" y="173"/>
                    <a:pt x="793" y="173"/>
                    <a:pt x="769" y="149"/>
                  </a:cubicBezTo>
                  <a:cubicBezTo>
                    <a:pt x="706" y="66"/>
                    <a:pt x="626"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4"/>
            <p:cNvSpPr/>
            <p:nvPr/>
          </p:nvSpPr>
          <p:spPr>
            <a:xfrm>
              <a:off x="3101025" y="2790750"/>
              <a:ext cx="34825" cy="59875"/>
            </a:xfrm>
            <a:custGeom>
              <a:avLst/>
              <a:gdLst/>
              <a:ahLst/>
              <a:cxnLst/>
              <a:rect l="l" t="t" r="r" b="b"/>
              <a:pathLst>
                <a:path w="1393" h="2395" extrusionOk="0">
                  <a:moveTo>
                    <a:pt x="400" y="1"/>
                  </a:moveTo>
                  <a:cubicBezTo>
                    <a:pt x="272" y="1"/>
                    <a:pt x="141" y="72"/>
                    <a:pt x="120" y="197"/>
                  </a:cubicBezTo>
                  <a:cubicBezTo>
                    <a:pt x="96" y="365"/>
                    <a:pt x="72" y="509"/>
                    <a:pt x="72" y="677"/>
                  </a:cubicBezTo>
                  <a:cubicBezTo>
                    <a:pt x="0" y="1277"/>
                    <a:pt x="240" y="1901"/>
                    <a:pt x="672" y="2309"/>
                  </a:cubicBezTo>
                  <a:cubicBezTo>
                    <a:pt x="727" y="2364"/>
                    <a:pt x="807" y="2394"/>
                    <a:pt x="885" y="2394"/>
                  </a:cubicBezTo>
                  <a:cubicBezTo>
                    <a:pt x="977" y="2394"/>
                    <a:pt x="1065" y="2353"/>
                    <a:pt x="1104" y="2261"/>
                  </a:cubicBezTo>
                  <a:cubicBezTo>
                    <a:pt x="1344" y="1829"/>
                    <a:pt x="1392" y="1349"/>
                    <a:pt x="1272" y="917"/>
                  </a:cubicBezTo>
                  <a:cubicBezTo>
                    <a:pt x="1272" y="821"/>
                    <a:pt x="1272" y="749"/>
                    <a:pt x="1248" y="653"/>
                  </a:cubicBezTo>
                  <a:cubicBezTo>
                    <a:pt x="1248" y="581"/>
                    <a:pt x="1200" y="533"/>
                    <a:pt x="1128" y="485"/>
                  </a:cubicBezTo>
                  <a:cubicBezTo>
                    <a:pt x="1056" y="341"/>
                    <a:pt x="960" y="221"/>
                    <a:pt x="864" y="101"/>
                  </a:cubicBezTo>
                  <a:cubicBezTo>
                    <a:pt x="810" y="47"/>
                    <a:pt x="729" y="20"/>
                    <a:pt x="651" y="20"/>
                  </a:cubicBezTo>
                  <a:cubicBezTo>
                    <a:pt x="626" y="20"/>
                    <a:pt x="600" y="23"/>
                    <a:pt x="576" y="29"/>
                  </a:cubicBezTo>
                  <a:cubicBezTo>
                    <a:pt x="552" y="5"/>
                    <a:pt x="504" y="5"/>
                    <a:pt x="456" y="5"/>
                  </a:cubicBezTo>
                  <a:cubicBezTo>
                    <a:pt x="438" y="2"/>
                    <a:pt x="41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4"/>
            <p:cNvSpPr/>
            <p:nvPr/>
          </p:nvSpPr>
          <p:spPr>
            <a:xfrm>
              <a:off x="3152025" y="2749700"/>
              <a:ext cx="48625" cy="79750"/>
            </a:xfrm>
            <a:custGeom>
              <a:avLst/>
              <a:gdLst/>
              <a:ahLst/>
              <a:cxnLst/>
              <a:rect l="l" t="t" r="r" b="b"/>
              <a:pathLst>
                <a:path w="1945" h="3190" extrusionOk="0">
                  <a:moveTo>
                    <a:pt x="792" y="1"/>
                  </a:moveTo>
                  <a:cubicBezTo>
                    <a:pt x="687" y="1"/>
                    <a:pt x="581" y="40"/>
                    <a:pt x="480" y="135"/>
                  </a:cubicBezTo>
                  <a:cubicBezTo>
                    <a:pt x="456" y="159"/>
                    <a:pt x="456" y="159"/>
                    <a:pt x="456" y="159"/>
                  </a:cubicBezTo>
                  <a:cubicBezTo>
                    <a:pt x="432" y="183"/>
                    <a:pt x="408" y="183"/>
                    <a:pt x="408" y="207"/>
                  </a:cubicBezTo>
                  <a:cubicBezTo>
                    <a:pt x="72" y="471"/>
                    <a:pt x="0" y="951"/>
                    <a:pt x="48" y="1359"/>
                  </a:cubicBezTo>
                  <a:cubicBezTo>
                    <a:pt x="120" y="1791"/>
                    <a:pt x="264" y="2223"/>
                    <a:pt x="528" y="2583"/>
                  </a:cubicBezTo>
                  <a:cubicBezTo>
                    <a:pt x="648" y="2775"/>
                    <a:pt x="792" y="2991"/>
                    <a:pt x="984" y="3111"/>
                  </a:cubicBezTo>
                  <a:cubicBezTo>
                    <a:pt x="1069" y="3165"/>
                    <a:pt x="1157" y="3190"/>
                    <a:pt x="1241" y="3190"/>
                  </a:cubicBezTo>
                  <a:cubicBezTo>
                    <a:pt x="1419" y="3190"/>
                    <a:pt x="1583" y="3082"/>
                    <a:pt x="1680" y="2919"/>
                  </a:cubicBezTo>
                  <a:cubicBezTo>
                    <a:pt x="1872" y="2559"/>
                    <a:pt x="1944" y="2151"/>
                    <a:pt x="1920" y="1743"/>
                  </a:cubicBezTo>
                  <a:cubicBezTo>
                    <a:pt x="1920" y="1359"/>
                    <a:pt x="1800" y="951"/>
                    <a:pt x="1584" y="615"/>
                  </a:cubicBezTo>
                  <a:cubicBezTo>
                    <a:pt x="1422" y="362"/>
                    <a:pt x="1110" y="1"/>
                    <a:pt x="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4"/>
            <p:cNvSpPr/>
            <p:nvPr/>
          </p:nvSpPr>
          <p:spPr>
            <a:xfrm>
              <a:off x="3207825" y="2749600"/>
              <a:ext cx="28825" cy="41550"/>
            </a:xfrm>
            <a:custGeom>
              <a:avLst/>
              <a:gdLst/>
              <a:ahLst/>
              <a:cxnLst/>
              <a:rect l="l" t="t" r="r" b="b"/>
              <a:pathLst>
                <a:path w="1153" h="1662" extrusionOk="0">
                  <a:moveTo>
                    <a:pt x="552" y="0"/>
                  </a:moveTo>
                  <a:cubicBezTo>
                    <a:pt x="460" y="0"/>
                    <a:pt x="367" y="37"/>
                    <a:pt x="289" y="115"/>
                  </a:cubicBezTo>
                  <a:cubicBezTo>
                    <a:pt x="265" y="139"/>
                    <a:pt x="241" y="187"/>
                    <a:pt x="216" y="211"/>
                  </a:cubicBezTo>
                  <a:cubicBezTo>
                    <a:pt x="96" y="259"/>
                    <a:pt x="24" y="355"/>
                    <a:pt x="0" y="475"/>
                  </a:cubicBezTo>
                  <a:cubicBezTo>
                    <a:pt x="0" y="787"/>
                    <a:pt x="72" y="1075"/>
                    <a:pt x="192" y="1339"/>
                  </a:cubicBezTo>
                  <a:cubicBezTo>
                    <a:pt x="289" y="1483"/>
                    <a:pt x="385" y="1627"/>
                    <a:pt x="553" y="1651"/>
                  </a:cubicBezTo>
                  <a:cubicBezTo>
                    <a:pt x="585" y="1658"/>
                    <a:pt x="617" y="1662"/>
                    <a:pt x="648" y="1662"/>
                  </a:cubicBezTo>
                  <a:cubicBezTo>
                    <a:pt x="824" y="1662"/>
                    <a:pt x="971" y="1554"/>
                    <a:pt x="1033" y="1411"/>
                  </a:cubicBezTo>
                  <a:cubicBezTo>
                    <a:pt x="1153" y="1147"/>
                    <a:pt x="1153" y="811"/>
                    <a:pt x="1057" y="547"/>
                  </a:cubicBezTo>
                  <a:cubicBezTo>
                    <a:pt x="1009" y="403"/>
                    <a:pt x="961" y="235"/>
                    <a:pt x="841" y="139"/>
                  </a:cubicBezTo>
                  <a:cubicBezTo>
                    <a:pt x="763" y="49"/>
                    <a:pt x="659"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4"/>
            <p:cNvSpPr/>
            <p:nvPr/>
          </p:nvSpPr>
          <p:spPr>
            <a:xfrm>
              <a:off x="3062000" y="2665800"/>
              <a:ext cx="25225" cy="36275"/>
            </a:xfrm>
            <a:custGeom>
              <a:avLst/>
              <a:gdLst/>
              <a:ahLst/>
              <a:cxnLst/>
              <a:rect l="l" t="t" r="r" b="b"/>
              <a:pathLst>
                <a:path w="1009" h="1451" extrusionOk="0">
                  <a:moveTo>
                    <a:pt x="392" y="1"/>
                  </a:moveTo>
                  <a:cubicBezTo>
                    <a:pt x="298" y="1"/>
                    <a:pt x="210" y="49"/>
                    <a:pt x="145" y="131"/>
                  </a:cubicBezTo>
                  <a:cubicBezTo>
                    <a:pt x="25" y="347"/>
                    <a:pt x="1" y="611"/>
                    <a:pt x="49" y="851"/>
                  </a:cubicBezTo>
                  <a:cubicBezTo>
                    <a:pt x="97" y="1067"/>
                    <a:pt x="241" y="1283"/>
                    <a:pt x="433" y="1427"/>
                  </a:cubicBezTo>
                  <a:cubicBezTo>
                    <a:pt x="481" y="1451"/>
                    <a:pt x="553" y="1451"/>
                    <a:pt x="601" y="1451"/>
                  </a:cubicBezTo>
                  <a:cubicBezTo>
                    <a:pt x="673" y="1451"/>
                    <a:pt x="721" y="1427"/>
                    <a:pt x="769" y="1379"/>
                  </a:cubicBezTo>
                  <a:cubicBezTo>
                    <a:pt x="937" y="1211"/>
                    <a:pt x="1009" y="971"/>
                    <a:pt x="985" y="755"/>
                  </a:cubicBezTo>
                  <a:cubicBezTo>
                    <a:pt x="985" y="611"/>
                    <a:pt x="961" y="515"/>
                    <a:pt x="889" y="395"/>
                  </a:cubicBezTo>
                  <a:cubicBezTo>
                    <a:pt x="841" y="275"/>
                    <a:pt x="745" y="179"/>
                    <a:pt x="649" y="107"/>
                  </a:cubicBezTo>
                  <a:cubicBezTo>
                    <a:pt x="625" y="107"/>
                    <a:pt x="601" y="83"/>
                    <a:pt x="577" y="83"/>
                  </a:cubicBezTo>
                  <a:cubicBezTo>
                    <a:pt x="577" y="59"/>
                    <a:pt x="553" y="59"/>
                    <a:pt x="529" y="35"/>
                  </a:cubicBezTo>
                  <a:cubicBezTo>
                    <a:pt x="483" y="12"/>
                    <a:pt x="437" y="1"/>
                    <a:pt x="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4"/>
            <p:cNvSpPr/>
            <p:nvPr/>
          </p:nvSpPr>
          <p:spPr>
            <a:xfrm>
              <a:off x="3089600" y="2621575"/>
              <a:ext cx="35450" cy="66325"/>
            </a:xfrm>
            <a:custGeom>
              <a:avLst/>
              <a:gdLst/>
              <a:ahLst/>
              <a:cxnLst/>
              <a:rect l="l" t="t" r="r" b="b"/>
              <a:pathLst>
                <a:path w="1418" h="2653" extrusionOk="0">
                  <a:moveTo>
                    <a:pt x="466" y="1"/>
                  </a:moveTo>
                  <a:cubicBezTo>
                    <a:pt x="345" y="1"/>
                    <a:pt x="224" y="80"/>
                    <a:pt x="193" y="220"/>
                  </a:cubicBezTo>
                  <a:cubicBezTo>
                    <a:pt x="145" y="316"/>
                    <a:pt x="121" y="436"/>
                    <a:pt x="121" y="556"/>
                  </a:cubicBezTo>
                  <a:cubicBezTo>
                    <a:pt x="97" y="604"/>
                    <a:pt x="73" y="628"/>
                    <a:pt x="73" y="652"/>
                  </a:cubicBezTo>
                  <a:cubicBezTo>
                    <a:pt x="1" y="988"/>
                    <a:pt x="25" y="1348"/>
                    <a:pt x="121" y="1684"/>
                  </a:cubicBezTo>
                  <a:cubicBezTo>
                    <a:pt x="217" y="1996"/>
                    <a:pt x="385" y="2356"/>
                    <a:pt x="673" y="2548"/>
                  </a:cubicBezTo>
                  <a:cubicBezTo>
                    <a:pt x="754" y="2617"/>
                    <a:pt x="857" y="2653"/>
                    <a:pt x="958" y="2653"/>
                  </a:cubicBezTo>
                  <a:cubicBezTo>
                    <a:pt x="1067" y="2653"/>
                    <a:pt x="1174" y="2611"/>
                    <a:pt x="1249" y="2524"/>
                  </a:cubicBezTo>
                  <a:cubicBezTo>
                    <a:pt x="1393" y="2380"/>
                    <a:pt x="1393" y="2188"/>
                    <a:pt x="1417" y="2020"/>
                  </a:cubicBezTo>
                  <a:cubicBezTo>
                    <a:pt x="1417" y="1900"/>
                    <a:pt x="1417" y="1804"/>
                    <a:pt x="1393" y="1684"/>
                  </a:cubicBezTo>
                  <a:cubicBezTo>
                    <a:pt x="1417" y="1540"/>
                    <a:pt x="1393" y="1372"/>
                    <a:pt x="1369" y="1228"/>
                  </a:cubicBezTo>
                  <a:cubicBezTo>
                    <a:pt x="1321" y="1084"/>
                    <a:pt x="1249" y="940"/>
                    <a:pt x="1177" y="820"/>
                  </a:cubicBezTo>
                  <a:cubicBezTo>
                    <a:pt x="1033" y="556"/>
                    <a:pt x="865" y="292"/>
                    <a:pt x="649" y="76"/>
                  </a:cubicBezTo>
                  <a:cubicBezTo>
                    <a:pt x="598" y="25"/>
                    <a:pt x="532"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4"/>
            <p:cNvSpPr/>
            <p:nvPr/>
          </p:nvSpPr>
          <p:spPr>
            <a:xfrm>
              <a:off x="3132825" y="2622100"/>
              <a:ext cx="30025" cy="45500"/>
            </a:xfrm>
            <a:custGeom>
              <a:avLst/>
              <a:gdLst/>
              <a:ahLst/>
              <a:cxnLst/>
              <a:rect l="l" t="t" r="r" b="b"/>
              <a:pathLst>
                <a:path w="1201" h="1820" extrusionOk="0">
                  <a:moveTo>
                    <a:pt x="516" y="0"/>
                  </a:moveTo>
                  <a:cubicBezTo>
                    <a:pt x="497" y="0"/>
                    <a:pt x="477" y="2"/>
                    <a:pt x="456" y="7"/>
                  </a:cubicBezTo>
                  <a:cubicBezTo>
                    <a:pt x="360" y="55"/>
                    <a:pt x="288" y="127"/>
                    <a:pt x="264" y="223"/>
                  </a:cubicBezTo>
                  <a:cubicBezTo>
                    <a:pt x="264" y="223"/>
                    <a:pt x="264" y="223"/>
                    <a:pt x="264" y="247"/>
                  </a:cubicBezTo>
                  <a:cubicBezTo>
                    <a:pt x="168" y="271"/>
                    <a:pt x="96" y="343"/>
                    <a:pt x="72" y="439"/>
                  </a:cubicBezTo>
                  <a:cubicBezTo>
                    <a:pt x="0" y="655"/>
                    <a:pt x="0" y="919"/>
                    <a:pt x="72" y="1159"/>
                  </a:cubicBezTo>
                  <a:cubicBezTo>
                    <a:pt x="144" y="1375"/>
                    <a:pt x="288" y="1639"/>
                    <a:pt x="504" y="1759"/>
                  </a:cubicBezTo>
                  <a:cubicBezTo>
                    <a:pt x="567" y="1801"/>
                    <a:pt x="635" y="1820"/>
                    <a:pt x="703" y="1820"/>
                  </a:cubicBezTo>
                  <a:cubicBezTo>
                    <a:pt x="791" y="1820"/>
                    <a:pt x="879" y="1789"/>
                    <a:pt x="960" y="1735"/>
                  </a:cubicBezTo>
                  <a:cubicBezTo>
                    <a:pt x="960" y="1735"/>
                    <a:pt x="984" y="1711"/>
                    <a:pt x="984" y="1711"/>
                  </a:cubicBezTo>
                  <a:lnTo>
                    <a:pt x="1008" y="1711"/>
                  </a:lnTo>
                  <a:cubicBezTo>
                    <a:pt x="1080" y="1615"/>
                    <a:pt x="1128" y="1471"/>
                    <a:pt x="1152" y="1351"/>
                  </a:cubicBezTo>
                  <a:cubicBezTo>
                    <a:pt x="1200" y="1135"/>
                    <a:pt x="1200" y="895"/>
                    <a:pt x="1128" y="703"/>
                  </a:cubicBezTo>
                  <a:cubicBezTo>
                    <a:pt x="1056" y="463"/>
                    <a:pt x="912" y="247"/>
                    <a:pt x="720" y="103"/>
                  </a:cubicBezTo>
                  <a:cubicBezTo>
                    <a:pt x="661" y="43"/>
                    <a:pt x="602" y="0"/>
                    <a:pt x="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4"/>
            <p:cNvSpPr/>
            <p:nvPr/>
          </p:nvSpPr>
          <p:spPr>
            <a:xfrm>
              <a:off x="3168825" y="2624050"/>
              <a:ext cx="21625" cy="28225"/>
            </a:xfrm>
            <a:custGeom>
              <a:avLst/>
              <a:gdLst/>
              <a:ahLst/>
              <a:cxnLst/>
              <a:rect l="l" t="t" r="r" b="b"/>
              <a:pathLst>
                <a:path w="865" h="1129" extrusionOk="0">
                  <a:moveTo>
                    <a:pt x="456" y="1"/>
                  </a:moveTo>
                  <a:cubicBezTo>
                    <a:pt x="384" y="1"/>
                    <a:pt x="312" y="25"/>
                    <a:pt x="264" y="73"/>
                  </a:cubicBezTo>
                  <a:cubicBezTo>
                    <a:pt x="216" y="121"/>
                    <a:pt x="192" y="193"/>
                    <a:pt x="168" y="241"/>
                  </a:cubicBezTo>
                  <a:cubicBezTo>
                    <a:pt x="144" y="265"/>
                    <a:pt x="120" y="289"/>
                    <a:pt x="96" y="313"/>
                  </a:cubicBezTo>
                  <a:cubicBezTo>
                    <a:pt x="48" y="361"/>
                    <a:pt x="0" y="433"/>
                    <a:pt x="0" y="505"/>
                  </a:cubicBezTo>
                  <a:cubicBezTo>
                    <a:pt x="24" y="625"/>
                    <a:pt x="48" y="745"/>
                    <a:pt x="120" y="841"/>
                  </a:cubicBezTo>
                  <a:cubicBezTo>
                    <a:pt x="192" y="937"/>
                    <a:pt x="288" y="1033"/>
                    <a:pt x="408" y="1081"/>
                  </a:cubicBezTo>
                  <a:cubicBezTo>
                    <a:pt x="432" y="1105"/>
                    <a:pt x="480" y="1129"/>
                    <a:pt x="528" y="1129"/>
                  </a:cubicBezTo>
                  <a:cubicBezTo>
                    <a:pt x="576" y="1129"/>
                    <a:pt x="624" y="1129"/>
                    <a:pt x="648" y="1105"/>
                  </a:cubicBezTo>
                  <a:cubicBezTo>
                    <a:pt x="672" y="1081"/>
                    <a:pt x="720" y="1081"/>
                    <a:pt x="744" y="1057"/>
                  </a:cubicBezTo>
                  <a:cubicBezTo>
                    <a:pt x="768" y="1009"/>
                    <a:pt x="792" y="961"/>
                    <a:pt x="816" y="913"/>
                  </a:cubicBezTo>
                  <a:cubicBezTo>
                    <a:pt x="864" y="769"/>
                    <a:pt x="864" y="625"/>
                    <a:pt x="840" y="481"/>
                  </a:cubicBezTo>
                  <a:cubicBezTo>
                    <a:pt x="840" y="409"/>
                    <a:pt x="816" y="361"/>
                    <a:pt x="792" y="289"/>
                  </a:cubicBezTo>
                  <a:cubicBezTo>
                    <a:pt x="768" y="265"/>
                    <a:pt x="768" y="241"/>
                    <a:pt x="744" y="193"/>
                  </a:cubicBezTo>
                  <a:cubicBezTo>
                    <a:pt x="720" y="145"/>
                    <a:pt x="672" y="121"/>
                    <a:pt x="648" y="73"/>
                  </a:cubicBezTo>
                  <a:cubicBezTo>
                    <a:pt x="624" y="25"/>
                    <a:pt x="528"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4"/>
            <p:cNvSpPr/>
            <p:nvPr/>
          </p:nvSpPr>
          <p:spPr>
            <a:xfrm>
              <a:off x="3074000" y="2548825"/>
              <a:ext cx="27050" cy="37450"/>
            </a:xfrm>
            <a:custGeom>
              <a:avLst/>
              <a:gdLst/>
              <a:ahLst/>
              <a:cxnLst/>
              <a:rect l="l" t="t" r="r" b="b"/>
              <a:pathLst>
                <a:path w="1082" h="1498" extrusionOk="0">
                  <a:moveTo>
                    <a:pt x="445" y="0"/>
                  </a:moveTo>
                  <a:cubicBezTo>
                    <a:pt x="377" y="0"/>
                    <a:pt x="310" y="25"/>
                    <a:pt x="265" y="81"/>
                  </a:cubicBezTo>
                  <a:cubicBezTo>
                    <a:pt x="193" y="153"/>
                    <a:pt x="169" y="249"/>
                    <a:pt x="193" y="345"/>
                  </a:cubicBezTo>
                  <a:cubicBezTo>
                    <a:pt x="1" y="681"/>
                    <a:pt x="73" y="1161"/>
                    <a:pt x="385" y="1401"/>
                  </a:cubicBezTo>
                  <a:cubicBezTo>
                    <a:pt x="457" y="1473"/>
                    <a:pt x="529" y="1497"/>
                    <a:pt x="601" y="1497"/>
                  </a:cubicBezTo>
                  <a:cubicBezTo>
                    <a:pt x="697" y="1473"/>
                    <a:pt x="769" y="1425"/>
                    <a:pt x="817" y="1353"/>
                  </a:cubicBezTo>
                  <a:cubicBezTo>
                    <a:pt x="1081" y="969"/>
                    <a:pt x="1009" y="393"/>
                    <a:pt x="649" y="81"/>
                  </a:cubicBezTo>
                  <a:cubicBezTo>
                    <a:pt x="598" y="31"/>
                    <a:pt x="52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4"/>
            <p:cNvSpPr/>
            <p:nvPr/>
          </p:nvSpPr>
          <p:spPr>
            <a:xfrm>
              <a:off x="3100425" y="2537050"/>
              <a:ext cx="21025" cy="26275"/>
            </a:xfrm>
            <a:custGeom>
              <a:avLst/>
              <a:gdLst/>
              <a:ahLst/>
              <a:cxnLst/>
              <a:rect l="l" t="t" r="r" b="b"/>
              <a:pathLst>
                <a:path w="841" h="1051" extrusionOk="0">
                  <a:moveTo>
                    <a:pt x="288" y="0"/>
                  </a:moveTo>
                  <a:cubicBezTo>
                    <a:pt x="216" y="0"/>
                    <a:pt x="144" y="24"/>
                    <a:pt x="96" y="72"/>
                  </a:cubicBezTo>
                  <a:cubicBezTo>
                    <a:pt x="48" y="144"/>
                    <a:pt x="0" y="192"/>
                    <a:pt x="24" y="288"/>
                  </a:cubicBezTo>
                  <a:cubicBezTo>
                    <a:pt x="24" y="432"/>
                    <a:pt x="48" y="552"/>
                    <a:pt x="120" y="672"/>
                  </a:cubicBezTo>
                  <a:cubicBezTo>
                    <a:pt x="144" y="744"/>
                    <a:pt x="168" y="792"/>
                    <a:pt x="216" y="840"/>
                  </a:cubicBezTo>
                  <a:cubicBezTo>
                    <a:pt x="240" y="888"/>
                    <a:pt x="288" y="912"/>
                    <a:pt x="336" y="960"/>
                  </a:cubicBezTo>
                  <a:cubicBezTo>
                    <a:pt x="360" y="984"/>
                    <a:pt x="408" y="1008"/>
                    <a:pt x="456" y="1032"/>
                  </a:cubicBezTo>
                  <a:cubicBezTo>
                    <a:pt x="480" y="1044"/>
                    <a:pt x="504" y="1050"/>
                    <a:pt x="528" y="1050"/>
                  </a:cubicBezTo>
                  <a:cubicBezTo>
                    <a:pt x="552" y="1050"/>
                    <a:pt x="576" y="1044"/>
                    <a:pt x="600" y="1032"/>
                  </a:cubicBezTo>
                  <a:cubicBezTo>
                    <a:pt x="696" y="1008"/>
                    <a:pt x="768" y="936"/>
                    <a:pt x="792" y="840"/>
                  </a:cubicBezTo>
                  <a:cubicBezTo>
                    <a:pt x="816" y="768"/>
                    <a:pt x="840" y="696"/>
                    <a:pt x="840" y="624"/>
                  </a:cubicBezTo>
                  <a:cubicBezTo>
                    <a:pt x="840" y="576"/>
                    <a:pt x="840" y="504"/>
                    <a:pt x="816" y="432"/>
                  </a:cubicBezTo>
                  <a:cubicBezTo>
                    <a:pt x="792" y="360"/>
                    <a:pt x="768" y="312"/>
                    <a:pt x="744" y="240"/>
                  </a:cubicBezTo>
                  <a:cubicBezTo>
                    <a:pt x="696" y="192"/>
                    <a:pt x="672" y="120"/>
                    <a:pt x="624" y="72"/>
                  </a:cubicBezTo>
                  <a:cubicBezTo>
                    <a:pt x="552" y="24"/>
                    <a:pt x="480"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4"/>
            <p:cNvSpPr/>
            <p:nvPr/>
          </p:nvSpPr>
          <p:spPr>
            <a:xfrm>
              <a:off x="3063200" y="2458075"/>
              <a:ext cx="23425" cy="37000"/>
            </a:xfrm>
            <a:custGeom>
              <a:avLst/>
              <a:gdLst/>
              <a:ahLst/>
              <a:cxnLst/>
              <a:rect l="l" t="t" r="r" b="b"/>
              <a:pathLst>
                <a:path w="937" h="1480" extrusionOk="0">
                  <a:moveTo>
                    <a:pt x="346" y="0"/>
                  </a:moveTo>
                  <a:cubicBezTo>
                    <a:pt x="234" y="0"/>
                    <a:pt x="135" y="73"/>
                    <a:pt x="97" y="207"/>
                  </a:cubicBezTo>
                  <a:cubicBezTo>
                    <a:pt x="1" y="591"/>
                    <a:pt x="73" y="1023"/>
                    <a:pt x="289" y="1335"/>
                  </a:cubicBezTo>
                  <a:cubicBezTo>
                    <a:pt x="361" y="1431"/>
                    <a:pt x="433" y="1479"/>
                    <a:pt x="529" y="1479"/>
                  </a:cubicBezTo>
                  <a:cubicBezTo>
                    <a:pt x="625" y="1479"/>
                    <a:pt x="745" y="1431"/>
                    <a:pt x="769" y="1335"/>
                  </a:cubicBezTo>
                  <a:cubicBezTo>
                    <a:pt x="937" y="1023"/>
                    <a:pt x="937" y="615"/>
                    <a:pt x="721" y="327"/>
                  </a:cubicBezTo>
                  <a:cubicBezTo>
                    <a:pt x="697" y="303"/>
                    <a:pt x="673" y="279"/>
                    <a:pt x="649" y="255"/>
                  </a:cubicBezTo>
                  <a:cubicBezTo>
                    <a:pt x="625" y="135"/>
                    <a:pt x="553" y="39"/>
                    <a:pt x="433" y="15"/>
                  </a:cubicBezTo>
                  <a:cubicBezTo>
                    <a:pt x="404" y="5"/>
                    <a:pt x="374" y="0"/>
                    <a:pt x="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4"/>
            <p:cNvSpPr/>
            <p:nvPr/>
          </p:nvSpPr>
          <p:spPr>
            <a:xfrm>
              <a:off x="3090800" y="2913925"/>
              <a:ext cx="55850" cy="104875"/>
            </a:xfrm>
            <a:custGeom>
              <a:avLst/>
              <a:gdLst/>
              <a:ahLst/>
              <a:cxnLst/>
              <a:rect l="l" t="t" r="r" b="b"/>
              <a:pathLst>
                <a:path w="2234" h="4195" extrusionOk="0">
                  <a:moveTo>
                    <a:pt x="769" y="671"/>
                  </a:moveTo>
                  <a:cubicBezTo>
                    <a:pt x="793" y="719"/>
                    <a:pt x="817" y="767"/>
                    <a:pt x="865" y="815"/>
                  </a:cubicBezTo>
                  <a:lnTo>
                    <a:pt x="745" y="815"/>
                  </a:lnTo>
                  <a:cubicBezTo>
                    <a:pt x="745" y="791"/>
                    <a:pt x="745" y="743"/>
                    <a:pt x="769" y="671"/>
                  </a:cubicBezTo>
                  <a:close/>
                  <a:moveTo>
                    <a:pt x="660" y="1"/>
                  </a:moveTo>
                  <a:cubicBezTo>
                    <a:pt x="618" y="1"/>
                    <a:pt x="574" y="8"/>
                    <a:pt x="529" y="23"/>
                  </a:cubicBezTo>
                  <a:cubicBezTo>
                    <a:pt x="457" y="47"/>
                    <a:pt x="409" y="71"/>
                    <a:pt x="361" y="119"/>
                  </a:cubicBezTo>
                  <a:cubicBezTo>
                    <a:pt x="313" y="95"/>
                    <a:pt x="265" y="95"/>
                    <a:pt x="217" y="95"/>
                  </a:cubicBezTo>
                  <a:cubicBezTo>
                    <a:pt x="49" y="143"/>
                    <a:pt x="1" y="287"/>
                    <a:pt x="1" y="455"/>
                  </a:cubicBezTo>
                  <a:cubicBezTo>
                    <a:pt x="49" y="791"/>
                    <a:pt x="121" y="1151"/>
                    <a:pt x="217" y="1487"/>
                  </a:cubicBezTo>
                  <a:cubicBezTo>
                    <a:pt x="241" y="1799"/>
                    <a:pt x="313" y="2087"/>
                    <a:pt x="409" y="2375"/>
                  </a:cubicBezTo>
                  <a:cubicBezTo>
                    <a:pt x="505" y="2639"/>
                    <a:pt x="625" y="2903"/>
                    <a:pt x="745" y="3143"/>
                  </a:cubicBezTo>
                  <a:cubicBezTo>
                    <a:pt x="841" y="3311"/>
                    <a:pt x="937" y="3527"/>
                    <a:pt x="1081" y="3695"/>
                  </a:cubicBezTo>
                  <a:cubicBezTo>
                    <a:pt x="1081" y="3719"/>
                    <a:pt x="1105" y="3743"/>
                    <a:pt x="1129" y="3791"/>
                  </a:cubicBezTo>
                  <a:cubicBezTo>
                    <a:pt x="1201" y="3911"/>
                    <a:pt x="1273" y="4031"/>
                    <a:pt x="1393" y="4127"/>
                  </a:cubicBezTo>
                  <a:cubicBezTo>
                    <a:pt x="1463" y="4169"/>
                    <a:pt x="1549" y="4195"/>
                    <a:pt x="1637" y="4195"/>
                  </a:cubicBezTo>
                  <a:cubicBezTo>
                    <a:pt x="1700" y="4195"/>
                    <a:pt x="1765" y="4181"/>
                    <a:pt x="1825" y="4151"/>
                  </a:cubicBezTo>
                  <a:cubicBezTo>
                    <a:pt x="2065" y="4031"/>
                    <a:pt x="2161" y="3743"/>
                    <a:pt x="2185" y="3503"/>
                  </a:cubicBezTo>
                  <a:cubicBezTo>
                    <a:pt x="2233" y="2951"/>
                    <a:pt x="2137" y="2375"/>
                    <a:pt x="1969" y="1847"/>
                  </a:cubicBezTo>
                  <a:cubicBezTo>
                    <a:pt x="1825" y="1319"/>
                    <a:pt x="1561" y="815"/>
                    <a:pt x="1225" y="383"/>
                  </a:cubicBezTo>
                  <a:cubicBezTo>
                    <a:pt x="1083" y="200"/>
                    <a:pt x="890"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4"/>
            <p:cNvSpPr/>
            <p:nvPr/>
          </p:nvSpPr>
          <p:spPr>
            <a:xfrm>
              <a:off x="3146025" y="2902125"/>
              <a:ext cx="39625" cy="80950"/>
            </a:xfrm>
            <a:custGeom>
              <a:avLst/>
              <a:gdLst/>
              <a:ahLst/>
              <a:cxnLst/>
              <a:rect l="l" t="t" r="r" b="b"/>
              <a:pathLst>
                <a:path w="1585" h="3238" extrusionOk="0">
                  <a:moveTo>
                    <a:pt x="485" y="0"/>
                  </a:moveTo>
                  <a:cubicBezTo>
                    <a:pt x="363" y="0"/>
                    <a:pt x="238" y="84"/>
                    <a:pt x="192" y="207"/>
                  </a:cubicBezTo>
                  <a:cubicBezTo>
                    <a:pt x="168" y="279"/>
                    <a:pt x="144" y="375"/>
                    <a:pt x="144" y="471"/>
                  </a:cubicBezTo>
                  <a:cubicBezTo>
                    <a:pt x="48" y="495"/>
                    <a:pt x="0" y="591"/>
                    <a:pt x="0" y="711"/>
                  </a:cubicBezTo>
                  <a:cubicBezTo>
                    <a:pt x="24" y="1143"/>
                    <a:pt x="96" y="1575"/>
                    <a:pt x="216" y="2007"/>
                  </a:cubicBezTo>
                  <a:cubicBezTo>
                    <a:pt x="288" y="2199"/>
                    <a:pt x="384" y="2415"/>
                    <a:pt x="480" y="2607"/>
                  </a:cubicBezTo>
                  <a:cubicBezTo>
                    <a:pt x="576" y="2799"/>
                    <a:pt x="672" y="3015"/>
                    <a:pt x="864" y="3135"/>
                  </a:cubicBezTo>
                  <a:cubicBezTo>
                    <a:pt x="942" y="3202"/>
                    <a:pt x="1041" y="3238"/>
                    <a:pt x="1139" y="3238"/>
                  </a:cubicBezTo>
                  <a:cubicBezTo>
                    <a:pt x="1252" y="3238"/>
                    <a:pt x="1363" y="3190"/>
                    <a:pt x="1440" y="3087"/>
                  </a:cubicBezTo>
                  <a:cubicBezTo>
                    <a:pt x="1584" y="2943"/>
                    <a:pt x="1560" y="2679"/>
                    <a:pt x="1560" y="2487"/>
                  </a:cubicBezTo>
                  <a:cubicBezTo>
                    <a:pt x="1560" y="2079"/>
                    <a:pt x="1488" y="1671"/>
                    <a:pt x="1344" y="1287"/>
                  </a:cubicBezTo>
                  <a:cubicBezTo>
                    <a:pt x="1200" y="831"/>
                    <a:pt x="960" y="447"/>
                    <a:pt x="672" y="87"/>
                  </a:cubicBezTo>
                  <a:cubicBezTo>
                    <a:pt x="621" y="26"/>
                    <a:pt x="553" y="0"/>
                    <a:pt x="4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4"/>
            <p:cNvSpPr/>
            <p:nvPr/>
          </p:nvSpPr>
          <p:spPr>
            <a:xfrm>
              <a:off x="3188025" y="2877975"/>
              <a:ext cx="51025" cy="93425"/>
            </a:xfrm>
            <a:custGeom>
              <a:avLst/>
              <a:gdLst/>
              <a:ahLst/>
              <a:cxnLst/>
              <a:rect l="l" t="t" r="r" b="b"/>
              <a:pathLst>
                <a:path w="2041" h="3737" extrusionOk="0">
                  <a:moveTo>
                    <a:pt x="482" y="0"/>
                  </a:moveTo>
                  <a:cubicBezTo>
                    <a:pt x="435" y="0"/>
                    <a:pt x="386" y="14"/>
                    <a:pt x="336" y="45"/>
                  </a:cubicBezTo>
                  <a:cubicBezTo>
                    <a:pt x="288" y="69"/>
                    <a:pt x="240" y="117"/>
                    <a:pt x="216" y="165"/>
                  </a:cubicBezTo>
                  <a:cubicBezTo>
                    <a:pt x="24" y="261"/>
                    <a:pt x="0" y="501"/>
                    <a:pt x="0" y="693"/>
                  </a:cubicBezTo>
                  <a:cubicBezTo>
                    <a:pt x="0" y="909"/>
                    <a:pt x="0" y="1125"/>
                    <a:pt x="24" y="1317"/>
                  </a:cubicBezTo>
                  <a:cubicBezTo>
                    <a:pt x="96" y="1821"/>
                    <a:pt x="240" y="2325"/>
                    <a:pt x="456" y="2781"/>
                  </a:cubicBezTo>
                  <a:cubicBezTo>
                    <a:pt x="609" y="3130"/>
                    <a:pt x="900" y="3736"/>
                    <a:pt x="1348" y="3736"/>
                  </a:cubicBezTo>
                  <a:cubicBezTo>
                    <a:pt x="1394" y="3736"/>
                    <a:pt x="1440" y="3730"/>
                    <a:pt x="1489" y="3717"/>
                  </a:cubicBezTo>
                  <a:cubicBezTo>
                    <a:pt x="1585" y="3693"/>
                    <a:pt x="1657" y="3621"/>
                    <a:pt x="1681" y="3525"/>
                  </a:cubicBezTo>
                  <a:cubicBezTo>
                    <a:pt x="1729" y="3501"/>
                    <a:pt x="1777" y="3453"/>
                    <a:pt x="1801" y="3405"/>
                  </a:cubicBezTo>
                  <a:cubicBezTo>
                    <a:pt x="1921" y="3237"/>
                    <a:pt x="1945" y="3021"/>
                    <a:pt x="1945" y="2829"/>
                  </a:cubicBezTo>
                  <a:cubicBezTo>
                    <a:pt x="2041" y="2085"/>
                    <a:pt x="1777" y="1293"/>
                    <a:pt x="1273" y="717"/>
                  </a:cubicBezTo>
                  <a:cubicBezTo>
                    <a:pt x="1153" y="573"/>
                    <a:pt x="1008" y="453"/>
                    <a:pt x="864" y="333"/>
                  </a:cubicBezTo>
                  <a:cubicBezTo>
                    <a:pt x="840" y="309"/>
                    <a:pt x="792" y="261"/>
                    <a:pt x="744" y="237"/>
                  </a:cubicBezTo>
                  <a:cubicBezTo>
                    <a:pt x="727" y="112"/>
                    <a:pt x="616" y="0"/>
                    <a:pt x="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4"/>
            <p:cNvSpPr/>
            <p:nvPr/>
          </p:nvSpPr>
          <p:spPr>
            <a:xfrm>
              <a:off x="3245625" y="2861400"/>
              <a:ext cx="36625" cy="66850"/>
            </a:xfrm>
            <a:custGeom>
              <a:avLst/>
              <a:gdLst/>
              <a:ahLst/>
              <a:cxnLst/>
              <a:rect l="l" t="t" r="r" b="b"/>
              <a:pathLst>
                <a:path w="1465" h="2674" extrusionOk="0">
                  <a:moveTo>
                    <a:pt x="313" y="0"/>
                  </a:moveTo>
                  <a:cubicBezTo>
                    <a:pt x="170" y="0"/>
                    <a:pt x="25" y="91"/>
                    <a:pt x="25" y="276"/>
                  </a:cubicBezTo>
                  <a:cubicBezTo>
                    <a:pt x="25" y="420"/>
                    <a:pt x="25" y="564"/>
                    <a:pt x="49" y="732"/>
                  </a:cubicBezTo>
                  <a:cubicBezTo>
                    <a:pt x="1" y="1020"/>
                    <a:pt x="25" y="1356"/>
                    <a:pt x="121" y="1596"/>
                  </a:cubicBezTo>
                  <a:cubicBezTo>
                    <a:pt x="169" y="1740"/>
                    <a:pt x="265" y="1884"/>
                    <a:pt x="361" y="2004"/>
                  </a:cubicBezTo>
                  <a:cubicBezTo>
                    <a:pt x="409" y="2076"/>
                    <a:pt x="433" y="2148"/>
                    <a:pt x="481" y="2244"/>
                  </a:cubicBezTo>
                  <a:cubicBezTo>
                    <a:pt x="553" y="2364"/>
                    <a:pt x="625" y="2532"/>
                    <a:pt x="745" y="2604"/>
                  </a:cubicBezTo>
                  <a:cubicBezTo>
                    <a:pt x="813" y="2649"/>
                    <a:pt x="891" y="2673"/>
                    <a:pt x="971" y="2673"/>
                  </a:cubicBezTo>
                  <a:cubicBezTo>
                    <a:pt x="1059" y="2673"/>
                    <a:pt x="1149" y="2643"/>
                    <a:pt x="1225" y="2580"/>
                  </a:cubicBezTo>
                  <a:cubicBezTo>
                    <a:pt x="1321" y="2484"/>
                    <a:pt x="1345" y="2340"/>
                    <a:pt x="1369" y="2196"/>
                  </a:cubicBezTo>
                  <a:cubicBezTo>
                    <a:pt x="1465" y="1692"/>
                    <a:pt x="1393" y="1140"/>
                    <a:pt x="1129" y="708"/>
                  </a:cubicBezTo>
                  <a:cubicBezTo>
                    <a:pt x="1009" y="492"/>
                    <a:pt x="841" y="204"/>
                    <a:pt x="577" y="180"/>
                  </a:cubicBezTo>
                  <a:cubicBezTo>
                    <a:pt x="544" y="61"/>
                    <a:pt x="429"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4"/>
            <p:cNvSpPr/>
            <p:nvPr/>
          </p:nvSpPr>
          <p:spPr>
            <a:xfrm>
              <a:off x="3158625" y="3070875"/>
              <a:ext cx="33025" cy="42250"/>
            </a:xfrm>
            <a:custGeom>
              <a:avLst/>
              <a:gdLst/>
              <a:ahLst/>
              <a:cxnLst/>
              <a:rect l="l" t="t" r="r" b="b"/>
              <a:pathLst>
                <a:path w="1321" h="1690" extrusionOk="0">
                  <a:moveTo>
                    <a:pt x="579" y="0"/>
                  </a:moveTo>
                  <a:cubicBezTo>
                    <a:pt x="506" y="0"/>
                    <a:pt x="435" y="31"/>
                    <a:pt x="384" y="81"/>
                  </a:cubicBezTo>
                  <a:cubicBezTo>
                    <a:pt x="0" y="417"/>
                    <a:pt x="192" y="993"/>
                    <a:pt x="408" y="1353"/>
                  </a:cubicBezTo>
                  <a:cubicBezTo>
                    <a:pt x="480" y="1473"/>
                    <a:pt x="576" y="1594"/>
                    <a:pt x="696" y="1642"/>
                  </a:cubicBezTo>
                  <a:cubicBezTo>
                    <a:pt x="760" y="1674"/>
                    <a:pt x="827" y="1690"/>
                    <a:pt x="893" y="1690"/>
                  </a:cubicBezTo>
                  <a:cubicBezTo>
                    <a:pt x="1024" y="1690"/>
                    <a:pt x="1152" y="1626"/>
                    <a:pt x="1248" y="1498"/>
                  </a:cubicBezTo>
                  <a:cubicBezTo>
                    <a:pt x="1320" y="1377"/>
                    <a:pt x="1320" y="1257"/>
                    <a:pt x="1320" y="1113"/>
                  </a:cubicBezTo>
                  <a:cubicBezTo>
                    <a:pt x="1320" y="993"/>
                    <a:pt x="1320" y="873"/>
                    <a:pt x="1272" y="777"/>
                  </a:cubicBezTo>
                  <a:cubicBezTo>
                    <a:pt x="1200" y="513"/>
                    <a:pt x="1032" y="297"/>
                    <a:pt x="816" y="153"/>
                  </a:cubicBezTo>
                  <a:cubicBezTo>
                    <a:pt x="792" y="129"/>
                    <a:pt x="792" y="105"/>
                    <a:pt x="768" y="81"/>
                  </a:cubicBezTo>
                  <a:cubicBezTo>
                    <a:pt x="712" y="25"/>
                    <a:pt x="644" y="0"/>
                    <a:pt x="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4"/>
            <p:cNvSpPr/>
            <p:nvPr/>
          </p:nvSpPr>
          <p:spPr>
            <a:xfrm>
              <a:off x="3201225" y="3054925"/>
              <a:ext cx="27025" cy="42900"/>
            </a:xfrm>
            <a:custGeom>
              <a:avLst/>
              <a:gdLst/>
              <a:ahLst/>
              <a:cxnLst/>
              <a:rect l="l" t="t" r="r" b="b"/>
              <a:pathLst>
                <a:path w="1081" h="1716" extrusionOk="0">
                  <a:moveTo>
                    <a:pt x="423" y="0"/>
                  </a:moveTo>
                  <a:cubicBezTo>
                    <a:pt x="323" y="0"/>
                    <a:pt x="218" y="37"/>
                    <a:pt x="168" y="119"/>
                  </a:cubicBezTo>
                  <a:cubicBezTo>
                    <a:pt x="48" y="359"/>
                    <a:pt x="0" y="623"/>
                    <a:pt x="24" y="887"/>
                  </a:cubicBezTo>
                  <a:cubicBezTo>
                    <a:pt x="48" y="1031"/>
                    <a:pt x="96" y="1175"/>
                    <a:pt x="144" y="1295"/>
                  </a:cubicBezTo>
                  <a:cubicBezTo>
                    <a:pt x="192" y="1415"/>
                    <a:pt x="264" y="1535"/>
                    <a:pt x="360" y="1607"/>
                  </a:cubicBezTo>
                  <a:cubicBezTo>
                    <a:pt x="444" y="1679"/>
                    <a:pt x="541" y="1715"/>
                    <a:pt x="637" y="1715"/>
                  </a:cubicBezTo>
                  <a:cubicBezTo>
                    <a:pt x="733" y="1715"/>
                    <a:pt x="829" y="1679"/>
                    <a:pt x="913" y="1607"/>
                  </a:cubicBezTo>
                  <a:cubicBezTo>
                    <a:pt x="1009" y="1487"/>
                    <a:pt x="1057" y="1343"/>
                    <a:pt x="1057" y="1175"/>
                  </a:cubicBezTo>
                  <a:cubicBezTo>
                    <a:pt x="1081" y="935"/>
                    <a:pt x="1009" y="647"/>
                    <a:pt x="865" y="431"/>
                  </a:cubicBezTo>
                  <a:cubicBezTo>
                    <a:pt x="817" y="359"/>
                    <a:pt x="745" y="263"/>
                    <a:pt x="673" y="215"/>
                  </a:cubicBezTo>
                  <a:cubicBezTo>
                    <a:pt x="673" y="143"/>
                    <a:pt x="625" y="71"/>
                    <a:pt x="553" y="23"/>
                  </a:cubicBezTo>
                  <a:cubicBezTo>
                    <a:pt x="515" y="8"/>
                    <a:pt x="469"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4"/>
            <p:cNvSpPr/>
            <p:nvPr/>
          </p:nvSpPr>
          <p:spPr>
            <a:xfrm>
              <a:off x="3235425" y="3014100"/>
              <a:ext cx="37825" cy="68475"/>
            </a:xfrm>
            <a:custGeom>
              <a:avLst/>
              <a:gdLst/>
              <a:ahLst/>
              <a:cxnLst/>
              <a:rect l="l" t="t" r="r" b="b"/>
              <a:pathLst>
                <a:path w="1513" h="2739" extrusionOk="0">
                  <a:moveTo>
                    <a:pt x="505" y="0"/>
                  </a:moveTo>
                  <a:cubicBezTo>
                    <a:pt x="337" y="0"/>
                    <a:pt x="241" y="120"/>
                    <a:pt x="241" y="264"/>
                  </a:cubicBezTo>
                  <a:cubicBezTo>
                    <a:pt x="217" y="264"/>
                    <a:pt x="217" y="288"/>
                    <a:pt x="217" y="336"/>
                  </a:cubicBezTo>
                  <a:cubicBezTo>
                    <a:pt x="193" y="384"/>
                    <a:pt x="169" y="432"/>
                    <a:pt x="169" y="480"/>
                  </a:cubicBezTo>
                  <a:cubicBezTo>
                    <a:pt x="73" y="696"/>
                    <a:pt x="25" y="960"/>
                    <a:pt x="25" y="1128"/>
                  </a:cubicBezTo>
                  <a:cubicBezTo>
                    <a:pt x="1" y="1344"/>
                    <a:pt x="49" y="1536"/>
                    <a:pt x="73" y="1728"/>
                  </a:cubicBezTo>
                  <a:cubicBezTo>
                    <a:pt x="121" y="1920"/>
                    <a:pt x="145" y="2112"/>
                    <a:pt x="217" y="2256"/>
                  </a:cubicBezTo>
                  <a:cubicBezTo>
                    <a:pt x="289" y="2424"/>
                    <a:pt x="409" y="2568"/>
                    <a:pt x="553" y="2640"/>
                  </a:cubicBezTo>
                  <a:cubicBezTo>
                    <a:pt x="625" y="2664"/>
                    <a:pt x="673" y="2688"/>
                    <a:pt x="745" y="2688"/>
                  </a:cubicBezTo>
                  <a:cubicBezTo>
                    <a:pt x="819" y="2718"/>
                    <a:pt x="893" y="2739"/>
                    <a:pt x="973" y="2739"/>
                  </a:cubicBezTo>
                  <a:cubicBezTo>
                    <a:pt x="1022" y="2739"/>
                    <a:pt x="1074" y="2731"/>
                    <a:pt x="1129" y="2712"/>
                  </a:cubicBezTo>
                  <a:cubicBezTo>
                    <a:pt x="1345" y="2616"/>
                    <a:pt x="1393" y="2400"/>
                    <a:pt x="1441" y="2184"/>
                  </a:cubicBezTo>
                  <a:cubicBezTo>
                    <a:pt x="1513" y="1776"/>
                    <a:pt x="1489" y="1368"/>
                    <a:pt x="1393" y="984"/>
                  </a:cubicBezTo>
                  <a:cubicBezTo>
                    <a:pt x="1297" y="648"/>
                    <a:pt x="1105" y="240"/>
                    <a:pt x="745" y="168"/>
                  </a:cubicBezTo>
                  <a:cubicBezTo>
                    <a:pt x="721" y="72"/>
                    <a:pt x="649"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4"/>
            <p:cNvSpPr/>
            <p:nvPr/>
          </p:nvSpPr>
          <p:spPr>
            <a:xfrm>
              <a:off x="3261825" y="3162575"/>
              <a:ext cx="33025" cy="53225"/>
            </a:xfrm>
            <a:custGeom>
              <a:avLst/>
              <a:gdLst/>
              <a:ahLst/>
              <a:cxnLst/>
              <a:rect l="l" t="t" r="r" b="b"/>
              <a:pathLst>
                <a:path w="1321" h="2129" extrusionOk="0">
                  <a:moveTo>
                    <a:pt x="362" y="1"/>
                  </a:moveTo>
                  <a:cubicBezTo>
                    <a:pt x="277" y="1"/>
                    <a:pt x="197" y="43"/>
                    <a:pt x="145" y="134"/>
                  </a:cubicBezTo>
                  <a:cubicBezTo>
                    <a:pt x="1" y="350"/>
                    <a:pt x="1" y="638"/>
                    <a:pt x="49" y="878"/>
                  </a:cubicBezTo>
                  <a:cubicBezTo>
                    <a:pt x="73" y="1022"/>
                    <a:pt x="121" y="1166"/>
                    <a:pt x="169" y="1286"/>
                  </a:cubicBezTo>
                  <a:cubicBezTo>
                    <a:pt x="265" y="1574"/>
                    <a:pt x="433" y="1838"/>
                    <a:pt x="649" y="2054"/>
                  </a:cubicBezTo>
                  <a:cubicBezTo>
                    <a:pt x="700" y="2105"/>
                    <a:pt x="766" y="2129"/>
                    <a:pt x="832" y="2129"/>
                  </a:cubicBezTo>
                  <a:cubicBezTo>
                    <a:pt x="953" y="2129"/>
                    <a:pt x="1074" y="2049"/>
                    <a:pt x="1105" y="1910"/>
                  </a:cubicBezTo>
                  <a:cubicBezTo>
                    <a:pt x="1153" y="1814"/>
                    <a:pt x="1177" y="1718"/>
                    <a:pt x="1177" y="1598"/>
                  </a:cubicBezTo>
                  <a:cubicBezTo>
                    <a:pt x="1321" y="1430"/>
                    <a:pt x="1297" y="1166"/>
                    <a:pt x="1129" y="1022"/>
                  </a:cubicBezTo>
                  <a:cubicBezTo>
                    <a:pt x="1057" y="662"/>
                    <a:pt x="865" y="326"/>
                    <a:pt x="577" y="86"/>
                  </a:cubicBezTo>
                  <a:cubicBezTo>
                    <a:pt x="511" y="31"/>
                    <a:pt x="43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4"/>
            <p:cNvSpPr/>
            <p:nvPr/>
          </p:nvSpPr>
          <p:spPr>
            <a:xfrm>
              <a:off x="3660875" y="2926450"/>
              <a:ext cx="46825" cy="67550"/>
            </a:xfrm>
            <a:custGeom>
              <a:avLst/>
              <a:gdLst/>
              <a:ahLst/>
              <a:cxnLst/>
              <a:rect l="l" t="t" r="r" b="b"/>
              <a:pathLst>
                <a:path w="1873" h="2702" extrusionOk="0">
                  <a:moveTo>
                    <a:pt x="1191" y="0"/>
                  </a:moveTo>
                  <a:cubicBezTo>
                    <a:pt x="1108" y="0"/>
                    <a:pt x="1022" y="29"/>
                    <a:pt x="936" y="98"/>
                  </a:cubicBezTo>
                  <a:cubicBezTo>
                    <a:pt x="792" y="194"/>
                    <a:pt x="696" y="362"/>
                    <a:pt x="624" y="506"/>
                  </a:cubicBezTo>
                  <a:cubicBezTo>
                    <a:pt x="528" y="650"/>
                    <a:pt x="456" y="794"/>
                    <a:pt x="384" y="938"/>
                  </a:cubicBezTo>
                  <a:cubicBezTo>
                    <a:pt x="312" y="1106"/>
                    <a:pt x="264" y="1274"/>
                    <a:pt x="192" y="1442"/>
                  </a:cubicBezTo>
                  <a:cubicBezTo>
                    <a:pt x="144" y="1610"/>
                    <a:pt x="96" y="1778"/>
                    <a:pt x="96" y="1970"/>
                  </a:cubicBezTo>
                  <a:cubicBezTo>
                    <a:pt x="96" y="1994"/>
                    <a:pt x="96" y="2018"/>
                    <a:pt x="120" y="2066"/>
                  </a:cubicBezTo>
                  <a:cubicBezTo>
                    <a:pt x="96" y="2138"/>
                    <a:pt x="48" y="2234"/>
                    <a:pt x="48" y="2306"/>
                  </a:cubicBezTo>
                  <a:cubicBezTo>
                    <a:pt x="0" y="2426"/>
                    <a:pt x="48" y="2570"/>
                    <a:pt x="168" y="2618"/>
                  </a:cubicBezTo>
                  <a:cubicBezTo>
                    <a:pt x="282" y="2675"/>
                    <a:pt x="402" y="2702"/>
                    <a:pt x="519" y="2702"/>
                  </a:cubicBezTo>
                  <a:cubicBezTo>
                    <a:pt x="748" y="2702"/>
                    <a:pt x="970" y="2601"/>
                    <a:pt x="1129" y="2426"/>
                  </a:cubicBezTo>
                  <a:cubicBezTo>
                    <a:pt x="1369" y="2186"/>
                    <a:pt x="1513" y="1850"/>
                    <a:pt x="1657" y="1562"/>
                  </a:cubicBezTo>
                  <a:cubicBezTo>
                    <a:pt x="1801" y="1250"/>
                    <a:pt x="1873" y="890"/>
                    <a:pt x="1777" y="554"/>
                  </a:cubicBezTo>
                  <a:cubicBezTo>
                    <a:pt x="1685" y="298"/>
                    <a:pt x="1454" y="0"/>
                    <a:pt x="1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4"/>
            <p:cNvSpPr/>
            <p:nvPr/>
          </p:nvSpPr>
          <p:spPr>
            <a:xfrm>
              <a:off x="3705275" y="2950850"/>
              <a:ext cx="38425" cy="63275"/>
            </a:xfrm>
            <a:custGeom>
              <a:avLst/>
              <a:gdLst/>
              <a:ahLst/>
              <a:cxnLst/>
              <a:rect l="l" t="t" r="r" b="b"/>
              <a:pathLst>
                <a:path w="1537" h="2531" extrusionOk="0">
                  <a:moveTo>
                    <a:pt x="1125" y="1"/>
                  </a:moveTo>
                  <a:cubicBezTo>
                    <a:pt x="1048" y="1"/>
                    <a:pt x="967" y="28"/>
                    <a:pt x="913" y="82"/>
                  </a:cubicBezTo>
                  <a:cubicBezTo>
                    <a:pt x="697" y="322"/>
                    <a:pt x="505" y="586"/>
                    <a:pt x="385" y="898"/>
                  </a:cubicBezTo>
                  <a:cubicBezTo>
                    <a:pt x="337" y="994"/>
                    <a:pt x="289" y="1066"/>
                    <a:pt x="265" y="1138"/>
                  </a:cubicBezTo>
                  <a:cubicBezTo>
                    <a:pt x="193" y="1306"/>
                    <a:pt x="145" y="1474"/>
                    <a:pt x="97" y="1642"/>
                  </a:cubicBezTo>
                  <a:cubicBezTo>
                    <a:pt x="49" y="1810"/>
                    <a:pt x="1" y="1978"/>
                    <a:pt x="25" y="2146"/>
                  </a:cubicBezTo>
                  <a:cubicBezTo>
                    <a:pt x="49" y="2362"/>
                    <a:pt x="217" y="2530"/>
                    <a:pt x="457" y="2530"/>
                  </a:cubicBezTo>
                  <a:cubicBezTo>
                    <a:pt x="625" y="2530"/>
                    <a:pt x="793" y="2386"/>
                    <a:pt x="889" y="2242"/>
                  </a:cubicBezTo>
                  <a:cubicBezTo>
                    <a:pt x="985" y="2122"/>
                    <a:pt x="1081" y="1978"/>
                    <a:pt x="1153" y="1834"/>
                  </a:cubicBezTo>
                  <a:cubicBezTo>
                    <a:pt x="1249" y="1666"/>
                    <a:pt x="1321" y="1498"/>
                    <a:pt x="1369" y="1330"/>
                  </a:cubicBezTo>
                  <a:cubicBezTo>
                    <a:pt x="1489" y="970"/>
                    <a:pt x="1537" y="562"/>
                    <a:pt x="1393" y="202"/>
                  </a:cubicBezTo>
                  <a:cubicBezTo>
                    <a:pt x="1345" y="106"/>
                    <a:pt x="1297" y="34"/>
                    <a:pt x="1201" y="10"/>
                  </a:cubicBezTo>
                  <a:cubicBezTo>
                    <a:pt x="1177" y="4"/>
                    <a:pt x="1151"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4"/>
            <p:cNvSpPr/>
            <p:nvPr/>
          </p:nvSpPr>
          <p:spPr>
            <a:xfrm>
              <a:off x="3743225" y="2966125"/>
              <a:ext cx="26875" cy="55000"/>
            </a:xfrm>
            <a:custGeom>
              <a:avLst/>
              <a:gdLst/>
              <a:ahLst/>
              <a:cxnLst/>
              <a:rect l="l" t="t" r="r" b="b"/>
              <a:pathLst>
                <a:path w="1075" h="2200" extrusionOk="0">
                  <a:moveTo>
                    <a:pt x="735" y="0"/>
                  </a:moveTo>
                  <a:cubicBezTo>
                    <a:pt x="634" y="0"/>
                    <a:pt x="525" y="43"/>
                    <a:pt x="475" y="143"/>
                  </a:cubicBezTo>
                  <a:cubicBezTo>
                    <a:pt x="451" y="191"/>
                    <a:pt x="451" y="239"/>
                    <a:pt x="427" y="287"/>
                  </a:cubicBezTo>
                  <a:cubicBezTo>
                    <a:pt x="403" y="311"/>
                    <a:pt x="379" y="359"/>
                    <a:pt x="379" y="383"/>
                  </a:cubicBezTo>
                  <a:cubicBezTo>
                    <a:pt x="187" y="887"/>
                    <a:pt x="67" y="1391"/>
                    <a:pt x="19" y="1919"/>
                  </a:cubicBezTo>
                  <a:cubicBezTo>
                    <a:pt x="0" y="2066"/>
                    <a:pt x="165" y="2199"/>
                    <a:pt x="319" y="2199"/>
                  </a:cubicBezTo>
                  <a:cubicBezTo>
                    <a:pt x="366" y="2199"/>
                    <a:pt x="412" y="2187"/>
                    <a:pt x="451" y="2159"/>
                  </a:cubicBezTo>
                  <a:cubicBezTo>
                    <a:pt x="715" y="1943"/>
                    <a:pt x="931" y="1655"/>
                    <a:pt x="1003" y="1319"/>
                  </a:cubicBezTo>
                  <a:cubicBezTo>
                    <a:pt x="1075" y="1031"/>
                    <a:pt x="1051" y="719"/>
                    <a:pt x="955" y="455"/>
                  </a:cubicBezTo>
                  <a:cubicBezTo>
                    <a:pt x="955" y="431"/>
                    <a:pt x="955" y="431"/>
                    <a:pt x="955" y="407"/>
                  </a:cubicBezTo>
                  <a:cubicBezTo>
                    <a:pt x="1027" y="287"/>
                    <a:pt x="1003" y="119"/>
                    <a:pt x="859" y="23"/>
                  </a:cubicBezTo>
                  <a:cubicBezTo>
                    <a:pt x="822" y="8"/>
                    <a:pt x="780" y="0"/>
                    <a:pt x="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4"/>
            <p:cNvSpPr/>
            <p:nvPr/>
          </p:nvSpPr>
          <p:spPr>
            <a:xfrm>
              <a:off x="3707675" y="2857775"/>
              <a:ext cx="43825" cy="51925"/>
            </a:xfrm>
            <a:custGeom>
              <a:avLst/>
              <a:gdLst/>
              <a:ahLst/>
              <a:cxnLst/>
              <a:rect l="l" t="t" r="r" b="b"/>
              <a:pathLst>
                <a:path w="1753" h="2077" extrusionOk="0">
                  <a:moveTo>
                    <a:pt x="1237" y="1"/>
                  </a:moveTo>
                  <a:cubicBezTo>
                    <a:pt x="1159" y="1"/>
                    <a:pt x="1081" y="25"/>
                    <a:pt x="1009" y="61"/>
                  </a:cubicBezTo>
                  <a:cubicBezTo>
                    <a:pt x="913" y="61"/>
                    <a:pt x="841" y="85"/>
                    <a:pt x="769" y="157"/>
                  </a:cubicBezTo>
                  <a:cubicBezTo>
                    <a:pt x="577" y="325"/>
                    <a:pt x="433" y="541"/>
                    <a:pt x="313" y="757"/>
                  </a:cubicBezTo>
                  <a:cubicBezTo>
                    <a:pt x="241" y="877"/>
                    <a:pt x="193" y="997"/>
                    <a:pt x="121" y="1117"/>
                  </a:cubicBezTo>
                  <a:cubicBezTo>
                    <a:pt x="97" y="1237"/>
                    <a:pt x="49" y="1357"/>
                    <a:pt x="25" y="1477"/>
                  </a:cubicBezTo>
                  <a:cubicBezTo>
                    <a:pt x="1" y="1645"/>
                    <a:pt x="25" y="1813"/>
                    <a:pt x="169" y="1933"/>
                  </a:cubicBezTo>
                  <a:cubicBezTo>
                    <a:pt x="265" y="2029"/>
                    <a:pt x="409" y="2077"/>
                    <a:pt x="553" y="2077"/>
                  </a:cubicBezTo>
                  <a:cubicBezTo>
                    <a:pt x="841" y="2077"/>
                    <a:pt x="1057" y="1861"/>
                    <a:pt x="1201" y="1621"/>
                  </a:cubicBezTo>
                  <a:cubicBezTo>
                    <a:pt x="1321" y="1381"/>
                    <a:pt x="1441" y="1141"/>
                    <a:pt x="1537" y="901"/>
                  </a:cubicBezTo>
                  <a:cubicBezTo>
                    <a:pt x="1657" y="613"/>
                    <a:pt x="1753" y="277"/>
                    <a:pt x="1465" y="85"/>
                  </a:cubicBezTo>
                  <a:cubicBezTo>
                    <a:pt x="1393" y="25"/>
                    <a:pt x="1315" y="1"/>
                    <a:pt x="1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4"/>
            <p:cNvSpPr/>
            <p:nvPr/>
          </p:nvSpPr>
          <p:spPr>
            <a:xfrm>
              <a:off x="3737075" y="2877875"/>
              <a:ext cx="36625" cy="46575"/>
            </a:xfrm>
            <a:custGeom>
              <a:avLst/>
              <a:gdLst/>
              <a:ahLst/>
              <a:cxnLst/>
              <a:rect l="l" t="t" r="r" b="b"/>
              <a:pathLst>
                <a:path w="1465" h="1863" extrusionOk="0">
                  <a:moveTo>
                    <a:pt x="1179" y="1"/>
                  </a:moveTo>
                  <a:cubicBezTo>
                    <a:pt x="1102" y="1"/>
                    <a:pt x="1033" y="33"/>
                    <a:pt x="985" y="97"/>
                  </a:cubicBezTo>
                  <a:cubicBezTo>
                    <a:pt x="961" y="121"/>
                    <a:pt x="937" y="145"/>
                    <a:pt x="913" y="169"/>
                  </a:cubicBezTo>
                  <a:cubicBezTo>
                    <a:pt x="895" y="163"/>
                    <a:pt x="875" y="160"/>
                    <a:pt x="855" y="160"/>
                  </a:cubicBezTo>
                  <a:cubicBezTo>
                    <a:pt x="796" y="160"/>
                    <a:pt x="733" y="187"/>
                    <a:pt x="697" y="241"/>
                  </a:cubicBezTo>
                  <a:cubicBezTo>
                    <a:pt x="529" y="433"/>
                    <a:pt x="409" y="625"/>
                    <a:pt x="289" y="841"/>
                  </a:cubicBezTo>
                  <a:cubicBezTo>
                    <a:pt x="241" y="937"/>
                    <a:pt x="169" y="1057"/>
                    <a:pt x="145" y="1153"/>
                  </a:cubicBezTo>
                  <a:cubicBezTo>
                    <a:pt x="73" y="1321"/>
                    <a:pt x="1" y="1489"/>
                    <a:pt x="97" y="1681"/>
                  </a:cubicBezTo>
                  <a:cubicBezTo>
                    <a:pt x="173" y="1811"/>
                    <a:pt x="292" y="1863"/>
                    <a:pt x="421" y="1863"/>
                  </a:cubicBezTo>
                  <a:cubicBezTo>
                    <a:pt x="577" y="1863"/>
                    <a:pt x="746" y="1786"/>
                    <a:pt x="865" y="1681"/>
                  </a:cubicBezTo>
                  <a:cubicBezTo>
                    <a:pt x="937" y="1585"/>
                    <a:pt x="1009" y="1489"/>
                    <a:pt x="1081" y="1369"/>
                  </a:cubicBezTo>
                  <a:cubicBezTo>
                    <a:pt x="1153" y="1297"/>
                    <a:pt x="1201" y="1201"/>
                    <a:pt x="1249" y="1105"/>
                  </a:cubicBezTo>
                  <a:cubicBezTo>
                    <a:pt x="1369" y="841"/>
                    <a:pt x="1441" y="577"/>
                    <a:pt x="1465" y="289"/>
                  </a:cubicBezTo>
                  <a:cubicBezTo>
                    <a:pt x="1465" y="169"/>
                    <a:pt x="1369" y="73"/>
                    <a:pt x="1297" y="25"/>
                  </a:cubicBezTo>
                  <a:cubicBezTo>
                    <a:pt x="1257" y="9"/>
                    <a:pt x="1217"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4"/>
            <p:cNvSpPr/>
            <p:nvPr/>
          </p:nvSpPr>
          <p:spPr>
            <a:xfrm>
              <a:off x="3736475" y="2793925"/>
              <a:ext cx="39025" cy="50250"/>
            </a:xfrm>
            <a:custGeom>
              <a:avLst/>
              <a:gdLst/>
              <a:ahLst/>
              <a:cxnLst/>
              <a:rect l="l" t="t" r="r" b="b"/>
              <a:pathLst>
                <a:path w="1561" h="2010" extrusionOk="0">
                  <a:moveTo>
                    <a:pt x="1277" y="1"/>
                  </a:moveTo>
                  <a:cubicBezTo>
                    <a:pt x="1225" y="1"/>
                    <a:pt x="1172" y="14"/>
                    <a:pt x="1129" y="46"/>
                  </a:cubicBezTo>
                  <a:cubicBezTo>
                    <a:pt x="1081" y="70"/>
                    <a:pt x="1033" y="118"/>
                    <a:pt x="985" y="166"/>
                  </a:cubicBezTo>
                  <a:cubicBezTo>
                    <a:pt x="937" y="166"/>
                    <a:pt x="889" y="166"/>
                    <a:pt x="841" y="190"/>
                  </a:cubicBezTo>
                  <a:cubicBezTo>
                    <a:pt x="601" y="334"/>
                    <a:pt x="409" y="526"/>
                    <a:pt x="265" y="766"/>
                  </a:cubicBezTo>
                  <a:cubicBezTo>
                    <a:pt x="121" y="982"/>
                    <a:pt x="1" y="1246"/>
                    <a:pt x="1" y="1510"/>
                  </a:cubicBezTo>
                  <a:cubicBezTo>
                    <a:pt x="1" y="1654"/>
                    <a:pt x="49" y="1798"/>
                    <a:pt x="169" y="1894"/>
                  </a:cubicBezTo>
                  <a:cubicBezTo>
                    <a:pt x="248" y="1974"/>
                    <a:pt x="349" y="2009"/>
                    <a:pt x="452" y="2009"/>
                  </a:cubicBezTo>
                  <a:cubicBezTo>
                    <a:pt x="536" y="2009"/>
                    <a:pt x="621" y="1986"/>
                    <a:pt x="697" y="1942"/>
                  </a:cubicBezTo>
                  <a:cubicBezTo>
                    <a:pt x="793" y="1870"/>
                    <a:pt x="889" y="1774"/>
                    <a:pt x="961" y="1678"/>
                  </a:cubicBezTo>
                  <a:cubicBezTo>
                    <a:pt x="1033" y="1630"/>
                    <a:pt x="1105" y="1558"/>
                    <a:pt x="1153" y="1462"/>
                  </a:cubicBezTo>
                  <a:cubicBezTo>
                    <a:pt x="1177" y="1414"/>
                    <a:pt x="1177" y="1390"/>
                    <a:pt x="1177" y="1342"/>
                  </a:cubicBezTo>
                  <a:cubicBezTo>
                    <a:pt x="1201" y="1294"/>
                    <a:pt x="1225" y="1270"/>
                    <a:pt x="1249" y="1246"/>
                  </a:cubicBezTo>
                  <a:cubicBezTo>
                    <a:pt x="1393" y="958"/>
                    <a:pt x="1489" y="670"/>
                    <a:pt x="1537" y="358"/>
                  </a:cubicBezTo>
                  <a:cubicBezTo>
                    <a:pt x="1561" y="238"/>
                    <a:pt x="1537" y="142"/>
                    <a:pt x="1441" y="46"/>
                  </a:cubicBezTo>
                  <a:cubicBezTo>
                    <a:pt x="1401" y="2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4"/>
            <p:cNvSpPr/>
            <p:nvPr/>
          </p:nvSpPr>
          <p:spPr>
            <a:xfrm>
              <a:off x="3775475" y="2818250"/>
              <a:ext cx="28225" cy="41500"/>
            </a:xfrm>
            <a:custGeom>
              <a:avLst/>
              <a:gdLst/>
              <a:ahLst/>
              <a:cxnLst/>
              <a:rect l="l" t="t" r="r" b="b"/>
              <a:pathLst>
                <a:path w="1129" h="1660" extrusionOk="0">
                  <a:moveTo>
                    <a:pt x="773" y="0"/>
                  </a:moveTo>
                  <a:cubicBezTo>
                    <a:pt x="708" y="0"/>
                    <a:pt x="646" y="25"/>
                    <a:pt x="601" y="81"/>
                  </a:cubicBezTo>
                  <a:cubicBezTo>
                    <a:pt x="433" y="225"/>
                    <a:pt x="313" y="417"/>
                    <a:pt x="217" y="609"/>
                  </a:cubicBezTo>
                  <a:cubicBezTo>
                    <a:pt x="169" y="705"/>
                    <a:pt x="121" y="825"/>
                    <a:pt x="73" y="921"/>
                  </a:cubicBezTo>
                  <a:cubicBezTo>
                    <a:pt x="49" y="1041"/>
                    <a:pt x="25" y="1137"/>
                    <a:pt x="49" y="1233"/>
                  </a:cubicBezTo>
                  <a:cubicBezTo>
                    <a:pt x="49" y="1233"/>
                    <a:pt x="49" y="1257"/>
                    <a:pt x="49" y="1257"/>
                  </a:cubicBezTo>
                  <a:cubicBezTo>
                    <a:pt x="49" y="1281"/>
                    <a:pt x="25" y="1281"/>
                    <a:pt x="25" y="1305"/>
                  </a:cubicBezTo>
                  <a:cubicBezTo>
                    <a:pt x="1" y="1449"/>
                    <a:pt x="73" y="1618"/>
                    <a:pt x="217" y="1642"/>
                  </a:cubicBezTo>
                  <a:cubicBezTo>
                    <a:pt x="241" y="1654"/>
                    <a:pt x="259" y="1660"/>
                    <a:pt x="277" y="1660"/>
                  </a:cubicBezTo>
                  <a:cubicBezTo>
                    <a:pt x="295" y="1660"/>
                    <a:pt x="313" y="1654"/>
                    <a:pt x="337" y="1642"/>
                  </a:cubicBezTo>
                  <a:cubicBezTo>
                    <a:pt x="374" y="1654"/>
                    <a:pt x="411" y="1660"/>
                    <a:pt x="448" y="1660"/>
                  </a:cubicBezTo>
                  <a:cubicBezTo>
                    <a:pt x="552" y="1660"/>
                    <a:pt x="650" y="1611"/>
                    <a:pt x="721" y="1521"/>
                  </a:cubicBezTo>
                  <a:cubicBezTo>
                    <a:pt x="817" y="1449"/>
                    <a:pt x="889" y="1353"/>
                    <a:pt x="937" y="1257"/>
                  </a:cubicBezTo>
                  <a:cubicBezTo>
                    <a:pt x="1009" y="1161"/>
                    <a:pt x="1057" y="1041"/>
                    <a:pt x="1081" y="945"/>
                  </a:cubicBezTo>
                  <a:cubicBezTo>
                    <a:pt x="1129" y="777"/>
                    <a:pt x="1105" y="585"/>
                    <a:pt x="1009" y="441"/>
                  </a:cubicBezTo>
                  <a:cubicBezTo>
                    <a:pt x="1081" y="321"/>
                    <a:pt x="1081" y="177"/>
                    <a:pt x="985" y="81"/>
                  </a:cubicBezTo>
                  <a:cubicBezTo>
                    <a:pt x="922" y="31"/>
                    <a:pt x="845" y="0"/>
                    <a:pt x="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4"/>
            <p:cNvSpPr/>
            <p:nvPr/>
          </p:nvSpPr>
          <p:spPr>
            <a:xfrm>
              <a:off x="3651875" y="3041825"/>
              <a:ext cx="49225" cy="58350"/>
            </a:xfrm>
            <a:custGeom>
              <a:avLst/>
              <a:gdLst/>
              <a:ahLst/>
              <a:cxnLst/>
              <a:rect l="l" t="t" r="r" b="b"/>
              <a:pathLst>
                <a:path w="1969" h="2334" extrusionOk="0">
                  <a:moveTo>
                    <a:pt x="1392" y="1"/>
                  </a:moveTo>
                  <a:cubicBezTo>
                    <a:pt x="1259" y="1"/>
                    <a:pt x="1139" y="50"/>
                    <a:pt x="1032" y="139"/>
                  </a:cubicBezTo>
                  <a:cubicBezTo>
                    <a:pt x="1008" y="91"/>
                    <a:pt x="960" y="67"/>
                    <a:pt x="888" y="43"/>
                  </a:cubicBezTo>
                  <a:cubicBezTo>
                    <a:pt x="870" y="40"/>
                    <a:pt x="852" y="39"/>
                    <a:pt x="834" y="39"/>
                  </a:cubicBezTo>
                  <a:cubicBezTo>
                    <a:pt x="709" y="39"/>
                    <a:pt x="594" y="110"/>
                    <a:pt x="552" y="235"/>
                  </a:cubicBezTo>
                  <a:cubicBezTo>
                    <a:pt x="456" y="595"/>
                    <a:pt x="336" y="955"/>
                    <a:pt x="240" y="1315"/>
                  </a:cubicBezTo>
                  <a:cubicBezTo>
                    <a:pt x="144" y="1603"/>
                    <a:pt x="0" y="2011"/>
                    <a:pt x="312" y="2251"/>
                  </a:cubicBezTo>
                  <a:cubicBezTo>
                    <a:pt x="387" y="2310"/>
                    <a:pt x="462" y="2333"/>
                    <a:pt x="535" y="2333"/>
                  </a:cubicBezTo>
                  <a:cubicBezTo>
                    <a:pt x="672" y="2333"/>
                    <a:pt x="803" y="2250"/>
                    <a:pt x="912" y="2155"/>
                  </a:cubicBezTo>
                  <a:cubicBezTo>
                    <a:pt x="1104" y="2083"/>
                    <a:pt x="1224" y="1915"/>
                    <a:pt x="1320" y="1771"/>
                  </a:cubicBezTo>
                  <a:cubicBezTo>
                    <a:pt x="1392" y="1651"/>
                    <a:pt x="1464" y="1507"/>
                    <a:pt x="1513" y="1387"/>
                  </a:cubicBezTo>
                  <a:cubicBezTo>
                    <a:pt x="1585" y="1243"/>
                    <a:pt x="1657" y="1123"/>
                    <a:pt x="1705" y="979"/>
                  </a:cubicBezTo>
                  <a:cubicBezTo>
                    <a:pt x="1825" y="691"/>
                    <a:pt x="1969" y="163"/>
                    <a:pt x="1537" y="19"/>
                  </a:cubicBezTo>
                  <a:cubicBezTo>
                    <a:pt x="1487" y="7"/>
                    <a:pt x="1439"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4"/>
            <p:cNvSpPr/>
            <p:nvPr/>
          </p:nvSpPr>
          <p:spPr>
            <a:xfrm>
              <a:off x="3695675" y="3060200"/>
              <a:ext cx="34225" cy="58800"/>
            </a:xfrm>
            <a:custGeom>
              <a:avLst/>
              <a:gdLst/>
              <a:ahLst/>
              <a:cxnLst/>
              <a:rect l="l" t="t" r="r" b="b"/>
              <a:pathLst>
                <a:path w="1369" h="2352" extrusionOk="0">
                  <a:moveTo>
                    <a:pt x="916" y="0"/>
                  </a:moveTo>
                  <a:cubicBezTo>
                    <a:pt x="844" y="0"/>
                    <a:pt x="773" y="24"/>
                    <a:pt x="721" y="76"/>
                  </a:cubicBezTo>
                  <a:cubicBezTo>
                    <a:pt x="505" y="316"/>
                    <a:pt x="337" y="604"/>
                    <a:pt x="289" y="940"/>
                  </a:cubicBezTo>
                  <a:cubicBezTo>
                    <a:pt x="145" y="1300"/>
                    <a:pt x="49" y="1684"/>
                    <a:pt x="25" y="2069"/>
                  </a:cubicBezTo>
                  <a:cubicBezTo>
                    <a:pt x="1" y="2189"/>
                    <a:pt x="97" y="2285"/>
                    <a:pt x="193" y="2333"/>
                  </a:cubicBezTo>
                  <a:cubicBezTo>
                    <a:pt x="219" y="2346"/>
                    <a:pt x="248" y="2352"/>
                    <a:pt x="278" y="2352"/>
                  </a:cubicBezTo>
                  <a:cubicBezTo>
                    <a:pt x="354" y="2352"/>
                    <a:pt x="435" y="2312"/>
                    <a:pt x="505" y="2261"/>
                  </a:cubicBezTo>
                  <a:cubicBezTo>
                    <a:pt x="1105" y="1780"/>
                    <a:pt x="1369" y="940"/>
                    <a:pt x="1201" y="196"/>
                  </a:cubicBezTo>
                  <a:cubicBezTo>
                    <a:pt x="1170" y="74"/>
                    <a:pt x="1042" y="0"/>
                    <a:pt x="9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4"/>
            <p:cNvSpPr/>
            <p:nvPr/>
          </p:nvSpPr>
          <p:spPr>
            <a:xfrm>
              <a:off x="3666275" y="3216300"/>
              <a:ext cx="39625" cy="63900"/>
            </a:xfrm>
            <a:custGeom>
              <a:avLst/>
              <a:gdLst/>
              <a:ahLst/>
              <a:cxnLst/>
              <a:rect l="l" t="t" r="r" b="b"/>
              <a:pathLst>
                <a:path w="1585" h="2556" extrusionOk="0">
                  <a:moveTo>
                    <a:pt x="961" y="1"/>
                  </a:moveTo>
                  <a:cubicBezTo>
                    <a:pt x="768" y="1"/>
                    <a:pt x="624" y="121"/>
                    <a:pt x="528" y="265"/>
                  </a:cubicBezTo>
                  <a:cubicBezTo>
                    <a:pt x="432" y="409"/>
                    <a:pt x="384" y="553"/>
                    <a:pt x="336" y="697"/>
                  </a:cubicBezTo>
                  <a:cubicBezTo>
                    <a:pt x="264" y="841"/>
                    <a:pt x="216" y="1009"/>
                    <a:pt x="168" y="1153"/>
                  </a:cubicBezTo>
                  <a:cubicBezTo>
                    <a:pt x="120" y="1297"/>
                    <a:pt x="96" y="1465"/>
                    <a:pt x="72" y="1609"/>
                  </a:cubicBezTo>
                  <a:cubicBezTo>
                    <a:pt x="24" y="1777"/>
                    <a:pt x="0" y="1945"/>
                    <a:pt x="0" y="2113"/>
                  </a:cubicBezTo>
                  <a:cubicBezTo>
                    <a:pt x="0" y="2305"/>
                    <a:pt x="120" y="2497"/>
                    <a:pt x="312" y="2545"/>
                  </a:cubicBezTo>
                  <a:cubicBezTo>
                    <a:pt x="334" y="2552"/>
                    <a:pt x="355" y="2555"/>
                    <a:pt x="376" y="2555"/>
                  </a:cubicBezTo>
                  <a:cubicBezTo>
                    <a:pt x="427" y="2555"/>
                    <a:pt x="478" y="2538"/>
                    <a:pt x="528" y="2521"/>
                  </a:cubicBezTo>
                  <a:cubicBezTo>
                    <a:pt x="572" y="2543"/>
                    <a:pt x="620" y="2555"/>
                    <a:pt x="670" y="2555"/>
                  </a:cubicBezTo>
                  <a:cubicBezTo>
                    <a:pt x="732" y="2555"/>
                    <a:pt x="798" y="2537"/>
                    <a:pt x="864" y="2497"/>
                  </a:cubicBezTo>
                  <a:cubicBezTo>
                    <a:pt x="1009" y="2425"/>
                    <a:pt x="1081" y="2257"/>
                    <a:pt x="1153" y="2113"/>
                  </a:cubicBezTo>
                  <a:cubicBezTo>
                    <a:pt x="1321" y="1825"/>
                    <a:pt x="1465" y="1537"/>
                    <a:pt x="1537" y="1225"/>
                  </a:cubicBezTo>
                  <a:cubicBezTo>
                    <a:pt x="1585" y="913"/>
                    <a:pt x="1585" y="553"/>
                    <a:pt x="1417" y="265"/>
                  </a:cubicBezTo>
                  <a:cubicBezTo>
                    <a:pt x="1321" y="121"/>
                    <a:pt x="1153" y="1"/>
                    <a:pt x="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4"/>
            <p:cNvSpPr/>
            <p:nvPr/>
          </p:nvSpPr>
          <p:spPr>
            <a:xfrm>
              <a:off x="3639875" y="3197400"/>
              <a:ext cx="25225" cy="39600"/>
            </a:xfrm>
            <a:custGeom>
              <a:avLst/>
              <a:gdLst/>
              <a:ahLst/>
              <a:cxnLst/>
              <a:rect l="l" t="t" r="r" b="b"/>
              <a:pathLst>
                <a:path w="1009" h="1584" extrusionOk="0">
                  <a:moveTo>
                    <a:pt x="646" y="0"/>
                  </a:moveTo>
                  <a:cubicBezTo>
                    <a:pt x="621" y="0"/>
                    <a:pt x="598" y="4"/>
                    <a:pt x="576" y="13"/>
                  </a:cubicBezTo>
                  <a:cubicBezTo>
                    <a:pt x="384" y="61"/>
                    <a:pt x="240" y="205"/>
                    <a:pt x="168" y="397"/>
                  </a:cubicBezTo>
                  <a:cubicBezTo>
                    <a:pt x="168" y="397"/>
                    <a:pt x="168" y="421"/>
                    <a:pt x="168" y="421"/>
                  </a:cubicBezTo>
                  <a:cubicBezTo>
                    <a:pt x="24" y="733"/>
                    <a:pt x="0" y="1069"/>
                    <a:pt x="72" y="1381"/>
                  </a:cubicBezTo>
                  <a:cubicBezTo>
                    <a:pt x="102" y="1514"/>
                    <a:pt x="222" y="1583"/>
                    <a:pt x="344" y="1583"/>
                  </a:cubicBezTo>
                  <a:cubicBezTo>
                    <a:pt x="420" y="1583"/>
                    <a:pt x="497" y="1556"/>
                    <a:pt x="552" y="1501"/>
                  </a:cubicBezTo>
                  <a:cubicBezTo>
                    <a:pt x="888" y="1165"/>
                    <a:pt x="1008" y="661"/>
                    <a:pt x="912" y="205"/>
                  </a:cubicBezTo>
                  <a:cubicBezTo>
                    <a:pt x="893" y="86"/>
                    <a:pt x="759" y="0"/>
                    <a:pt x="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4"/>
            <p:cNvSpPr/>
            <p:nvPr/>
          </p:nvSpPr>
          <p:spPr>
            <a:xfrm>
              <a:off x="2834575" y="3041450"/>
              <a:ext cx="37250" cy="52325"/>
            </a:xfrm>
            <a:custGeom>
              <a:avLst/>
              <a:gdLst/>
              <a:ahLst/>
              <a:cxnLst/>
              <a:rect l="l" t="t" r="r" b="b"/>
              <a:pathLst>
                <a:path w="1490" h="2093" extrusionOk="0">
                  <a:moveTo>
                    <a:pt x="319" y="1"/>
                  </a:moveTo>
                  <a:cubicBezTo>
                    <a:pt x="174" y="1"/>
                    <a:pt x="49" y="110"/>
                    <a:pt x="49" y="274"/>
                  </a:cubicBezTo>
                  <a:cubicBezTo>
                    <a:pt x="49" y="322"/>
                    <a:pt x="49" y="346"/>
                    <a:pt x="49" y="394"/>
                  </a:cubicBezTo>
                  <a:cubicBezTo>
                    <a:pt x="25" y="418"/>
                    <a:pt x="1" y="466"/>
                    <a:pt x="1" y="514"/>
                  </a:cubicBezTo>
                  <a:cubicBezTo>
                    <a:pt x="73" y="1162"/>
                    <a:pt x="409" y="1738"/>
                    <a:pt x="961" y="2050"/>
                  </a:cubicBezTo>
                  <a:cubicBezTo>
                    <a:pt x="1004" y="2079"/>
                    <a:pt x="1056" y="2093"/>
                    <a:pt x="1107" y="2093"/>
                  </a:cubicBezTo>
                  <a:cubicBezTo>
                    <a:pt x="1229" y="2093"/>
                    <a:pt x="1352" y="2017"/>
                    <a:pt x="1369" y="1882"/>
                  </a:cubicBezTo>
                  <a:cubicBezTo>
                    <a:pt x="1489" y="1162"/>
                    <a:pt x="1129" y="370"/>
                    <a:pt x="457" y="34"/>
                  </a:cubicBezTo>
                  <a:cubicBezTo>
                    <a:pt x="411" y="11"/>
                    <a:pt x="364"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4"/>
            <p:cNvSpPr/>
            <p:nvPr/>
          </p:nvSpPr>
          <p:spPr>
            <a:xfrm>
              <a:off x="2871800" y="3011400"/>
              <a:ext cx="33625" cy="47875"/>
            </a:xfrm>
            <a:custGeom>
              <a:avLst/>
              <a:gdLst/>
              <a:ahLst/>
              <a:cxnLst/>
              <a:rect l="l" t="t" r="r" b="b"/>
              <a:pathLst>
                <a:path w="1345" h="1915" extrusionOk="0">
                  <a:moveTo>
                    <a:pt x="429" y="0"/>
                  </a:moveTo>
                  <a:cubicBezTo>
                    <a:pt x="384" y="0"/>
                    <a:pt x="336" y="12"/>
                    <a:pt x="288" y="36"/>
                  </a:cubicBezTo>
                  <a:cubicBezTo>
                    <a:pt x="144" y="36"/>
                    <a:pt x="0" y="156"/>
                    <a:pt x="0" y="324"/>
                  </a:cubicBezTo>
                  <a:cubicBezTo>
                    <a:pt x="24" y="900"/>
                    <a:pt x="288" y="1452"/>
                    <a:pt x="744" y="1836"/>
                  </a:cubicBezTo>
                  <a:cubicBezTo>
                    <a:pt x="803" y="1875"/>
                    <a:pt x="878" y="1915"/>
                    <a:pt x="955" y="1915"/>
                  </a:cubicBezTo>
                  <a:cubicBezTo>
                    <a:pt x="973" y="1915"/>
                    <a:pt x="991" y="1913"/>
                    <a:pt x="1008" y="1908"/>
                  </a:cubicBezTo>
                  <a:cubicBezTo>
                    <a:pt x="1104" y="1860"/>
                    <a:pt x="1176" y="1788"/>
                    <a:pt x="1200" y="1692"/>
                  </a:cubicBezTo>
                  <a:cubicBezTo>
                    <a:pt x="1224" y="1644"/>
                    <a:pt x="1248" y="1596"/>
                    <a:pt x="1248" y="1524"/>
                  </a:cubicBezTo>
                  <a:cubicBezTo>
                    <a:pt x="1296" y="1476"/>
                    <a:pt x="1296" y="1428"/>
                    <a:pt x="1296" y="1380"/>
                  </a:cubicBezTo>
                  <a:cubicBezTo>
                    <a:pt x="1344" y="852"/>
                    <a:pt x="1032" y="276"/>
                    <a:pt x="552" y="36"/>
                  </a:cubicBezTo>
                  <a:cubicBezTo>
                    <a:pt x="516" y="12"/>
                    <a:pt x="474"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4"/>
            <p:cNvSpPr/>
            <p:nvPr/>
          </p:nvSpPr>
          <p:spPr>
            <a:xfrm>
              <a:off x="2907800" y="2977475"/>
              <a:ext cx="40225" cy="56450"/>
            </a:xfrm>
            <a:custGeom>
              <a:avLst/>
              <a:gdLst/>
              <a:ahLst/>
              <a:cxnLst/>
              <a:rect l="l" t="t" r="r" b="b"/>
              <a:pathLst>
                <a:path w="1609" h="2258" extrusionOk="0">
                  <a:moveTo>
                    <a:pt x="720" y="1"/>
                  </a:moveTo>
                  <a:cubicBezTo>
                    <a:pt x="624" y="1"/>
                    <a:pt x="528" y="25"/>
                    <a:pt x="432" y="73"/>
                  </a:cubicBezTo>
                  <a:cubicBezTo>
                    <a:pt x="384" y="49"/>
                    <a:pt x="336" y="49"/>
                    <a:pt x="312" y="49"/>
                  </a:cubicBezTo>
                  <a:cubicBezTo>
                    <a:pt x="144" y="49"/>
                    <a:pt x="24" y="169"/>
                    <a:pt x="24" y="313"/>
                  </a:cubicBezTo>
                  <a:cubicBezTo>
                    <a:pt x="0" y="793"/>
                    <a:pt x="120" y="1273"/>
                    <a:pt x="360" y="1657"/>
                  </a:cubicBezTo>
                  <a:cubicBezTo>
                    <a:pt x="480" y="1873"/>
                    <a:pt x="648" y="2113"/>
                    <a:pt x="864" y="2209"/>
                  </a:cubicBezTo>
                  <a:cubicBezTo>
                    <a:pt x="937" y="2243"/>
                    <a:pt x="1007" y="2258"/>
                    <a:pt x="1075" y="2258"/>
                  </a:cubicBezTo>
                  <a:cubicBezTo>
                    <a:pt x="1298" y="2258"/>
                    <a:pt x="1481" y="2089"/>
                    <a:pt x="1536" y="1849"/>
                  </a:cubicBezTo>
                  <a:cubicBezTo>
                    <a:pt x="1608" y="1633"/>
                    <a:pt x="1584" y="1369"/>
                    <a:pt x="1560" y="1129"/>
                  </a:cubicBezTo>
                  <a:cubicBezTo>
                    <a:pt x="1512" y="889"/>
                    <a:pt x="1416" y="649"/>
                    <a:pt x="1296" y="457"/>
                  </a:cubicBezTo>
                  <a:cubicBezTo>
                    <a:pt x="1176" y="241"/>
                    <a:pt x="984" y="25"/>
                    <a:pt x="7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4"/>
            <p:cNvSpPr/>
            <p:nvPr/>
          </p:nvSpPr>
          <p:spPr>
            <a:xfrm>
              <a:off x="2815375" y="2950975"/>
              <a:ext cx="19225" cy="34500"/>
            </a:xfrm>
            <a:custGeom>
              <a:avLst/>
              <a:gdLst/>
              <a:ahLst/>
              <a:cxnLst/>
              <a:rect l="l" t="t" r="r" b="b"/>
              <a:pathLst>
                <a:path w="769" h="1380" extrusionOk="0">
                  <a:moveTo>
                    <a:pt x="354" y="0"/>
                  </a:moveTo>
                  <a:cubicBezTo>
                    <a:pt x="230" y="0"/>
                    <a:pt x="115" y="71"/>
                    <a:pt x="73" y="197"/>
                  </a:cubicBezTo>
                  <a:cubicBezTo>
                    <a:pt x="1" y="557"/>
                    <a:pt x="25" y="917"/>
                    <a:pt x="193" y="1229"/>
                  </a:cubicBezTo>
                  <a:cubicBezTo>
                    <a:pt x="233" y="1329"/>
                    <a:pt x="323" y="1379"/>
                    <a:pt x="421" y="1379"/>
                  </a:cubicBezTo>
                  <a:cubicBezTo>
                    <a:pt x="441" y="1379"/>
                    <a:pt x="461" y="1377"/>
                    <a:pt x="481" y="1373"/>
                  </a:cubicBezTo>
                  <a:cubicBezTo>
                    <a:pt x="577" y="1349"/>
                    <a:pt x="673" y="1277"/>
                    <a:pt x="697" y="1181"/>
                  </a:cubicBezTo>
                  <a:cubicBezTo>
                    <a:pt x="745" y="1037"/>
                    <a:pt x="769" y="893"/>
                    <a:pt x="769" y="749"/>
                  </a:cubicBezTo>
                  <a:cubicBezTo>
                    <a:pt x="745" y="581"/>
                    <a:pt x="721" y="437"/>
                    <a:pt x="649" y="293"/>
                  </a:cubicBezTo>
                  <a:cubicBezTo>
                    <a:pt x="649" y="269"/>
                    <a:pt x="625" y="245"/>
                    <a:pt x="625" y="245"/>
                  </a:cubicBezTo>
                  <a:cubicBezTo>
                    <a:pt x="601" y="125"/>
                    <a:pt x="529" y="29"/>
                    <a:pt x="409" y="5"/>
                  </a:cubicBezTo>
                  <a:cubicBezTo>
                    <a:pt x="391" y="2"/>
                    <a:pt x="372"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4"/>
            <p:cNvSpPr/>
            <p:nvPr/>
          </p:nvSpPr>
          <p:spPr>
            <a:xfrm>
              <a:off x="2832175" y="2873500"/>
              <a:ext cx="40250" cy="72950"/>
            </a:xfrm>
            <a:custGeom>
              <a:avLst/>
              <a:gdLst/>
              <a:ahLst/>
              <a:cxnLst/>
              <a:rect l="l" t="t" r="r" b="b"/>
              <a:pathLst>
                <a:path w="1610" h="2918" extrusionOk="0">
                  <a:moveTo>
                    <a:pt x="664" y="0"/>
                  </a:moveTo>
                  <a:cubicBezTo>
                    <a:pt x="617" y="0"/>
                    <a:pt x="569" y="12"/>
                    <a:pt x="529" y="32"/>
                  </a:cubicBezTo>
                  <a:cubicBezTo>
                    <a:pt x="409" y="32"/>
                    <a:pt x="289" y="104"/>
                    <a:pt x="241" y="224"/>
                  </a:cubicBezTo>
                  <a:cubicBezTo>
                    <a:pt x="1" y="992"/>
                    <a:pt x="121" y="1856"/>
                    <a:pt x="577" y="2504"/>
                  </a:cubicBezTo>
                  <a:cubicBezTo>
                    <a:pt x="709" y="2680"/>
                    <a:pt x="882" y="2918"/>
                    <a:pt x="1114" y="2918"/>
                  </a:cubicBezTo>
                  <a:cubicBezTo>
                    <a:pt x="1135" y="2918"/>
                    <a:pt x="1156" y="2916"/>
                    <a:pt x="1177" y="2912"/>
                  </a:cubicBezTo>
                  <a:cubicBezTo>
                    <a:pt x="1417" y="2840"/>
                    <a:pt x="1489" y="2600"/>
                    <a:pt x="1537" y="2408"/>
                  </a:cubicBezTo>
                  <a:cubicBezTo>
                    <a:pt x="1609" y="2000"/>
                    <a:pt x="1609" y="1616"/>
                    <a:pt x="1513" y="1232"/>
                  </a:cubicBezTo>
                  <a:cubicBezTo>
                    <a:pt x="1393" y="800"/>
                    <a:pt x="1153" y="392"/>
                    <a:pt x="841" y="80"/>
                  </a:cubicBezTo>
                  <a:cubicBezTo>
                    <a:pt x="799" y="23"/>
                    <a:pt x="73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4"/>
            <p:cNvSpPr/>
            <p:nvPr/>
          </p:nvSpPr>
          <p:spPr>
            <a:xfrm>
              <a:off x="2871800" y="2870875"/>
              <a:ext cx="24625" cy="40325"/>
            </a:xfrm>
            <a:custGeom>
              <a:avLst/>
              <a:gdLst/>
              <a:ahLst/>
              <a:cxnLst/>
              <a:rect l="l" t="t" r="r" b="b"/>
              <a:pathLst>
                <a:path w="985" h="1613" extrusionOk="0">
                  <a:moveTo>
                    <a:pt x="287" y="1"/>
                  </a:moveTo>
                  <a:cubicBezTo>
                    <a:pt x="241" y="1"/>
                    <a:pt x="196" y="12"/>
                    <a:pt x="168" y="41"/>
                  </a:cubicBezTo>
                  <a:cubicBezTo>
                    <a:pt x="96" y="65"/>
                    <a:pt x="48" y="137"/>
                    <a:pt x="24" y="209"/>
                  </a:cubicBezTo>
                  <a:cubicBezTo>
                    <a:pt x="0" y="449"/>
                    <a:pt x="0" y="689"/>
                    <a:pt x="96" y="929"/>
                  </a:cubicBezTo>
                  <a:cubicBezTo>
                    <a:pt x="168" y="1145"/>
                    <a:pt x="288" y="1361"/>
                    <a:pt x="480" y="1529"/>
                  </a:cubicBezTo>
                  <a:cubicBezTo>
                    <a:pt x="543" y="1576"/>
                    <a:pt x="626" y="1612"/>
                    <a:pt x="702" y="1612"/>
                  </a:cubicBezTo>
                  <a:cubicBezTo>
                    <a:pt x="743" y="1612"/>
                    <a:pt x="783" y="1602"/>
                    <a:pt x="816" y="1577"/>
                  </a:cubicBezTo>
                  <a:cubicBezTo>
                    <a:pt x="912" y="1505"/>
                    <a:pt x="984" y="1385"/>
                    <a:pt x="936" y="1265"/>
                  </a:cubicBezTo>
                  <a:cubicBezTo>
                    <a:pt x="864" y="977"/>
                    <a:pt x="768" y="713"/>
                    <a:pt x="696" y="449"/>
                  </a:cubicBezTo>
                  <a:cubicBezTo>
                    <a:pt x="672" y="377"/>
                    <a:pt x="624" y="329"/>
                    <a:pt x="576" y="281"/>
                  </a:cubicBezTo>
                  <a:cubicBezTo>
                    <a:pt x="576" y="233"/>
                    <a:pt x="576" y="185"/>
                    <a:pt x="552" y="137"/>
                  </a:cubicBezTo>
                  <a:cubicBezTo>
                    <a:pt x="504" y="89"/>
                    <a:pt x="432" y="17"/>
                    <a:pt x="384" y="17"/>
                  </a:cubicBezTo>
                  <a:cubicBezTo>
                    <a:pt x="354" y="7"/>
                    <a:pt x="320"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4"/>
            <p:cNvSpPr/>
            <p:nvPr/>
          </p:nvSpPr>
          <p:spPr>
            <a:xfrm>
              <a:off x="2812375" y="2738675"/>
              <a:ext cx="33025" cy="56200"/>
            </a:xfrm>
            <a:custGeom>
              <a:avLst/>
              <a:gdLst/>
              <a:ahLst/>
              <a:cxnLst/>
              <a:rect l="l" t="t" r="r" b="b"/>
              <a:pathLst>
                <a:path w="1321" h="2248" extrusionOk="0">
                  <a:moveTo>
                    <a:pt x="337" y="0"/>
                  </a:moveTo>
                  <a:cubicBezTo>
                    <a:pt x="169" y="0"/>
                    <a:pt x="73" y="120"/>
                    <a:pt x="73" y="288"/>
                  </a:cubicBezTo>
                  <a:cubicBezTo>
                    <a:pt x="1" y="912"/>
                    <a:pt x="169" y="1560"/>
                    <a:pt x="481" y="2112"/>
                  </a:cubicBezTo>
                  <a:cubicBezTo>
                    <a:pt x="543" y="2199"/>
                    <a:pt x="643" y="2247"/>
                    <a:pt x="739" y="2247"/>
                  </a:cubicBezTo>
                  <a:cubicBezTo>
                    <a:pt x="829" y="2247"/>
                    <a:pt x="915" y="2205"/>
                    <a:pt x="961" y="2112"/>
                  </a:cubicBezTo>
                  <a:cubicBezTo>
                    <a:pt x="1321" y="1488"/>
                    <a:pt x="1225" y="648"/>
                    <a:pt x="721" y="120"/>
                  </a:cubicBezTo>
                  <a:cubicBezTo>
                    <a:pt x="673" y="72"/>
                    <a:pt x="577" y="48"/>
                    <a:pt x="505" y="48"/>
                  </a:cubicBezTo>
                  <a:cubicBezTo>
                    <a:pt x="457" y="24"/>
                    <a:pt x="385"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4"/>
            <p:cNvSpPr/>
            <p:nvPr/>
          </p:nvSpPr>
          <p:spPr>
            <a:xfrm>
              <a:off x="2912000" y="3152975"/>
              <a:ext cx="59425" cy="77650"/>
            </a:xfrm>
            <a:custGeom>
              <a:avLst/>
              <a:gdLst/>
              <a:ahLst/>
              <a:cxnLst/>
              <a:rect l="l" t="t" r="r" b="b"/>
              <a:pathLst>
                <a:path w="2377" h="3106" extrusionOk="0">
                  <a:moveTo>
                    <a:pt x="432" y="1"/>
                  </a:moveTo>
                  <a:cubicBezTo>
                    <a:pt x="270" y="1"/>
                    <a:pt x="87" y="160"/>
                    <a:pt x="144" y="350"/>
                  </a:cubicBezTo>
                  <a:cubicBezTo>
                    <a:pt x="72" y="422"/>
                    <a:pt x="0" y="542"/>
                    <a:pt x="48" y="638"/>
                  </a:cubicBezTo>
                  <a:cubicBezTo>
                    <a:pt x="432" y="1622"/>
                    <a:pt x="1080" y="2438"/>
                    <a:pt x="1944" y="3062"/>
                  </a:cubicBezTo>
                  <a:cubicBezTo>
                    <a:pt x="1985" y="3092"/>
                    <a:pt x="2033" y="3105"/>
                    <a:pt x="2082" y="3105"/>
                  </a:cubicBezTo>
                  <a:cubicBezTo>
                    <a:pt x="2148" y="3105"/>
                    <a:pt x="2215" y="3080"/>
                    <a:pt x="2256" y="3038"/>
                  </a:cubicBezTo>
                  <a:cubicBezTo>
                    <a:pt x="2352" y="2966"/>
                    <a:pt x="2376" y="2870"/>
                    <a:pt x="2352" y="2750"/>
                  </a:cubicBezTo>
                  <a:cubicBezTo>
                    <a:pt x="2328" y="2582"/>
                    <a:pt x="2304" y="2438"/>
                    <a:pt x="2256" y="2294"/>
                  </a:cubicBezTo>
                  <a:cubicBezTo>
                    <a:pt x="2304" y="2030"/>
                    <a:pt x="2160" y="1814"/>
                    <a:pt x="2016" y="1622"/>
                  </a:cubicBezTo>
                  <a:cubicBezTo>
                    <a:pt x="2016" y="1598"/>
                    <a:pt x="1992" y="1574"/>
                    <a:pt x="1968" y="1550"/>
                  </a:cubicBezTo>
                  <a:cubicBezTo>
                    <a:pt x="1656" y="926"/>
                    <a:pt x="1176" y="398"/>
                    <a:pt x="552" y="38"/>
                  </a:cubicBezTo>
                  <a:cubicBezTo>
                    <a:pt x="517" y="12"/>
                    <a:pt x="475"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4"/>
            <p:cNvSpPr/>
            <p:nvPr/>
          </p:nvSpPr>
          <p:spPr>
            <a:xfrm>
              <a:off x="2946200" y="3120050"/>
              <a:ext cx="61225" cy="71350"/>
            </a:xfrm>
            <a:custGeom>
              <a:avLst/>
              <a:gdLst/>
              <a:ahLst/>
              <a:cxnLst/>
              <a:rect l="l" t="t" r="r" b="b"/>
              <a:pathLst>
                <a:path w="2449" h="2854" extrusionOk="0">
                  <a:moveTo>
                    <a:pt x="568" y="1"/>
                  </a:moveTo>
                  <a:cubicBezTo>
                    <a:pt x="547" y="1"/>
                    <a:pt x="526" y="4"/>
                    <a:pt x="504" y="11"/>
                  </a:cubicBezTo>
                  <a:cubicBezTo>
                    <a:pt x="384" y="59"/>
                    <a:pt x="312" y="179"/>
                    <a:pt x="312" y="299"/>
                  </a:cubicBezTo>
                  <a:cubicBezTo>
                    <a:pt x="0" y="683"/>
                    <a:pt x="312" y="1331"/>
                    <a:pt x="504" y="1691"/>
                  </a:cubicBezTo>
                  <a:cubicBezTo>
                    <a:pt x="648" y="1931"/>
                    <a:pt x="816" y="2147"/>
                    <a:pt x="1008" y="2339"/>
                  </a:cubicBezTo>
                  <a:cubicBezTo>
                    <a:pt x="1185" y="2515"/>
                    <a:pt x="1443" y="2753"/>
                    <a:pt x="1707" y="2753"/>
                  </a:cubicBezTo>
                  <a:cubicBezTo>
                    <a:pt x="1730" y="2753"/>
                    <a:pt x="1753" y="2751"/>
                    <a:pt x="1777" y="2747"/>
                  </a:cubicBezTo>
                  <a:cubicBezTo>
                    <a:pt x="1777" y="2747"/>
                    <a:pt x="1801" y="2771"/>
                    <a:pt x="1801" y="2771"/>
                  </a:cubicBezTo>
                  <a:cubicBezTo>
                    <a:pt x="1856" y="2826"/>
                    <a:pt x="1932" y="2853"/>
                    <a:pt x="2009" y="2853"/>
                  </a:cubicBezTo>
                  <a:cubicBezTo>
                    <a:pt x="2130" y="2853"/>
                    <a:pt x="2251" y="2784"/>
                    <a:pt x="2281" y="2651"/>
                  </a:cubicBezTo>
                  <a:cubicBezTo>
                    <a:pt x="2449" y="1571"/>
                    <a:pt x="1849" y="491"/>
                    <a:pt x="816" y="59"/>
                  </a:cubicBezTo>
                  <a:cubicBezTo>
                    <a:pt x="792" y="35"/>
                    <a:pt x="744" y="35"/>
                    <a:pt x="720" y="35"/>
                  </a:cubicBezTo>
                  <a:cubicBezTo>
                    <a:pt x="670" y="18"/>
                    <a:pt x="619" y="1"/>
                    <a:pt x="5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4"/>
            <p:cNvSpPr/>
            <p:nvPr/>
          </p:nvSpPr>
          <p:spPr>
            <a:xfrm>
              <a:off x="2989400" y="3103500"/>
              <a:ext cx="31225" cy="41000"/>
            </a:xfrm>
            <a:custGeom>
              <a:avLst/>
              <a:gdLst/>
              <a:ahLst/>
              <a:cxnLst/>
              <a:rect l="l" t="t" r="r" b="b"/>
              <a:pathLst>
                <a:path w="1249" h="1640" extrusionOk="0">
                  <a:moveTo>
                    <a:pt x="289" y="0"/>
                  </a:moveTo>
                  <a:cubicBezTo>
                    <a:pt x="145" y="0"/>
                    <a:pt x="1" y="120"/>
                    <a:pt x="1" y="265"/>
                  </a:cubicBezTo>
                  <a:cubicBezTo>
                    <a:pt x="49" y="817"/>
                    <a:pt x="337" y="1321"/>
                    <a:pt x="817" y="1609"/>
                  </a:cubicBezTo>
                  <a:cubicBezTo>
                    <a:pt x="859" y="1630"/>
                    <a:pt x="902" y="1639"/>
                    <a:pt x="944" y="1639"/>
                  </a:cubicBezTo>
                  <a:cubicBezTo>
                    <a:pt x="1093" y="1639"/>
                    <a:pt x="1225" y="1519"/>
                    <a:pt x="1225" y="1369"/>
                  </a:cubicBezTo>
                  <a:cubicBezTo>
                    <a:pt x="1249" y="1105"/>
                    <a:pt x="1177" y="841"/>
                    <a:pt x="1057" y="625"/>
                  </a:cubicBezTo>
                  <a:cubicBezTo>
                    <a:pt x="961" y="385"/>
                    <a:pt x="769" y="193"/>
                    <a:pt x="577" y="48"/>
                  </a:cubicBezTo>
                  <a:cubicBezTo>
                    <a:pt x="529" y="0"/>
                    <a:pt x="43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4"/>
            <p:cNvSpPr/>
            <p:nvPr/>
          </p:nvSpPr>
          <p:spPr>
            <a:xfrm>
              <a:off x="3017000" y="3308675"/>
              <a:ext cx="67825" cy="80550"/>
            </a:xfrm>
            <a:custGeom>
              <a:avLst/>
              <a:gdLst/>
              <a:ahLst/>
              <a:cxnLst/>
              <a:rect l="l" t="t" r="r" b="b"/>
              <a:pathLst>
                <a:path w="2713" h="3222" extrusionOk="0">
                  <a:moveTo>
                    <a:pt x="697" y="578"/>
                  </a:moveTo>
                  <a:cubicBezTo>
                    <a:pt x="721" y="602"/>
                    <a:pt x="745" y="650"/>
                    <a:pt x="769" y="674"/>
                  </a:cubicBezTo>
                  <a:cubicBezTo>
                    <a:pt x="793" y="698"/>
                    <a:pt x="817" y="722"/>
                    <a:pt x="841" y="746"/>
                  </a:cubicBezTo>
                  <a:cubicBezTo>
                    <a:pt x="793" y="770"/>
                    <a:pt x="769" y="770"/>
                    <a:pt x="745" y="794"/>
                  </a:cubicBezTo>
                  <a:cubicBezTo>
                    <a:pt x="745" y="770"/>
                    <a:pt x="721" y="770"/>
                    <a:pt x="721" y="746"/>
                  </a:cubicBezTo>
                  <a:cubicBezTo>
                    <a:pt x="721" y="722"/>
                    <a:pt x="697" y="650"/>
                    <a:pt x="697" y="626"/>
                  </a:cubicBezTo>
                  <a:cubicBezTo>
                    <a:pt x="697" y="626"/>
                    <a:pt x="697" y="602"/>
                    <a:pt x="697" y="578"/>
                  </a:cubicBezTo>
                  <a:close/>
                  <a:moveTo>
                    <a:pt x="693" y="0"/>
                  </a:moveTo>
                  <a:cubicBezTo>
                    <a:pt x="679" y="0"/>
                    <a:pt x="664" y="1"/>
                    <a:pt x="649" y="2"/>
                  </a:cubicBezTo>
                  <a:cubicBezTo>
                    <a:pt x="481" y="2"/>
                    <a:pt x="361" y="98"/>
                    <a:pt x="265" y="218"/>
                  </a:cubicBezTo>
                  <a:cubicBezTo>
                    <a:pt x="121" y="266"/>
                    <a:pt x="1" y="386"/>
                    <a:pt x="49" y="554"/>
                  </a:cubicBezTo>
                  <a:cubicBezTo>
                    <a:pt x="241" y="1418"/>
                    <a:pt x="697" y="2235"/>
                    <a:pt x="1369" y="2835"/>
                  </a:cubicBezTo>
                  <a:cubicBezTo>
                    <a:pt x="1561" y="3003"/>
                    <a:pt x="1777" y="3195"/>
                    <a:pt x="2041" y="3219"/>
                  </a:cubicBezTo>
                  <a:cubicBezTo>
                    <a:pt x="2058" y="3220"/>
                    <a:pt x="2076" y="3221"/>
                    <a:pt x="2093" y="3221"/>
                  </a:cubicBezTo>
                  <a:cubicBezTo>
                    <a:pt x="2312" y="3221"/>
                    <a:pt x="2502" y="3081"/>
                    <a:pt x="2569" y="2859"/>
                  </a:cubicBezTo>
                  <a:cubicBezTo>
                    <a:pt x="2713" y="2403"/>
                    <a:pt x="2353" y="1946"/>
                    <a:pt x="2137" y="1610"/>
                  </a:cubicBezTo>
                  <a:cubicBezTo>
                    <a:pt x="1873" y="1178"/>
                    <a:pt x="1561" y="770"/>
                    <a:pt x="1249" y="362"/>
                  </a:cubicBezTo>
                  <a:cubicBezTo>
                    <a:pt x="1090" y="181"/>
                    <a:pt x="932"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4"/>
            <p:cNvSpPr/>
            <p:nvPr/>
          </p:nvSpPr>
          <p:spPr>
            <a:xfrm>
              <a:off x="3050000" y="3263350"/>
              <a:ext cx="69050" cy="84275"/>
            </a:xfrm>
            <a:custGeom>
              <a:avLst/>
              <a:gdLst/>
              <a:ahLst/>
              <a:cxnLst/>
              <a:rect l="l" t="t" r="r" b="b"/>
              <a:pathLst>
                <a:path w="2762" h="3371" extrusionOk="0">
                  <a:moveTo>
                    <a:pt x="588" y="1"/>
                  </a:moveTo>
                  <a:cubicBezTo>
                    <a:pt x="462" y="1"/>
                    <a:pt x="330" y="85"/>
                    <a:pt x="313" y="207"/>
                  </a:cubicBezTo>
                  <a:cubicBezTo>
                    <a:pt x="289" y="375"/>
                    <a:pt x="265" y="519"/>
                    <a:pt x="289" y="687"/>
                  </a:cubicBezTo>
                  <a:cubicBezTo>
                    <a:pt x="1" y="1239"/>
                    <a:pt x="409" y="1791"/>
                    <a:pt x="769" y="2199"/>
                  </a:cubicBezTo>
                  <a:cubicBezTo>
                    <a:pt x="1129" y="2655"/>
                    <a:pt x="1561" y="3015"/>
                    <a:pt x="2041" y="3327"/>
                  </a:cubicBezTo>
                  <a:cubicBezTo>
                    <a:pt x="2089" y="3357"/>
                    <a:pt x="2140" y="3371"/>
                    <a:pt x="2190" y="3371"/>
                  </a:cubicBezTo>
                  <a:cubicBezTo>
                    <a:pt x="2338" y="3371"/>
                    <a:pt x="2473" y="3249"/>
                    <a:pt x="2473" y="3087"/>
                  </a:cubicBezTo>
                  <a:cubicBezTo>
                    <a:pt x="2473" y="2991"/>
                    <a:pt x="2473" y="2895"/>
                    <a:pt x="2449" y="2799"/>
                  </a:cubicBezTo>
                  <a:cubicBezTo>
                    <a:pt x="2473" y="2775"/>
                    <a:pt x="2497" y="2751"/>
                    <a:pt x="2497" y="2727"/>
                  </a:cubicBezTo>
                  <a:cubicBezTo>
                    <a:pt x="2761" y="2367"/>
                    <a:pt x="2521" y="1791"/>
                    <a:pt x="2281" y="1455"/>
                  </a:cubicBezTo>
                  <a:cubicBezTo>
                    <a:pt x="2113" y="1215"/>
                    <a:pt x="1921" y="1023"/>
                    <a:pt x="1681" y="879"/>
                  </a:cubicBezTo>
                  <a:cubicBezTo>
                    <a:pt x="1417" y="543"/>
                    <a:pt x="1081" y="255"/>
                    <a:pt x="721" y="39"/>
                  </a:cubicBezTo>
                  <a:cubicBezTo>
                    <a:pt x="682" y="13"/>
                    <a:pt x="63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4"/>
            <p:cNvSpPr/>
            <p:nvPr/>
          </p:nvSpPr>
          <p:spPr>
            <a:xfrm>
              <a:off x="3096825" y="3225825"/>
              <a:ext cx="49825" cy="70425"/>
            </a:xfrm>
            <a:custGeom>
              <a:avLst/>
              <a:gdLst/>
              <a:ahLst/>
              <a:cxnLst/>
              <a:rect l="l" t="t" r="r" b="b"/>
              <a:pathLst>
                <a:path w="1993" h="2817" extrusionOk="0">
                  <a:moveTo>
                    <a:pt x="386" y="0"/>
                  </a:moveTo>
                  <a:cubicBezTo>
                    <a:pt x="330" y="0"/>
                    <a:pt x="273" y="9"/>
                    <a:pt x="216" y="28"/>
                  </a:cubicBezTo>
                  <a:cubicBezTo>
                    <a:pt x="96" y="76"/>
                    <a:pt x="0" y="172"/>
                    <a:pt x="0" y="292"/>
                  </a:cubicBezTo>
                  <a:cubicBezTo>
                    <a:pt x="48" y="676"/>
                    <a:pt x="144" y="1060"/>
                    <a:pt x="312" y="1396"/>
                  </a:cubicBezTo>
                  <a:cubicBezTo>
                    <a:pt x="384" y="1564"/>
                    <a:pt x="480" y="1732"/>
                    <a:pt x="600" y="1876"/>
                  </a:cubicBezTo>
                  <a:lnTo>
                    <a:pt x="624" y="1900"/>
                  </a:lnTo>
                  <a:cubicBezTo>
                    <a:pt x="840" y="2260"/>
                    <a:pt x="1128" y="2572"/>
                    <a:pt x="1488" y="2788"/>
                  </a:cubicBezTo>
                  <a:cubicBezTo>
                    <a:pt x="1526" y="2807"/>
                    <a:pt x="1570" y="2816"/>
                    <a:pt x="1615" y="2816"/>
                  </a:cubicBezTo>
                  <a:cubicBezTo>
                    <a:pt x="1743" y="2816"/>
                    <a:pt x="1878" y="2744"/>
                    <a:pt x="1896" y="2620"/>
                  </a:cubicBezTo>
                  <a:cubicBezTo>
                    <a:pt x="1992" y="2020"/>
                    <a:pt x="1776" y="1468"/>
                    <a:pt x="1488" y="988"/>
                  </a:cubicBezTo>
                  <a:cubicBezTo>
                    <a:pt x="1320" y="748"/>
                    <a:pt x="1176" y="508"/>
                    <a:pt x="984" y="316"/>
                  </a:cubicBezTo>
                  <a:cubicBezTo>
                    <a:pt x="830" y="143"/>
                    <a:pt x="614" y="0"/>
                    <a:pt x="3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4"/>
            <p:cNvSpPr/>
            <p:nvPr/>
          </p:nvSpPr>
          <p:spPr>
            <a:xfrm>
              <a:off x="3128625" y="3436375"/>
              <a:ext cx="72025" cy="73450"/>
            </a:xfrm>
            <a:custGeom>
              <a:avLst/>
              <a:gdLst/>
              <a:ahLst/>
              <a:cxnLst/>
              <a:rect l="l" t="t" r="r" b="b"/>
              <a:pathLst>
                <a:path w="2881" h="2938" extrusionOk="0">
                  <a:moveTo>
                    <a:pt x="649" y="1"/>
                  </a:moveTo>
                  <a:cubicBezTo>
                    <a:pt x="484" y="1"/>
                    <a:pt x="313" y="54"/>
                    <a:pt x="192" y="175"/>
                  </a:cubicBezTo>
                  <a:cubicBezTo>
                    <a:pt x="0" y="367"/>
                    <a:pt x="0" y="655"/>
                    <a:pt x="72" y="895"/>
                  </a:cubicBezTo>
                  <a:cubicBezTo>
                    <a:pt x="240" y="1303"/>
                    <a:pt x="504" y="1687"/>
                    <a:pt x="816" y="1999"/>
                  </a:cubicBezTo>
                  <a:cubicBezTo>
                    <a:pt x="984" y="2167"/>
                    <a:pt x="1152" y="2311"/>
                    <a:pt x="1344" y="2431"/>
                  </a:cubicBezTo>
                  <a:cubicBezTo>
                    <a:pt x="1440" y="2503"/>
                    <a:pt x="1560" y="2575"/>
                    <a:pt x="1656" y="2623"/>
                  </a:cubicBezTo>
                  <a:lnTo>
                    <a:pt x="1680" y="2623"/>
                  </a:lnTo>
                  <a:cubicBezTo>
                    <a:pt x="1793" y="2780"/>
                    <a:pt x="1989" y="2937"/>
                    <a:pt x="2210" y="2937"/>
                  </a:cubicBezTo>
                  <a:cubicBezTo>
                    <a:pt x="2225" y="2937"/>
                    <a:pt x="2241" y="2937"/>
                    <a:pt x="2256" y="2935"/>
                  </a:cubicBezTo>
                  <a:cubicBezTo>
                    <a:pt x="2880" y="2887"/>
                    <a:pt x="2688" y="2095"/>
                    <a:pt x="2544" y="1735"/>
                  </a:cubicBezTo>
                  <a:cubicBezTo>
                    <a:pt x="2400" y="1303"/>
                    <a:pt x="2160" y="943"/>
                    <a:pt x="1848" y="631"/>
                  </a:cubicBezTo>
                  <a:cubicBezTo>
                    <a:pt x="1560" y="319"/>
                    <a:pt x="1176" y="55"/>
                    <a:pt x="744" y="7"/>
                  </a:cubicBezTo>
                  <a:cubicBezTo>
                    <a:pt x="713" y="3"/>
                    <a:pt x="681" y="1"/>
                    <a:pt x="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4"/>
            <p:cNvSpPr/>
            <p:nvPr/>
          </p:nvSpPr>
          <p:spPr>
            <a:xfrm>
              <a:off x="3170025" y="3387775"/>
              <a:ext cx="61225" cy="72500"/>
            </a:xfrm>
            <a:custGeom>
              <a:avLst/>
              <a:gdLst/>
              <a:ahLst/>
              <a:cxnLst/>
              <a:rect l="l" t="t" r="r" b="b"/>
              <a:pathLst>
                <a:path w="2449" h="2900" extrusionOk="0">
                  <a:moveTo>
                    <a:pt x="474" y="0"/>
                  </a:moveTo>
                  <a:cubicBezTo>
                    <a:pt x="405" y="0"/>
                    <a:pt x="335" y="16"/>
                    <a:pt x="264" y="55"/>
                  </a:cubicBezTo>
                  <a:cubicBezTo>
                    <a:pt x="24" y="175"/>
                    <a:pt x="0" y="463"/>
                    <a:pt x="48" y="703"/>
                  </a:cubicBezTo>
                  <a:cubicBezTo>
                    <a:pt x="144" y="1135"/>
                    <a:pt x="336" y="1495"/>
                    <a:pt x="600" y="1831"/>
                  </a:cubicBezTo>
                  <a:cubicBezTo>
                    <a:pt x="744" y="1999"/>
                    <a:pt x="936" y="2167"/>
                    <a:pt x="1128" y="2287"/>
                  </a:cubicBezTo>
                  <a:cubicBezTo>
                    <a:pt x="1320" y="2551"/>
                    <a:pt x="1536" y="2791"/>
                    <a:pt x="1873" y="2887"/>
                  </a:cubicBezTo>
                  <a:cubicBezTo>
                    <a:pt x="1898" y="2895"/>
                    <a:pt x="1924" y="2899"/>
                    <a:pt x="1950" y="2899"/>
                  </a:cubicBezTo>
                  <a:cubicBezTo>
                    <a:pt x="2072" y="2899"/>
                    <a:pt x="2189" y="2813"/>
                    <a:pt x="2209" y="2695"/>
                  </a:cubicBezTo>
                  <a:cubicBezTo>
                    <a:pt x="2449" y="1663"/>
                    <a:pt x="1704" y="847"/>
                    <a:pt x="984" y="247"/>
                  </a:cubicBezTo>
                  <a:cubicBezTo>
                    <a:pt x="844" y="123"/>
                    <a:pt x="664"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4"/>
            <p:cNvSpPr/>
            <p:nvPr/>
          </p:nvSpPr>
          <p:spPr>
            <a:xfrm>
              <a:off x="3206625" y="3368425"/>
              <a:ext cx="39625" cy="45275"/>
            </a:xfrm>
            <a:custGeom>
              <a:avLst/>
              <a:gdLst/>
              <a:ahLst/>
              <a:cxnLst/>
              <a:rect l="l" t="t" r="r" b="b"/>
              <a:pathLst>
                <a:path w="1585" h="1811" extrusionOk="0">
                  <a:moveTo>
                    <a:pt x="283" y="0"/>
                  </a:moveTo>
                  <a:cubicBezTo>
                    <a:pt x="161" y="0"/>
                    <a:pt x="44" y="86"/>
                    <a:pt x="24" y="205"/>
                  </a:cubicBezTo>
                  <a:cubicBezTo>
                    <a:pt x="0" y="253"/>
                    <a:pt x="0" y="301"/>
                    <a:pt x="24" y="325"/>
                  </a:cubicBezTo>
                  <a:cubicBezTo>
                    <a:pt x="24" y="349"/>
                    <a:pt x="24" y="373"/>
                    <a:pt x="24" y="397"/>
                  </a:cubicBezTo>
                  <a:cubicBezTo>
                    <a:pt x="264" y="949"/>
                    <a:pt x="649" y="1429"/>
                    <a:pt x="1153" y="1765"/>
                  </a:cubicBezTo>
                  <a:cubicBezTo>
                    <a:pt x="1185" y="1797"/>
                    <a:pt x="1227" y="1810"/>
                    <a:pt x="1273" y="1810"/>
                  </a:cubicBezTo>
                  <a:cubicBezTo>
                    <a:pt x="1328" y="1810"/>
                    <a:pt x="1388" y="1791"/>
                    <a:pt x="1441" y="1765"/>
                  </a:cubicBezTo>
                  <a:cubicBezTo>
                    <a:pt x="1513" y="1717"/>
                    <a:pt x="1585" y="1621"/>
                    <a:pt x="1561" y="1525"/>
                  </a:cubicBezTo>
                  <a:cubicBezTo>
                    <a:pt x="1537" y="1333"/>
                    <a:pt x="1489" y="1165"/>
                    <a:pt x="1417" y="997"/>
                  </a:cubicBezTo>
                  <a:cubicBezTo>
                    <a:pt x="1369" y="853"/>
                    <a:pt x="1273" y="709"/>
                    <a:pt x="1153" y="565"/>
                  </a:cubicBezTo>
                  <a:cubicBezTo>
                    <a:pt x="961" y="325"/>
                    <a:pt x="673" y="133"/>
                    <a:pt x="361" y="13"/>
                  </a:cubicBezTo>
                  <a:cubicBezTo>
                    <a:pt x="335" y="4"/>
                    <a:pt x="309"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4"/>
            <p:cNvSpPr/>
            <p:nvPr/>
          </p:nvSpPr>
          <p:spPr>
            <a:xfrm>
              <a:off x="3230025" y="3542275"/>
              <a:ext cx="40225" cy="49250"/>
            </a:xfrm>
            <a:custGeom>
              <a:avLst/>
              <a:gdLst/>
              <a:ahLst/>
              <a:cxnLst/>
              <a:rect l="l" t="t" r="r" b="b"/>
              <a:pathLst>
                <a:path w="1609" h="1970" extrusionOk="0">
                  <a:moveTo>
                    <a:pt x="472" y="1"/>
                  </a:moveTo>
                  <a:cubicBezTo>
                    <a:pt x="268" y="1"/>
                    <a:pt x="68" y="133"/>
                    <a:pt x="49" y="331"/>
                  </a:cubicBezTo>
                  <a:cubicBezTo>
                    <a:pt x="25" y="355"/>
                    <a:pt x="25" y="403"/>
                    <a:pt x="25" y="427"/>
                  </a:cubicBezTo>
                  <a:cubicBezTo>
                    <a:pt x="1" y="475"/>
                    <a:pt x="1" y="523"/>
                    <a:pt x="25" y="595"/>
                  </a:cubicBezTo>
                  <a:cubicBezTo>
                    <a:pt x="145" y="859"/>
                    <a:pt x="289" y="1123"/>
                    <a:pt x="457" y="1363"/>
                  </a:cubicBezTo>
                  <a:cubicBezTo>
                    <a:pt x="457" y="1387"/>
                    <a:pt x="481" y="1411"/>
                    <a:pt x="481" y="1411"/>
                  </a:cubicBezTo>
                  <a:cubicBezTo>
                    <a:pt x="577" y="1579"/>
                    <a:pt x="673" y="1747"/>
                    <a:pt x="841" y="1867"/>
                  </a:cubicBezTo>
                  <a:cubicBezTo>
                    <a:pt x="865" y="1891"/>
                    <a:pt x="913" y="1915"/>
                    <a:pt x="961" y="1915"/>
                  </a:cubicBezTo>
                  <a:cubicBezTo>
                    <a:pt x="1009" y="1951"/>
                    <a:pt x="1069" y="1969"/>
                    <a:pt x="1129" y="1969"/>
                  </a:cubicBezTo>
                  <a:cubicBezTo>
                    <a:pt x="1189" y="1969"/>
                    <a:pt x="1249" y="1951"/>
                    <a:pt x="1297" y="1915"/>
                  </a:cubicBezTo>
                  <a:cubicBezTo>
                    <a:pt x="1369" y="1891"/>
                    <a:pt x="1417" y="1843"/>
                    <a:pt x="1465" y="1795"/>
                  </a:cubicBezTo>
                  <a:cubicBezTo>
                    <a:pt x="1537" y="1699"/>
                    <a:pt x="1609" y="1603"/>
                    <a:pt x="1609" y="1483"/>
                  </a:cubicBezTo>
                  <a:cubicBezTo>
                    <a:pt x="1609" y="1339"/>
                    <a:pt x="1537" y="1219"/>
                    <a:pt x="1417" y="1147"/>
                  </a:cubicBezTo>
                  <a:cubicBezTo>
                    <a:pt x="1417" y="1027"/>
                    <a:pt x="1369" y="907"/>
                    <a:pt x="1321" y="787"/>
                  </a:cubicBezTo>
                  <a:cubicBezTo>
                    <a:pt x="1249" y="619"/>
                    <a:pt x="1177" y="475"/>
                    <a:pt x="1033" y="331"/>
                  </a:cubicBezTo>
                  <a:cubicBezTo>
                    <a:pt x="937" y="187"/>
                    <a:pt x="769" y="67"/>
                    <a:pt x="601" y="19"/>
                  </a:cubicBezTo>
                  <a:cubicBezTo>
                    <a:pt x="559" y="7"/>
                    <a:pt x="515" y="1"/>
                    <a:pt x="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4"/>
            <p:cNvSpPr/>
            <p:nvPr/>
          </p:nvSpPr>
          <p:spPr>
            <a:xfrm>
              <a:off x="3261825" y="3510250"/>
              <a:ext cx="56425" cy="79175"/>
            </a:xfrm>
            <a:custGeom>
              <a:avLst/>
              <a:gdLst/>
              <a:ahLst/>
              <a:cxnLst/>
              <a:rect l="l" t="t" r="r" b="b"/>
              <a:pathLst>
                <a:path w="2257" h="3167" extrusionOk="0">
                  <a:moveTo>
                    <a:pt x="478" y="0"/>
                  </a:moveTo>
                  <a:cubicBezTo>
                    <a:pt x="337" y="0"/>
                    <a:pt x="236" y="91"/>
                    <a:pt x="193" y="220"/>
                  </a:cubicBezTo>
                  <a:cubicBezTo>
                    <a:pt x="1" y="700"/>
                    <a:pt x="241" y="1228"/>
                    <a:pt x="505" y="1636"/>
                  </a:cubicBezTo>
                  <a:cubicBezTo>
                    <a:pt x="649" y="1876"/>
                    <a:pt x="793" y="2116"/>
                    <a:pt x="937" y="2380"/>
                  </a:cubicBezTo>
                  <a:cubicBezTo>
                    <a:pt x="1081" y="2596"/>
                    <a:pt x="1201" y="2860"/>
                    <a:pt x="1393" y="3028"/>
                  </a:cubicBezTo>
                  <a:cubicBezTo>
                    <a:pt x="1495" y="3119"/>
                    <a:pt x="1618" y="3167"/>
                    <a:pt x="1740" y="3167"/>
                  </a:cubicBezTo>
                  <a:cubicBezTo>
                    <a:pt x="1877" y="3167"/>
                    <a:pt x="2012" y="3107"/>
                    <a:pt x="2113" y="2980"/>
                  </a:cubicBezTo>
                  <a:cubicBezTo>
                    <a:pt x="2257" y="2788"/>
                    <a:pt x="2233" y="2500"/>
                    <a:pt x="2209" y="2236"/>
                  </a:cubicBezTo>
                  <a:cubicBezTo>
                    <a:pt x="2137" y="1756"/>
                    <a:pt x="1873" y="1300"/>
                    <a:pt x="1609" y="892"/>
                  </a:cubicBezTo>
                  <a:cubicBezTo>
                    <a:pt x="1369" y="556"/>
                    <a:pt x="1057" y="124"/>
                    <a:pt x="649" y="100"/>
                  </a:cubicBezTo>
                  <a:cubicBezTo>
                    <a:pt x="625" y="52"/>
                    <a:pt x="577" y="28"/>
                    <a:pt x="529" y="4"/>
                  </a:cubicBezTo>
                  <a:cubicBezTo>
                    <a:pt x="511" y="2"/>
                    <a:pt x="495"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4"/>
            <p:cNvSpPr/>
            <p:nvPr/>
          </p:nvSpPr>
          <p:spPr>
            <a:xfrm>
              <a:off x="3308625" y="3495625"/>
              <a:ext cx="41450" cy="60600"/>
            </a:xfrm>
            <a:custGeom>
              <a:avLst/>
              <a:gdLst/>
              <a:ahLst/>
              <a:cxnLst/>
              <a:rect l="l" t="t" r="r" b="b"/>
              <a:pathLst>
                <a:path w="1658" h="2424" extrusionOk="0">
                  <a:moveTo>
                    <a:pt x="317" y="1"/>
                  </a:moveTo>
                  <a:cubicBezTo>
                    <a:pt x="292" y="1"/>
                    <a:pt x="266" y="5"/>
                    <a:pt x="241" y="13"/>
                  </a:cubicBezTo>
                  <a:cubicBezTo>
                    <a:pt x="97" y="61"/>
                    <a:pt x="1" y="205"/>
                    <a:pt x="25" y="373"/>
                  </a:cubicBezTo>
                  <a:cubicBezTo>
                    <a:pt x="145" y="709"/>
                    <a:pt x="265" y="1045"/>
                    <a:pt x="409" y="1357"/>
                  </a:cubicBezTo>
                  <a:cubicBezTo>
                    <a:pt x="481" y="1525"/>
                    <a:pt x="553" y="1669"/>
                    <a:pt x="649" y="1837"/>
                  </a:cubicBezTo>
                  <a:cubicBezTo>
                    <a:pt x="721" y="1981"/>
                    <a:pt x="793" y="2149"/>
                    <a:pt x="913" y="2293"/>
                  </a:cubicBezTo>
                  <a:cubicBezTo>
                    <a:pt x="993" y="2373"/>
                    <a:pt x="1110" y="2424"/>
                    <a:pt x="1228" y="2424"/>
                  </a:cubicBezTo>
                  <a:cubicBezTo>
                    <a:pt x="1321" y="2424"/>
                    <a:pt x="1415" y="2392"/>
                    <a:pt x="1489" y="2317"/>
                  </a:cubicBezTo>
                  <a:cubicBezTo>
                    <a:pt x="1609" y="2221"/>
                    <a:pt x="1657" y="2053"/>
                    <a:pt x="1633" y="1885"/>
                  </a:cubicBezTo>
                  <a:cubicBezTo>
                    <a:pt x="1609" y="1573"/>
                    <a:pt x="1489" y="1261"/>
                    <a:pt x="1345" y="997"/>
                  </a:cubicBezTo>
                  <a:cubicBezTo>
                    <a:pt x="1153" y="709"/>
                    <a:pt x="889" y="445"/>
                    <a:pt x="601" y="277"/>
                  </a:cubicBezTo>
                  <a:cubicBezTo>
                    <a:pt x="601" y="277"/>
                    <a:pt x="601" y="277"/>
                    <a:pt x="601" y="253"/>
                  </a:cubicBezTo>
                  <a:cubicBezTo>
                    <a:pt x="577" y="253"/>
                    <a:pt x="577" y="229"/>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4"/>
            <p:cNvSpPr/>
            <p:nvPr/>
          </p:nvSpPr>
          <p:spPr>
            <a:xfrm>
              <a:off x="3369250" y="3039600"/>
              <a:ext cx="42625" cy="79975"/>
            </a:xfrm>
            <a:custGeom>
              <a:avLst/>
              <a:gdLst/>
              <a:ahLst/>
              <a:cxnLst/>
              <a:rect l="l" t="t" r="r" b="b"/>
              <a:pathLst>
                <a:path w="1705" h="3199" extrusionOk="0">
                  <a:moveTo>
                    <a:pt x="960" y="546"/>
                  </a:moveTo>
                  <a:cubicBezTo>
                    <a:pt x="966" y="546"/>
                    <a:pt x="972" y="552"/>
                    <a:pt x="984" y="564"/>
                  </a:cubicBezTo>
                  <a:cubicBezTo>
                    <a:pt x="984" y="564"/>
                    <a:pt x="1008" y="588"/>
                    <a:pt x="1032" y="636"/>
                  </a:cubicBezTo>
                  <a:cubicBezTo>
                    <a:pt x="984" y="636"/>
                    <a:pt x="960" y="636"/>
                    <a:pt x="936" y="660"/>
                  </a:cubicBezTo>
                  <a:cubicBezTo>
                    <a:pt x="936" y="612"/>
                    <a:pt x="912" y="588"/>
                    <a:pt x="912" y="564"/>
                  </a:cubicBezTo>
                  <a:lnTo>
                    <a:pt x="936" y="564"/>
                  </a:lnTo>
                  <a:cubicBezTo>
                    <a:pt x="948" y="552"/>
                    <a:pt x="954" y="546"/>
                    <a:pt x="960" y="546"/>
                  </a:cubicBezTo>
                  <a:close/>
                  <a:moveTo>
                    <a:pt x="954" y="0"/>
                  </a:moveTo>
                  <a:cubicBezTo>
                    <a:pt x="656" y="0"/>
                    <a:pt x="391" y="250"/>
                    <a:pt x="264" y="540"/>
                  </a:cubicBezTo>
                  <a:cubicBezTo>
                    <a:pt x="72" y="924"/>
                    <a:pt x="0" y="1356"/>
                    <a:pt x="48" y="1788"/>
                  </a:cubicBezTo>
                  <a:cubicBezTo>
                    <a:pt x="96" y="2004"/>
                    <a:pt x="144" y="2220"/>
                    <a:pt x="240" y="2436"/>
                  </a:cubicBezTo>
                  <a:cubicBezTo>
                    <a:pt x="240" y="2460"/>
                    <a:pt x="240" y="2484"/>
                    <a:pt x="264" y="2508"/>
                  </a:cubicBezTo>
                  <a:cubicBezTo>
                    <a:pt x="312" y="2749"/>
                    <a:pt x="408" y="2989"/>
                    <a:pt x="624" y="3109"/>
                  </a:cubicBezTo>
                  <a:cubicBezTo>
                    <a:pt x="708" y="3169"/>
                    <a:pt x="810" y="3199"/>
                    <a:pt x="912" y="3199"/>
                  </a:cubicBezTo>
                  <a:cubicBezTo>
                    <a:pt x="1014" y="3199"/>
                    <a:pt x="1116" y="3169"/>
                    <a:pt x="1200" y="3109"/>
                  </a:cubicBezTo>
                  <a:cubicBezTo>
                    <a:pt x="1368" y="2965"/>
                    <a:pt x="1440" y="2773"/>
                    <a:pt x="1512" y="2580"/>
                  </a:cubicBezTo>
                  <a:cubicBezTo>
                    <a:pt x="1656" y="2124"/>
                    <a:pt x="1704" y="1644"/>
                    <a:pt x="1680" y="1164"/>
                  </a:cubicBezTo>
                  <a:cubicBezTo>
                    <a:pt x="1656" y="804"/>
                    <a:pt x="1608" y="276"/>
                    <a:pt x="1248" y="84"/>
                  </a:cubicBezTo>
                  <a:cubicBezTo>
                    <a:pt x="1149" y="26"/>
                    <a:pt x="1050" y="0"/>
                    <a:pt x="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4"/>
            <p:cNvSpPr/>
            <p:nvPr/>
          </p:nvSpPr>
          <p:spPr>
            <a:xfrm>
              <a:off x="3431650" y="3025250"/>
              <a:ext cx="45025" cy="90350"/>
            </a:xfrm>
            <a:custGeom>
              <a:avLst/>
              <a:gdLst/>
              <a:ahLst/>
              <a:cxnLst/>
              <a:rect l="l" t="t" r="r" b="b"/>
              <a:pathLst>
                <a:path w="1801" h="3614" extrusionOk="0">
                  <a:moveTo>
                    <a:pt x="817" y="2746"/>
                  </a:moveTo>
                  <a:cubicBezTo>
                    <a:pt x="867" y="2763"/>
                    <a:pt x="918" y="2780"/>
                    <a:pt x="969" y="2780"/>
                  </a:cubicBezTo>
                  <a:cubicBezTo>
                    <a:pt x="990" y="2780"/>
                    <a:pt x="1011" y="2777"/>
                    <a:pt x="1033" y="2770"/>
                  </a:cubicBezTo>
                  <a:lnTo>
                    <a:pt x="1033" y="2770"/>
                  </a:lnTo>
                  <a:cubicBezTo>
                    <a:pt x="1009" y="2818"/>
                    <a:pt x="985" y="2842"/>
                    <a:pt x="961" y="2890"/>
                  </a:cubicBezTo>
                  <a:cubicBezTo>
                    <a:pt x="961" y="2890"/>
                    <a:pt x="961" y="2914"/>
                    <a:pt x="961" y="2914"/>
                  </a:cubicBezTo>
                  <a:cubicBezTo>
                    <a:pt x="889" y="2866"/>
                    <a:pt x="865" y="2818"/>
                    <a:pt x="817" y="2746"/>
                  </a:cubicBezTo>
                  <a:close/>
                  <a:moveTo>
                    <a:pt x="1032" y="1"/>
                  </a:moveTo>
                  <a:cubicBezTo>
                    <a:pt x="958" y="1"/>
                    <a:pt x="886" y="25"/>
                    <a:pt x="841" y="82"/>
                  </a:cubicBezTo>
                  <a:cubicBezTo>
                    <a:pt x="768" y="178"/>
                    <a:pt x="696" y="274"/>
                    <a:pt x="648" y="370"/>
                  </a:cubicBezTo>
                  <a:cubicBezTo>
                    <a:pt x="624" y="370"/>
                    <a:pt x="600" y="370"/>
                    <a:pt x="600" y="394"/>
                  </a:cubicBezTo>
                  <a:cubicBezTo>
                    <a:pt x="360" y="610"/>
                    <a:pt x="240" y="970"/>
                    <a:pt x="168" y="1258"/>
                  </a:cubicBezTo>
                  <a:cubicBezTo>
                    <a:pt x="24" y="1714"/>
                    <a:pt x="0" y="2218"/>
                    <a:pt x="168" y="2650"/>
                  </a:cubicBezTo>
                  <a:cubicBezTo>
                    <a:pt x="168" y="2674"/>
                    <a:pt x="168" y="2674"/>
                    <a:pt x="168" y="2674"/>
                  </a:cubicBezTo>
                  <a:cubicBezTo>
                    <a:pt x="216" y="2986"/>
                    <a:pt x="288" y="3347"/>
                    <a:pt x="552" y="3515"/>
                  </a:cubicBezTo>
                  <a:cubicBezTo>
                    <a:pt x="652" y="3584"/>
                    <a:pt x="757" y="3613"/>
                    <a:pt x="859" y="3613"/>
                  </a:cubicBezTo>
                  <a:cubicBezTo>
                    <a:pt x="1077" y="3613"/>
                    <a:pt x="1286" y="3478"/>
                    <a:pt x="1417" y="3298"/>
                  </a:cubicBezTo>
                  <a:cubicBezTo>
                    <a:pt x="1585" y="3034"/>
                    <a:pt x="1705" y="2722"/>
                    <a:pt x="1753" y="2410"/>
                  </a:cubicBezTo>
                  <a:cubicBezTo>
                    <a:pt x="1801" y="2098"/>
                    <a:pt x="1801" y="1762"/>
                    <a:pt x="1753" y="1426"/>
                  </a:cubicBezTo>
                  <a:cubicBezTo>
                    <a:pt x="1729" y="1090"/>
                    <a:pt x="1705" y="706"/>
                    <a:pt x="1465" y="466"/>
                  </a:cubicBezTo>
                  <a:cubicBezTo>
                    <a:pt x="1417" y="394"/>
                    <a:pt x="1369" y="370"/>
                    <a:pt x="1321" y="322"/>
                  </a:cubicBezTo>
                  <a:cubicBezTo>
                    <a:pt x="1321" y="250"/>
                    <a:pt x="1321" y="154"/>
                    <a:pt x="1249" y="82"/>
                  </a:cubicBezTo>
                  <a:cubicBezTo>
                    <a:pt x="1198" y="32"/>
                    <a:pt x="111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4"/>
            <p:cNvSpPr/>
            <p:nvPr/>
          </p:nvSpPr>
          <p:spPr>
            <a:xfrm>
              <a:off x="3489850" y="3026975"/>
              <a:ext cx="40225" cy="81000"/>
            </a:xfrm>
            <a:custGeom>
              <a:avLst/>
              <a:gdLst/>
              <a:ahLst/>
              <a:cxnLst/>
              <a:rect l="l" t="t" r="r" b="b"/>
              <a:pathLst>
                <a:path w="1609" h="3240" extrusionOk="0">
                  <a:moveTo>
                    <a:pt x="658" y="1"/>
                  </a:moveTo>
                  <a:cubicBezTo>
                    <a:pt x="529" y="1"/>
                    <a:pt x="424" y="87"/>
                    <a:pt x="385" y="205"/>
                  </a:cubicBezTo>
                  <a:cubicBezTo>
                    <a:pt x="97" y="973"/>
                    <a:pt x="1" y="1837"/>
                    <a:pt x="145" y="2653"/>
                  </a:cubicBezTo>
                  <a:cubicBezTo>
                    <a:pt x="205" y="2955"/>
                    <a:pt x="434" y="3240"/>
                    <a:pt x="746" y="3240"/>
                  </a:cubicBezTo>
                  <a:cubicBezTo>
                    <a:pt x="807" y="3240"/>
                    <a:pt x="870" y="3229"/>
                    <a:pt x="937" y="3205"/>
                  </a:cubicBezTo>
                  <a:cubicBezTo>
                    <a:pt x="1321" y="3061"/>
                    <a:pt x="1465" y="2653"/>
                    <a:pt x="1537" y="2293"/>
                  </a:cubicBezTo>
                  <a:cubicBezTo>
                    <a:pt x="1609" y="1885"/>
                    <a:pt x="1609" y="1453"/>
                    <a:pt x="1537" y="1069"/>
                  </a:cubicBezTo>
                  <a:cubicBezTo>
                    <a:pt x="1441" y="709"/>
                    <a:pt x="1321" y="229"/>
                    <a:pt x="913" y="109"/>
                  </a:cubicBezTo>
                  <a:lnTo>
                    <a:pt x="865" y="109"/>
                  </a:lnTo>
                  <a:cubicBezTo>
                    <a:pt x="841" y="61"/>
                    <a:pt x="793" y="37"/>
                    <a:pt x="745" y="13"/>
                  </a:cubicBezTo>
                  <a:cubicBezTo>
                    <a:pt x="715" y="5"/>
                    <a:pt x="686"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4"/>
            <p:cNvSpPr/>
            <p:nvPr/>
          </p:nvSpPr>
          <p:spPr>
            <a:xfrm>
              <a:off x="3541450" y="3043975"/>
              <a:ext cx="35450" cy="49850"/>
            </a:xfrm>
            <a:custGeom>
              <a:avLst/>
              <a:gdLst/>
              <a:ahLst/>
              <a:cxnLst/>
              <a:rect l="l" t="t" r="r" b="b"/>
              <a:pathLst>
                <a:path w="1418" h="1994" extrusionOk="0">
                  <a:moveTo>
                    <a:pt x="467" y="1"/>
                  </a:moveTo>
                  <a:cubicBezTo>
                    <a:pt x="332" y="1"/>
                    <a:pt x="235" y="72"/>
                    <a:pt x="193" y="197"/>
                  </a:cubicBezTo>
                  <a:cubicBezTo>
                    <a:pt x="1" y="749"/>
                    <a:pt x="49" y="1349"/>
                    <a:pt x="313" y="1853"/>
                  </a:cubicBezTo>
                  <a:cubicBezTo>
                    <a:pt x="362" y="1935"/>
                    <a:pt x="465" y="1994"/>
                    <a:pt x="565" y="1994"/>
                  </a:cubicBezTo>
                  <a:cubicBezTo>
                    <a:pt x="612" y="1994"/>
                    <a:pt x="658" y="1980"/>
                    <a:pt x="697" y="1949"/>
                  </a:cubicBezTo>
                  <a:cubicBezTo>
                    <a:pt x="1321" y="1565"/>
                    <a:pt x="1417" y="629"/>
                    <a:pt x="889" y="125"/>
                  </a:cubicBezTo>
                  <a:cubicBezTo>
                    <a:pt x="835" y="71"/>
                    <a:pt x="767" y="44"/>
                    <a:pt x="697" y="44"/>
                  </a:cubicBezTo>
                  <a:cubicBezTo>
                    <a:pt x="673" y="44"/>
                    <a:pt x="649" y="47"/>
                    <a:pt x="625" y="53"/>
                  </a:cubicBezTo>
                  <a:cubicBezTo>
                    <a:pt x="601" y="29"/>
                    <a:pt x="553" y="5"/>
                    <a:pt x="529" y="5"/>
                  </a:cubicBezTo>
                  <a:cubicBezTo>
                    <a:pt x="508" y="2"/>
                    <a:pt x="487" y="1"/>
                    <a:pt x="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4"/>
            <p:cNvSpPr/>
            <p:nvPr/>
          </p:nvSpPr>
          <p:spPr>
            <a:xfrm>
              <a:off x="3371650" y="2858600"/>
              <a:ext cx="38425" cy="65575"/>
            </a:xfrm>
            <a:custGeom>
              <a:avLst/>
              <a:gdLst/>
              <a:ahLst/>
              <a:cxnLst/>
              <a:rect l="l" t="t" r="r" b="b"/>
              <a:pathLst>
                <a:path w="1537" h="2623" extrusionOk="0">
                  <a:moveTo>
                    <a:pt x="927" y="0"/>
                  </a:moveTo>
                  <a:cubicBezTo>
                    <a:pt x="869" y="0"/>
                    <a:pt x="812" y="16"/>
                    <a:pt x="768" y="52"/>
                  </a:cubicBezTo>
                  <a:cubicBezTo>
                    <a:pt x="672" y="52"/>
                    <a:pt x="576" y="100"/>
                    <a:pt x="528" y="172"/>
                  </a:cubicBezTo>
                  <a:cubicBezTo>
                    <a:pt x="48" y="844"/>
                    <a:pt x="0" y="1756"/>
                    <a:pt x="384" y="2476"/>
                  </a:cubicBezTo>
                  <a:cubicBezTo>
                    <a:pt x="426" y="2574"/>
                    <a:pt x="525" y="2623"/>
                    <a:pt x="625" y="2623"/>
                  </a:cubicBezTo>
                  <a:cubicBezTo>
                    <a:pt x="695" y="2623"/>
                    <a:pt x="766" y="2598"/>
                    <a:pt x="816" y="2548"/>
                  </a:cubicBezTo>
                  <a:cubicBezTo>
                    <a:pt x="912" y="2452"/>
                    <a:pt x="984" y="2356"/>
                    <a:pt x="1056" y="2236"/>
                  </a:cubicBezTo>
                  <a:cubicBezTo>
                    <a:pt x="1224" y="2140"/>
                    <a:pt x="1320" y="1948"/>
                    <a:pt x="1392" y="1780"/>
                  </a:cubicBezTo>
                  <a:cubicBezTo>
                    <a:pt x="1512" y="1444"/>
                    <a:pt x="1536" y="1036"/>
                    <a:pt x="1416" y="700"/>
                  </a:cubicBezTo>
                  <a:cubicBezTo>
                    <a:pt x="1416" y="652"/>
                    <a:pt x="1392" y="604"/>
                    <a:pt x="1344" y="580"/>
                  </a:cubicBezTo>
                  <a:cubicBezTo>
                    <a:pt x="1320" y="436"/>
                    <a:pt x="1248" y="268"/>
                    <a:pt x="1176" y="124"/>
                  </a:cubicBezTo>
                  <a:cubicBezTo>
                    <a:pt x="1131" y="48"/>
                    <a:pt x="1027" y="0"/>
                    <a:pt x="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4"/>
            <p:cNvSpPr/>
            <p:nvPr/>
          </p:nvSpPr>
          <p:spPr>
            <a:xfrm>
              <a:off x="3412450" y="2840225"/>
              <a:ext cx="39625" cy="66775"/>
            </a:xfrm>
            <a:custGeom>
              <a:avLst/>
              <a:gdLst/>
              <a:ahLst/>
              <a:cxnLst/>
              <a:rect l="l" t="t" r="r" b="b"/>
              <a:pathLst>
                <a:path w="1585" h="2671" extrusionOk="0">
                  <a:moveTo>
                    <a:pt x="928" y="0"/>
                  </a:moveTo>
                  <a:cubicBezTo>
                    <a:pt x="824" y="0"/>
                    <a:pt x="717" y="65"/>
                    <a:pt x="672" y="138"/>
                  </a:cubicBezTo>
                  <a:cubicBezTo>
                    <a:pt x="480" y="378"/>
                    <a:pt x="360" y="691"/>
                    <a:pt x="312" y="979"/>
                  </a:cubicBezTo>
                  <a:cubicBezTo>
                    <a:pt x="288" y="1027"/>
                    <a:pt x="288" y="1075"/>
                    <a:pt x="288" y="1123"/>
                  </a:cubicBezTo>
                  <a:cubicBezTo>
                    <a:pt x="264" y="1219"/>
                    <a:pt x="216" y="1315"/>
                    <a:pt x="216" y="1411"/>
                  </a:cubicBezTo>
                  <a:cubicBezTo>
                    <a:pt x="120" y="1771"/>
                    <a:pt x="0" y="2299"/>
                    <a:pt x="360" y="2563"/>
                  </a:cubicBezTo>
                  <a:cubicBezTo>
                    <a:pt x="466" y="2638"/>
                    <a:pt x="583" y="2671"/>
                    <a:pt x="700" y="2671"/>
                  </a:cubicBezTo>
                  <a:cubicBezTo>
                    <a:pt x="956" y="2671"/>
                    <a:pt x="1213" y="2513"/>
                    <a:pt x="1344" y="2299"/>
                  </a:cubicBezTo>
                  <a:cubicBezTo>
                    <a:pt x="1512" y="2059"/>
                    <a:pt x="1561" y="1771"/>
                    <a:pt x="1561" y="1483"/>
                  </a:cubicBezTo>
                  <a:cubicBezTo>
                    <a:pt x="1585" y="1411"/>
                    <a:pt x="1585" y="1315"/>
                    <a:pt x="1561" y="1219"/>
                  </a:cubicBezTo>
                  <a:cubicBezTo>
                    <a:pt x="1512" y="811"/>
                    <a:pt x="1368" y="426"/>
                    <a:pt x="1104" y="90"/>
                  </a:cubicBezTo>
                  <a:cubicBezTo>
                    <a:pt x="1058" y="26"/>
                    <a:pt x="994" y="0"/>
                    <a:pt x="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4"/>
            <p:cNvSpPr/>
            <p:nvPr/>
          </p:nvSpPr>
          <p:spPr>
            <a:xfrm>
              <a:off x="3465250" y="2823000"/>
              <a:ext cx="37825" cy="80700"/>
            </a:xfrm>
            <a:custGeom>
              <a:avLst/>
              <a:gdLst/>
              <a:ahLst/>
              <a:cxnLst/>
              <a:rect l="l" t="t" r="r" b="b"/>
              <a:pathLst>
                <a:path w="1513" h="3228" extrusionOk="0">
                  <a:moveTo>
                    <a:pt x="783" y="1"/>
                  </a:moveTo>
                  <a:cubicBezTo>
                    <a:pt x="592" y="1"/>
                    <a:pt x="438" y="109"/>
                    <a:pt x="337" y="251"/>
                  </a:cubicBezTo>
                  <a:cubicBezTo>
                    <a:pt x="145" y="515"/>
                    <a:pt x="97" y="875"/>
                    <a:pt x="73" y="1211"/>
                  </a:cubicBezTo>
                  <a:cubicBezTo>
                    <a:pt x="1" y="1716"/>
                    <a:pt x="25" y="2220"/>
                    <a:pt x="193" y="2700"/>
                  </a:cubicBezTo>
                  <a:cubicBezTo>
                    <a:pt x="265" y="2892"/>
                    <a:pt x="337" y="3084"/>
                    <a:pt x="529" y="3180"/>
                  </a:cubicBezTo>
                  <a:cubicBezTo>
                    <a:pt x="595" y="3213"/>
                    <a:pt x="662" y="3228"/>
                    <a:pt x="726" y="3228"/>
                  </a:cubicBezTo>
                  <a:cubicBezTo>
                    <a:pt x="894" y="3228"/>
                    <a:pt x="1049" y="3127"/>
                    <a:pt x="1153" y="2988"/>
                  </a:cubicBezTo>
                  <a:cubicBezTo>
                    <a:pt x="1273" y="2820"/>
                    <a:pt x="1321" y="2604"/>
                    <a:pt x="1369" y="2412"/>
                  </a:cubicBezTo>
                  <a:cubicBezTo>
                    <a:pt x="1441" y="2196"/>
                    <a:pt x="1465" y="1956"/>
                    <a:pt x="1489" y="1740"/>
                  </a:cubicBezTo>
                  <a:cubicBezTo>
                    <a:pt x="1513" y="1307"/>
                    <a:pt x="1465" y="851"/>
                    <a:pt x="1297" y="443"/>
                  </a:cubicBezTo>
                  <a:cubicBezTo>
                    <a:pt x="1225" y="251"/>
                    <a:pt x="1105" y="83"/>
                    <a:pt x="889" y="11"/>
                  </a:cubicBezTo>
                  <a:cubicBezTo>
                    <a:pt x="852" y="4"/>
                    <a:pt x="817" y="1"/>
                    <a:pt x="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4"/>
            <p:cNvSpPr/>
            <p:nvPr/>
          </p:nvSpPr>
          <p:spPr>
            <a:xfrm>
              <a:off x="3513250" y="2837275"/>
              <a:ext cx="26425" cy="36075"/>
            </a:xfrm>
            <a:custGeom>
              <a:avLst/>
              <a:gdLst/>
              <a:ahLst/>
              <a:cxnLst/>
              <a:rect l="l" t="t" r="r" b="b"/>
              <a:pathLst>
                <a:path w="1057" h="1443" extrusionOk="0">
                  <a:moveTo>
                    <a:pt x="295" y="1"/>
                  </a:moveTo>
                  <a:cubicBezTo>
                    <a:pt x="253" y="1"/>
                    <a:pt x="211" y="12"/>
                    <a:pt x="169" y="40"/>
                  </a:cubicBezTo>
                  <a:cubicBezTo>
                    <a:pt x="121" y="88"/>
                    <a:pt x="49" y="136"/>
                    <a:pt x="49" y="208"/>
                  </a:cubicBezTo>
                  <a:cubicBezTo>
                    <a:pt x="25" y="424"/>
                    <a:pt x="25" y="592"/>
                    <a:pt x="49" y="809"/>
                  </a:cubicBezTo>
                  <a:cubicBezTo>
                    <a:pt x="49" y="809"/>
                    <a:pt x="49" y="833"/>
                    <a:pt x="49" y="833"/>
                  </a:cubicBezTo>
                  <a:lnTo>
                    <a:pt x="49" y="881"/>
                  </a:lnTo>
                  <a:cubicBezTo>
                    <a:pt x="1" y="1001"/>
                    <a:pt x="73" y="1145"/>
                    <a:pt x="193" y="1217"/>
                  </a:cubicBezTo>
                  <a:cubicBezTo>
                    <a:pt x="193" y="1241"/>
                    <a:pt x="217" y="1265"/>
                    <a:pt x="241" y="1313"/>
                  </a:cubicBezTo>
                  <a:cubicBezTo>
                    <a:pt x="290" y="1394"/>
                    <a:pt x="383" y="1442"/>
                    <a:pt x="483" y="1442"/>
                  </a:cubicBezTo>
                  <a:cubicBezTo>
                    <a:pt x="530" y="1442"/>
                    <a:pt x="579" y="1432"/>
                    <a:pt x="625" y="1409"/>
                  </a:cubicBezTo>
                  <a:cubicBezTo>
                    <a:pt x="1057" y="1145"/>
                    <a:pt x="1057" y="424"/>
                    <a:pt x="625" y="160"/>
                  </a:cubicBezTo>
                  <a:cubicBezTo>
                    <a:pt x="601" y="160"/>
                    <a:pt x="577" y="160"/>
                    <a:pt x="553" y="136"/>
                  </a:cubicBezTo>
                  <a:cubicBezTo>
                    <a:pt x="529" y="88"/>
                    <a:pt x="457" y="40"/>
                    <a:pt x="385" y="16"/>
                  </a:cubicBezTo>
                  <a:cubicBezTo>
                    <a:pt x="355" y="6"/>
                    <a:pt x="325"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4"/>
            <p:cNvSpPr/>
            <p:nvPr/>
          </p:nvSpPr>
          <p:spPr>
            <a:xfrm>
              <a:off x="3395650" y="2726425"/>
              <a:ext cx="22225" cy="29300"/>
            </a:xfrm>
            <a:custGeom>
              <a:avLst/>
              <a:gdLst/>
              <a:ahLst/>
              <a:cxnLst/>
              <a:rect l="l" t="t" r="r" b="b"/>
              <a:pathLst>
                <a:path w="889" h="1172" extrusionOk="0">
                  <a:moveTo>
                    <a:pt x="557" y="0"/>
                  </a:moveTo>
                  <a:cubicBezTo>
                    <a:pt x="500" y="0"/>
                    <a:pt x="442" y="17"/>
                    <a:pt x="408" y="34"/>
                  </a:cubicBezTo>
                  <a:cubicBezTo>
                    <a:pt x="408" y="34"/>
                    <a:pt x="384" y="58"/>
                    <a:pt x="384" y="58"/>
                  </a:cubicBezTo>
                  <a:cubicBezTo>
                    <a:pt x="288" y="58"/>
                    <a:pt x="216" y="106"/>
                    <a:pt x="144" y="178"/>
                  </a:cubicBezTo>
                  <a:cubicBezTo>
                    <a:pt x="0" y="442"/>
                    <a:pt x="0" y="778"/>
                    <a:pt x="144" y="1018"/>
                  </a:cubicBezTo>
                  <a:cubicBezTo>
                    <a:pt x="194" y="1118"/>
                    <a:pt x="301" y="1171"/>
                    <a:pt x="402" y="1171"/>
                  </a:cubicBezTo>
                  <a:cubicBezTo>
                    <a:pt x="447" y="1171"/>
                    <a:pt x="491" y="1160"/>
                    <a:pt x="528" y="1138"/>
                  </a:cubicBezTo>
                  <a:cubicBezTo>
                    <a:pt x="696" y="1018"/>
                    <a:pt x="816" y="874"/>
                    <a:pt x="840" y="682"/>
                  </a:cubicBezTo>
                  <a:cubicBezTo>
                    <a:pt x="888" y="514"/>
                    <a:pt x="864" y="298"/>
                    <a:pt x="792" y="154"/>
                  </a:cubicBezTo>
                  <a:cubicBezTo>
                    <a:pt x="744" y="82"/>
                    <a:pt x="672" y="34"/>
                    <a:pt x="624" y="10"/>
                  </a:cubicBezTo>
                  <a:cubicBezTo>
                    <a:pt x="603" y="3"/>
                    <a:pt x="580" y="0"/>
                    <a:pt x="5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4"/>
            <p:cNvSpPr/>
            <p:nvPr/>
          </p:nvSpPr>
          <p:spPr>
            <a:xfrm>
              <a:off x="3425650" y="2688700"/>
              <a:ext cx="33025" cy="65950"/>
            </a:xfrm>
            <a:custGeom>
              <a:avLst/>
              <a:gdLst/>
              <a:ahLst/>
              <a:cxnLst/>
              <a:rect l="l" t="t" r="r" b="b"/>
              <a:pathLst>
                <a:path w="1321" h="2638" extrusionOk="0">
                  <a:moveTo>
                    <a:pt x="624" y="919"/>
                  </a:moveTo>
                  <a:cubicBezTo>
                    <a:pt x="648" y="991"/>
                    <a:pt x="672" y="1063"/>
                    <a:pt x="672" y="1135"/>
                  </a:cubicBezTo>
                  <a:cubicBezTo>
                    <a:pt x="672" y="1207"/>
                    <a:pt x="648" y="1303"/>
                    <a:pt x="624" y="1399"/>
                  </a:cubicBezTo>
                  <a:cubicBezTo>
                    <a:pt x="600" y="1327"/>
                    <a:pt x="600" y="1255"/>
                    <a:pt x="600" y="1183"/>
                  </a:cubicBezTo>
                  <a:cubicBezTo>
                    <a:pt x="600" y="1087"/>
                    <a:pt x="600" y="1015"/>
                    <a:pt x="624" y="919"/>
                  </a:cubicBezTo>
                  <a:close/>
                  <a:moveTo>
                    <a:pt x="574" y="1"/>
                  </a:moveTo>
                  <a:cubicBezTo>
                    <a:pt x="456" y="1"/>
                    <a:pt x="340" y="47"/>
                    <a:pt x="240" y="127"/>
                  </a:cubicBezTo>
                  <a:cubicBezTo>
                    <a:pt x="144" y="223"/>
                    <a:pt x="120" y="367"/>
                    <a:pt x="96" y="511"/>
                  </a:cubicBezTo>
                  <a:cubicBezTo>
                    <a:pt x="48" y="727"/>
                    <a:pt x="24" y="943"/>
                    <a:pt x="24" y="1159"/>
                  </a:cubicBezTo>
                  <a:cubicBezTo>
                    <a:pt x="0" y="1471"/>
                    <a:pt x="24" y="1783"/>
                    <a:pt x="96" y="2095"/>
                  </a:cubicBezTo>
                  <a:cubicBezTo>
                    <a:pt x="120" y="2215"/>
                    <a:pt x="168" y="2335"/>
                    <a:pt x="216" y="2431"/>
                  </a:cubicBezTo>
                  <a:cubicBezTo>
                    <a:pt x="312" y="2565"/>
                    <a:pt x="438" y="2638"/>
                    <a:pt x="570" y="2638"/>
                  </a:cubicBezTo>
                  <a:cubicBezTo>
                    <a:pt x="604" y="2638"/>
                    <a:pt x="638" y="2633"/>
                    <a:pt x="672" y="2623"/>
                  </a:cubicBezTo>
                  <a:cubicBezTo>
                    <a:pt x="960" y="2575"/>
                    <a:pt x="1129" y="2311"/>
                    <a:pt x="1201" y="2047"/>
                  </a:cubicBezTo>
                  <a:cubicBezTo>
                    <a:pt x="1321" y="1759"/>
                    <a:pt x="1297" y="1423"/>
                    <a:pt x="1249" y="1111"/>
                  </a:cubicBezTo>
                  <a:cubicBezTo>
                    <a:pt x="1249" y="1087"/>
                    <a:pt x="1249" y="1087"/>
                    <a:pt x="1249" y="1087"/>
                  </a:cubicBezTo>
                  <a:cubicBezTo>
                    <a:pt x="1249" y="1039"/>
                    <a:pt x="1249" y="991"/>
                    <a:pt x="1225" y="967"/>
                  </a:cubicBezTo>
                  <a:cubicBezTo>
                    <a:pt x="1201" y="847"/>
                    <a:pt x="1153" y="727"/>
                    <a:pt x="1129" y="607"/>
                  </a:cubicBezTo>
                  <a:cubicBezTo>
                    <a:pt x="1057" y="367"/>
                    <a:pt x="936" y="79"/>
                    <a:pt x="648" y="7"/>
                  </a:cubicBezTo>
                  <a:cubicBezTo>
                    <a:pt x="624" y="3"/>
                    <a:pt x="599"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4"/>
            <p:cNvSpPr/>
            <p:nvPr/>
          </p:nvSpPr>
          <p:spPr>
            <a:xfrm>
              <a:off x="3468850" y="2705200"/>
              <a:ext cx="26425" cy="32650"/>
            </a:xfrm>
            <a:custGeom>
              <a:avLst/>
              <a:gdLst/>
              <a:ahLst/>
              <a:cxnLst/>
              <a:rect l="l" t="t" r="r" b="b"/>
              <a:pathLst>
                <a:path w="1057" h="1306" extrusionOk="0">
                  <a:moveTo>
                    <a:pt x="643" y="0"/>
                  </a:moveTo>
                  <a:cubicBezTo>
                    <a:pt x="606" y="0"/>
                    <a:pt x="567" y="6"/>
                    <a:pt x="529" y="19"/>
                  </a:cubicBezTo>
                  <a:cubicBezTo>
                    <a:pt x="529" y="19"/>
                    <a:pt x="505" y="43"/>
                    <a:pt x="481" y="43"/>
                  </a:cubicBezTo>
                  <a:cubicBezTo>
                    <a:pt x="457" y="19"/>
                    <a:pt x="433" y="19"/>
                    <a:pt x="433" y="19"/>
                  </a:cubicBezTo>
                  <a:cubicBezTo>
                    <a:pt x="398" y="9"/>
                    <a:pt x="365" y="4"/>
                    <a:pt x="333" y="4"/>
                  </a:cubicBezTo>
                  <a:cubicBezTo>
                    <a:pt x="210" y="4"/>
                    <a:pt x="111" y="77"/>
                    <a:pt x="73" y="211"/>
                  </a:cubicBezTo>
                  <a:cubicBezTo>
                    <a:pt x="25" y="403"/>
                    <a:pt x="1" y="595"/>
                    <a:pt x="25" y="787"/>
                  </a:cubicBezTo>
                  <a:cubicBezTo>
                    <a:pt x="25" y="907"/>
                    <a:pt x="25" y="1027"/>
                    <a:pt x="97" y="1123"/>
                  </a:cubicBezTo>
                  <a:cubicBezTo>
                    <a:pt x="154" y="1237"/>
                    <a:pt x="286" y="1306"/>
                    <a:pt x="422" y="1306"/>
                  </a:cubicBezTo>
                  <a:cubicBezTo>
                    <a:pt x="457" y="1306"/>
                    <a:pt x="494" y="1301"/>
                    <a:pt x="529" y="1291"/>
                  </a:cubicBezTo>
                  <a:cubicBezTo>
                    <a:pt x="649" y="1243"/>
                    <a:pt x="745" y="1147"/>
                    <a:pt x="817" y="1051"/>
                  </a:cubicBezTo>
                  <a:cubicBezTo>
                    <a:pt x="841" y="979"/>
                    <a:pt x="889" y="907"/>
                    <a:pt x="913" y="835"/>
                  </a:cubicBezTo>
                  <a:cubicBezTo>
                    <a:pt x="961" y="739"/>
                    <a:pt x="1009" y="643"/>
                    <a:pt x="1033" y="547"/>
                  </a:cubicBezTo>
                  <a:cubicBezTo>
                    <a:pt x="1057" y="379"/>
                    <a:pt x="1033" y="235"/>
                    <a:pt x="913" y="115"/>
                  </a:cubicBezTo>
                  <a:cubicBezTo>
                    <a:pt x="842" y="45"/>
                    <a:pt x="746"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4"/>
            <p:cNvSpPr/>
            <p:nvPr/>
          </p:nvSpPr>
          <p:spPr>
            <a:xfrm>
              <a:off x="3482050" y="2569675"/>
              <a:ext cx="27625" cy="41675"/>
            </a:xfrm>
            <a:custGeom>
              <a:avLst/>
              <a:gdLst/>
              <a:ahLst/>
              <a:cxnLst/>
              <a:rect l="l" t="t" r="r" b="b"/>
              <a:pathLst>
                <a:path w="1105" h="1667" extrusionOk="0">
                  <a:moveTo>
                    <a:pt x="487" y="1"/>
                  </a:moveTo>
                  <a:cubicBezTo>
                    <a:pt x="370" y="1"/>
                    <a:pt x="260" y="74"/>
                    <a:pt x="241" y="207"/>
                  </a:cubicBezTo>
                  <a:cubicBezTo>
                    <a:pt x="217" y="303"/>
                    <a:pt x="193" y="423"/>
                    <a:pt x="193" y="519"/>
                  </a:cubicBezTo>
                  <a:cubicBezTo>
                    <a:pt x="145" y="567"/>
                    <a:pt x="121" y="615"/>
                    <a:pt x="73" y="663"/>
                  </a:cubicBezTo>
                  <a:cubicBezTo>
                    <a:pt x="1" y="783"/>
                    <a:pt x="49" y="975"/>
                    <a:pt x="169" y="1047"/>
                  </a:cubicBezTo>
                  <a:cubicBezTo>
                    <a:pt x="169" y="1167"/>
                    <a:pt x="169" y="1263"/>
                    <a:pt x="193" y="1383"/>
                  </a:cubicBezTo>
                  <a:cubicBezTo>
                    <a:pt x="193" y="1504"/>
                    <a:pt x="241" y="1600"/>
                    <a:pt x="361" y="1648"/>
                  </a:cubicBezTo>
                  <a:cubicBezTo>
                    <a:pt x="387" y="1661"/>
                    <a:pt x="416" y="1667"/>
                    <a:pt x="446" y="1667"/>
                  </a:cubicBezTo>
                  <a:cubicBezTo>
                    <a:pt x="522" y="1667"/>
                    <a:pt x="604" y="1627"/>
                    <a:pt x="673" y="1576"/>
                  </a:cubicBezTo>
                  <a:cubicBezTo>
                    <a:pt x="1033" y="1287"/>
                    <a:pt x="1105" y="759"/>
                    <a:pt x="889" y="351"/>
                  </a:cubicBezTo>
                  <a:cubicBezTo>
                    <a:pt x="865" y="303"/>
                    <a:pt x="817" y="255"/>
                    <a:pt x="769" y="231"/>
                  </a:cubicBezTo>
                  <a:cubicBezTo>
                    <a:pt x="769" y="135"/>
                    <a:pt x="697" y="39"/>
                    <a:pt x="577" y="15"/>
                  </a:cubicBezTo>
                  <a:cubicBezTo>
                    <a:pt x="547" y="6"/>
                    <a:pt x="517"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4"/>
            <p:cNvSpPr/>
            <p:nvPr/>
          </p:nvSpPr>
          <p:spPr>
            <a:xfrm>
              <a:off x="3455050" y="2567400"/>
              <a:ext cx="22225" cy="30650"/>
            </a:xfrm>
            <a:custGeom>
              <a:avLst/>
              <a:gdLst/>
              <a:ahLst/>
              <a:cxnLst/>
              <a:rect l="l" t="t" r="r" b="b"/>
              <a:pathLst>
                <a:path w="889" h="1226" extrusionOk="0">
                  <a:moveTo>
                    <a:pt x="380" y="0"/>
                  </a:moveTo>
                  <a:cubicBezTo>
                    <a:pt x="357" y="0"/>
                    <a:pt x="334" y="3"/>
                    <a:pt x="313" y="10"/>
                  </a:cubicBezTo>
                  <a:cubicBezTo>
                    <a:pt x="265" y="34"/>
                    <a:pt x="193" y="82"/>
                    <a:pt x="145" y="154"/>
                  </a:cubicBezTo>
                  <a:cubicBezTo>
                    <a:pt x="1" y="442"/>
                    <a:pt x="1" y="802"/>
                    <a:pt x="169" y="1090"/>
                  </a:cubicBezTo>
                  <a:cubicBezTo>
                    <a:pt x="225" y="1165"/>
                    <a:pt x="310" y="1226"/>
                    <a:pt x="402" y="1226"/>
                  </a:cubicBezTo>
                  <a:cubicBezTo>
                    <a:pt x="428" y="1226"/>
                    <a:pt x="454" y="1221"/>
                    <a:pt x="481" y="1210"/>
                  </a:cubicBezTo>
                  <a:cubicBezTo>
                    <a:pt x="673" y="1162"/>
                    <a:pt x="841" y="994"/>
                    <a:pt x="865" y="778"/>
                  </a:cubicBezTo>
                  <a:cubicBezTo>
                    <a:pt x="889" y="682"/>
                    <a:pt x="889" y="562"/>
                    <a:pt x="865" y="466"/>
                  </a:cubicBezTo>
                  <a:cubicBezTo>
                    <a:pt x="841" y="418"/>
                    <a:pt x="817" y="370"/>
                    <a:pt x="793" y="322"/>
                  </a:cubicBezTo>
                  <a:cubicBezTo>
                    <a:pt x="745" y="274"/>
                    <a:pt x="721" y="226"/>
                    <a:pt x="673" y="202"/>
                  </a:cubicBezTo>
                  <a:cubicBezTo>
                    <a:pt x="649" y="130"/>
                    <a:pt x="601" y="82"/>
                    <a:pt x="529" y="34"/>
                  </a:cubicBezTo>
                  <a:cubicBezTo>
                    <a:pt x="495" y="17"/>
                    <a:pt x="437" y="0"/>
                    <a:pt x="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4"/>
            <p:cNvSpPr/>
            <p:nvPr/>
          </p:nvSpPr>
          <p:spPr>
            <a:xfrm>
              <a:off x="3450850" y="2445750"/>
              <a:ext cx="25825" cy="42875"/>
            </a:xfrm>
            <a:custGeom>
              <a:avLst/>
              <a:gdLst/>
              <a:ahLst/>
              <a:cxnLst/>
              <a:rect l="l" t="t" r="r" b="b"/>
              <a:pathLst>
                <a:path w="1033" h="1715" extrusionOk="0">
                  <a:moveTo>
                    <a:pt x="680" y="1"/>
                  </a:moveTo>
                  <a:cubicBezTo>
                    <a:pt x="670" y="1"/>
                    <a:pt x="659" y="2"/>
                    <a:pt x="649" y="4"/>
                  </a:cubicBezTo>
                  <a:cubicBezTo>
                    <a:pt x="553" y="4"/>
                    <a:pt x="481" y="52"/>
                    <a:pt x="433" y="124"/>
                  </a:cubicBezTo>
                  <a:cubicBezTo>
                    <a:pt x="361" y="148"/>
                    <a:pt x="289" y="172"/>
                    <a:pt x="241" y="244"/>
                  </a:cubicBezTo>
                  <a:cubicBezTo>
                    <a:pt x="49" y="580"/>
                    <a:pt x="0" y="1012"/>
                    <a:pt x="145" y="1396"/>
                  </a:cubicBezTo>
                  <a:cubicBezTo>
                    <a:pt x="169" y="1468"/>
                    <a:pt x="217" y="1540"/>
                    <a:pt x="289" y="1564"/>
                  </a:cubicBezTo>
                  <a:cubicBezTo>
                    <a:pt x="313" y="1612"/>
                    <a:pt x="361" y="1636"/>
                    <a:pt x="409" y="1660"/>
                  </a:cubicBezTo>
                  <a:cubicBezTo>
                    <a:pt x="457" y="1696"/>
                    <a:pt x="517" y="1714"/>
                    <a:pt x="580" y="1714"/>
                  </a:cubicBezTo>
                  <a:cubicBezTo>
                    <a:pt x="643" y="1714"/>
                    <a:pt x="709" y="1696"/>
                    <a:pt x="769" y="1660"/>
                  </a:cubicBezTo>
                  <a:cubicBezTo>
                    <a:pt x="913" y="1564"/>
                    <a:pt x="961" y="1396"/>
                    <a:pt x="865" y="1228"/>
                  </a:cubicBezTo>
                  <a:cubicBezTo>
                    <a:pt x="865" y="1204"/>
                    <a:pt x="865" y="1204"/>
                    <a:pt x="841" y="1180"/>
                  </a:cubicBezTo>
                  <a:cubicBezTo>
                    <a:pt x="1009" y="892"/>
                    <a:pt x="1033" y="532"/>
                    <a:pt x="913" y="196"/>
                  </a:cubicBezTo>
                  <a:cubicBezTo>
                    <a:pt x="891" y="108"/>
                    <a:pt x="789" y="1"/>
                    <a:pt x="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4"/>
            <p:cNvSpPr/>
            <p:nvPr/>
          </p:nvSpPr>
          <p:spPr>
            <a:xfrm>
              <a:off x="3489850" y="2444975"/>
              <a:ext cx="16225" cy="22925"/>
            </a:xfrm>
            <a:custGeom>
              <a:avLst/>
              <a:gdLst/>
              <a:ahLst/>
              <a:cxnLst/>
              <a:rect l="l" t="t" r="r" b="b"/>
              <a:pathLst>
                <a:path w="649" h="917" extrusionOk="0">
                  <a:moveTo>
                    <a:pt x="352" y="1"/>
                  </a:moveTo>
                  <a:cubicBezTo>
                    <a:pt x="331" y="1"/>
                    <a:pt x="310" y="4"/>
                    <a:pt x="289" y="11"/>
                  </a:cubicBezTo>
                  <a:cubicBezTo>
                    <a:pt x="217" y="35"/>
                    <a:pt x="145" y="83"/>
                    <a:pt x="121" y="131"/>
                  </a:cubicBezTo>
                  <a:cubicBezTo>
                    <a:pt x="73" y="203"/>
                    <a:pt x="49" y="299"/>
                    <a:pt x="25" y="371"/>
                  </a:cubicBezTo>
                  <a:cubicBezTo>
                    <a:pt x="1" y="467"/>
                    <a:pt x="1" y="539"/>
                    <a:pt x="1" y="635"/>
                  </a:cubicBezTo>
                  <a:cubicBezTo>
                    <a:pt x="1" y="659"/>
                    <a:pt x="1" y="707"/>
                    <a:pt x="25" y="731"/>
                  </a:cubicBezTo>
                  <a:cubicBezTo>
                    <a:pt x="25" y="779"/>
                    <a:pt x="49" y="803"/>
                    <a:pt x="73" y="827"/>
                  </a:cubicBezTo>
                  <a:cubicBezTo>
                    <a:pt x="97" y="851"/>
                    <a:pt x="121" y="851"/>
                    <a:pt x="145" y="875"/>
                  </a:cubicBezTo>
                  <a:cubicBezTo>
                    <a:pt x="169" y="899"/>
                    <a:pt x="217" y="899"/>
                    <a:pt x="241" y="899"/>
                  </a:cubicBezTo>
                  <a:cubicBezTo>
                    <a:pt x="253" y="911"/>
                    <a:pt x="265" y="917"/>
                    <a:pt x="277" y="917"/>
                  </a:cubicBezTo>
                  <a:cubicBezTo>
                    <a:pt x="289" y="917"/>
                    <a:pt x="301" y="911"/>
                    <a:pt x="313" y="899"/>
                  </a:cubicBezTo>
                  <a:cubicBezTo>
                    <a:pt x="361" y="899"/>
                    <a:pt x="385" y="899"/>
                    <a:pt x="433" y="875"/>
                  </a:cubicBezTo>
                  <a:cubicBezTo>
                    <a:pt x="481" y="827"/>
                    <a:pt x="529" y="779"/>
                    <a:pt x="553" y="707"/>
                  </a:cubicBezTo>
                  <a:cubicBezTo>
                    <a:pt x="577" y="611"/>
                    <a:pt x="601" y="515"/>
                    <a:pt x="649" y="443"/>
                  </a:cubicBezTo>
                  <a:cubicBezTo>
                    <a:pt x="649" y="395"/>
                    <a:pt x="649" y="347"/>
                    <a:pt x="649" y="323"/>
                  </a:cubicBezTo>
                  <a:cubicBezTo>
                    <a:pt x="649" y="299"/>
                    <a:pt x="649" y="299"/>
                    <a:pt x="625" y="275"/>
                  </a:cubicBezTo>
                  <a:cubicBezTo>
                    <a:pt x="625" y="251"/>
                    <a:pt x="625" y="227"/>
                    <a:pt x="625" y="203"/>
                  </a:cubicBezTo>
                  <a:cubicBezTo>
                    <a:pt x="625" y="179"/>
                    <a:pt x="601" y="131"/>
                    <a:pt x="577" y="107"/>
                  </a:cubicBezTo>
                  <a:cubicBezTo>
                    <a:pt x="553" y="83"/>
                    <a:pt x="529" y="59"/>
                    <a:pt x="505" y="35"/>
                  </a:cubicBezTo>
                  <a:cubicBezTo>
                    <a:pt x="454" y="18"/>
                    <a:pt x="403"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4"/>
            <p:cNvSpPr/>
            <p:nvPr/>
          </p:nvSpPr>
          <p:spPr>
            <a:xfrm>
              <a:off x="3366250" y="3202975"/>
              <a:ext cx="34825" cy="103450"/>
            </a:xfrm>
            <a:custGeom>
              <a:avLst/>
              <a:gdLst/>
              <a:ahLst/>
              <a:cxnLst/>
              <a:rect l="l" t="t" r="r" b="b"/>
              <a:pathLst>
                <a:path w="1393" h="4138" extrusionOk="0">
                  <a:moveTo>
                    <a:pt x="768" y="1470"/>
                  </a:moveTo>
                  <a:cubicBezTo>
                    <a:pt x="768" y="1542"/>
                    <a:pt x="768" y="1614"/>
                    <a:pt x="768" y="1686"/>
                  </a:cubicBezTo>
                  <a:lnTo>
                    <a:pt x="744" y="1686"/>
                  </a:lnTo>
                  <a:cubicBezTo>
                    <a:pt x="744" y="1614"/>
                    <a:pt x="744" y="1542"/>
                    <a:pt x="768" y="1470"/>
                  </a:cubicBezTo>
                  <a:close/>
                  <a:moveTo>
                    <a:pt x="782" y="1"/>
                  </a:moveTo>
                  <a:cubicBezTo>
                    <a:pt x="709" y="1"/>
                    <a:pt x="635" y="33"/>
                    <a:pt x="576" y="102"/>
                  </a:cubicBezTo>
                  <a:cubicBezTo>
                    <a:pt x="240" y="126"/>
                    <a:pt x="72" y="438"/>
                    <a:pt x="48" y="774"/>
                  </a:cubicBezTo>
                  <a:cubicBezTo>
                    <a:pt x="0" y="1134"/>
                    <a:pt x="24" y="1542"/>
                    <a:pt x="24" y="1926"/>
                  </a:cubicBezTo>
                  <a:cubicBezTo>
                    <a:pt x="24" y="2622"/>
                    <a:pt x="0" y="3414"/>
                    <a:pt x="456" y="3990"/>
                  </a:cubicBezTo>
                  <a:cubicBezTo>
                    <a:pt x="512" y="4088"/>
                    <a:pt x="601" y="4137"/>
                    <a:pt x="694" y="4137"/>
                  </a:cubicBezTo>
                  <a:cubicBezTo>
                    <a:pt x="760" y="4137"/>
                    <a:pt x="828" y="4112"/>
                    <a:pt x="888" y="4062"/>
                  </a:cubicBezTo>
                  <a:cubicBezTo>
                    <a:pt x="1392" y="3630"/>
                    <a:pt x="1344" y="2886"/>
                    <a:pt x="1344" y="2310"/>
                  </a:cubicBezTo>
                  <a:cubicBezTo>
                    <a:pt x="1344" y="1590"/>
                    <a:pt x="1320" y="870"/>
                    <a:pt x="1032" y="198"/>
                  </a:cubicBezTo>
                  <a:cubicBezTo>
                    <a:pt x="990" y="70"/>
                    <a:pt x="888"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4"/>
            <p:cNvSpPr/>
            <p:nvPr/>
          </p:nvSpPr>
          <p:spPr>
            <a:xfrm>
              <a:off x="3423250" y="3184150"/>
              <a:ext cx="51625" cy="113750"/>
            </a:xfrm>
            <a:custGeom>
              <a:avLst/>
              <a:gdLst/>
              <a:ahLst/>
              <a:cxnLst/>
              <a:rect l="l" t="t" r="r" b="b"/>
              <a:pathLst>
                <a:path w="2065" h="4550" extrusionOk="0">
                  <a:moveTo>
                    <a:pt x="991" y="1"/>
                  </a:moveTo>
                  <a:cubicBezTo>
                    <a:pt x="906" y="1"/>
                    <a:pt x="821" y="40"/>
                    <a:pt x="768" y="135"/>
                  </a:cubicBezTo>
                  <a:cubicBezTo>
                    <a:pt x="144" y="1215"/>
                    <a:pt x="0" y="2535"/>
                    <a:pt x="360" y="3735"/>
                  </a:cubicBezTo>
                  <a:cubicBezTo>
                    <a:pt x="432" y="4023"/>
                    <a:pt x="528" y="4383"/>
                    <a:pt x="816" y="4503"/>
                  </a:cubicBezTo>
                  <a:cubicBezTo>
                    <a:pt x="891" y="4535"/>
                    <a:pt x="964" y="4550"/>
                    <a:pt x="1034" y="4550"/>
                  </a:cubicBezTo>
                  <a:cubicBezTo>
                    <a:pt x="1275" y="4550"/>
                    <a:pt x="1478" y="4378"/>
                    <a:pt x="1609" y="4191"/>
                  </a:cubicBezTo>
                  <a:cubicBezTo>
                    <a:pt x="1777" y="3927"/>
                    <a:pt x="1873" y="3591"/>
                    <a:pt x="1945" y="3303"/>
                  </a:cubicBezTo>
                  <a:cubicBezTo>
                    <a:pt x="2017" y="2991"/>
                    <a:pt x="2041" y="2679"/>
                    <a:pt x="2065" y="2367"/>
                  </a:cubicBezTo>
                  <a:cubicBezTo>
                    <a:pt x="2065" y="1647"/>
                    <a:pt x="1921" y="927"/>
                    <a:pt x="1585" y="279"/>
                  </a:cubicBezTo>
                  <a:cubicBezTo>
                    <a:pt x="1551" y="178"/>
                    <a:pt x="1471" y="136"/>
                    <a:pt x="1377" y="136"/>
                  </a:cubicBezTo>
                  <a:cubicBezTo>
                    <a:pt x="1336" y="136"/>
                    <a:pt x="1292" y="144"/>
                    <a:pt x="1249" y="159"/>
                  </a:cubicBezTo>
                  <a:cubicBezTo>
                    <a:pt x="1208" y="65"/>
                    <a:pt x="1100" y="1"/>
                    <a:pt x="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4"/>
            <p:cNvSpPr/>
            <p:nvPr/>
          </p:nvSpPr>
          <p:spPr>
            <a:xfrm>
              <a:off x="3489850" y="3200025"/>
              <a:ext cx="34825" cy="78775"/>
            </a:xfrm>
            <a:custGeom>
              <a:avLst/>
              <a:gdLst/>
              <a:ahLst/>
              <a:cxnLst/>
              <a:rect l="l" t="t" r="r" b="b"/>
              <a:pathLst>
                <a:path w="1393" h="3151" extrusionOk="0">
                  <a:moveTo>
                    <a:pt x="899" y="1"/>
                  </a:moveTo>
                  <a:cubicBezTo>
                    <a:pt x="828" y="1"/>
                    <a:pt x="754" y="30"/>
                    <a:pt x="697" y="76"/>
                  </a:cubicBezTo>
                  <a:cubicBezTo>
                    <a:pt x="679" y="73"/>
                    <a:pt x="662" y="72"/>
                    <a:pt x="646" y="72"/>
                  </a:cubicBezTo>
                  <a:cubicBezTo>
                    <a:pt x="504" y="72"/>
                    <a:pt x="404" y="160"/>
                    <a:pt x="361" y="268"/>
                  </a:cubicBezTo>
                  <a:cubicBezTo>
                    <a:pt x="193" y="700"/>
                    <a:pt x="97" y="1132"/>
                    <a:pt x="49" y="1564"/>
                  </a:cubicBezTo>
                  <a:cubicBezTo>
                    <a:pt x="1" y="1780"/>
                    <a:pt x="1" y="2020"/>
                    <a:pt x="1" y="2236"/>
                  </a:cubicBezTo>
                  <a:cubicBezTo>
                    <a:pt x="25" y="2452"/>
                    <a:pt x="25" y="2668"/>
                    <a:pt x="121" y="2860"/>
                  </a:cubicBezTo>
                  <a:cubicBezTo>
                    <a:pt x="210" y="3016"/>
                    <a:pt x="360" y="3151"/>
                    <a:pt x="554" y="3151"/>
                  </a:cubicBezTo>
                  <a:cubicBezTo>
                    <a:pt x="569" y="3151"/>
                    <a:pt x="585" y="3150"/>
                    <a:pt x="601" y="3148"/>
                  </a:cubicBezTo>
                  <a:cubicBezTo>
                    <a:pt x="841" y="3124"/>
                    <a:pt x="937" y="2908"/>
                    <a:pt x="1033" y="2716"/>
                  </a:cubicBezTo>
                  <a:cubicBezTo>
                    <a:pt x="1177" y="2308"/>
                    <a:pt x="1297" y="1900"/>
                    <a:pt x="1345" y="1492"/>
                  </a:cubicBezTo>
                  <a:cubicBezTo>
                    <a:pt x="1393" y="1012"/>
                    <a:pt x="1345" y="556"/>
                    <a:pt x="1105" y="124"/>
                  </a:cubicBezTo>
                  <a:cubicBezTo>
                    <a:pt x="1055" y="36"/>
                    <a:pt x="978" y="1"/>
                    <a:pt x="8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4"/>
            <p:cNvSpPr/>
            <p:nvPr/>
          </p:nvSpPr>
          <p:spPr>
            <a:xfrm>
              <a:off x="3537850" y="3209475"/>
              <a:ext cx="25825" cy="49625"/>
            </a:xfrm>
            <a:custGeom>
              <a:avLst/>
              <a:gdLst/>
              <a:ahLst/>
              <a:cxnLst/>
              <a:rect l="l" t="t" r="r" b="b"/>
              <a:pathLst>
                <a:path w="1033" h="1985" extrusionOk="0">
                  <a:moveTo>
                    <a:pt x="536" y="0"/>
                  </a:moveTo>
                  <a:cubicBezTo>
                    <a:pt x="442" y="0"/>
                    <a:pt x="354" y="48"/>
                    <a:pt x="289" y="130"/>
                  </a:cubicBezTo>
                  <a:cubicBezTo>
                    <a:pt x="145" y="346"/>
                    <a:pt x="49" y="586"/>
                    <a:pt x="25" y="850"/>
                  </a:cubicBezTo>
                  <a:cubicBezTo>
                    <a:pt x="25" y="898"/>
                    <a:pt x="1" y="946"/>
                    <a:pt x="25" y="994"/>
                  </a:cubicBezTo>
                  <a:cubicBezTo>
                    <a:pt x="1" y="1282"/>
                    <a:pt x="73" y="1594"/>
                    <a:pt x="241" y="1858"/>
                  </a:cubicBezTo>
                  <a:cubicBezTo>
                    <a:pt x="289" y="1942"/>
                    <a:pt x="379" y="1984"/>
                    <a:pt x="472" y="1984"/>
                  </a:cubicBezTo>
                  <a:cubicBezTo>
                    <a:pt x="565" y="1984"/>
                    <a:pt x="661" y="1942"/>
                    <a:pt x="721" y="1858"/>
                  </a:cubicBezTo>
                  <a:cubicBezTo>
                    <a:pt x="985" y="1402"/>
                    <a:pt x="1033" y="826"/>
                    <a:pt x="865" y="346"/>
                  </a:cubicBezTo>
                  <a:cubicBezTo>
                    <a:pt x="841" y="298"/>
                    <a:pt x="817" y="274"/>
                    <a:pt x="793" y="226"/>
                  </a:cubicBezTo>
                  <a:cubicBezTo>
                    <a:pt x="793" y="154"/>
                    <a:pt x="745" y="82"/>
                    <a:pt x="673" y="34"/>
                  </a:cubicBezTo>
                  <a:cubicBezTo>
                    <a:pt x="627" y="11"/>
                    <a:pt x="581"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4"/>
            <p:cNvSpPr/>
            <p:nvPr/>
          </p:nvSpPr>
          <p:spPr>
            <a:xfrm>
              <a:off x="3373450" y="3417325"/>
              <a:ext cx="27025" cy="39725"/>
            </a:xfrm>
            <a:custGeom>
              <a:avLst/>
              <a:gdLst/>
              <a:ahLst/>
              <a:cxnLst/>
              <a:rect l="l" t="t" r="r" b="b"/>
              <a:pathLst>
                <a:path w="1081" h="1589" extrusionOk="0">
                  <a:moveTo>
                    <a:pt x="744" y="1"/>
                  </a:moveTo>
                  <a:cubicBezTo>
                    <a:pt x="672" y="25"/>
                    <a:pt x="624" y="49"/>
                    <a:pt x="576" y="97"/>
                  </a:cubicBezTo>
                  <a:cubicBezTo>
                    <a:pt x="528" y="49"/>
                    <a:pt x="504" y="25"/>
                    <a:pt x="456" y="25"/>
                  </a:cubicBezTo>
                  <a:cubicBezTo>
                    <a:pt x="422" y="15"/>
                    <a:pt x="389" y="10"/>
                    <a:pt x="357" y="10"/>
                  </a:cubicBezTo>
                  <a:cubicBezTo>
                    <a:pt x="233" y="10"/>
                    <a:pt x="134" y="83"/>
                    <a:pt x="96" y="217"/>
                  </a:cubicBezTo>
                  <a:cubicBezTo>
                    <a:pt x="0" y="577"/>
                    <a:pt x="48" y="961"/>
                    <a:pt x="216" y="1297"/>
                  </a:cubicBezTo>
                  <a:cubicBezTo>
                    <a:pt x="288" y="1393"/>
                    <a:pt x="360" y="1465"/>
                    <a:pt x="456" y="1537"/>
                  </a:cubicBezTo>
                  <a:cubicBezTo>
                    <a:pt x="512" y="1570"/>
                    <a:pt x="583" y="1588"/>
                    <a:pt x="655" y="1588"/>
                  </a:cubicBezTo>
                  <a:cubicBezTo>
                    <a:pt x="739" y="1588"/>
                    <a:pt x="824" y="1564"/>
                    <a:pt x="888" y="1513"/>
                  </a:cubicBezTo>
                  <a:cubicBezTo>
                    <a:pt x="1080" y="1369"/>
                    <a:pt x="1056" y="1153"/>
                    <a:pt x="1056" y="937"/>
                  </a:cubicBezTo>
                  <a:cubicBezTo>
                    <a:pt x="1032" y="721"/>
                    <a:pt x="1032" y="505"/>
                    <a:pt x="1032" y="289"/>
                  </a:cubicBezTo>
                  <a:cubicBezTo>
                    <a:pt x="1032" y="145"/>
                    <a:pt x="912" y="1"/>
                    <a:pt x="7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4"/>
            <p:cNvSpPr/>
            <p:nvPr/>
          </p:nvSpPr>
          <p:spPr>
            <a:xfrm>
              <a:off x="3422050" y="3385525"/>
              <a:ext cx="41425" cy="90225"/>
            </a:xfrm>
            <a:custGeom>
              <a:avLst/>
              <a:gdLst/>
              <a:ahLst/>
              <a:cxnLst/>
              <a:rect l="l" t="t" r="r" b="b"/>
              <a:pathLst>
                <a:path w="1657" h="3609" extrusionOk="0">
                  <a:moveTo>
                    <a:pt x="912" y="1"/>
                  </a:moveTo>
                  <a:cubicBezTo>
                    <a:pt x="696" y="1"/>
                    <a:pt x="504" y="169"/>
                    <a:pt x="384" y="337"/>
                  </a:cubicBezTo>
                  <a:cubicBezTo>
                    <a:pt x="120" y="721"/>
                    <a:pt x="48" y="1249"/>
                    <a:pt x="24" y="1705"/>
                  </a:cubicBezTo>
                  <a:cubicBezTo>
                    <a:pt x="0" y="1945"/>
                    <a:pt x="24" y="2185"/>
                    <a:pt x="72" y="2425"/>
                  </a:cubicBezTo>
                  <a:cubicBezTo>
                    <a:pt x="96" y="2593"/>
                    <a:pt x="120" y="2761"/>
                    <a:pt x="192" y="2929"/>
                  </a:cubicBezTo>
                  <a:cubicBezTo>
                    <a:pt x="192" y="3025"/>
                    <a:pt x="240" y="3145"/>
                    <a:pt x="264" y="3241"/>
                  </a:cubicBezTo>
                  <a:cubicBezTo>
                    <a:pt x="350" y="3434"/>
                    <a:pt x="513" y="3608"/>
                    <a:pt x="736" y="3608"/>
                  </a:cubicBezTo>
                  <a:cubicBezTo>
                    <a:pt x="762" y="3608"/>
                    <a:pt x="789" y="3606"/>
                    <a:pt x="816" y="3601"/>
                  </a:cubicBezTo>
                  <a:cubicBezTo>
                    <a:pt x="1056" y="3529"/>
                    <a:pt x="1177" y="3313"/>
                    <a:pt x="1249" y="3097"/>
                  </a:cubicBezTo>
                  <a:cubicBezTo>
                    <a:pt x="1465" y="2665"/>
                    <a:pt x="1585" y="2185"/>
                    <a:pt x="1633" y="1705"/>
                  </a:cubicBezTo>
                  <a:cubicBezTo>
                    <a:pt x="1657" y="1465"/>
                    <a:pt x="1633" y="1225"/>
                    <a:pt x="1609" y="985"/>
                  </a:cubicBezTo>
                  <a:cubicBezTo>
                    <a:pt x="1585" y="769"/>
                    <a:pt x="1561" y="529"/>
                    <a:pt x="1465" y="337"/>
                  </a:cubicBezTo>
                  <a:cubicBezTo>
                    <a:pt x="1345" y="145"/>
                    <a:pt x="1152" y="1"/>
                    <a:pt x="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4"/>
            <p:cNvSpPr/>
            <p:nvPr/>
          </p:nvSpPr>
          <p:spPr>
            <a:xfrm>
              <a:off x="3468250" y="3393575"/>
              <a:ext cx="33625" cy="56800"/>
            </a:xfrm>
            <a:custGeom>
              <a:avLst/>
              <a:gdLst/>
              <a:ahLst/>
              <a:cxnLst/>
              <a:rect l="l" t="t" r="r" b="b"/>
              <a:pathLst>
                <a:path w="1345" h="2272" extrusionOk="0">
                  <a:moveTo>
                    <a:pt x="753" y="1"/>
                  </a:moveTo>
                  <a:cubicBezTo>
                    <a:pt x="719" y="1"/>
                    <a:pt x="684" y="5"/>
                    <a:pt x="649" y="15"/>
                  </a:cubicBezTo>
                  <a:lnTo>
                    <a:pt x="625" y="15"/>
                  </a:lnTo>
                  <a:cubicBezTo>
                    <a:pt x="604" y="11"/>
                    <a:pt x="583" y="9"/>
                    <a:pt x="563" y="9"/>
                  </a:cubicBezTo>
                  <a:cubicBezTo>
                    <a:pt x="465" y="9"/>
                    <a:pt x="372" y="55"/>
                    <a:pt x="313" y="135"/>
                  </a:cubicBezTo>
                  <a:cubicBezTo>
                    <a:pt x="97" y="495"/>
                    <a:pt x="1" y="951"/>
                    <a:pt x="73" y="1359"/>
                  </a:cubicBezTo>
                  <a:cubicBezTo>
                    <a:pt x="97" y="1575"/>
                    <a:pt x="145" y="1791"/>
                    <a:pt x="265" y="1983"/>
                  </a:cubicBezTo>
                  <a:cubicBezTo>
                    <a:pt x="349" y="2151"/>
                    <a:pt x="503" y="2272"/>
                    <a:pt x="670" y="2272"/>
                  </a:cubicBezTo>
                  <a:cubicBezTo>
                    <a:pt x="742" y="2272"/>
                    <a:pt x="817" y="2249"/>
                    <a:pt x="889" y="2199"/>
                  </a:cubicBezTo>
                  <a:cubicBezTo>
                    <a:pt x="1081" y="2079"/>
                    <a:pt x="1201" y="1815"/>
                    <a:pt x="1249" y="1623"/>
                  </a:cubicBezTo>
                  <a:cubicBezTo>
                    <a:pt x="1321" y="1407"/>
                    <a:pt x="1345" y="1191"/>
                    <a:pt x="1345" y="999"/>
                  </a:cubicBezTo>
                  <a:cubicBezTo>
                    <a:pt x="1345" y="783"/>
                    <a:pt x="1321" y="567"/>
                    <a:pt x="1249" y="375"/>
                  </a:cubicBezTo>
                  <a:cubicBezTo>
                    <a:pt x="1166" y="188"/>
                    <a:pt x="974" y="1"/>
                    <a:pt x="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4"/>
            <p:cNvSpPr/>
            <p:nvPr/>
          </p:nvSpPr>
          <p:spPr>
            <a:xfrm>
              <a:off x="3515050" y="3399250"/>
              <a:ext cx="29425" cy="40975"/>
            </a:xfrm>
            <a:custGeom>
              <a:avLst/>
              <a:gdLst/>
              <a:ahLst/>
              <a:cxnLst/>
              <a:rect l="l" t="t" r="r" b="b"/>
              <a:pathLst>
                <a:path w="1177" h="1639" extrusionOk="0">
                  <a:moveTo>
                    <a:pt x="617" y="0"/>
                  </a:moveTo>
                  <a:cubicBezTo>
                    <a:pt x="550" y="0"/>
                    <a:pt x="484" y="24"/>
                    <a:pt x="433" y="76"/>
                  </a:cubicBezTo>
                  <a:cubicBezTo>
                    <a:pt x="73" y="460"/>
                    <a:pt x="1" y="1060"/>
                    <a:pt x="265" y="1492"/>
                  </a:cubicBezTo>
                  <a:cubicBezTo>
                    <a:pt x="321" y="1590"/>
                    <a:pt x="418" y="1639"/>
                    <a:pt x="512" y="1639"/>
                  </a:cubicBezTo>
                  <a:cubicBezTo>
                    <a:pt x="580" y="1639"/>
                    <a:pt x="647" y="1614"/>
                    <a:pt x="697" y="1564"/>
                  </a:cubicBezTo>
                  <a:cubicBezTo>
                    <a:pt x="1033" y="1228"/>
                    <a:pt x="1177" y="724"/>
                    <a:pt x="1057" y="268"/>
                  </a:cubicBezTo>
                  <a:cubicBezTo>
                    <a:pt x="1033" y="148"/>
                    <a:pt x="913" y="76"/>
                    <a:pt x="793" y="52"/>
                  </a:cubicBezTo>
                  <a:cubicBezTo>
                    <a:pt x="737" y="18"/>
                    <a:pt x="676"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4"/>
            <p:cNvSpPr/>
            <p:nvPr/>
          </p:nvSpPr>
          <p:spPr>
            <a:xfrm>
              <a:off x="3275625" y="2581425"/>
              <a:ext cx="39600" cy="61925"/>
            </a:xfrm>
            <a:custGeom>
              <a:avLst/>
              <a:gdLst/>
              <a:ahLst/>
              <a:cxnLst/>
              <a:rect l="l" t="t" r="r" b="b"/>
              <a:pathLst>
                <a:path w="1584" h="2477" extrusionOk="0">
                  <a:moveTo>
                    <a:pt x="1111" y="0"/>
                  </a:moveTo>
                  <a:cubicBezTo>
                    <a:pt x="1101" y="0"/>
                    <a:pt x="1091" y="1"/>
                    <a:pt x="1081" y="1"/>
                  </a:cubicBezTo>
                  <a:cubicBezTo>
                    <a:pt x="841" y="1"/>
                    <a:pt x="721" y="193"/>
                    <a:pt x="625" y="361"/>
                  </a:cubicBezTo>
                  <a:cubicBezTo>
                    <a:pt x="529" y="529"/>
                    <a:pt x="433" y="673"/>
                    <a:pt x="361" y="841"/>
                  </a:cubicBezTo>
                  <a:cubicBezTo>
                    <a:pt x="361" y="865"/>
                    <a:pt x="337" y="889"/>
                    <a:pt x="337" y="913"/>
                  </a:cubicBezTo>
                  <a:cubicBezTo>
                    <a:pt x="121" y="1298"/>
                    <a:pt x="1" y="1730"/>
                    <a:pt x="25" y="2186"/>
                  </a:cubicBezTo>
                  <a:cubicBezTo>
                    <a:pt x="25" y="2306"/>
                    <a:pt x="97" y="2402"/>
                    <a:pt x="217" y="2450"/>
                  </a:cubicBezTo>
                  <a:cubicBezTo>
                    <a:pt x="273" y="2468"/>
                    <a:pt x="327" y="2477"/>
                    <a:pt x="378" y="2477"/>
                  </a:cubicBezTo>
                  <a:cubicBezTo>
                    <a:pt x="722" y="2477"/>
                    <a:pt x="962" y="2094"/>
                    <a:pt x="1129" y="1802"/>
                  </a:cubicBezTo>
                  <a:cubicBezTo>
                    <a:pt x="1297" y="1490"/>
                    <a:pt x="1441" y="1106"/>
                    <a:pt x="1513" y="745"/>
                  </a:cubicBezTo>
                  <a:cubicBezTo>
                    <a:pt x="1583" y="441"/>
                    <a:pt x="1494"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4"/>
            <p:cNvSpPr/>
            <p:nvPr/>
          </p:nvSpPr>
          <p:spPr>
            <a:xfrm>
              <a:off x="3316425" y="2580300"/>
              <a:ext cx="42050" cy="77375"/>
            </a:xfrm>
            <a:custGeom>
              <a:avLst/>
              <a:gdLst/>
              <a:ahLst/>
              <a:cxnLst/>
              <a:rect l="l" t="t" r="r" b="b"/>
              <a:pathLst>
                <a:path w="1682" h="3095" extrusionOk="0">
                  <a:moveTo>
                    <a:pt x="933" y="1"/>
                  </a:moveTo>
                  <a:cubicBezTo>
                    <a:pt x="885" y="1"/>
                    <a:pt x="836" y="14"/>
                    <a:pt x="793" y="46"/>
                  </a:cubicBezTo>
                  <a:cubicBezTo>
                    <a:pt x="649" y="118"/>
                    <a:pt x="625" y="262"/>
                    <a:pt x="697" y="406"/>
                  </a:cubicBezTo>
                  <a:cubicBezTo>
                    <a:pt x="649" y="430"/>
                    <a:pt x="601" y="478"/>
                    <a:pt x="577" y="526"/>
                  </a:cubicBezTo>
                  <a:cubicBezTo>
                    <a:pt x="145" y="1247"/>
                    <a:pt x="1" y="2063"/>
                    <a:pt x="121" y="2903"/>
                  </a:cubicBezTo>
                  <a:cubicBezTo>
                    <a:pt x="136" y="3034"/>
                    <a:pt x="257" y="3095"/>
                    <a:pt x="382" y="3095"/>
                  </a:cubicBezTo>
                  <a:cubicBezTo>
                    <a:pt x="463" y="3095"/>
                    <a:pt x="545" y="3070"/>
                    <a:pt x="601" y="3023"/>
                  </a:cubicBezTo>
                  <a:cubicBezTo>
                    <a:pt x="1369" y="2351"/>
                    <a:pt x="1681" y="1223"/>
                    <a:pt x="1417" y="238"/>
                  </a:cubicBezTo>
                  <a:cubicBezTo>
                    <a:pt x="1396" y="113"/>
                    <a:pt x="1284" y="42"/>
                    <a:pt x="1160" y="42"/>
                  </a:cubicBezTo>
                  <a:cubicBezTo>
                    <a:pt x="1142" y="42"/>
                    <a:pt x="1123" y="43"/>
                    <a:pt x="1105" y="46"/>
                  </a:cubicBezTo>
                  <a:cubicBezTo>
                    <a:pt x="1052" y="20"/>
                    <a:pt x="992" y="1"/>
                    <a:pt x="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4"/>
            <p:cNvSpPr/>
            <p:nvPr/>
          </p:nvSpPr>
          <p:spPr>
            <a:xfrm>
              <a:off x="3317025" y="2463675"/>
              <a:ext cx="23450" cy="36900"/>
            </a:xfrm>
            <a:custGeom>
              <a:avLst/>
              <a:gdLst/>
              <a:ahLst/>
              <a:cxnLst/>
              <a:rect l="l" t="t" r="r" b="b"/>
              <a:pathLst>
                <a:path w="938" h="1476" extrusionOk="0">
                  <a:moveTo>
                    <a:pt x="478" y="1"/>
                  </a:moveTo>
                  <a:cubicBezTo>
                    <a:pt x="394" y="1"/>
                    <a:pt x="305" y="47"/>
                    <a:pt x="265" y="127"/>
                  </a:cubicBezTo>
                  <a:cubicBezTo>
                    <a:pt x="49" y="463"/>
                    <a:pt x="1" y="895"/>
                    <a:pt x="145" y="1279"/>
                  </a:cubicBezTo>
                  <a:cubicBezTo>
                    <a:pt x="169" y="1375"/>
                    <a:pt x="241" y="1447"/>
                    <a:pt x="361" y="1471"/>
                  </a:cubicBezTo>
                  <a:cubicBezTo>
                    <a:pt x="377" y="1474"/>
                    <a:pt x="392" y="1476"/>
                    <a:pt x="407" y="1476"/>
                  </a:cubicBezTo>
                  <a:cubicBezTo>
                    <a:pt x="506" y="1476"/>
                    <a:pt x="586" y="1410"/>
                    <a:pt x="649" y="1327"/>
                  </a:cubicBezTo>
                  <a:cubicBezTo>
                    <a:pt x="865" y="1015"/>
                    <a:pt x="937" y="583"/>
                    <a:pt x="865" y="199"/>
                  </a:cubicBezTo>
                  <a:cubicBezTo>
                    <a:pt x="822" y="91"/>
                    <a:pt x="702" y="3"/>
                    <a:pt x="574" y="3"/>
                  </a:cubicBezTo>
                  <a:cubicBezTo>
                    <a:pt x="559" y="3"/>
                    <a:pt x="544" y="4"/>
                    <a:pt x="529" y="7"/>
                  </a:cubicBezTo>
                  <a:cubicBezTo>
                    <a:pt x="513" y="3"/>
                    <a:pt x="495" y="1"/>
                    <a:pt x="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4"/>
            <p:cNvSpPr/>
            <p:nvPr/>
          </p:nvSpPr>
          <p:spPr>
            <a:xfrm>
              <a:off x="3342850" y="2443050"/>
              <a:ext cx="19225" cy="28600"/>
            </a:xfrm>
            <a:custGeom>
              <a:avLst/>
              <a:gdLst/>
              <a:ahLst/>
              <a:cxnLst/>
              <a:rect l="l" t="t" r="r" b="b"/>
              <a:pathLst>
                <a:path w="769" h="1144" extrusionOk="0">
                  <a:moveTo>
                    <a:pt x="463" y="0"/>
                  </a:moveTo>
                  <a:cubicBezTo>
                    <a:pt x="420" y="0"/>
                    <a:pt x="378" y="12"/>
                    <a:pt x="336" y="40"/>
                  </a:cubicBezTo>
                  <a:cubicBezTo>
                    <a:pt x="288" y="64"/>
                    <a:pt x="240" y="136"/>
                    <a:pt x="216" y="184"/>
                  </a:cubicBezTo>
                  <a:cubicBezTo>
                    <a:pt x="168" y="232"/>
                    <a:pt x="144" y="280"/>
                    <a:pt x="120" y="328"/>
                  </a:cubicBezTo>
                  <a:cubicBezTo>
                    <a:pt x="72" y="352"/>
                    <a:pt x="72" y="400"/>
                    <a:pt x="48" y="448"/>
                  </a:cubicBezTo>
                  <a:cubicBezTo>
                    <a:pt x="48" y="472"/>
                    <a:pt x="24" y="496"/>
                    <a:pt x="24" y="520"/>
                  </a:cubicBezTo>
                  <a:cubicBezTo>
                    <a:pt x="0" y="688"/>
                    <a:pt x="0" y="856"/>
                    <a:pt x="96" y="1000"/>
                  </a:cubicBezTo>
                  <a:cubicBezTo>
                    <a:pt x="168" y="1096"/>
                    <a:pt x="264" y="1144"/>
                    <a:pt x="384" y="1144"/>
                  </a:cubicBezTo>
                  <a:cubicBezTo>
                    <a:pt x="480" y="1120"/>
                    <a:pt x="576" y="1048"/>
                    <a:pt x="600" y="928"/>
                  </a:cubicBezTo>
                  <a:cubicBezTo>
                    <a:pt x="648" y="736"/>
                    <a:pt x="696" y="544"/>
                    <a:pt x="744" y="352"/>
                  </a:cubicBezTo>
                  <a:cubicBezTo>
                    <a:pt x="768" y="280"/>
                    <a:pt x="768" y="208"/>
                    <a:pt x="720" y="136"/>
                  </a:cubicBezTo>
                  <a:cubicBezTo>
                    <a:pt x="696" y="88"/>
                    <a:pt x="624" y="16"/>
                    <a:pt x="552" y="16"/>
                  </a:cubicBezTo>
                  <a:cubicBezTo>
                    <a:pt x="522" y="6"/>
                    <a:pt x="492" y="0"/>
                    <a:pt x="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4"/>
            <p:cNvSpPr/>
            <p:nvPr/>
          </p:nvSpPr>
          <p:spPr>
            <a:xfrm>
              <a:off x="3615875" y="2711050"/>
              <a:ext cx="33025" cy="69300"/>
            </a:xfrm>
            <a:custGeom>
              <a:avLst/>
              <a:gdLst/>
              <a:ahLst/>
              <a:cxnLst/>
              <a:rect l="l" t="t" r="r" b="b"/>
              <a:pathLst>
                <a:path w="1321" h="2772" extrusionOk="0">
                  <a:moveTo>
                    <a:pt x="904" y="1"/>
                  </a:moveTo>
                  <a:cubicBezTo>
                    <a:pt x="777" y="1"/>
                    <a:pt x="647" y="79"/>
                    <a:pt x="624" y="241"/>
                  </a:cubicBezTo>
                  <a:cubicBezTo>
                    <a:pt x="552" y="337"/>
                    <a:pt x="504" y="457"/>
                    <a:pt x="456" y="553"/>
                  </a:cubicBezTo>
                  <a:cubicBezTo>
                    <a:pt x="408" y="577"/>
                    <a:pt x="384" y="601"/>
                    <a:pt x="360" y="649"/>
                  </a:cubicBezTo>
                  <a:cubicBezTo>
                    <a:pt x="168" y="937"/>
                    <a:pt x="72" y="1249"/>
                    <a:pt x="24" y="1585"/>
                  </a:cubicBezTo>
                  <a:cubicBezTo>
                    <a:pt x="0" y="1729"/>
                    <a:pt x="24" y="1873"/>
                    <a:pt x="24" y="2041"/>
                  </a:cubicBezTo>
                  <a:cubicBezTo>
                    <a:pt x="48" y="2209"/>
                    <a:pt x="72" y="2377"/>
                    <a:pt x="168" y="2545"/>
                  </a:cubicBezTo>
                  <a:cubicBezTo>
                    <a:pt x="270" y="2667"/>
                    <a:pt x="406" y="2772"/>
                    <a:pt x="577" y="2772"/>
                  </a:cubicBezTo>
                  <a:cubicBezTo>
                    <a:pt x="607" y="2772"/>
                    <a:pt x="639" y="2769"/>
                    <a:pt x="672" y="2761"/>
                  </a:cubicBezTo>
                  <a:cubicBezTo>
                    <a:pt x="888" y="2713"/>
                    <a:pt x="936" y="2473"/>
                    <a:pt x="1008" y="2305"/>
                  </a:cubicBezTo>
                  <a:cubicBezTo>
                    <a:pt x="1128" y="1993"/>
                    <a:pt x="1224" y="1657"/>
                    <a:pt x="1272" y="1345"/>
                  </a:cubicBezTo>
                  <a:cubicBezTo>
                    <a:pt x="1320" y="1033"/>
                    <a:pt x="1296" y="721"/>
                    <a:pt x="1176" y="433"/>
                  </a:cubicBezTo>
                  <a:cubicBezTo>
                    <a:pt x="1176" y="385"/>
                    <a:pt x="1176" y="337"/>
                    <a:pt x="1176" y="265"/>
                  </a:cubicBezTo>
                  <a:cubicBezTo>
                    <a:pt x="1176" y="91"/>
                    <a:pt x="1041" y="1"/>
                    <a:pt x="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4"/>
            <p:cNvSpPr/>
            <p:nvPr/>
          </p:nvSpPr>
          <p:spPr>
            <a:xfrm>
              <a:off x="3592475" y="2684050"/>
              <a:ext cx="28825" cy="41425"/>
            </a:xfrm>
            <a:custGeom>
              <a:avLst/>
              <a:gdLst/>
              <a:ahLst/>
              <a:cxnLst/>
              <a:rect l="l" t="t" r="r" b="b"/>
              <a:pathLst>
                <a:path w="1153" h="1657" extrusionOk="0">
                  <a:moveTo>
                    <a:pt x="624" y="1"/>
                  </a:moveTo>
                  <a:cubicBezTo>
                    <a:pt x="576" y="1"/>
                    <a:pt x="528" y="25"/>
                    <a:pt x="504" y="49"/>
                  </a:cubicBezTo>
                  <a:cubicBezTo>
                    <a:pt x="474" y="40"/>
                    <a:pt x="446" y="36"/>
                    <a:pt x="419" y="36"/>
                  </a:cubicBezTo>
                  <a:cubicBezTo>
                    <a:pt x="295" y="36"/>
                    <a:pt x="203" y="122"/>
                    <a:pt x="144" y="241"/>
                  </a:cubicBezTo>
                  <a:cubicBezTo>
                    <a:pt x="0" y="649"/>
                    <a:pt x="24" y="1129"/>
                    <a:pt x="216" y="1513"/>
                  </a:cubicBezTo>
                  <a:cubicBezTo>
                    <a:pt x="264" y="1585"/>
                    <a:pt x="336" y="1633"/>
                    <a:pt x="432" y="1657"/>
                  </a:cubicBezTo>
                  <a:cubicBezTo>
                    <a:pt x="528" y="1657"/>
                    <a:pt x="600" y="1633"/>
                    <a:pt x="672" y="1561"/>
                  </a:cubicBezTo>
                  <a:cubicBezTo>
                    <a:pt x="1056" y="1225"/>
                    <a:pt x="1152" y="577"/>
                    <a:pt x="864" y="145"/>
                  </a:cubicBezTo>
                  <a:cubicBezTo>
                    <a:pt x="816" y="73"/>
                    <a:pt x="72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4"/>
            <p:cNvSpPr/>
            <p:nvPr/>
          </p:nvSpPr>
          <p:spPr>
            <a:xfrm>
              <a:off x="3644075" y="2610875"/>
              <a:ext cx="24025" cy="48375"/>
            </a:xfrm>
            <a:custGeom>
              <a:avLst/>
              <a:gdLst/>
              <a:ahLst/>
              <a:cxnLst/>
              <a:rect l="l" t="t" r="r" b="b"/>
              <a:pathLst>
                <a:path w="961" h="1935" extrusionOk="0">
                  <a:moveTo>
                    <a:pt x="532" y="0"/>
                  </a:moveTo>
                  <a:cubicBezTo>
                    <a:pt x="432" y="0"/>
                    <a:pt x="338" y="38"/>
                    <a:pt x="288" y="120"/>
                  </a:cubicBezTo>
                  <a:cubicBezTo>
                    <a:pt x="144" y="384"/>
                    <a:pt x="72" y="672"/>
                    <a:pt x="48" y="960"/>
                  </a:cubicBezTo>
                  <a:cubicBezTo>
                    <a:pt x="0" y="1104"/>
                    <a:pt x="0" y="1296"/>
                    <a:pt x="0" y="1464"/>
                  </a:cubicBezTo>
                  <a:cubicBezTo>
                    <a:pt x="0" y="1488"/>
                    <a:pt x="24" y="1536"/>
                    <a:pt x="48" y="1584"/>
                  </a:cubicBezTo>
                  <a:cubicBezTo>
                    <a:pt x="48" y="1632"/>
                    <a:pt x="48" y="1680"/>
                    <a:pt x="72" y="1728"/>
                  </a:cubicBezTo>
                  <a:cubicBezTo>
                    <a:pt x="88" y="1851"/>
                    <a:pt x="221" y="1934"/>
                    <a:pt x="347" y="1934"/>
                  </a:cubicBezTo>
                  <a:cubicBezTo>
                    <a:pt x="417" y="1934"/>
                    <a:pt x="485" y="1908"/>
                    <a:pt x="528" y="1848"/>
                  </a:cubicBezTo>
                  <a:cubicBezTo>
                    <a:pt x="840" y="1440"/>
                    <a:pt x="960" y="888"/>
                    <a:pt x="768" y="408"/>
                  </a:cubicBezTo>
                  <a:cubicBezTo>
                    <a:pt x="768" y="408"/>
                    <a:pt x="768" y="408"/>
                    <a:pt x="768" y="384"/>
                  </a:cubicBezTo>
                  <a:cubicBezTo>
                    <a:pt x="816" y="264"/>
                    <a:pt x="792" y="96"/>
                    <a:pt x="672" y="24"/>
                  </a:cubicBezTo>
                  <a:cubicBezTo>
                    <a:pt x="627" y="8"/>
                    <a:pt x="579" y="0"/>
                    <a:pt x="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4"/>
            <p:cNvSpPr/>
            <p:nvPr/>
          </p:nvSpPr>
          <p:spPr>
            <a:xfrm>
              <a:off x="2942600" y="3509325"/>
              <a:ext cx="820300" cy="802200"/>
            </a:xfrm>
            <a:custGeom>
              <a:avLst/>
              <a:gdLst/>
              <a:ahLst/>
              <a:cxnLst/>
              <a:rect l="l" t="t" r="r" b="b"/>
              <a:pathLst>
                <a:path w="32812" h="32088" extrusionOk="0">
                  <a:moveTo>
                    <a:pt x="1025" y="0"/>
                  </a:moveTo>
                  <a:cubicBezTo>
                    <a:pt x="962" y="0"/>
                    <a:pt x="897" y="27"/>
                    <a:pt x="840" y="89"/>
                  </a:cubicBezTo>
                  <a:cubicBezTo>
                    <a:pt x="0" y="977"/>
                    <a:pt x="48" y="2249"/>
                    <a:pt x="240" y="3377"/>
                  </a:cubicBezTo>
                  <a:cubicBezTo>
                    <a:pt x="456" y="4578"/>
                    <a:pt x="720" y="5826"/>
                    <a:pt x="1224" y="6930"/>
                  </a:cubicBezTo>
                  <a:cubicBezTo>
                    <a:pt x="1537" y="7626"/>
                    <a:pt x="1969" y="8226"/>
                    <a:pt x="2521" y="8706"/>
                  </a:cubicBezTo>
                  <a:lnTo>
                    <a:pt x="5977" y="28340"/>
                  </a:lnTo>
                  <a:cubicBezTo>
                    <a:pt x="5977" y="28340"/>
                    <a:pt x="10050" y="32087"/>
                    <a:pt x="17531" y="32087"/>
                  </a:cubicBezTo>
                  <a:cubicBezTo>
                    <a:pt x="17647" y="32087"/>
                    <a:pt x="17764" y="32086"/>
                    <a:pt x="17882" y="32084"/>
                  </a:cubicBezTo>
                  <a:cubicBezTo>
                    <a:pt x="25563" y="31940"/>
                    <a:pt x="28131" y="28676"/>
                    <a:pt x="28131" y="28676"/>
                  </a:cubicBezTo>
                  <a:lnTo>
                    <a:pt x="30388" y="9714"/>
                  </a:lnTo>
                  <a:cubicBezTo>
                    <a:pt x="30988" y="9378"/>
                    <a:pt x="31492" y="8898"/>
                    <a:pt x="31756" y="8226"/>
                  </a:cubicBezTo>
                  <a:cubicBezTo>
                    <a:pt x="32236" y="7794"/>
                    <a:pt x="32452" y="7098"/>
                    <a:pt x="32308" y="6450"/>
                  </a:cubicBezTo>
                  <a:cubicBezTo>
                    <a:pt x="32596" y="4530"/>
                    <a:pt x="32764" y="2585"/>
                    <a:pt x="32812" y="641"/>
                  </a:cubicBezTo>
                  <a:cubicBezTo>
                    <a:pt x="32812" y="473"/>
                    <a:pt x="32666" y="378"/>
                    <a:pt x="32523" y="378"/>
                  </a:cubicBezTo>
                  <a:cubicBezTo>
                    <a:pt x="32482" y="378"/>
                    <a:pt x="32441" y="385"/>
                    <a:pt x="32404" y="401"/>
                  </a:cubicBezTo>
                  <a:cubicBezTo>
                    <a:pt x="30484" y="1265"/>
                    <a:pt x="28467" y="1913"/>
                    <a:pt x="26427" y="2369"/>
                  </a:cubicBezTo>
                  <a:cubicBezTo>
                    <a:pt x="24387" y="2825"/>
                    <a:pt x="22299" y="3089"/>
                    <a:pt x="20210" y="3185"/>
                  </a:cubicBezTo>
                  <a:cubicBezTo>
                    <a:pt x="19413" y="3231"/>
                    <a:pt x="18612" y="3252"/>
                    <a:pt x="17811" y="3252"/>
                  </a:cubicBezTo>
                  <a:cubicBezTo>
                    <a:pt x="16489" y="3252"/>
                    <a:pt x="15165" y="3194"/>
                    <a:pt x="13850" y="3089"/>
                  </a:cubicBezTo>
                  <a:cubicBezTo>
                    <a:pt x="11738" y="2921"/>
                    <a:pt x="9601" y="2633"/>
                    <a:pt x="7513" y="2273"/>
                  </a:cubicBezTo>
                  <a:cubicBezTo>
                    <a:pt x="6457" y="2105"/>
                    <a:pt x="5401" y="1889"/>
                    <a:pt x="4369" y="1673"/>
                  </a:cubicBezTo>
                  <a:cubicBezTo>
                    <a:pt x="3889" y="1577"/>
                    <a:pt x="3385" y="1481"/>
                    <a:pt x="2905" y="1337"/>
                  </a:cubicBezTo>
                  <a:cubicBezTo>
                    <a:pt x="2449" y="1241"/>
                    <a:pt x="2017" y="1073"/>
                    <a:pt x="1633" y="833"/>
                  </a:cubicBezTo>
                  <a:cubicBezTo>
                    <a:pt x="1489" y="737"/>
                    <a:pt x="1345" y="617"/>
                    <a:pt x="1224" y="473"/>
                  </a:cubicBezTo>
                  <a:cubicBezTo>
                    <a:pt x="1408" y="272"/>
                    <a:pt x="1227"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4"/>
            <p:cNvSpPr/>
            <p:nvPr/>
          </p:nvSpPr>
          <p:spPr>
            <a:xfrm>
              <a:off x="3032600" y="3745875"/>
              <a:ext cx="125450" cy="168775"/>
            </a:xfrm>
            <a:custGeom>
              <a:avLst/>
              <a:gdLst/>
              <a:ahLst/>
              <a:cxnLst/>
              <a:rect l="l" t="t" r="r" b="b"/>
              <a:pathLst>
                <a:path w="5018" h="6751" extrusionOk="0">
                  <a:moveTo>
                    <a:pt x="1767" y="0"/>
                  </a:moveTo>
                  <a:cubicBezTo>
                    <a:pt x="1222" y="0"/>
                    <a:pt x="730" y="259"/>
                    <a:pt x="409" y="708"/>
                  </a:cubicBezTo>
                  <a:cubicBezTo>
                    <a:pt x="73" y="1212"/>
                    <a:pt x="1" y="1836"/>
                    <a:pt x="1" y="2412"/>
                  </a:cubicBezTo>
                  <a:cubicBezTo>
                    <a:pt x="1" y="2556"/>
                    <a:pt x="1" y="2700"/>
                    <a:pt x="1" y="2844"/>
                  </a:cubicBezTo>
                  <a:cubicBezTo>
                    <a:pt x="25" y="2988"/>
                    <a:pt x="97" y="3060"/>
                    <a:pt x="193" y="3084"/>
                  </a:cubicBezTo>
                  <a:cubicBezTo>
                    <a:pt x="265" y="3636"/>
                    <a:pt x="433" y="4164"/>
                    <a:pt x="649" y="4669"/>
                  </a:cubicBezTo>
                  <a:cubicBezTo>
                    <a:pt x="913" y="5293"/>
                    <a:pt x="1297" y="5917"/>
                    <a:pt x="1825" y="6325"/>
                  </a:cubicBezTo>
                  <a:cubicBezTo>
                    <a:pt x="2168" y="6593"/>
                    <a:pt x="2557" y="6750"/>
                    <a:pt x="2953" y="6750"/>
                  </a:cubicBezTo>
                  <a:cubicBezTo>
                    <a:pt x="3194" y="6750"/>
                    <a:pt x="3437" y="6692"/>
                    <a:pt x="3673" y="6565"/>
                  </a:cubicBezTo>
                  <a:cubicBezTo>
                    <a:pt x="5017" y="5821"/>
                    <a:pt x="4873" y="3996"/>
                    <a:pt x="4537" y="2748"/>
                  </a:cubicBezTo>
                  <a:cubicBezTo>
                    <a:pt x="4201" y="1476"/>
                    <a:pt x="3385"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4"/>
            <p:cNvSpPr/>
            <p:nvPr/>
          </p:nvSpPr>
          <p:spPr>
            <a:xfrm>
              <a:off x="3572675" y="3822075"/>
              <a:ext cx="113425" cy="168800"/>
            </a:xfrm>
            <a:custGeom>
              <a:avLst/>
              <a:gdLst/>
              <a:ahLst/>
              <a:cxnLst/>
              <a:rect l="l" t="t" r="r" b="b"/>
              <a:pathLst>
                <a:path w="4537" h="6752" extrusionOk="0">
                  <a:moveTo>
                    <a:pt x="1767" y="1"/>
                  </a:moveTo>
                  <a:cubicBezTo>
                    <a:pt x="1222" y="1"/>
                    <a:pt x="729" y="262"/>
                    <a:pt x="408" y="732"/>
                  </a:cubicBezTo>
                  <a:cubicBezTo>
                    <a:pt x="72" y="1212"/>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7" y="6752"/>
                    <a:pt x="3433" y="6694"/>
                    <a:pt x="3672" y="6565"/>
                  </a:cubicBezTo>
                  <a:cubicBezTo>
                    <a:pt x="3840" y="6469"/>
                    <a:pt x="4008" y="6373"/>
                    <a:pt x="4128" y="6229"/>
                  </a:cubicBezTo>
                  <a:lnTo>
                    <a:pt x="4536" y="2725"/>
                  </a:lnTo>
                  <a:cubicBezTo>
                    <a:pt x="4200" y="1476"/>
                    <a:pt x="3360" y="180"/>
                    <a:pt x="1968" y="12"/>
                  </a:cubicBezTo>
                  <a:cubicBezTo>
                    <a:pt x="1901" y="5"/>
                    <a:pt x="1833"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4"/>
            <p:cNvSpPr/>
            <p:nvPr/>
          </p:nvSpPr>
          <p:spPr>
            <a:xfrm>
              <a:off x="3186225" y="4174325"/>
              <a:ext cx="121825" cy="133525"/>
            </a:xfrm>
            <a:custGeom>
              <a:avLst/>
              <a:gdLst/>
              <a:ahLst/>
              <a:cxnLst/>
              <a:rect l="l" t="t" r="r" b="b"/>
              <a:pathLst>
                <a:path w="4873" h="5341" extrusionOk="0">
                  <a:moveTo>
                    <a:pt x="1785" y="1"/>
                  </a:moveTo>
                  <a:cubicBezTo>
                    <a:pt x="1249" y="1"/>
                    <a:pt x="732" y="279"/>
                    <a:pt x="408" y="732"/>
                  </a:cubicBezTo>
                  <a:cubicBezTo>
                    <a:pt x="72" y="1236"/>
                    <a:pt x="0" y="1860"/>
                    <a:pt x="0" y="2436"/>
                  </a:cubicBezTo>
                  <a:cubicBezTo>
                    <a:pt x="0" y="2580"/>
                    <a:pt x="0" y="2724"/>
                    <a:pt x="24" y="2868"/>
                  </a:cubicBezTo>
                  <a:cubicBezTo>
                    <a:pt x="24" y="3012"/>
                    <a:pt x="120" y="3084"/>
                    <a:pt x="216" y="3108"/>
                  </a:cubicBezTo>
                  <a:cubicBezTo>
                    <a:pt x="264" y="3492"/>
                    <a:pt x="360" y="3876"/>
                    <a:pt x="480" y="4260"/>
                  </a:cubicBezTo>
                  <a:cubicBezTo>
                    <a:pt x="1633" y="4692"/>
                    <a:pt x="3025" y="5100"/>
                    <a:pt x="4633" y="5340"/>
                  </a:cubicBezTo>
                  <a:cubicBezTo>
                    <a:pt x="4873" y="4524"/>
                    <a:pt x="4753" y="3540"/>
                    <a:pt x="4537" y="2772"/>
                  </a:cubicBezTo>
                  <a:cubicBezTo>
                    <a:pt x="4225" y="1500"/>
                    <a:pt x="3385" y="204"/>
                    <a:pt x="1969" y="12"/>
                  </a:cubicBezTo>
                  <a:cubicBezTo>
                    <a:pt x="1907" y="4"/>
                    <a:pt x="1846" y="1"/>
                    <a:pt x="1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4"/>
            <p:cNvSpPr/>
            <p:nvPr/>
          </p:nvSpPr>
          <p:spPr>
            <a:xfrm>
              <a:off x="3054800" y="4002675"/>
              <a:ext cx="103250" cy="168900"/>
            </a:xfrm>
            <a:custGeom>
              <a:avLst/>
              <a:gdLst/>
              <a:ahLst/>
              <a:cxnLst/>
              <a:rect l="l" t="t" r="r" b="b"/>
              <a:pathLst>
                <a:path w="4130" h="6756" extrusionOk="0">
                  <a:moveTo>
                    <a:pt x="884" y="1"/>
                  </a:moveTo>
                  <a:cubicBezTo>
                    <a:pt x="567" y="1"/>
                    <a:pt x="259" y="94"/>
                    <a:pt x="1" y="253"/>
                  </a:cubicBezTo>
                  <a:lnTo>
                    <a:pt x="1081" y="6446"/>
                  </a:lnTo>
                  <a:cubicBezTo>
                    <a:pt x="1388" y="6641"/>
                    <a:pt x="1728" y="6755"/>
                    <a:pt x="2067" y="6755"/>
                  </a:cubicBezTo>
                  <a:cubicBezTo>
                    <a:pt x="2311" y="6755"/>
                    <a:pt x="2554" y="6696"/>
                    <a:pt x="2785" y="6566"/>
                  </a:cubicBezTo>
                  <a:cubicBezTo>
                    <a:pt x="4129" y="5846"/>
                    <a:pt x="3985" y="3997"/>
                    <a:pt x="3649" y="2749"/>
                  </a:cubicBezTo>
                  <a:cubicBezTo>
                    <a:pt x="3313" y="1501"/>
                    <a:pt x="2497" y="181"/>
                    <a:pt x="1081" y="13"/>
                  </a:cubicBezTo>
                  <a:cubicBezTo>
                    <a:pt x="1015" y="5"/>
                    <a:pt x="949" y="1"/>
                    <a:pt x="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4"/>
            <p:cNvSpPr/>
            <p:nvPr/>
          </p:nvSpPr>
          <p:spPr>
            <a:xfrm>
              <a:off x="3235425" y="3768975"/>
              <a:ext cx="125450" cy="137725"/>
            </a:xfrm>
            <a:custGeom>
              <a:avLst/>
              <a:gdLst/>
              <a:ahLst/>
              <a:cxnLst/>
              <a:rect l="l" t="t" r="r" b="b"/>
              <a:pathLst>
                <a:path w="5018" h="5509" extrusionOk="0">
                  <a:moveTo>
                    <a:pt x="169" y="0"/>
                  </a:moveTo>
                  <a:cubicBezTo>
                    <a:pt x="49" y="384"/>
                    <a:pt x="1" y="792"/>
                    <a:pt x="1" y="1176"/>
                  </a:cubicBezTo>
                  <a:cubicBezTo>
                    <a:pt x="1" y="1320"/>
                    <a:pt x="1" y="1464"/>
                    <a:pt x="25" y="1608"/>
                  </a:cubicBezTo>
                  <a:cubicBezTo>
                    <a:pt x="25" y="1728"/>
                    <a:pt x="121" y="1824"/>
                    <a:pt x="217" y="1848"/>
                  </a:cubicBezTo>
                  <a:cubicBezTo>
                    <a:pt x="289" y="2376"/>
                    <a:pt x="433" y="2928"/>
                    <a:pt x="649" y="3432"/>
                  </a:cubicBezTo>
                  <a:cubicBezTo>
                    <a:pt x="913" y="4033"/>
                    <a:pt x="1297" y="4681"/>
                    <a:pt x="1849" y="5089"/>
                  </a:cubicBezTo>
                  <a:cubicBezTo>
                    <a:pt x="2171" y="5352"/>
                    <a:pt x="2556" y="5509"/>
                    <a:pt x="2943" y="5509"/>
                  </a:cubicBezTo>
                  <a:cubicBezTo>
                    <a:pt x="3191" y="5509"/>
                    <a:pt x="3439" y="5445"/>
                    <a:pt x="3673" y="5305"/>
                  </a:cubicBezTo>
                  <a:cubicBezTo>
                    <a:pt x="5017" y="4585"/>
                    <a:pt x="4873" y="2760"/>
                    <a:pt x="4537" y="1512"/>
                  </a:cubicBezTo>
                  <a:cubicBezTo>
                    <a:pt x="4441" y="1080"/>
                    <a:pt x="4273" y="648"/>
                    <a:pt x="4057" y="264"/>
                  </a:cubicBezTo>
                  <a:cubicBezTo>
                    <a:pt x="4009" y="264"/>
                    <a:pt x="3961" y="264"/>
                    <a:pt x="3937" y="240"/>
                  </a:cubicBezTo>
                  <a:cubicBezTo>
                    <a:pt x="3254" y="35"/>
                    <a:pt x="2556" y="1"/>
                    <a:pt x="1855" y="1"/>
                  </a:cubicBezTo>
                  <a:cubicBezTo>
                    <a:pt x="1508" y="1"/>
                    <a:pt x="1162" y="10"/>
                    <a:pt x="816" y="10"/>
                  </a:cubicBezTo>
                  <a:cubicBezTo>
                    <a:pt x="632" y="10"/>
                    <a:pt x="448" y="7"/>
                    <a:pt x="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4"/>
            <p:cNvSpPr/>
            <p:nvPr/>
          </p:nvSpPr>
          <p:spPr>
            <a:xfrm>
              <a:off x="3556450" y="4048900"/>
              <a:ext cx="105650" cy="168775"/>
            </a:xfrm>
            <a:custGeom>
              <a:avLst/>
              <a:gdLst/>
              <a:ahLst/>
              <a:cxnLst/>
              <a:rect l="l" t="t" r="r" b="b"/>
              <a:pathLst>
                <a:path w="4226" h="6751" extrusionOk="0">
                  <a:moveTo>
                    <a:pt x="1791" y="1"/>
                  </a:moveTo>
                  <a:cubicBezTo>
                    <a:pt x="1241" y="1"/>
                    <a:pt x="730" y="259"/>
                    <a:pt x="409" y="708"/>
                  </a:cubicBezTo>
                  <a:cubicBezTo>
                    <a:pt x="73" y="1212"/>
                    <a:pt x="1" y="1836"/>
                    <a:pt x="1" y="2412"/>
                  </a:cubicBezTo>
                  <a:cubicBezTo>
                    <a:pt x="1" y="2557"/>
                    <a:pt x="25" y="2701"/>
                    <a:pt x="25" y="2845"/>
                  </a:cubicBezTo>
                  <a:cubicBezTo>
                    <a:pt x="25" y="2989"/>
                    <a:pt x="121" y="3061"/>
                    <a:pt x="217" y="3085"/>
                  </a:cubicBezTo>
                  <a:cubicBezTo>
                    <a:pt x="289" y="3637"/>
                    <a:pt x="433" y="4165"/>
                    <a:pt x="649" y="4669"/>
                  </a:cubicBezTo>
                  <a:cubicBezTo>
                    <a:pt x="913" y="5293"/>
                    <a:pt x="1297" y="5917"/>
                    <a:pt x="1849" y="6325"/>
                  </a:cubicBezTo>
                  <a:cubicBezTo>
                    <a:pt x="2177" y="6593"/>
                    <a:pt x="2561" y="6751"/>
                    <a:pt x="2948" y="6751"/>
                  </a:cubicBezTo>
                  <a:cubicBezTo>
                    <a:pt x="3185" y="6751"/>
                    <a:pt x="3422" y="6692"/>
                    <a:pt x="3649" y="6565"/>
                  </a:cubicBezTo>
                  <a:lnTo>
                    <a:pt x="4225" y="1836"/>
                  </a:lnTo>
                  <a:cubicBezTo>
                    <a:pt x="3793" y="924"/>
                    <a:pt x="3049" y="132"/>
                    <a:pt x="1993" y="12"/>
                  </a:cubicBezTo>
                  <a:cubicBezTo>
                    <a:pt x="1925" y="4"/>
                    <a:pt x="1858"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4"/>
            <p:cNvSpPr/>
            <p:nvPr/>
          </p:nvSpPr>
          <p:spPr>
            <a:xfrm>
              <a:off x="3221625" y="3952300"/>
              <a:ext cx="124850" cy="169225"/>
            </a:xfrm>
            <a:custGeom>
              <a:avLst/>
              <a:gdLst/>
              <a:ahLst/>
              <a:cxnLst/>
              <a:rect l="l" t="t" r="r" b="b"/>
              <a:pathLst>
                <a:path w="4994" h="6769" extrusionOk="0">
                  <a:moveTo>
                    <a:pt x="1767" y="0"/>
                  </a:moveTo>
                  <a:cubicBezTo>
                    <a:pt x="1218" y="0"/>
                    <a:pt x="708" y="261"/>
                    <a:pt x="409" y="732"/>
                  </a:cubicBezTo>
                  <a:cubicBezTo>
                    <a:pt x="73" y="1212"/>
                    <a:pt x="1" y="1860"/>
                    <a:pt x="1" y="2436"/>
                  </a:cubicBezTo>
                  <a:cubicBezTo>
                    <a:pt x="1" y="2580"/>
                    <a:pt x="1" y="2724"/>
                    <a:pt x="1" y="2868"/>
                  </a:cubicBezTo>
                  <a:cubicBezTo>
                    <a:pt x="25" y="2988"/>
                    <a:pt x="97" y="3084"/>
                    <a:pt x="193" y="3108"/>
                  </a:cubicBezTo>
                  <a:cubicBezTo>
                    <a:pt x="265" y="3636"/>
                    <a:pt x="409" y="4188"/>
                    <a:pt x="649" y="4668"/>
                  </a:cubicBezTo>
                  <a:cubicBezTo>
                    <a:pt x="913" y="5292"/>
                    <a:pt x="1297" y="5916"/>
                    <a:pt x="1825" y="6348"/>
                  </a:cubicBezTo>
                  <a:cubicBezTo>
                    <a:pt x="2147" y="6612"/>
                    <a:pt x="2532" y="6769"/>
                    <a:pt x="2925" y="6769"/>
                  </a:cubicBezTo>
                  <a:cubicBezTo>
                    <a:pt x="3176" y="6769"/>
                    <a:pt x="3430" y="6705"/>
                    <a:pt x="3673" y="6565"/>
                  </a:cubicBezTo>
                  <a:cubicBezTo>
                    <a:pt x="4993" y="5844"/>
                    <a:pt x="4849" y="4020"/>
                    <a:pt x="4537" y="2748"/>
                  </a:cubicBezTo>
                  <a:cubicBezTo>
                    <a:pt x="4201" y="1500"/>
                    <a:pt x="3361"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4"/>
            <p:cNvSpPr/>
            <p:nvPr/>
          </p:nvSpPr>
          <p:spPr>
            <a:xfrm>
              <a:off x="3391450" y="4130500"/>
              <a:ext cx="125425" cy="168825"/>
            </a:xfrm>
            <a:custGeom>
              <a:avLst/>
              <a:gdLst/>
              <a:ahLst/>
              <a:cxnLst/>
              <a:rect l="l" t="t" r="r" b="b"/>
              <a:pathLst>
                <a:path w="5017" h="6753" extrusionOk="0">
                  <a:moveTo>
                    <a:pt x="1767" y="1"/>
                  </a:moveTo>
                  <a:cubicBezTo>
                    <a:pt x="1222" y="1"/>
                    <a:pt x="729" y="262"/>
                    <a:pt x="408" y="733"/>
                  </a:cubicBezTo>
                  <a:cubicBezTo>
                    <a:pt x="72" y="1213"/>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8" y="6752"/>
                    <a:pt x="3434" y="6694"/>
                    <a:pt x="3673" y="6565"/>
                  </a:cubicBezTo>
                  <a:cubicBezTo>
                    <a:pt x="5017" y="5845"/>
                    <a:pt x="4873" y="3997"/>
                    <a:pt x="4537" y="2749"/>
                  </a:cubicBezTo>
                  <a:cubicBezTo>
                    <a:pt x="4225" y="1501"/>
                    <a:pt x="3385" y="181"/>
                    <a:pt x="1968" y="13"/>
                  </a:cubicBezTo>
                  <a:cubicBezTo>
                    <a:pt x="1901" y="5"/>
                    <a:pt x="1834"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4"/>
            <p:cNvSpPr/>
            <p:nvPr/>
          </p:nvSpPr>
          <p:spPr>
            <a:xfrm>
              <a:off x="3404050" y="3892275"/>
              <a:ext cx="125425" cy="168825"/>
            </a:xfrm>
            <a:custGeom>
              <a:avLst/>
              <a:gdLst/>
              <a:ahLst/>
              <a:cxnLst/>
              <a:rect l="l" t="t" r="r" b="b"/>
              <a:pathLst>
                <a:path w="5017" h="6753" extrusionOk="0">
                  <a:moveTo>
                    <a:pt x="1791" y="1"/>
                  </a:moveTo>
                  <a:cubicBezTo>
                    <a:pt x="1241" y="1"/>
                    <a:pt x="732" y="262"/>
                    <a:pt x="432" y="733"/>
                  </a:cubicBezTo>
                  <a:cubicBezTo>
                    <a:pt x="96" y="1213"/>
                    <a:pt x="0" y="1861"/>
                    <a:pt x="24" y="2437"/>
                  </a:cubicBezTo>
                  <a:cubicBezTo>
                    <a:pt x="24" y="2581"/>
                    <a:pt x="24" y="2725"/>
                    <a:pt x="24" y="2869"/>
                  </a:cubicBezTo>
                  <a:cubicBezTo>
                    <a:pt x="24" y="2989"/>
                    <a:pt x="120" y="3061"/>
                    <a:pt x="216" y="3085"/>
                  </a:cubicBezTo>
                  <a:cubicBezTo>
                    <a:pt x="288" y="3637"/>
                    <a:pt x="432" y="4165"/>
                    <a:pt x="648" y="4669"/>
                  </a:cubicBezTo>
                  <a:cubicBezTo>
                    <a:pt x="936" y="5293"/>
                    <a:pt x="1320" y="5917"/>
                    <a:pt x="1848" y="6349"/>
                  </a:cubicBezTo>
                  <a:cubicBezTo>
                    <a:pt x="2174" y="6601"/>
                    <a:pt x="2564" y="6752"/>
                    <a:pt x="2961" y="6752"/>
                  </a:cubicBezTo>
                  <a:cubicBezTo>
                    <a:pt x="3208" y="6752"/>
                    <a:pt x="3458" y="6694"/>
                    <a:pt x="3697" y="6565"/>
                  </a:cubicBezTo>
                  <a:cubicBezTo>
                    <a:pt x="5017" y="5845"/>
                    <a:pt x="4873" y="4021"/>
                    <a:pt x="4561" y="2749"/>
                  </a:cubicBezTo>
                  <a:cubicBezTo>
                    <a:pt x="4225" y="1501"/>
                    <a:pt x="3385" y="181"/>
                    <a:pt x="1993" y="13"/>
                  </a:cubicBezTo>
                  <a:cubicBezTo>
                    <a:pt x="1925" y="5"/>
                    <a:pt x="1857"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4"/>
            <p:cNvSpPr/>
            <p:nvPr/>
          </p:nvSpPr>
          <p:spPr>
            <a:xfrm>
              <a:off x="3447250" y="3740175"/>
              <a:ext cx="1825" cy="10825"/>
            </a:xfrm>
            <a:custGeom>
              <a:avLst/>
              <a:gdLst/>
              <a:ahLst/>
              <a:cxnLst/>
              <a:rect l="l" t="t" r="r" b="b"/>
              <a:pathLst>
                <a:path w="73" h="433" extrusionOk="0">
                  <a:moveTo>
                    <a:pt x="48" y="0"/>
                  </a:moveTo>
                  <a:cubicBezTo>
                    <a:pt x="24" y="144"/>
                    <a:pt x="0" y="288"/>
                    <a:pt x="0" y="432"/>
                  </a:cubicBezTo>
                  <a:lnTo>
                    <a:pt x="24" y="432"/>
                  </a:lnTo>
                  <a:cubicBezTo>
                    <a:pt x="24" y="360"/>
                    <a:pt x="24" y="312"/>
                    <a:pt x="24" y="264"/>
                  </a:cubicBezTo>
                  <a:cubicBezTo>
                    <a:pt x="48" y="168"/>
                    <a:pt x="48" y="96"/>
                    <a:pt x="72" y="24"/>
                  </a:cubicBezTo>
                  <a:cubicBezTo>
                    <a:pt x="72" y="24"/>
                    <a:pt x="72" y="0"/>
                    <a:pt x="48" y="0"/>
                  </a:cubicBezTo>
                  <a:close/>
                </a:path>
              </a:pathLst>
            </a:custGeom>
            <a:solidFill>
              <a:srgbClr val="9A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4"/>
            <p:cNvSpPr/>
            <p:nvPr/>
          </p:nvSpPr>
          <p:spPr>
            <a:xfrm>
              <a:off x="3452650" y="3777975"/>
              <a:ext cx="116425" cy="92875"/>
            </a:xfrm>
            <a:custGeom>
              <a:avLst/>
              <a:gdLst/>
              <a:ahLst/>
              <a:cxnLst/>
              <a:rect l="l" t="t" r="r" b="b"/>
              <a:pathLst>
                <a:path w="4657" h="3715" extrusionOk="0">
                  <a:moveTo>
                    <a:pt x="4369" y="0"/>
                  </a:moveTo>
                  <a:cubicBezTo>
                    <a:pt x="3529" y="192"/>
                    <a:pt x="2713" y="360"/>
                    <a:pt x="1873" y="432"/>
                  </a:cubicBezTo>
                  <a:cubicBezTo>
                    <a:pt x="1626" y="454"/>
                    <a:pt x="1341" y="475"/>
                    <a:pt x="1049" y="475"/>
                  </a:cubicBezTo>
                  <a:cubicBezTo>
                    <a:pt x="689" y="475"/>
                    <a:pt x="319" y="442"/>
                    <a:pt x="1" y="336"/>
                  </a:cubicBezTo>
                  <a:lnTo>
                    <a:pt x="1" y="336"/>
                  </a:lnTo>
                  <a:cubicBezTo>
                    <a:pt x="73" y="768"/>
                    <a:pt x="217" y="1224"/>
                    <a:pt x="409" y="1632"/>
                  </a:cubicBezTo>
                  <a:cubicBezTo>
                    <a:pt x="673" y="2256"/>
                    <a:pt x="1057" y="2880"/>
                    <a:pt x="1585" y="3288"/>
                  </a:cubicBezTo>
                  <a:cubicBezTo>
                    <a:pt x="1928" y="3557"/>
                    <a:pt x="2317" y="3714"/>
                    <a:pt x="2712" y="3714"/>
                  </a:cubicBezTo>
                  <a:cubicBezTo>
                    <a:pt x="2953" y="3714"/>
                    <a:pt x="3197" y="3656"/>
                    <a:pt x="3433" y="3529"/>
                  </a:cubicBezTo>
                  <a:cubicBezTo>
                    <a:pt x="4657" y="2856"/>
                    <a:pt x="4633" y="1224"/>
                    <a:pt x="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4"/>
            <p:cNvSpPr/>
            <p:nvPr/>
          </p:nvSpPr>
          <p:spPr>
            <a:xfrm>
              <a:off x="2998975" y="3718925"/>
              <a:ext cx="727400" cy="68675"/>
            </a:xfrm>
            <a:custGeom>
              <a:avLst/>
              <a:gdLst/>
              <a:ahLst/>
              <a:cxnLst/>
              <a:rect l="l" t="t" r="r" b="b"/>
              <a:pathLst>
                <a:path w="29096" h="2747" extrusionOk="0">
                  <a:moveTo>
                    <a:pt x="426" y="0"/>
                  </a:moveTo>
                  <a:cubicBezTo>
                    <a:pt x="173" y="0"/>
                    <a:pt x="1" y="390"/>
                    <a:pt x="290" y="514"/>
                  </a:cubicBezTo>
                  <a:cubicBezTo>
                    <a:pt x="1946" y="1354"/>
                    <a:pt x="3818" y="1618"/>
                    <a:pt x="5642" y="1858"/>
                  </a:cubicBezTo>
                  <a:cubicBezTo>
                    <a:pt x="7610" y="2146"/>
                    <a:pt x="9603" y="2338"/>
                    <a:pt x="11595" y="2506"/>
                  </a:cubicBezTo>
                  <a:cubicBezTo>
                    <a:pt x="13587" y="2650"/>
                    <a:pt x="15579" y="2722"/>
                    <a:pt x="17571" y="2746"/>
                  </a:cubicBezTo>
                  <a:cubicBezTo>
                    <a:pt x="19420" y="2746"/>
                    <a:pt x="21292" y="2746"/>
                    <a:pt x="23140" y="2554"/>
                  </a:cubicBezTo>
                  <a:cubicBezTo>
                    <a:pt x="24892" y="2362"/>
                    <a:pt x="26620" y="2002"/>
                    <a:pt x="28229" y="1234"/>
                  </a:cubicBezTo>
                  <a:cubicBezTo>
                    <a:pt x="28421" y="1138"/>
                    <a:pt x="28637" y="1042"/>
                    <a:pt x="28829" y="922"/>
                  </a:cubicBezTo>
                  <a:cubicBezTo>
                    <a:pt x="29095" y="778"/>
                    <a:pt x="28924" y="407"/>
                    <a:pt x="28673" y="407"/>
                  </a:cubicBezTo>
                  <a:cubicBezTo>
                    <a:pt x="28631" y="407"/>
                    <a:pt x="28586" y="418"/>
                    <a:pt x="28541" y="442"/>
                  </a:cubicBezTo>
                  <a:cubicBezTo>
                    <a:pt x="27028" y="1282"/>
                    <a:pt x="25348" y="1714"/>
                    <a:pt x="23644" y="1930"/>
                  </a:cubicBezTo>
                  <a:cubicBezTo>
                    <a:pt x="21868" y="2170"/>
                    <a:pt x="20068" y="2194"/>
                    <a:pt x="18268" y="2194"/>
                  </a:cubicBezTo>
                  <a:cubicBezTo>
                    <a:pt x="16299" y="2170"/>
                    <a:pt x="14331" y="2122"/>
                    <a:pt x="12363" y="1978"/>
                  </a:cubicBezTo>
                  <a:cubicBezTo>
                    <a:pt x="10419" y="1858"/>
                    <a:pt x="8474" y="1666"/>
                    <a:pt x="6530" y="1426"/>
                  </a:cubicBezTo>
                  <a:cubicBezTo>
                    <a:pt x="5594" y="1306"/>
                    <a:pt x="4658" y="1186"/>
                    <a:pt x="3722" y="1018"/>
                  </a:cubicBezTo>
                  <a:cubicBezTo>
                    <a:pt x="2858" y="850"/>
                    <a:pt x="1970" y="634"/>
                    <a:pt x="1130" y="298"/>
                  </a:cubicBezTo>
                  <a:cubicBezTo>
                    <a:pt x="938" y="226"/>
                    <a:pt x="746" y="130"/>
                    <a:pt x="554" y="34"/>
                  </a:cubicBezTo>
                  <a:cubicBezTo>
                    <a:pt x="510" y="10"/>
                    <a:pt x="467" y="0"/>
                    <a:pt x="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4" name="Google Shape;3164;p44"/>
          <p:cNvSpPr txBox="1">
            <a:spLocks noGrp="1"/>
          </p:cNvSpPr>
          <p:nvPr>
            <p:ph type="title"/>
          </p:nvPr>
        </p:nvSpPr>
        <p:spPr>
          <a:xfrm>
            <a:off x="0" y="843901"/>
            <a:ext cx="9144000" cy="6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400" dirty="0" smtClean="0">
                <a:latin typeface="+mj-lt"/>
              </a:rPr>
              <a:t>1. BẢO TOÀN NĂNG LƯỢNG</a:t>
            </a:r>
            <a:endParaRPr sz="3400" dirty="0">
              <a:latin typeface="+mj-lt"/>
            </a:endParaRPr>
          </a:p>
        </p:txBody>
      </p:sp>
      <p:sp>
        <p:nvSpPr>
          <p:cNvPr id="116" name="Google Shape;3164;p44"/>
          <p:cNvSpPr txBox="1">
            <a:spLocks/>
          </p:cNvSpPr>
          <p:nvPr/>
        </p:nvSpPr>
        <p:spPr>
          <a:xfrm>
            <a:off x="0" y="1464363"/>
            <a:ext cx="9144000" cy="67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enk One"/>
              <a:buNone/>
              <a:defRPr sz="36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ctr"/>
            <a:r>
              <a:rPr lang="en-US" sz="2800" dirty="0" smtClean="0">
                <a:latin typeface="+mn-lt"/>
              </a:rPr>
              <a:t>a. Tìm hiểu sự truyền năng lượng giữa các vật</a:t>
            </a:r>
            <a:endParaRPr lang="vi-VN" sz="2800" dirty="0">
              <a:latin typeface="+mn-lt"/>
            </a:endParaRPr>
          </a:p>
        </p:txBody>
      </p:sp>
      <p:pic>
        <p:nvPicPr>
          <p:cNvPr id="117" name="Picture 5">
            <a:extLst>
              <a:ext uri="{FF2B5EF4-FFF2-40B4-BE49-F238E27FC236}">
                <a16:creationId xmlns:a16="http://schemas.microsoft.com/office/drawing/2014/main" xmlns="" id="{C4A9B69A-9205-4380-A5A5-408C07593A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468674" y="2188848"/>
            <a:ext cx="2206652" cy="2972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64"/>
                                        </p:tgtEl>
                                        <p:attrNameLst>
                                          <p:attrName>style.visibility</p:attrName>
                                        </p:attrNameLst>
                                      </p:cBhvr>
                                      <p:to>
                                        <p:strVal val="visible"/>
                                      </p:to>
                                    </p:set>
                                    <p:animEffect transition="in" filter="barn(inVertical)">
                                      <p:cBhvr>
                                        <p:cTn id="7" dur="500"/>
                                        <p:tgtEl>
                                          <p:spTgt spid="31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6">
                                            <p:txEl>
                                              <p:pRg st="0" end="0"/>
                                            </p:txEl>
                                          </p:spTgt>
                                        </p:tgtEl>
                                        <p:attrNameLst>
                                          <p:attrName>style.visibility</p:attrName>
                                        </p:attrNameLst>
                                      </p:cBhvr>
                                      <p:to>
                                        <p:strVal val="visible"/>
                                      </p:to>
                                    </p:set>
                                    <p:animEffect transition="in" filter="barn(inVertical)">
                                      <p:cBhvr>
                                        <p:cTn id="12" dur="500"/>
                                        <p:tgtEl>
                                          <p:spTgt spid="1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56"/>
        <p:cNvGrpSpPr/>
        <p:nvPr/>
      </p:nvGrpSpPr>
      <p:grpSpPr>
        <a:xfrm>
          <a:off x="0" y="0"/>
          <a:ext cx="0" cy="0"/>
          <a:chOff x="0" y="0"/>
          <a:chExt cx="0" cy="0"/>
        </a:xfrm>
      </p:grpSpPr>
      <p:sp>
        <p:nvSpPr>
          <p:cNvPr id="3757" name="Google Shape;3757;p56"/>
          <p:cNvSpPr txBox="1">
            <a:spLocks noGrp="1"/>
          </p:cNvSpPr>
          <p:nvPr>
            <p:ph type="title"/>
          </p:nvPr>
        </p:nvSpPr>
        <p:spPr>
          <a:xfrm>
            <a:off x="0" y="540000"/>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Quan sát HÌnh 42.1</a:t>
            </a:r>
            <a:endParaRPr dirty="0">
              <a:solidFill>
                <a:schemeClr val="dk2"/>
              </a:solidFill>
              <a:latin typeface="+mj-lt"/>
            </a:endParaRPr>
          </a:p>
        </p:txBody>
      </p:sp>
      <p:pic>
        <p:nvPicPr>
          <p:cNvPr id="2" name="Picture 1"/>
          <p:cNvPicPr>
            <a:picLocks noChangeAspect="1"/>
          </p:cNvPicPr>
          <p:nvPr/>
        </p:nvPicPr>
        <p:blipFill>
          <a:blip r:embed="rId3"/>
          <a:stretch>
            <a:fillRect/>
          </a:stretch>
        </p:blipFill>
        <p:spPr>
          <a:xfrm>
            <a:off x="256113" y="1379983"/>
            <a:ext cx="3295689" cy="3562312"/>
          </a:xfrm>
          <a:prstGeom prst="rect">
            <a:avLst/>
          </a:prstGeom>
          <a:ln>
            <a:noFill/>
          </a:ln>
          <a:effectLst>
            <a:softEdge rad="112500"/>
          </a:effectLst>
        </p:spPr>
      </p:pic>
      <p:sp>
        <p:nvSpPr>
          <p:cNvPr id="41" name="Google Shape;3004;p42"/>
          <p:cNvSpPr txBox="1">
            <a:spLocks/>
          </p:cNvSpPr>
          <p:nvPr/>
        </p:nvSpPr>
        <p:spPr>
          <a:xfrm>
            <a:off x="3622361" y="1757834"/>
            <a:ext cx="4917077" cy="24967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a:buNone/>
              <a:defRPr sz="2800" b="1" i="0" u="none" strike="noStrike" cap="none">
                <a:solidFill>
                  <a:schemeClr val="dk1"/>
                </a:solidFill>
                <a:latin typeface="Denk One"/>
                <a:ea typeface="Denk One"/>
                <a:cs typeface="Denk One"/>
                <a:sym typeface="Denk One"/>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marL="457200" indent="-457200" algn="just">
              <a:lnSpc>
                <a:spcPts val="3800"/>
              </a:lnSpc>
              <a:buFont typeface="Arial" panose="020B0604020202020204" pitchFamily="34" charset="0"/>
              <a:buChar char="•"/>
            </a:pPr>
            <a:r>
              <a:rPr lang="en-US" sz="2600" b="0" dirty="0" smtClean="0">
                <a:solidFill>
                  <a:schemeClr val="tx1">
                    <a:lumMod val="50000"/>
                  </a:schemeClr>
                </a:solidFill>
                <a:latin typeface="+mj-lt"/>
              </a:rPr>
              <a:t>Khi người đẩy xe hàng, xe hàng đã nhận được năng lượng để chuyển động. </a:t>
            </a:r>
          </a:p>
          <a:p>
            <a:pPr marL="457200" indent="-457200" algn="just">
              <a:lnSpc>
                <a:spcPts val="3800"/>
              </a:lnSpc>
              <a:buFont typeface="Arial" panose="020B0604020202020204" pitchFamily="34" charset="0"/>
              <a:buChar char="•"/>
            </a:pPr>
            <a:r>
              <a:rPr lang="en-US" sz="2600" b="0" dirty="0" smtClean="0">
                <a:solidFill>
                  <a:schemeClr val="tx1">
                    <a:lumMod val="50000"/>
                  </a:schemeClr>
                </a:solidFill>
                <a:latin typeface="+mj-lt"/>
              </a:rPr>
              <a:t>Năng lượng từ người này đã chuyển sang xe hàng. </a:t>
            </a:r>
            <a:endParaRPr lang="vi-VN" sz="2600" b="0" dirty="0">
              <a:solidFill>
                <a:schemeClr val="tx1">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57"/>
                                        </p:tgtEl>
                                        <p:attrNameLst>
                                          <p:attrName>style.visibility</p:attrName>
                                        </p:attrNameLst>
                                      </p:cBhvr>
                                      <p:to>
                                        <p:strVal val="visible"/>
                                      </p:to>
                                    </p:set>
                                    <p:animEffect transition="in" filter="barn(inVertical)">
                                      <p:cBhvr>
                                        <p:cTn id="7" dur="500"/>
                                        <p:tgtEl>
                                          <p:spTgt spid="37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
                                            <p:txEl>
                                              <p:pRg st="0" end="0"/>
                                            </p:txEl>
                                          </p:spTgt>
                                        </p:tgtEl>
                                        <p:attrNameLst>
                                          <p:attrName>style.visibility</p:attrName>
                                        </p:attrNameLst>
                                      </p:cBhvr>
                                      <p:to>
                                        <p:strVal val="visible"/>
                                      </p:to>
                                    </p:set>
                                    <p:animEffect transition="in" filter="barn(inVertical)">
                                      <p:cBhvr>
                                        <p:cTn id="17" dur="500"/>
                                        <p:tgtEl>
                                          <p:spTgt spid="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
                                            <p:txEl>
                                              <p:pRg st="1" end="1"/>
                                            </p:txEl>
                                          </p:spTgt>
                                        </p:tgtEl>
                                        <p:attrNameLst>
                                          <p:attrName>style.visibility</p:attrName>
                                        </p:attrNameLst>
                                      </p:cBhvr>
                                      <p:to>
                                        <p:strVal val="visible"/>
                                      </p:to>
                                    </p:set>
                                    <p:animEffect transition="in" filter="barn(inVertical)">
                                      <p:cBhvr>
                                        <p:cTn id="22" dur="500"/>
                                        <p:tgtEl>
                                          <p:spTgt spid="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8"/>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0929" y="1243242"/>
            <a:ext cx="3352800" cy="3092516"/>
          </a:xfrm>
          <a:prstGeom prst="ellipse">
            <a:avLst/>
          </a:prstGeom>
          <a:ln>
            <a:noFill/>
          </a:ln>
          <a:effectLst>
            <a:softEdge rad="112500"/>
          </a:effectLst>
        </p:spPr>
      </p:pic>
      <p:sp>
        <p:nvSpPr>
          <p:cNvPr id="45" name="Google Shape;3004;p42"/>
          <p:cNvSpPr txBox="1">
            <a:spLocks/>
          </p:cNvSpPr>
          <p:nvPr/>
        </p:nvSpPr>
        <p:spPr>
          <a:xfrm>
            <a:off x="3512757" y="1243242"/>
            <a:ext cx="5569527" cy="11733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a:buNone/>
              <a:defRPr sz="2800" b="1" i="0" u="none" strike="noStrike" cap="none">
                <a:solidFill>
                  <a:schemeClr val="dk1"/>
                </a:solidFill>
                <a:latin typeface="Denk One"/>
                <a:ea typeface="Denk One"/>
                <a:cs typeface="Denk One"/>
                <a:sym typeface="Denk One"/>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lgn="just">
              <a:lnSpc>
                <a:spcPts val="3800"/>
              </a:lnSpc>
            </a:pPr>
            <a:r>
              <a:rPr lang="en-US" sz="2600" b="0" dirty="0" smtClean="0">
                <a:solidFill>
                  <a:schemeClr val="tx1">
                    <a:lumMod val="50000"/>
                  </a:schemeClr>
                </a:solidFill>
                <a:latin typeface="+mj-lt"/>
              </a:rPr>
              <a:t>Khi phơi lúa, hạt lúa nhận năng lượng từ đâu để có thể khô được ?</a:t>
            </a:r>
            <a:endParaRPr lang="vi-VN" sz="2600" b="0" dirty="0">
              <a:solidFill>
                <a:schemeClr val="tx1">
                  <a:lumMod val="50000"/>
                </a:schemeClr>
              </a:solidFill>
              <a:latin typeface="+mj-lt"/>
            </a:endParaRPr>
          </a:p>
        </p:txBody>
      </p:sp>
      <p:sp>
        <p:nvSpPr>
          <p:cNvPr id="5" name="Down Arrow 4"/>
          <p:cNvSpPr/>
          <p:nvPr/>
        </p:nvSpPr>
        <p:spPr>
          <a:xfrm>
            <a:off x="5810092" y="2617794"/>
            <a:ext cx="861501" cy="8841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Google Shape;3004;p42"/>
          <p:cNvSpPr txBox="1">
            <a:spLocks/>
          </p:cNvSpPr>
          <p:nvPr/>
        </p:nvSpPr>
        <p:spPr>
          <a:xfrm>
            <a:off x="2977468" y="3541710"/>
            <a:ext cx="5569527" cy="66575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a:buNone/>
              <a:defRPr sz="2800" b="1" i="0" u="none" strike="noStrike" cap="none">
                <a:solidFill>
                  <a:schemeClr val="dk1"/>
                </a:solidFill>
                <a:latin typeface="Denk One"/>
                <a:ea typeface="Denk One"/>
                <a:cs typeface="Denk One"/>
                <a:sym typeface="Denk One"/>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lnSpc>
                <a:spcPts val="3800"/>
              </a:lnSpc>
            </a:pPr>
            <a:r>
              <a:rPr lang="en-US" sz="2600" dirty="0" smtClean="0">
                <a:solidFill>
                  <a:schemeClr val="tx1">
                    <a:lumMod val="50000"/>
                  </a:schemeClr>
                </a:solidFill>
                <a:latin typeface="+mj-lt"/>
              </a:rPr>
              <a:t>Mặt trời</a:t>
            </a:r>
            <a:endParaRPr lang="vi-VN" sz="2600" dirty="0">
              <a:solidFill>
                <a:schemeClr val="tx1">
                  <a:lumMod val="50000"/>
                </a:schemeClr>
              </a:solidFill>
              <a:latin typeface="+mj-lt"/>
            </a:endParaRPr>
          </a:p>
        </p:txBody>
      </p:sp>
      <p:pic>
        <p:nvPicPr>
          <p:cNvPr id="6" name="Picture 5"/>
          <p:cNvPicPr>
            <a:picLocks noChangeAspect="1"/>
          </p:cNvPicPr>
          <p:nvPr/>
        </p:nvPicPr>
        <p:blipFill>
          <a:blip r:embed="rId4"/>
          <a:stretch>
            <a:fillRect/>
          </a:stretch>
        </p:blipFill>
        <p:spPr>
          <a:xfrm>
            <a:off x="6330268" y="3434316"/>
            <a:ext cx="1840619" cy="172705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21"/>
        <p:cNvGrpSpPr/>
        <p:nvPr/>
      </p:nvGrpSpPr>
      <p:grpSpPr>
        <a:xfrm>
          <a:off x="0" y="0"/>
          <a:ext cx="0" cy="0"/>
          <a:chOff x="0" y="0"/>
          <a:chExt cx="0" cy="0"/>
        </a:xfrm>
      </p:grpSpPr>
      <p:sp>
        <p:nvSpPr>
          <p:cNvPr id="3422" name="Google Shape;3422;p52"/>
          <p:cNvSpPr/>
          <p:nvPr/>
        </p:nvSpPr>
        <p:spPr>
          <a:xfrm rot="864275">
            <a:off x="1349578" y="1333126"/>
            <a:ext cx="6204767" cy="3240924"/>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424" name="Google Shape;3424;p52"/>
          <p:cNvGrpSpPr/>
          <p:nvPr/>
        </p:nvGrpSpPr>
        <p:grpSpPr>
          <a:xfrm>
            <a:off x="88273" y="3405827"/>
            <a:ext cx="885541" cy="1736915"/>
            <a:chOff x="1833675" y="2704350"/>
            <a:chExt cx="820325" cy="1609000"/>
          </a:xfrm>
        </p:grpSpPr>
        <p:sp>
          <p:nvSpPr>
            <p:cNvPr id="3425" name="Google Shape;3425;p52"/>
            <p:cNvSpPr/>
            <p:nvPr/>
          </p:nvSpPr>
          <p:spPr>
            <a:xfrm>
              <a:off x="1845075" y="3455925"/>
              <a:ext cx="808925" cy="164050"/>
            </a:xfrm>
            <a:custGeom>
              <a:avLst/>
              <a:gdLst/>
              <a:ahLst/>
              <a:cxnLst/>
              <a:rect l="l" t="t" r="r" b="b"/>
              <a:pathLst>
                <a:path w="32357" h="6562" extrusionOk="0">
                  <a:moveTo>
                    <a:pt x="17614" y="0"/>
                  </a:moveTo>
                  <a:cubicBezTo>
                    <a:pt x="16710" y="0"/>
                    <a:pt x="15806" y="14"/>
                    <a:pt x="14906" y="41"/>
                  </a:cubicBezTo>
                  <a:cubicBezTo>
                    <a:pt x="12482" y="89"/>
                    <a:pt x="10082" y="257"/>
                    <a:pt x="7682" y="497"/>
                  </a:cubicBezTo>
                  <a:cubicBezTo>
                    <a:pt x="6553" y="617"/>
                    <a:pt x="5425" y="737"/>
                    <a:pt x="4297" y="905"/>
                  </a:cubicBezTo>
                  <a:cubicBezTo>
                    <a:pt x="3289" y="1073"/>
                    <a:pt x="2305" y="1337"/>
                    <a:pt x="1369" y="1769"/>
                  </a:cubicBezTo>
                  <a:cubicBezTo>
                    <a:pt x="1057" y="1913"/>
                    <a:pt x="745" y="2105"/>
                    <a:pt x="457" y="2297"/>
                  </a:cubicBezTo>
                  <a:cubicBezTo>
                    <a:pt x="337" y="2297"/>
                    <a:pt x="193" y="2369"/>
                    <a:pt x="169" y="2513"/>
                  </a:cubicBezTo>
                  <a:cubicBezTo>
                    <a:pt x="145" y="2537"/>
                    <a:pt x="121" y="2537"/>
                    <a:pt x="121" y="2561"/>
                  </a:cubicBezTo>
                  <a:cubicBezTo>
                    <a:pt x="1" y="2657"/>
                    <a:pt x="25" y="2849"/>
                    <a:pt x="121" y="2945"/>
                  </a:cubicBezTo>
                  <a:cubicBezTo>
                    <a:pt x="121" y="2969"/>
                    <a:pt x="145" y="2993"/>
                    <a:pt x="169" y="2993"/>
                  </a:cubicBezTo>
                  <a:cubicBezTo>
                    <a:pt x="265" y="3641"/>
                    <a:pt x="793" y="4121"/>
                    <a:pt x="1393" y="4433"/>
                  </a:cubicBezTo>
                  <a:cubicBezTo>
                    <a:pt x="1777" y="4649"/>
                    <a:pt x="2185" y="4793"/>
                    <a:pt x="2593" y="4889"/>
                  </a:cubicBezTo>
                  <a:cubicBezTo>
                    <a:pt x="3145" y="5033"/>
                    <a:pt x="3721" y="5177"/>
                    <a:pt x="4297" y="5297"/>
                  </a:cubicBezTo>
                  <a:cubicBezTo>
                    <a:pt x="6577" y="5801"/>
                    <a:pt x="8906" y="6162"/>
                    <a:pt x="11234" y="6354"/>
                  </a:cubicBezTo>
                  <a:cubicBezTo>
                    <a:pt x="12731" y="6492"/>
                    <a:pt x="14237" y="6562"/>
                    <a:pt x="15741" y="6562"/>
                  </a:cubicBezTo>
                  <a:cubicBezTo>
                    <a:pt x="16577" y="6562"/>
                    <a:pt x="17411" y="6540"/>
                    <a:pt x="18243" y="6498"/>
                  </a:cubicBezTo>
                  <a:cubicBezTo>
                    <a:pt x="20571" y="6402"/>
                    <a:pt x="22899" y="6162"/>
                    <a:pt x="25203" y="5753"/>
                  </a:cubicBezTo>
                  <a:cubicBezTo>
                    <a:pt x="27292" y="5369"/>
                    <a:pt x="29428" y="4841"/>
                    <a:pt x="31252" y="3689"/>
                  </a:cubicBezTo>
                  <a:cubicBezTo>
                    <a:pt x="31660" y="3425"/>
                    <a:pt x="32140" y="3137"/>
                    <a:pt x="32260" y="2633"/>
                  </a:cubicBezTo>
                  <a:cubicBezTo>
                    <a:pt x="32356" y="2249"/>
                    <a:pt x="32212" y="1865"/>
                    <a:pt x="31924" y="1601"/>
                  </a:cubicBezTo>
                  <a:cubicBezTo>
                    <a:pt x="31252" y="905"/>
                    <a:pt x="30220" y="857"/>
                    <a:pt x="29308" y="737"/>
                  </a:cubicBezTo>
                  <a:cubicBezTo>
                    <a:pt x="26932" y="449"/>
                    <a:pt x="24531" y="233"/>
                    <a:pt x="22131" y="113"/>
                  </a:cubicBezTo>
                  <a:cubicBezTo>
                    <a:pt x="20631" y="38"/>
                    <a:pt x="19121" y="0"/>
                    <a:pt x="17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p:cNvSpPr/>
            <p:nvPr/>
          </p:nvSpPr>
          <p:spPr>
            <a:xfrm>
              <a:off x="1900275" y="2704350"/>
              <a:ext cx="331875" cy="923725"/>
            </a:xfrm>
            <a:custGeom>
              <a:avLst/>
              <a:gdLst/>
              <a:ahLst/>
              <a:cxnLst/>
              <a:rect l="l" t="t" r="r" b="b"/>
              <a:pathLst>
                <a:path w="13275" h="36949" extrusionOk="0">
                  <a:moveTo>
                    <a:pt x="6511" y="0"/>
                  </a:moveTo>
                  <a:cubicBezTo>
                    <a:pt x="6011" y="0"/>
                    <a:pt x="5508" y="89"/>
                    <a:pt x="5018" y="269"/>
                  </a:cubicBezTo>
                  <a:cubicBezTo>
                    <a:pt x="3865" y="677"/>
                    <a:pt x="2857" y="1493"/>
                    <a:pt x="2137" y="2501"/>
                  </a:cubicBezTo>
                  <a:cubicBezTo>
                    <a:pt x="1345" y="3629"/>
                    <a:pt x="913" y="4949"/>
                    <a:pt x="649" y="6294"/>
                  </a:cubicBezTo>
                  <a:cubicBezTo>
                    <a:pt x="385" y="7686"/>
                    <a:pt x="265" y="9126"/>
                    <a:pt x="169" y="10566"/>
                  </a:cubicBezTo>
                  <a:cubicBezTo>
                    <a:pt x="49" y="12030"/>
                    <a:pt x="1" y="13518"/>
                    <a:pt x="25" y="15006"/>
                  </a:cubicBezTo>
                  <a:cubicBezTo>
                    <a:pt x="49" y="18007"/>
                    <a:pt x="265" y="20983"/>
                    <a:pt x="721" y="23911"/>
                  </a:cubicBezTo>
                  <a:cubicBezTo>
                    <a:pt x="1177" y="26864"/>
                    <a:pt x="1849" y="29768"/>
                    <a:pt x="2737" y="32624"/>
                  </a:cubicBezTo>
                  <a:cubicBezTo>
                    <a:pt x="2905" y="33176"/>
                    <a:pt x="3097" y="33752"/>
                    <a:pt x="3289" y="34304"/>
                  </a:cubicBezTo>
                  <a:cubicBezTo>
                    <a:pt x="3217" y="34424"/>
                    <a:pt x="3241" y="34568"/>
                    <a:pt x="3313" y="34664"/>
                  </a:cubicBezTo>
                  <a:cubicBezTo>
                    <a:pt x="4557" y="36153"/>
                    <a:pt x="6459" y="36948"/>
                    <a:pt x="8371" y="36948"/>
                  </a:cubicBezTo>
                  <a:cubicBezTo>
                    <a:pt x="8710" y="36948"/>
                    <a:pt x="9050" y="36923"/>
                    <a:pt x="9386" y="36873"/>
                  </a:cubicBezTo>
                  <a:cubicBezTo>
                    <a:pt x="9938" y="36801"/>
                    <a:pt x="10490" y="36633"/>
                    <a:pt x="11018" y="36393"/>
                  </a:cubicBezTo>
                  <a:cubicBezTo>
                    <a:pt x="11546" y="36152"/>
                    <a:pt x="12122" y="35792"/>
                    <a:pt x="12386" y="35240"/>
                  </a:cubicBezTo>
                  <a:cubicBezTo>
                    <a:pt x="12530" y="34904"/>
                    <a:pt x="12554" y="34568"/>
                    <a:pt x="12602" y="34232"/>
                  </a:cubicBezTo>
                  <a:cubicBezTo>
                    <a:pt x="12650" y="33824"/>
                    <a:pt x="12674" y="33440"/>
                    <a:pt x="12722" y="33032"/>
                  </a:cubicBezTo>
                  <a:cubicBezTo>
                    <a:pt x="12794" y="32264"/>
                    <a:pt x="12866" y="31496"/>
                    <a:pt x="12938" y="30704"/>
                  </a:cubicBezTo>
                  <a:cubicBezTo>
                    <a:pt x="13178" y="27608"/>
                    <a:pt x="13274" y="24487"/>
                    <a:pt x="13226" y="21367"/>
                  </a:cubicBezTo>
                  <a:cubicBezTo>
                    <a:pt x="13178" y="18247"/>
                    <a:pt x="13010" y="15126"/>
                    <a:pt x="12674" y="12030"/>
                  </a:cubicBezTo>
                  <a:cubicBezTo>
                    <a:pt x="12506" y="10446"/>
                    <a:pt x="12314" y="8886"/>
                    <a:pt x="12074" y="7350"/>
                  </a:cubicBezTo>
                  <a:cubicBezTo>
                    <a:pt x="11858" y="5909"/>
                    <a:pt x="11594" y="4493"/>
                    <a:pt x="10970" y="3173"/>
                  </a:cubicBezTo>
                  <a:cubicBezTo>
                    <a:pt x="10442" y="2093"/>
                    <a:pt x="9626" y="1085"/>
                    <a:pt x="8546" y="509"/>
                  </a:cubicBezTo>
                  <a:cubicBezTo>
                    <a:pt x="7902" y="173"/>
                    <a:pt x="7210" y="0"/>
                    <a:pt x="6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p:cNvSpPr/>
            <p:nvPr/>
          </p:nvSpPr>
          <p:spPr>
            <a:xfrm>
              <a:off x="2387550" y="2952200"/>
              <a:ext cx="202225" cy="666525"/>
            </a:xfrm>
            <a:custGeom>
              <a:avLst/>
              <a:gdLst/>
              <a:ahLst/>
              <a:cxnLst/>
              <a:rect l="l" t="t" r="r" b="b"/>
              <a:pathLst>
                <a:path w="8089" h="26661" extrusionOk="0">
                  <a:moveTo>
                    <a:pt x="4693" y="0"/>
                  </a:moveTo>
                  <a:cubicBezTo>
                    <a:pt x="4131" y="0"/>
                    <a:pt x="3565" y="193"/>
                    <a:pt x="3096" y="484"/>
                  </a:cubicBezTo>
                  <a:cubicBezTo>
                    <a:pt x="2328" y="988"/>
                    <a:pt x="1824" y="1756"/>
                    <a:pt x="1464" y="2572"/>
                  </a:cubicBezTo>
                  <a:cubicBezTo>
                    <a:pt x="1272" y="3004"/>
                    <a:pt x="1128" y="3436"/>
                    <a:pt x="984" y="3868"/>
                  </a:cubicBezTo>
                  <a:cubicBezTo>
                    <a:pt x="936" y="4060"/>
                    <a:pt x="1080" y="4204"/>
                    <a:pt x="1248" y="4204"/>
                  </a:cubicBezTo>
                  <a:cubicBezTo>
                    <a:pt x="1080" y="6052"/>
                    <a:pt x="936" y="7901"/>
                    <a:pt x="792" y="9749"/>
                  </a:cubicBezTo>
                  <a:cubicBezTo>
                    <a:pt x="648" y="11933"/>
                    <a:pt x="504" y="14117"/>
                    <a:pt x="384" y="16326"/>
                  </a:cubicBezTo>
                  <a:cubicBezTo>
                    <a:pt x="288" y="18510"/>
                    <a:pt x="192" y="20694"/>
                    <a:pt x="144" y="22878"/>
                  </a:cubicBezTo>
                  <a:cubicBezTo>
                    <a:pt x="120" y="23430"/>
                    <a:pt x="96" y="23958"/>
                    <a:pt x="96" y="24510"/>
                  </a:cubicBezTo>
                  <a:cubicBezTo>
                    <a:pt x="72" y="24990"/>
                    <a:pt x="0" y="25518"/>
                    <a:pt x="288" y="25950"/>
                  </a:cubicBezTo>
                  <a:cubicBezTo>
                    <a:pt x="648" y="26465"/>
                    <a:pt x="1302" y="26661"/>
                    <a:pt x="1935" y="26661"/>
                  </a:cubicBezTo>
                  <a:cubicBezTo>
                    <a:pt x="2188" y="26661"/>
                    <a:pt x="2438" y="26629"/>
                    <a:pt x="2664" y="26575"/>
                  </a:cubicBezTo>
                  <a:cubicBezTo>
                    <a:pt x="3552" y="26359"/>
                    <a:pt x="4272" y="25782"/>
                    <a:pt x="4801" y="25086"/>
                  </a:cubicBezTo>
                  <a:cubicBezTo>
                    <a:pt x="5353" y="24342"/>
                    <a:pt x="5689" y="23478"/>
                    <a:pt x="6001" y="22590"/>
                  </a:cubicBezTo>
                  <a:cubicBezTo>
                    <a:pt x="6673" y="20670"/>
                    <a:pt x="7177" y="18702"/>
                    <a:pt x="7513" y="16686"/>
                  </a:cubicBezTo>
                  <a:cubicBezTo>
                    <a:pt x="7849" y="14669"/>
                    <a:pt x="8041" y="12653"/>
                    <a:pt x="8065" y="10613"/>
                  </a:cubicBezTo>
                  <a:cubicBezTo>
                    <a:pt x="8089" y="8573"/>
                    <a:pt x="7945" y="6533"/>
                    <a:pt x="7633" y="4516"/>
                  </a:cubicBezTo>
                  <a:cubicBezTo>
                    <a:pt x="7489" y="3652"/>
                    <a:pt x="7369" y="2740"/>
                    <a:pt x="7057" y="1924"/>
                  </a:cubicBezTo>
                  <a:cubicBezTo>
                    <a:pt x="6769" y="1156"/>
                    <a:pt x="6289" y="460"/>
                    <a:pt x="5497" y="148"/>
                  </a:cubicBezTo>
                  <a:cubicBezTo>
                    <a:pt x="5238" y="46"/>
                    <a:pt x="4966" y="0"/>
                    <a:pt x="4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p:cNvSpPr/>
            <p:nvPr/>
          </p:nvSpPr>
          <p:spPr>
            <a:xfrm>
              <a:off x="2098300" y="2825800"/>
              <a:ext cx="385275" cy="801100"/>
            </a:xfrm>
            <a:custGeom>
              <a:avLst/>
              <a:gdLst/>
              <a:ahLst/>
              <a:cxnLst/>
              <a:rect l="l" t="t" r="r" b="b"/>
              <a:pathLst>
                <a:path w="15411" h="32044" extrusionOk="0">
                  <a:moveTo>
                    <a:pt x="8885" y="1"/>
                  </a:moveTo>
                  <a:cubicBezTo>
                    <a:pt x="8387" y="1"/>
                    <a:pt x="7883" y="73"/>
                    <a:pt x="7394" y="211"/>
                  </a:cubicBezTo>
                  <a:cubicBezTo>
                    <a:pt x="6289" y="499"/>
                    <a:pt x="5281" y="1123"/>
                    <a:pt x="4441" y="1892"/>
                  </a:cubicBezTo>
                  <a:cubicBezTo>
                    <a:pt x="3553" y="2708"/>
                    <a:pt x="2905" y="3764"/>
                    <a:pt x="2401" y="4844"/>
                  </a:cubicBezTo>
                  <a:cubicBezTo>
                    <a:pt x="1873" y="5996"/>
                    <a:pt x="1513" y="7196"/>
                    <a:pt x="1249" y="8420"/>
                  </a:cubicBezTo>
                  <a:cubicBezTo>
                    <a:pt x="937" y="9764"/>
                    <a:pt x="697" y="11108"/>
                    <a:pt x="529" y="12453"/>
                  </a:cubicBezTo>
                  <a:cubicBezTo>
                    <a:pt x="145" y="15237"/>
                    <a:pt x="1" y="18021"/>
                    <a:pt x="97" y="20829"/>
                  </a:cubicBezTo>
                  <a:cubicBezTo>
                    <a:pt x="193" y="23638"/>
                    <a:pt x="505" y="26422"/>
                    <a:pt x="1081" y="29134"/>
                  </a:cubicBezTo>
                  <a:cubicBezTo>
                    <a:pt x="1201" y="29710"/>
                    <a:pt x="1321" y="30262"/>
                    <a:pt x="1465" y="30838"/>
                  </a:cubicBezTo>
                  <a:cubicBezTo>
                    <a:pt x="1321" y="30958"/>
                    <a:pt x="1321" y="31246"/>
                    <a:pt x="1561" y="31318"/>
                  </a:cubicBezTo>
                  <a:cubicBezTo>
                    <a:pt x="3522" y="31796"/>
                    <a:pt x="5543" y="32043"/>
                    <a:pt x="7556" y="32043"/>
                  </a:cubicBezTo>
                  <a:cubicBezTo>
                    <a:pt x="8377" y="32043"/>
                    <a:pt x="9196" y="32002"/>
                    <a:pt x="10010" y="31919"/>
                  </a:cubicBezTo>
                  <a:cubicBezTo>
                    <a:pt x="10634" y="31847"/>
                    <a:pt x="11234" y="31751"/>
                    <a:pt x="11810" y="31511"/>
                  </a:cubicBezTo>
                  <a:cubicBezTo>
                    <a:pt x="12362" y="31270"/>
                    <a:pt x="12794" y="30886"/>
                    <a:pt x="13130" y="30382"/>
                  </a:cubicBezTo>
                  <a:cubicBezTo>
                    <a:pt x="13802" y="29422"/>
                    <a:pt x="13970" y="28174"/>
                    <a:pt x="14186" y="27046"/>
                  </a:cubicBezTo>
                  <a:cubicBezTo>
                    <a:pt x="14714" y="24238"/>
                    <a:pt x="15050" y="21382"/>
                    <a:pt x="15242" y="18525"/>
                  </a:cubicBezTo>
                  <a:cubicBezTo>
                    <a:pt x="15410" y="15669"/>
                    <a:pt x="15410" y="12789"/>
                    <a:pt x="15242" y="9932"/>
                  </a:cubicBezTo>
                  <a:cubicBezTo>
                    <a:pt x="15074" y="7364"/>
                    <a:pt x="14858" y="4580"/>
                    <a:pt x="13298" y="2444"/>
                  </a:cubicBezTo>
                  <a:cubicBezTo>
                    <a:pt x="12626" y="1532"/>
                    <a:pt x="11762" y="787"/>
                    <a:pt x="10706" y="355"/>
                  </a:cubicBezTo>
                  <a:cubicBezTo>
                    <a:pt x="10131" y="115"/>
                    <a:pt x="9512" y="1"/>
                    <a:pt x="8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p:cNvSpPr/>
            <p:nvPr/>
          </p:nvSpPr>
          <p:spPr>
            <a:xfrm>
              <a:off x="2043700" y="3524425"/>
              <a:ext cx="24625" cy="42050"/>
            </a:xfrm>
            <a:custGeom>
              <a:avLst/>
              <a:gdLst/>
              <a:ahLst/>
              <a:cxnLst/>
              <a:rect l="l" t="t" r="r" b="b"/>
              <a:pathLst>
                <a:path w="985" h="1682" extrusionOk="0">
                  <a:moveTo>
                    <a:pt x="327" y="1"/>
                  </a:moveTo>
                  <a:cubicBezTo>
                    <a:pt x="299" y="1"/>
                    <a:pt x="270" y="5"/>
                    <a:pt x="241" y="13"/>
                  </a:cubicBezTo>
                  <a:cubicBezTo>
                    <a:pt x="121" y="61"/>
                    <a:pt x="1" y="205"/>
                    <a:pt x="49" y="349"/>
                  </a:cubicBezTo>
                  <a:lnTo>
                    <a:pt x="385" y="1477"/>
                  </a:lnTo>
                  <a:cubicBezTo>
                    <a:pt x="424" y="1596"/>
                    <a:pt x="545" y="1682"/>
                    <a:pt x="667" y="1682"/>
                  </a:cubicBezTo>
                  <a:cubicBezTo>
                    <a:pt x="693" y="1682"/>
                    <a:pt x="719" y="1678"/>
                    <a:pt x="745" y="1669"/>
                  </a:cubicBezTo>
                  <a:cubicBezTo>
                    <a:pt x="889" y="1621"/>
                    <a:pt x="985" y="1477"/>
                    <a:pt x="937" y="1333"/>
                  </a:cubicBezTo>
                  <a:lnTo>
                    <a:pt x="601" y="205"/>
                  </a:lnTo>
                  <a:cubicBezTo>
                    <a:pt x="561" y="87"/>
                    <a:pt x="457"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p:cNvSpPr/>
            <p:nvPr/>
          </p:nvSpPr>
          <p:spPr>
            <a:xfrm>
              <a:off x="2022100" y="3438025"/>
              <a:ext cx="21625" cy="33600"/>
            </a:xfrm>
            <a:custGeom>
              <a:avLst/>
              <a:gdLst/>
              <a:ahLst/>
              <a:cxnLst/>
              <a:rect l="l" t="t" r="r" b="b"/>
              <a:pathLst>
                <a:path w="865" h="1344" extrusionOk="0">
                  <a:moveTo>
                    <a:pt x="318" y="0"/>
                  </a:moveTo>
                  <a:cubicBezTo>
                    <a:pt x="292" y="0"/>
                    <a:pt x="266" y="4"/>
                    <a:pt x="241" y="13"/>
                  </a:cubicBezTo>
                  <a:cubicBezTo>
                    <a:pt x="97" y="61"/>
                    <a:pt x="0" y="205"/>
                    <a:pt x="49" y="349"/>
                  </a:cubicBezTo>
                  <a:cubicBezTo>
                    <a:pt x="121" y="613"/>
                    <a:pt x="193" y="877"/>
                    <a:pt x="265" y="1141"/>
                  </a:cubicBezTo>
                  <a:cubicBezTo>
                    <a:pt x="305" y="1242"/>
                    <a:pt x="431" y="1344"/>
                    <a:pt x="556" y="1344"/>
                  </a:cubicBezTo>
                  <a:cubicBezTo>
                    <a:pt x="579" y="1344"/>
                    <a:pt x="602" y="1340"/>
                    <a:pt x="625" y="1333"/>
                  </a:cubicBezTo>
                  <a:cubicBezTo>
                    <a:pt x="769" y="1285"/>
                    <a:pt x="865" y="1141"/>
                    <a:pt x="817" y="973"/>
                  </a:cubicBezTo>
                  <a:lnTo>
                    <a:pt x="577" y="205"/>
                  </a:lnTo>
                  <a:cubicBezTo>
                    <a:pt x="557"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p:cNvSpPr/>
            <p:nvPr/>
          </p:nvSpPr>
          <p:spPr>
            <a:xfrm>
              <a:off x="1999900" y="3326400"/>
              <a:ext cx="22825" cy="47475"/>
            </a:xfrm>
            <a:custGeom>
              <a:avLst/>
              <a:gdLst/>
              <a:ahLst/>
              <a:cxnLst/>
              <a:rect l="l" t="t" r="r" b="b"/>
              <a:pathLst>
                <a:path w="913" h="1899" extrusionOk="0">
                  <a:moveTo>
                    <a:pt x="318" y="1"/>
                  </a:moveTo>
                  <a:cubicBezTo>
                    <a:pt x="292" y="1"/>
                    <a:pt x="266" y="5"/>
                    <a:pt x="240" y="13"/>
                  </a:cubicBezTo>
                  <a:cubicBezTo>
                    <a:pt x="72" y="61"/>
                    <a:pt x="0" y="205"/>
                    <a:pt x="48" y="349"/>
                  </a:cubicBezTo>
                  <a:cubicBezTo>
                    <a:pt x="144" y="805"/>
                    <a:pt x="240" y="1261"/>
                    <a:pt x="336" y="1694"/>
                  </a:cubicBezTo>
                  <a:cubicBezTo>
                    <a:pt x="356" y="1812"/>
                    <a:pt x="473" y="1898"/>
                    <a:pt x="595" y="1898"/>
                  </a:cubicBezTo>
                  <a:cubicBezTo>
                    <a:pt x="621" y="1898"/>
                    <a:pt x="647" y="1894"/>
                    <a:pt x="672" y="1886"/>
                  </a:cubicBezTo>
                  <a:cubicBezTo>
                    <a:pt x="816" y="1838"/>
                    <a:pt x="912" y="1718"/>
                    <a:pt x="864" y="1550"/>
                  </a:cubicBezTo>
                  <a:cubicBezTo>
                    <a:pt x="768" y="1093"/>
                    <a:pt x="672" y="661"/>
                    <a:pt x="576" y="205"/>
                  </a:cubicBezTo>
                  <a:cubicBezTo>
                    <a:pt x="557" y="87"/>
                    <a:pt x="439"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p:cNvSpPr/>
            <p:nvPr/>
          </p:nvSpPr>
          <p:spPr>
            <a:xfrm>
              <a:off x="1984900" y="3240075"/>
              <a:ext cx="21025" cy="39275"/>
            </a:xfrm>
            <a:custGeom>
              <a:avLst/>
              <a:gdLst/>
              <a:ahLst/>
              <a:cxnLst/>
              <a:rect l="l" t="t" r="r" b="b"/>
              <a:pathLst>
                <a:path w="841" h="1571" extrusionOk="0">
                  <a:moveTo>
                    <a:pt x="324" y="0"/>
                  </a:moveTo>
                  <a:cubicBezTo>
                    <a:pt x="277" y="0"/>
                    <a:pt x="231" y="11"/>
                    <a:pt x="192" y="34"/>
                  </a:cubicBezTo>
                  <a:cubicBezTo>
                    <a:pt x="48" y="130"/>
                    <a:pt x="0" y="274"/>
                    <a:pt x="72" y="418"/>
                  </a:cubicBezTo>
                  <a:cubicBezTo>
                    <a:pt x="96" y="442"/>
                    <a:pt x="120" y="466"/>
                    <a:pt x="120" y="514"/>
                  </a:cubicBezTo>
                  <a:cubicBezTo>
                    <a:pt x="120" y="514"/>
                    <a:pt x="120" y="514"/>
                    <a:pt x="144" y="538"/>
                  </a:cubicBezTo>
                  <a:cubicBezTo>
                    <a:pt x="168" y="586"/>
                    <a:pt x="168" y="634"/>
                    <a:pt x="192" y="706"/>
                  </a:cubicBezTo>
                  <a:cubicBezTo>
                    <a:pt x="216" y="802"/>
                    <a:pt x="240" y="898"/>
                    <a:pt x="264" y="1018"/>
                  </a:cubicBezTo>
                  <a:cubicBezTo>
                    <a:pt x="264" y="1114"/>
                    <a:pt x="288" y="1186"/>
                    <a:pt x="288" y="1282"/>
                  </a:cubicBezTo>
                  <a:cubicBezTo>
                    <a:pt x="288" y="1426"/>
                    <a:pt x="408" y="1570"/>
                    <a:pt x="552" y="1570"/>
                  </a:cubicBezTo>
                  <a:cubicBezTo>
                    <a:pt x="720" y="1546"/>
                    <a:pt x="840" y="1450"/>
                    <a:pt x="840" y="1282"/>
                  </a:cubicBezTo>
                  <a:cubicBezTo>
                    <a:pt x="840" y="874"/>
                    <a:pt x="744" y="490"/>
                    <a:pt x="576" y="130"/>
                  </a:cubicBezTo>
                  <a:cubicBezTo>
                    <a:pt x="527" y="48"/>
                    <a:pt x="42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p:cNvSpPr/>
            <p:nvPr/>
          </p:nvSpPr>
          <p:spPr>
            <a:xfrm>
              <a:off x="1981900" y="3131325"/>
              <a:ext cx="18025" cy="45075"/>
            </a:xfrm>
            <a:custGeom>
              <a:avLst/>
              <a:gdLst/>
              <a:ahLst/>
              <a:cxnLst/>
              <a:rect l="l" t="t" r="r" b="b"/>
              <a:pathLst>
                <a:path w="721" h="1803" extrusionOk="0">
                  <a:moveTo>
                    <a:pt x="328" y="1"/>
                  </a:moveTo>
                  <a:cubicBezTo>
                    <a:pt x="217" y="1"/>
                    <a:pt x="91" y="74"/>
                    <a:pt x="72" y="208"/>
                  </a:cubicBezTo>
                  <a:cubicBezTo>
                    <a:pt x="0" y="664"/>
                    <a:pt x="24" y="1144"/>
                    <a:pt x="144" y="1576"/>
                  </a:cubicBezTo>
                  <a:cubicBezTo>
                    <a:pt x="185" y="1698"/>
                    <a:pt x="312" y="1803"/>
                    <a:pt x="423" y="1803"/>
                  </a:cubicBezTo>
                  <a:cubicBezTo>
                    <a:pt x="443" y="1803"/>
                    <a:pt x="462" y="1799"/>
                    <a:pt x="480" y="1792"/>
                  </a:cubicBezTo>
                  <a:cubicBezTo>
                    <a:pt x="648" y="1744"/>
                    <a:pt x="720" y="1600"/>
                    <a:pt x="696" y="1432"/>
                  </a:cubicBezTo>
                  <a:cubicBezTo>
                    <a:pt x="672" y="1336"/>
                    <a:pt x="648" y="1240"/>
                    <a:pt x="624" y="1144"/>
                  </a:cubicBezTo>
                  <a:cubicBezTo>
                    <a:pt x="624" y="1120"/>
                    <a:pt x="624" y="1096"/>
                    <a:pt x="624" y="1072"/>
                  </a:cubicBezTo>
                  <a:cubicBezTo>
                    <a:pt x="624" y="1095"/>
                    <a:pt x="622" y="1103"/>
                    <a:pt x="619" y="1103"/>
                  </a:cubicBezTo>
                  <a:cubicBezTo>
                    <a:pt x="612" y="1103"/>
                    <a:pt x="600" y="1064"/>
                    <a:pt x="600" y="1048"/>
                  </a:cubicBezTo>
                  <a:cubicBezTo>
                    <a:pt x="600" y="1000"/>
                    <a:pt x="600" y="952"/>
                    <a:pt x="600" y="904"/>
                  </a:cubicBezTo>
                  <a:cubicBezTo>
                    <a:pt x="600" y="808"/>
                    <a:pt x="600" y="688"/>
                    <a:pt x="600" y="592"/>
                  </a:cubicBezTo>
                  <a:cubicBezTo>
                    <a:pt x="600" y="544"/>
                    <a:pt x="600" y="496"/>
                    <a:pt x="600" y="472"/>
                  </a:cubicBezTo>
                  <a:cubicBezTo>
                    <a:pt x="600" y="448"/>
                    <a:pt x="600" y="424"/>
                    <a:pt x="600" y="400"/>
                  </a:cubicBezTo>
                  <a:cubicBezTo>
                    <a:pt x="600" y="376"/>
                    <a:pt x="624" y="352"/>
                    <a:pt x="624" y="352"/>
                  </a:cubicBezTo>
                  <a:cubicBezTo>
                    <a:pt x="624" y="280"/>
                    <a:pt x="624" y="208"/>
                    <a:pt x="576" y="136"/>
                  </a:cubicBezTo>
                  <a:cubicBezTo>
                    <a:pt x="552" y="88"/>
                    <a:pt x="480" y="16"/>
                    <a:pt x="408" y="16"/>
                  </a:cubicBezTo>
                  <a:cubicBezTo>
                    <a:pt x="384" y="6"/>
                    <a:pt x="356"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p:cNvSpPr/>
            <p:nvPr/>
          </p:nvSpPr>
          <p:spPr>
            <a:xfrm>
              <a:off x="1980100" y="3047450"/>
              <a:ext cx="17425" cy="36525"/>
            </a:xfrm>
            <a:custGeom>
              <a:avLst/>
              <a:gdLst/>
              <a:ahLst/>
              <a:cxnLst/>
              <a:rect l="l" t="t" r="r" b="b"/>
              <a:pathLst>
                <a:path w="697" h="1461" extrusionOk="0">
                  <a:moveTo>
                    <a:pt x="280" y="0"/>
                  </a:moveTo>
                  <a:cubicBezTo>
                    <a:pt x="259" y="0"/>
                    <a:pt x="237" y="3"/>
                    <a:pt x="216" y="10"/>
                  </a:cubicBezTo>
                  <a:cubicBezTo>
                    <a:pt x="144" y="34"/>
                    <a:pt x="72" y="82"/>
                    <a:pt x="48" y="154"/>
                  </a:cubicBezTo>
                  <a:cubicBezTo>
                    <a:pt x="0" y="226"/>
                    <a:pt x="0" y="274"/>
                    <a:pt x="24" y="370"/>
                  </a:cubicBezTo>
                  <a:cubicBezTo>
                    <a:pt x="72" y="658"/>
                    <a:pt x="120" y="946"/>
                    <a:pt x="144" y="1258"/>
                  </a:cubicBezTo>
                  <a:cubicBezTo>
                    <a:pt x="168" y="1306"/>
                    <a:pt x="240" y="1378"/>
                    <a:pt x="288" y="1426"/>
                  </a:cubicBezTo>
                  <a:cubicBezTo>
                    <a:pt x="322" y="1443"/>
                    <a:pt x="380" y="1460"/>
                    <a:pt x="437" y="1460"/>
                  </a:cubicBezTo>
                  <a:cubicBezTo>
                    <a:pt x="460" y="1460"/>
                    <a:pt x="483" y="1457"/>
                    <a:pt x="504" y="1450"/>
                  </a:cubicBezTo>
                  <a:cubicBezTo>
                    <a:pt x="576" y="1426"/>
                    <a:pt x="624" y="1378"/>
                    <a:pt x="672" y="1306"/>
                  </a:cubicBezTo>
                  <a:cubicBezTo>
                    <a:pt x="696" y="1234"/>
                    <a:pt x="696" y="1186"/>
                    <a:pt x="696" y="1090"/>
                  </a:cubicBezTo>
                  <a:cubicBezTo>
                    <a:pt x="648" y="802"/>
                    <a:pt x="600" y="514"/>
                    <a:pt x="552" y="202"/>
                  </a:cubicBezTo>
                  <a:cubicBezTo>
                    <a:pt x="552" y="154"/>
                    <a:pt x="480" y="82"/>
                    <a:pt x="432" y="34"/>
                  </a:cubicBezTo>
                  <a:cubicBezTo>
                    <a:pt x="381"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p:cNvSpPr/>
            <p:nvPr/>
          </p:nvSpPr>
          <p:spPr>
            <a:xfrm>
              <a:off x="1980700" y="2966675"/>
              <a:ext cx="13825" cy="33650"/>
            </a:xfrm>
            <a:custGeom>
              <a:avLst/>
              <a:gdLst/>
              <a:ahLst/>
              <a:cxnLst/>
              <a:rect l="l" t="t" r="r" b="b"/>
              <a:pathLst>
                <a:path w="553" h="1346" extrusionOk="0">
                  <a:moveTo>
                    <a:pt x="264" y="1"/>
                  </a:moveTo>
                  <a:cubicBezTo>
                    <a:pt x="120" y="1"/>
                    <a:pt x="0" y="121"/>
                    <a:pt x="0" y="289"/>
                  </a:cubicBezTo>
                  <a:lnTo>
                    <a:pt x="0" y="1057"/>
                  </a:lnTo>
                  <a:cubicBezTo>
                    <a:pt x="0" y="1201"/>
                    <a:pt x="120" y="1345"/>
                    <a:pt x="264" y="1345"/>
                  </a:cubicBezTo>
                  <a:cubicBezTo>
                    <a:pt x="432" y="1321"/>
                    <a:pt x="552" y="1225"/>
                    <a:pt x="552" y="1057"/>
                  </a:cubicBezTo>
                  <a:lnTo>
                    <a:pt x="552" y="289"/>
                  </a:lnTo>
                  <a:cubicBezTo>
                    <a:pt x="552" y="121"/>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p:cNvSpPr/>
            <p:nvPr/>
          </p:nvSpPr>
          <p:spPr>
            <a:xfrm>
              <a:off x="1989100" y="2874275"/>
              <a:ext cx="13825" cy="33700"/>
            </a:xfrm>
            <a:custGeom>
              <a:avLst/>
              <a:gdLst/>
              <a:ahLst/>
              <a:cxnLst/>
              <a:rect l="l" t="t" r="r" b="b"/>
              <a:pathLst>
                <a:path w="553" h="1348" extrusionOk="0">
                  <a:moveTo>
                    <a:pt x="264" y="1"/>
                  </a:moveTo>
                  <a:cubicBezTo>
                    <a:pt x="120" y="25"/>
                    <a:pt x="0" y="145"/>
                    <a:pt x="0" y="289"/>
                  </a:cubicBezTo>
                  <a:lnTo>
                    <a:pt x="0" y="1081"/>
                  </a:lnTo>
                  <a:cubicBezTo>
                    <a:pt x="0" y="1214"/>
                    <a:pt x="103" y="1347"/>
                    <a:pt x="233" y="1347"/>
                  </a:cubicBezTo>
                  <a:cubicBezTo>
                    <a:pt x="243" y="1347"/>
                    <a:pt x="254" y="1346"/>
                    <a:pt x="264" y="1345"/>
                  </a:cubicBezTo>
                  <a:cubicBezTo>
                    <a:pt x="432" y="1345"/>
                    <a:pt x="552" y="1225"/>
                    <a:pt x="552" y="1081"/>
                  </a:cubicBezTo>
                  <a:lnTo>
                    <a:pt x="552" y="289"/>
                  </a:lnTo>
                  <a:cubicBezTo>
                    <a:pt x="552" y="145"/>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p:cNvSpPr/>
            <p:nvPr/>
          </p:nvSpPr>
          <p:spPr>
            <a:xfrm>
              <a:off x="1997500" y="2779700"/>
              <a:ext cx="19225" cy="39150"/>
            </a:xfrm>
            <a:custGeom>
              <a:avLst/>
              <a:gdLst/>
              <a:ahLst/>
              <a:cxnLst/>
              <a:rect l="l" t="t" r="r" b="b"/>
              <a:pathLst>
                <a:path w="769" h="1566" extrusionOk="0">
                  <a:moveTo>
                    <a:pt x="463" y="1"/>
                  </a:moveTo>
                  <a:cubicBezTo>
                    <a:pt x="346" y="1"/>
                    <a:pt x="236" y="74"/>
                    <a:pt x="216" y="207"/>
                  </a:cubicBezTo>
                  <a:cubicBezTo>
                    <a:pt x="144" y="543"/>
                    <a:pt x="96" y="879"/>
                    <a:pt x="24" y="1215"/>
                  </a:cubicBezTo>
                  <a:cubicBezTo>
                    <a:pt x="0" y="1287"/>
                    <a:pt x="0" y="1359"/>
                    <a:pt x="48" y="1431"/>
                  </a:cubicBezTo>
                  <a:cubicBezTo>
                    <a:pt x="96" y="1479"/>
                    <a:pt x="144" y="1551"/>
                    <a:pt x="216" y="1551"/>
                  </a:cubicBezTo>
                  <a:cubicBezTo>
                    <a:pt x="246" y="1561"/>
                    <a:pt x="276" y="1566"/>
                    <a:pt x="306" y="1566"/>
                  </a:cubicBezTo>
                  <a:cubicBezTo>
                    <a:pt x="423" y="1566"/>
                    <a:pt x="533" y="1493"/>
                    <a:pt x="552" y="1359"/>
                  </a:cubicBezTo>
                  <a:cubicBezTo>
                    <a:pt x="624" y="1023"/>
                    <a:pt x="696" y="687"/>
                    <a:pt x="744" y="351"/>
                  </a:cubicBezTo>
                  <a:cubicBezTo>
                    <a:pt x="768" y="279"/>
                    <a:pt x="768" y="207"/>
                    <a:pt x="720" y="135"/>
                  </a:cubicBezTo>
                  <a:cubicBezTo>
                    <a:pt x="696" y="87"/>
                    <a:pt x="624" y="15"/>
                    <a:pt x="552" y="15"/>
                  </a:cubicBezTo>
                  <a:cubicBezTo>
                    <a:pt x="523" y="5"/>
                    <a:pt x="493" y="1"/>
                    <a:pt x="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p:cNvSpPr/>
            <p:nvPr/>
          </p:nvSpPr>
          <p:spPr>
            <a:xfrm>
              <a:off x="2025100" y="2707300"/>
              <a:ext cx="19825" cy="27800"/>
            </a:xfrm>
            <a:custGeom>
              <a:avLst/>
              <a:gdLst/>
              <a:ahLst/>
              <a:cxnLst/>
              <a:rect l="l" t="t" r="r" b="b"/>
              <a:pathLst>
                <a:path w="793" h="1112" extrusionOk="0">
                  <a:moveTo>
                    <a:pt x="544" y="1"/>
                  </a:moveTo>
                  <a:cubicBezTo>
                    <a:pt x="531" y="1"/>
                    <a:pt x="518" y="3"/>
                    <a:pt x="505" y="7"/>
                  </a:cubicBezTo>
                  <a:cubicBezTo>
                    <a:pt x="361" y="7"/>
                    <a:pt x="241" y="127"/>
                    <a:pt x="241" y="271"/>
                  </a:cubicBezTo>
                  <a:cubicBezTo>
                    <a:pt x="241" y="295"/>
                    <a:pt x="217" y="319"/>
                    <a:pt x="217" y="343"/>
                  </a:cubicBezTo>
                  <a:cubicBezTo>
                    <a:pt x="217" y="391"/>
                    <a:pt x="217" y="439"/>
                    <a:pt x="193" y="463"/>
                  </a:cubicBezTo>
                  <a:cubicBezTo>
                    <a:pt x="169" y="511"/>
                    <a:pt x="145" y="559"/>
                    <a:pt x="121" y="583"/>
                  </a:cubicBezTo>
                  <a:cubicBezTo>
                    <a:pt x="97" y="607"/>
                    <a:pt x="97" y="631"/>
                    <a:pt x="73" y="631"/>
                  </a:cubicBezTo>
                  <a:cubicBezTo>
                    <a:pt x="25" y="679"/>
                    <a:pt x="1" y="751"/>
                    <a:pt x="1" y="823"/>
                  </a:cubicBezTo>
                  <a:cubicBezTo>
                    <a:pt x="1" y="895"/>
                    <a:pt x="25" y="991"/>
                    <a:pt x="73" y="1039"/>
                  </a:cubicBezTo>
                  <a:cubicBezTo>
                    <a:pt x="145" y="1087"/>
                    <a:pt x="217" y="1111"/>
                    <a:pt x="289" y="1111"/>
                  </a:cubicBezTo>
                  <a:cubicBezTo>
                    <a:pt x="361" y="1111"/>
                    <a:pt x="433" y="1087"/>
                    <a:pt x="481" y="1039"/>
                  </a:cubicBezTo>
                  <a:cubicBezTo>
                    <a:pt x="673" y="823"/>
                    <a:pt x="793" y="559"/>
                    <a:pt x="793" y="271"/>
                  </a:cubicBezTo>
                  <a:cubicBezTo>
                    <a:pt x="793" y="199"/>
                    <a:pt x="769" y="127"/>
                    <a:pt x="697" y="79"/>
                  </a:cubicBezTo>
                  <a:cubicBezTo>
                    <a:pt x="657" y="40"/>
                    <a:pt x="602"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2"/>
            <p:cNvSpPr/>
            <p:nvPr/>
          </p:nvSpPr>
          <p:spPr>
            <a:xfrm>
              <a:off x="1953100" y="2743675"/>
              <a:ext cx="16825" cy="27800"/>
            </a:xfrm>
            <a:custGeom>
              <a:avLst/>
              <a:gdLst/>
              <a:ahLst/>
              <a:cxnLst/>
              <a:rect l="l" t="t" r="r" b="b"/>
              <a:pathLst>
                <a:path w="673" h="1112" extrusionOk="0">
                  <a:moveTo>
                    <a:pt x="384" y="0"/>
                  </a:moveTo>
                  <a:cubicBezTo>
                    <a:pt x="337" y="0"/>
                    <a:pt x="292" y="12"/>
                    <a:pt x="264" y="40"/>
                  </a:cubicBezTo>
                  <a:cubicBezTo>
                    <a:pt x="192" y="64"/>
                    <a:pt x="144" y="136"/>
                    <a:pt x="120" y="208"/>
                  </a:cubicBezTo>
                  <a:cubicBezTo>
                    <a:pt x="96" y="376"/>
                    <a:pt x="48" y="568"/>
                    <a:pt x="24" y="760"/>
                  </a:cubicBezTo>
                  <a:cubicBezTo>
                    <a:pt x="0" y="832"/>
                    <a:pt x="0" y="904"/>
                    <a:pt x="48" y="976"/>
                  </a:cubicBezTo>
                  <a:cubicBezTo>
                    <a:pt x="72" y="1024"/>
                    <a:pt x="144" y="1096"/>
                    <a:pt x="216" y="1096"/>
                  </a:cubicBezTo>
                  <a:cubicBezTo>
                    <a:pt x="246" y="1106"/>
                    <a:pt x="276" y="1112"/>
                    <a:pt x="306" y="1112"/>
                  </a:cubicBezTo>
                  <a:cubicBezTo>
                    <a:pt x="348" y="1112"/>
                    <a:pt x="390" y="1100"/>
                    <a:pt x="432" y="1072"/>
                  </a:cubicBezTo>
                  <a:cubicBezTo>
                    <a:pt x="480" y="1048"/>
                    <a:pt x="528" y="976"/>
                    <a:pt x="552" y="904"/>
                  </a:cubicBezTo>
                  <a:cubicBezTo>
                    <a:pt x="600" y="712"/>
                    <a:pt x="624" y="544"/>
                    <a:pt x="672" y="352"/>
                  </a:cubicBezTo>
                  <a:cubicBezTo>
                    <a:pt x="672" y="280"/>
                    <a:pt x="672" y="208"/>
                    <a:pt x="648" y="136"/>
                  </a:cubicBezTo>
                  <a:cubicBezTo>
                    <a:pt x="600" y="88"/>
                    <a:pt x="528" y="16"/>
                    <a:pt x="480" y="16"/>
                  </a:cubicBezTo>
                  <a:cubicBezTo>
                    <a:pt x="450" y="6"/>
                    <a:pt x="416" y="0"/>
                    <a:pt x="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2"/>
            <p:cNvSpPr/>
            <p:nvPr/>
          </p:nvSpPr>
          <p:spPr>
            <a:xfrm>
              <a:off x="1944100" y="2821475"/>
              <a:ext cx="14425" cy="39100"/>
            </a:xfrm>
            <a:custGeom>
              <a:avLst/>
              <a:gdLst/>
              <a:ahLst/>
              <a:cxnLst/>
              <a:rect l="l" t="t" r="r" b="b"/>
              <a:pathLst>
                <a:path w="577" h="1564" extrusionOk="0">
                  <a:moveTo>
                    <a:pt x="288" y="0"/>
                  </a:moveTo>
                  <a:cubicBezTo>
                    <a:pt x="144" y="0"/>
                    <a:pt x="0" y="120"/>
                    <a:pt x="0" y="288"/>
                  </a:cubicBezTo>
                  <a:lnTo>
                    <a:pt x="0" y="1296"/>
                  </a:lnTo>
                  <a:cubicBezTo>
                    <a:pt x="0" y="1430"/>
                    <a:pt x="124" y="1563"/>
                    <a:pt x="256" y="1563"/>
                  </a:cubicBezTo>
                  <a:cubicBezTo>
                    <a:pt x="267" y="1563"/>
                    <a:pt x="278" y="1562"/>
                    <a:pt x="288" y="1561"/>
                  </a:cubicBezTo>
                  <a:cubicBezTo>
                    <a:pt x="432" y="1561"/>
                    <a:pt x="576" y="1441"/>
                    <a:pt x="576" y="1296"/>
                  </a:cubicBezTo>
                  <a:lnTo>
                    <a:pt x="576" y="288"/>
                  </a:ln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2"/>
            <p:cNvSpPr/>
            <p:nvPr/>
          </p:nvSpPr>
          <p:spPr>
            <a:xfrm>
              <a:off x="1938700" y="2905425"/>
              <a:ext cx="13825" cy="36075"/>
            </a:xfrm>
            <a:custGeom>
              <a:avLst/>
              <a:gdLst/>
              <a:ahLst/>
              <a:cxnLst/>
              <a:rect l="l" t="t" r="r" b="b"/>
              <a:pathLst>
                <a:path w="553" h="1443" extrusionOk="0">
                  <a:moveTo>
                    <a:pt x="320" y="0"/>
                  </a:moveTo>
                  <a:cubicBezTo>
                    <a:pt x="309" y="0"/>
                    <a:pt x="299" y="1"/>
                    <a:pt x="288" y="3"/>
                  </a:cubicBezTo>
                  <a:cubicBezTo>
                    <a:pt x="120" y="3"/>
                    <a:pt x="0" y="123"/>
                    <a:pt x="0" y="267"/>
                  </a:cubicBezTo>
                  <a:lnTo>
                    <a:pt x="0" y="1155"/>
                  </a:lnTo>
                  <a:cubicBezTo>
                    <a:pt x="0" y="1323"/>
                    <a:pt x="120" y="1443"/>
                    <a:pt x="288" y="1443"/>
                  </a:cubicBezTo>
                  <a:cubicBezTo>
                    <a:pt x="432" y="1443"/>
                    <a:pt x="552" y="1323"/>
                    <a:pt x="552" y="1155"/>
                  </a:cubicBezTo>
                  <a:lnTo>
                    <a:pt x="552" y="267"/>
                  </a:lnTo>
                  <a:cubicBezTo>
                    <a:pt x="552" y="133"/>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p:cNvSpPr/>
            <p:nvPr/>
          </p:nvSpPr>
          <p:spPr>
            <a:xfrm>
              <a:off x="1935700" y="2983250"/>
              <a:ext cx="18025" cy="36375"/>
            </a:xfrm>
            <a:custGeom>
              <a:avLst/>
              <a:gdLst/>
              <a:ahLst/>
              <a:cxnLst/>
              <a:rect l="l" t="t" r="r" b="b"/>
              <a:pathLst>
                <a:path w="721" h="1455" extrusionOk="0">
                  <a:moveTo>
                    <a:pt x="293" y="0"/>
                  </a:moveTo>
                  <a:cubicBezTo>
                    <a:pt x="272" y="0"/>
                    <a:pt x="254" y="3"/>
                    <a:pt x="240" y="10"/>
                  </a:cubicBezTo>
                  <a:cubicBezTo>
                    <a:pt x="168" y="34"/>
                    <a:pt x="96" y="82"/>
                    <a:pt x="72" y="130"/>
                  </a:cubicBezTo>
                  <a:cubicBezTo>
                    <a:pt x="24" y="202"/>
                    <a:pt x="0" y="274"/>
                    <a:pt x="48" y="346"/>
                  </a:cubicBezTo>
                  <a:cubicBezTo>
                    <a:pt x="72" y="466"/>
                    <a:pt x="120" y="586"/>
                    <a:pt x="120" y="706"/>
                  </a:cubicBezTo>
                  <a:cubicBezTo>
                    <a:pt x="144" y="826"/>
                    <a:pt x="144" y="922"/>
                    <a:pt x="120" y="1042"/>
                  </a:cubicBezTo>
                  <a:cubicBezTo>
                    <a:pt x="120" y="1066"/>
                    <a:pt x="120" y="1090"/>
                    <a:pt x="120" y="1090"/>
                  </a:cubicBezTo>
                  <a:cubicBezTo>
                    <a:pt x="96" y="1186"/>
                    <a:pt x="120" y="1258"/>
                    <a:pt x="144" y="1306"/>
                  </a:cubicBezTo>
                  <a:cubicBezTo>
                    <a:pt x="192" y="1378"/>
                    <a:pt x="240" y="1426"/>
                    <a:pt x="312" y="1450"/>
                  </a:cubicBezTo>
                  <a:cubicBezTo>
                    <a:pt x="330" y="1453"/>
                    <a:pt x="349" y="1455"/>
                    <a:pt x="368" y="1455"/>
                  </a:cubicBezTo>
                  <a:cubicBezTo>
                    <a:pt x="497" y="1455"/>
                    <a:pt x="630" y="1384"/>
                    <a:pt x="672" y="1258"/>
                  </a:cubicBezTo>
                  <a:cubicBezTo>
                    <a:pt x="720" y="898"/>
                    <a:pt x="720" y="538"/>
                    <a:pt x="576" y="202"/>
                  </a:cubicBezTo>
                  <a:cubicBezTo>
                    <a:pt x="552" y="130"/>
                    <a:pt x="504" y="82"/>
                    <a:pt x="456" y="34"/>
                  </a:cubicBezTo>
                  <a:cubicBezTo>
                    <a:pt x="405" y="17"/>
                    <a:pt x="342"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p:cNvSpPr/>
            <p:nvPr/>
          </p:nvSpPr>
          <p:spPr>
            <a:xfrm>
              <a:off x="1938700" y="3081225"/>
              <a:ext cx="13825" cy="39100"/>
            </a:xfrm>
            <a:custGeom>
              <a:avLst/>
              <a:gdLst/>
              <a:ahLst/>
              <a:cxnLst/>
              <a:rect l="l" t="t" r="r" b="b"/>
              <a:pathLst>
                <a:path w="553" h="1564" extrusionOk="0">
                  <a:moveTo>
                    <a:pt x="320" y="1"/>
                  </a:moveTo>
                  <a:cubicBezTo>
                    <a:pt x="309" y="1"/>
                    <a:pt x="299" y="2"/>
                    <a:pt x="288" y="3"/>
                  </a:cubicBezTo>
                  <a:cubicBezTo>
                    <a:pt x="120" y="3"/>
                    <a:pt x="0" y="123"/>
                    <a:pt x="0" y="267"/>
                  </a:cubicBezTo>
                  <a:lnTo>
                    <a:pt x="0" y="1276"/>
                  </a:lnTo>
                  <a:cubicBezTo>
                    <a:pt x="0" y="1420"/>
                    <a:pt x="120" y="1564"/>
                    <a:pt x="288" y="1564"/>
                  </a:cubicBezTo>
                  <a:cubicBezTo>
                    <a:pt x="432" y="1540"/>
                    <a:pt x="552" y="1444"/>
                    <a:pt x="552" y="1276"/>
                  </a:cubicBezTo>
                  <a:lnTo>
                    <a:pt x="552" y="267"/>
                  </a:ln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p:cNvSpPr/>
            <p:nvPr/>
          </p:nvSpPr>
          <p:spPr>
            <a:xfrm>
              <a:off x="1938700" y="3173100"/>
              <a:ext cx="17425" cy="33425"/>
            </a:xfrm>
            <a:custGeom>
              <a:avLst/>
              <a:gdLst/>
              <a:ahLst/>
              <a:cxnLst/>
              <a:rect l="l" t="t" r="r" b="b"/>
              <a:pathLst>
                <a:path w="697" h="1337" extrusionOk="0">
                  <a:moveTo>
                    <a:pt x="360" y="1"/>
                  </a:moveTo>
                  <a:cubicBezTo>
                    <a:pt x="288" y="1"/>
                    <a:pt x="192" y="1"/>
                    <a:pt x="144" y="25"/>
                  </a:cubicBezTo>
                  <a:cubicBezTo>
                    <a:pt x="72" y="73"/>
                    <a:pt x="24" y="121"/>
                    <a:pt x="24" y="193"/>
                  </a:cubicBezTo>
                  <a:cubicBezTo>
                    <a:pt x="0" y="265"/>
                    <a:pt x="0" y="337"/>
                    <a:pt x="24" y="385"/>
                  </a:cubicBezTo>
                  <a:cubicBezTo>
                    <a:pt x="72" y="481"/>
                    <a:pt x="96" y="601"/>
                    <a:pt x="120" y="697"/>
                  </a:cubicBezTo>
                  <a:cubicBezTo>
                    <a:pt x="120" y="793"/>
                    <a:pt x="120" y="913"/>
                    <a:pt x="120" y="1009"/>
                  </a:cubicBezTo>
                  <a:cubicBezTo>
                    <a:pt x="96" y="1081"/>
                    <a:pt x="120" y="1129"/>
                    <a:pt x="144" y="1201"/>
                  </a:cubicBezTo>
                  <a:cubicBezTo>
                    <a:pt x="168" y="1249"/>
                    <a:pt x="240" y="1321"/>
                    <a:pt x="312" y="1321"/>
                  </a:cubicBezTo>
                  <a:cubicBezTo>
                    <a:pt x="342" y="1331"/>
                    <a:pt x="372" y="1337"/>
                    <a:pt x="402" y="1337"/>
                  </a:cubicBezTo>
                  <a:cubicBezTo>
                    <a:pt x="444" y="1337"/>
                    <a:pt x="486" y="1325"/>
                    <a:pt x="528" y="1297"/>
                  </a:cubicBezTo>
                  <a:cubicBezTo>
                    <a:pt x="576" y="1273"/>
                    <a:pt x="648" y="1201"/>
                    <a:pt x="648" y="1129"/>
                  </a:cubicBezTo>
                  <a:cubicBezTo>
                    <a:pt x="696" y="961"/>
                    <a:pt x="696" y="793"/>
                    <a:pt x="672" y="625"/>
                  </a:cubicBezTo>
                  <a:cubicBezTo>
                    <a:pt x="648" y="457"/>
                    <a:pt x="600" y="289"/>
                    <a:pt x="528" y="145"/>
                  </a:cubicBezTo>
                  <a:cubicBezTo>
                    <a:pt x="504" y="73"/>
                    <a:pt x="408"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p:cNvSpPr/>
            <p:nvPr/>
          </p:nvSpPr>
          <p:spPr>
            <a:xfrm>
              <a:off x="1945900" y="3270675"/>
              <a:ext cx="23425" cy="41725"/>
            </a:xfrm>
            <a:custGeom>
              <a:avLst/>
              <a:gdLst/>
              <a:ahLst/>
              <a:cxnLst/>
              <a:rect l="l" t="t" r="r" b="b"/>
              <a:pathLst>
                <a:path w="937" h="1669" extrusionOk="0">
                  <a:moveTo>
                    <a:pt x="362" y="1122"/>
                  </a:moveTo>
                  <a:cubicBezTo>
                    <a:pt x="360" y="1122"/>
                    <a:pt x="360" y="1128"/>
                    <a:pt x="360" y="1138"/>
                  </a:cubicBezTo>
                  <a:cubicBezTo>
                    <a:pt x="360" y="1162"/>
                    <a:pt x="360" y="1162"/>
                    <a:pt x="384" y="1162"/>
                  </a:cubicBezTo>
                  <a:cubicBezTo>
                    <a:pt x="370" y="1134"/>
                    <a:pt x="364" y="1122"/>
                    <a:pt x="362" y="1122"/>
                  </a:cubicBezTo>
                  <a:close/>
                  <a:moveTo>
                    <a:pt x="318" y="0"/>
                  </a:moveTo>
                  <a:cubicBezTo>
                    <a:pt x="274" y="0"/>
                    <a:pt x="231" y="11"/>
                    <a:pt x="192" y="34"/>
                  </a:cubicBezTo>
                  <a:cubicBezTo>
                    <a:pt x="72" y="106"/>
                    <a:pt x="0" y="298"/>
                    <a:pt x="96" y="418"/>
                  </a:cubicBezTo>
                  <a:cubicBezTo>
                    <a:pt x="144" y="490"/>
                    <a:pt x="192" y="586"/>
                    <a:pt x="240" y="682"/>
                  </a:cubicBezTo>
                  <a:cubicBezTo>
                    <a:pt x="240" y="682"/>
                    <a:pt x="264" y="706"/>
                    <a:pt x="264" y="730"/>
                  </a:cubicBezTo>
                  <a:cubicBezTo>
                    <a:pt x="264" y="730"/>
                    <a:pt x="264" y="754"/>
                    <a:pt x="264" y="754"/>
                  </a:cubicBezTo>
                  <a:cubicBezTo>
                    <a:pt x="288" y="802"/>
                    <a:pt x="288" y="850"/>
                    <a:pt x="312" y="898"/>
                  </a:cubicBezTo>
                  <a:cubicBezTo>
                    <a:pt x="312" y="922"/>
                    <a:pt x="336" y="970"/>
                    <a:pt x="336" y="1018"/>
                  </a:cubicBezTo>
                  <a:cubicBezTo>
                    <a:pt x="360" y="1042"/>
                    <a:pt x="360" y="1066"/>
                    <a:pt x="360" y="1090"/>
                  </a:cubicBezTo>
                  <a:cubicBezTo>
                    <a:pt x="360" y="1114"/>
                    <a:pt x="384" y="1162"/>
                    <a:pt x="384" y="1162"/>
                  </a:cubicBezTo>
                  <a:cubicBezTo>
                    <a:pt x="384" y="1186"/>
                    <a:pt x="384" y="1210"/>
                    <a:pt x="384" y="1234"/>
                  </a:cubicBezTo>
                  <a:cubicBezTo>
                    <a:pt x="384" y="1306"/>
                    <a:pt x="384" y="1354"/>
                    <a:pt x="384" y="1402"/>
                  </a:cubicBezTo>
                  <a:cubicBezTo>
                    <a:pt x="384" y="1536"/>
                    <a:pt x="487" y="1669"/>
                    <a:pt x="636" y="1669"/>
                  </a:cubicBezTo>
                  <a:cubicBezTo>
                    <a:pt x="648" y="1669"/>
                    <a:pt x="660" y="1668"/>
                    <a:pt x="672" y="1666"/>
                  </a:cubicBezTo>
                  <a:cubicBezTo>
                    <a:pt x="816" y="1666"/>
                    <a:pt x="936" y="1546"/>
                    <a:pt x="936" y="1402"/>
                  </a:cubicBezTo>
                  <a:cubicBezTo>
                    <a:pt x="936" y="946"/>
                    <a:pt x="816" y="514"/>
                    <a:pt x="576" y="130"/>
                  </a:cubicBezTo>
                  <a:cubicBezTo>
                    <a:pt x="511" y="49"/>
                    <a:pt x="413"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p:cNvSpPr/>
            <p:nvPr/>
          </p:nvSpPr>
          <p:spPr>
            <a:xfrm>
              <a:off x="1960900" y="3354600"/>
              <a:ext cx="19825" cy="50250"/>
            </a:xfrm>
            <a:custGeom>
              <a:avLst/>
              <a:gdLst/>
              <a:ahLst/>
              <a:cxnLst/>
              <a:rect l="l" t="t" r="r" b="b"/>
              <a:pathLst>
                <a:path w="793" h="2010" extrusionOk="0">
                  <a:moveTo>
                    <a:pt x="285" y="1"/>
                  </a:moveTo>
                  <a:cubicBezTo>
                    <a:pt x="261" y="1"/>
                    <a:pt x="238" y="5"/>
                    <a:pt x="216" y="13"/>
                  </a:cubicBezTo>
                  <a:cubicBezTo>
                    <a:pt x="48" y="61"/>
                    <a:pt x="0" y="182"/>
                    <a:pt x="24" y="350"/>
                  </a:cubicBezTo>
                  <a:lnTo>
                    <a:pt x="216" y="1790"/>
                  </a:lnTo>
                  <a:cubicBezTo>
                    <a:pt x="238" y="1919"/>
                    <a:pt x="394" y="2009"/>
                    <a:pt x="530" y="2009"/>
                  </a:cubicBezTo>
                  <a:cubicBezTo>
                    <a:pt x="546" y="2009"/>
                    <a:pt x="561" y="2008"/>
                    <a:pt x="576" y="2006"/>
                  </a:cubicBezTo>
                  <a:cubicBezTo>
                    <a:pt x="720" y="1934"/>
                    <a:pt x="792" y="1814"/>
                    <a:pt x="768" y="1646"/>
                  </a:cubicBezTo>
                  <a:cubicBezTo>
                    <a:pt x="696" y="1166"/>
                    <a:pt x="624" y="686"/>
                    <a:pt x="552" y="206"/>
                  </a:cubicBezTo>
                  <a:cubicBezTo>
                    <a:pt x="533" y="87"/>
                    <a:pt x="399"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p:cNvSpPr/>
            <p:nvPr/>
          </p:nvSpPr>
          <p:spPr>
            <a:xfrm>
              <a:off x="1974100" y="3446500"/>
              <a:ext cx="26425" cy="44675"/>
            </a:xfrm>
            <a:custGeom>
              <a:avLst/>
              <a:gdLst/>
              <a:ahLst/>
              <a:cxnLst/>
              <a:rect l="l" t="t" r="r" b="b"/>
              <a:pathLst>
                <a:path w="1057" h="1787" extrusionOk="0">
                  <a:moveTo>
                    <a:pt x="310" y="0"/>
                  </a:moveTo>
                  <a:cubicBezTo>
                    <a:pt x="263" y="0"/>
                    <a:pt x="214" y="11"/>
                    <a:pt x="168" y="34"/>
                  </a:cubicBezTo>
                  <a:cubicBezTo>
                    <a:pt x="48" y="106"/>
                    <a:pt x="0" y="274"/>
                    <a:pt x="72" y="418"/>
                  </a:cubicBezTo>
                  <a:cubicBezTo>
                    <a:pt x="144" y="514"/>
                    <a:pt x="192" y="610"/>
                    <a:pt x="240" y="706"/>
                  </a:cubicBezTo>
                  <a:cubicBezTo>
                    <a:pt x="240" y="730"/>
                    <a:pt x="264" y="754"/>
                    <a:pt x="264" y="778"/>
                  </a:cubicBezTo>
                  <a:cubicBezTo>
                    <a:pt x="264" y="778"/>
                    <a:pt x="264" y="802"/>
                    <a:pt x="288" y="802"/>
                  </a:cubicBezTo>
                  <a:cubicBezTo>
                    <a:pt x="288" y="850"/>
                    <a:pt x="312" y="898"/>
                    <a:pt x="336" y="946"/>
                  </a:cubicBezTo>
                  <a:cubicBezTo>
                    <a:pt x="360" y="1042"/>
                    <a:pt x="408" y="1138"/>
                    <a:pt x="432" y="1234"/>
                  </a:cubicBezTo>
                  <a:cubicBezTo>
                    <a:pt x="432" y="1282"/>
                    <a:pt x="456" y="1330"/>
                    <a:pt x="456" y="1378"/>
                  </a:cubicBezTo>
                  <a:cubicBezTo>
                    <a:pt x="456" y="1426"/>
                    <a:pt x="456" y="1450"/>
                    <a:pt x="480" y="1474"/>
                  </a:cubicBezTo>
                  <a:cubicBezTo>
                    <a:pt x="480" y="1479"/>
                    <a:pt x="480" y="1488"/>
                    <a:pt x="480" y="1498"/>
                  </a:cubicBezTo>
                  <a:cubicBezTo>
                    <a:pt x="480" y="1594"/>
                    <a:pt x="504" y="1642"/>
                    <a:pt x="552" y="1714"/>
                  </a:cubicBezTo>
                  <a:cubicBezTo>
                    <a:pt x="600" y="1762"/>
                    <a:pt x="696" y="1786"/>
                    <a:pt x="768" y="1786"/>
                  </a:cubicBezTo>
                  <a:cubicBezTo>
                    <a:pt x="888" y="1786"/>
                    <a:pt x="1056" y="1666"/>
                    <a:pt x="1032" y="1498"/>
                  </a:cubicBezTo>
                  <a:cubicBezTo>
                    <a:pt x="960" y="1018"/>
                    <a:pt x="816" y="562"/>
                    <a:pt x="552" y="130"/>
                  </a:cubicBezTo>
                  <a:cubicBezTo>
                    <a:pt x="503" y="48"/>
                    <a:pt x="410"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p:cNvSpPr/>
            <p:nvPr/>
          </p:nvSpPr>
          <p:spPr>
            <a:xfrm>
              <a:off x="2002900" y="3538550"/>
              <a:ext cx="25825" cy="36325"/>
            </a:xfrm>
            <a:custGeom>
              <a:avLst/>
              <a:gdLst/>
              <a:ahLst/>
              <a:cxnLst/>
              <a:rect l="l" t="t" r="r" b="b"/>
              <a:pathLst>
                <a:path w="1033" h="1453" extrusionOk="0">
                  <a:moveTo>
                    <a:pt x="288" y="0"/>
                  </a:moveTo>
                  <a:cubicBezTo>
                    <a:pt x="216" y="0"/>
                    <a:pt x="144" y="24"/>
                    <a:pt x="96" y="72"/>
                  </a:cubicBezTo>
                  <a:cubicBezTo>
                    <a:pt x="48" y="120"/>
                    <a:pt x="0" y="192"/>
                    <a:pt x="0" y="264"/>
                  </a:cubicBezTo>
                  <a:cubicBezTo>
                    <a:pt x="0" y="360"/>
                    <a:pt x="48" y="408"/>
                    <a:pt x="96" y="480"/>
                  </a:cubicBezTo>
                  <a:cubicBezTo>
                    <a:pt x="96" y="480"/>
                    <a:pt x="96" y="504"/>
                    <a:pt x="120" y="504"/>
                  </a:cubicBezTo>
                  <a:cubicBezTo>
                    <a:pt x="216" y="648"/>
                    <a:pt x="288" y="792"/>
                    <a:pt x="360" y="936"/>
                  </a:cubicBezTo>
                  <a:cubicBezTo>
                    <a:pt x="408" y="1032"/>
                    <a:pt x="432" y="1128"/>
                    <a:pt x="456" y="1248"/>
                  </a:cubicBezTo>
                  <a:cubicBezTo>
                    <a:pt x="496" y="1367"/>
                    <a:pt x="617" y="1453"/>
                    <a:pt x="739" y="1453"/>
                  </a:cubicBezTo>
                  <a:cubicBezTo>
                    <a:pt x="765" y="1453"/>
                    <a:pt x="791" y="1449"/>
                    <a:pt x="817" y="1440"/>
                  </a:cubicBezTo>
                  <a:cubicBezTo>
                    <a:pt x="961" y="1392"/>
                    <a:pt x="1033" y="1248"/>
                    <a:pt x="1009" y="1104"/>
                  </a:cubicBezTo>
                  <a:cubicBezTo>
                    <a:pt x="913" y="720"/>
                    <a:pt x="720" y="384"/>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p:cNvSpPr/>
            <p:nvPr/>
          </p:nvSpPr>
          <p:spPr>
            <a:xfrm>
              <a:off x="1957300" y="3510950"/>
              <a:ext cx="24025" cy="30325"/>
            </a:xfrm>
            <a:custGeom>
              <a:avLst/>
              <a:gdLst/>
              <a:ahLst/>
              <a:cxnLst/>
              <a:rect l="l" t="t" r="r" b="b"/>
              <a:pathLst>
                <a:path w="961" h="1213" extrusionOk="0">
                  <a:moveTo>
                    <a:pt x="312" y="0"/>
                  </a:moveTo>
                  <a:cubicBezTo>
                    <a:pt x="240" y="0"/>
                    <a:pt x="168" y="24"/>
                    <a:pt x="120" y="72"/>
                  </a:cubicBezTo>
                  <a:cubicBezTo>
                    <a:pt x="0" y="192"/>
                    <a:pt x="0" y="360"/>
                    <a:pt x="120" y="480"/>
                  </a:cubicBezTo>
                  <a:cubicBezTo>
                    <a:pt x="144" y="504"/>
                    <a:pt x="168" y="528"/>
                    <a:pt x="192" y="576"/>
                  </a:cubicBezTo>
                  <a:cubicBezTo>
                    <a:pt x="240" y="648"/>
                    <a:pt x="288" y="720"/>
                    <a:pt x="336" y="816"/>
                  </a:cubicBezTo>
                  <a:cubicBezTo>
                    <a:pt x="360" y="864"/>
                    <a:pt x="384" y="936"/>
                    <a:pt x="408" y="1008"/>
                  </a:cubicBezTo>
                  <a:cubicBezTo>
                    <a:pt x="428" y="1127"/>
                    <a:pt x="545" y="1213"/>
                    <a:pt x="666" y="1213"/>
                  </a:cubicBezTo>
                  <a:cubicBezTo>
                    <a:pt x="693" y="1213"/>
                    <a:pt x="719" y="1209"/>
                    <a:pt x="744" y="1200"/>
                  </a:cubicBezTo>
                  <a:cubicBezTo>
                    <a:pt x="888" y="1152"/>
                    <a:pt x="960" y="1008"/>
                    <a:pt x="936" y="864"/>
                  </a:cubicBezTo>
                  <a:cubicBezTo>
                    <a:pt x="864" y="576"/>
                    <a:pt x="720" y="288"/>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p:cNvSpPr/>
            <p:nvPr/>
          </p:nvSpPr>
          <p:spPr>
            <a:xfrm>
              <a:off x="1929700" y="3421525"/>
              <a:ext cx="25825" cy="30875"/>
            </a:xfrm>
            <a:custGeom>
              <a:avLst/>
              <a:gdLst/>
              <a:ahLst/>
              <a:cxnLst/>
              <a:rect l="l" t="t" r="r" b="b"/>
              <a:pathLst>
                <a:path w="1033" h="1235" extrusionOk="0">
                  <a:moveTo>
                    <a:pt x="288" y="1"/>
                  </a:moveTo>
                  <a:cubicBezTo>
                    <a:pt x="240" y="1"/>
                    <a:pt x="144" y="25"/>
                    <a:pt x="96" y="73"/>
                  </a:cubicBezTo>
                  <a:cubicBezTo>
                    <a:pt x="0" y="193"/>
                    <a:pt x="0" y="361"/>
                    <a:pt x="96" y="481"/>
                  </a:cubicBezTo>
                  <a:cubicBezTo>
                    <a:pt x="168" y="529"/>
                    <a:pt x="216" y="601"/>
                    <a:pt x="264" y="649"/>
                  </a:cubicBezTo>
                  <a:cubicBezTo>
                    <a:pt x="336" y="769"/>
                    <a:pt x="408" y="889"/>
                    <a:pt x="480" y="1009"/>
                  </a:cubicBezTo>
                  <a:cubicBezTo>
                    <a:pt x="480" y="1009"/>
                    <a:pt x="480" y="1009"/>
                    <a:pt x="480" y="1033"/>
                  </a:cubicBezTo>
                  <a:cubicBezTo>
                    <a:pt x="504" y="1081"/>
                    <a:pt x="528" y="1153"/>
                    <a:pt x="600" y="1177"/>
                  </a:cubicBezTo>
                  <a:cubicBezTo>
                    <a:pt x="635" y="1212"/>
                    <a:pt x="696" y="1234"/>
                    <a:pt x="755" y="1234"/>
                  </a:cubicBezTo>
                  <a:cubicBezTo>
                    <a:pt x="776" y="1234"/>
                    <a:pt x="797" y="1231"/>
                    <a:pt x="816" y="1225"/>
                  </a:cubicBezTo>
                  <a:cubicBezTo>
                    <a:pt x="888" y="1201"/>
                    <a:pt x="936" y="1153"/>
                    <a:pt x="984" y="1081"/>
                  </a:cubicBezTo>
                  <a:cubicBezTo>
                    <a:pt x="1008" y="1033"/>
                    <a:pt x="1032" y="937"/>
                    <a:pt x="1008" y="865"/>
                  </a:cubicBezTo>
                  <a:cubicBezTo>
                    <a:pt x="888" y="577"/>
                    <a:pt x="720" y="313"/>
                    <a:pt x="504" y="73"/>
                  </a:cubicBezTo>
                  <a:cubicBezTo>
                    <a:pt x="456"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p:cNvSpPr/>
            <p:nvPr/>
          </p:nvSpPr>
          <p:spPr>
            <a:xfrm>
              <a:off x="1915900" y="3363325"/>
              <a:ext cx="25225" cy="25225"/>
            </a:xfrm>
            <a:custGeom>
              <a:avLst/>
              <a:gdLst/>
              <a:ahLst/>
              <a:cxnLst/>
              <a:rect l="l" t="t" r="r" b="b"/>
              <a:pathLst>
                <a:path w="1009" h="1009" extrusionOk="0">
                  <a:moveTo>
                    <a:pt x="288" y="1"/>
                  </a:moveTo>
                  <a:cubicBezTo>
                    <a:pt x="216" y="1"/>
                    <a:pt x="144" y="25"/>
                    <a:pt x="96" y="73"/>
                  </a:cubicBezTo>
                  <a:cubicBezTo>
                    <a:pt x="48" y="121"/>
                    <a:pt x="0" y="193"/>
                    <a:pt x="0" y="265"/>
                  </a:cubicBezTo>
                  <a:cubicBezTo>
                    <a:pt x="0" y="337"/>
                    <a:pt x="24" y="409"/>
                    <a:pt x="96" y="481"/>
                  </a:cubicBezTo>
                  <a:cubicBezTo>
                    <a:pt x="240" y="625"/>
                    <a:pt x="384" y="769"/>
                    <a:pt x="528" y="913"/>
                  </a:cubicBezTo>
                  <a:cubicBezTo>
                    <a:pt x="576" y="961"/>
                    <a:pt x="648" y="1009"/>
                    <a:pt x="720" y="1009"/>
                  </a:cubicBezTo>
                  <a:cubicBezTo>
                    <a:pt x="792" y="1009"/>
                    <a:pt x="888" y="961"/>
                    <a:pt x="936" y="913"/>
                  </a:cubicBezTo>
                  <a:cubicBezTo>
                    <a:pt x="984" y="865"/>
                    <a:pt x="1008" y="793"/>
                    <a:pt x="1008" y="721"/>
                  </a:cubicBezTo>
                  <a:cubicBezTo>
                    <a:pt x="1008" y="649"/>
                    <a:pt x="984" y="577"/>
                    <a:pt x="936" y="529"/>
                  </a:cubicBezTo>
                  <a:cubicBezTo>
                    <a:pt x="768" y="385"/>
                    <a:pt x="624" y="217"/>
                    <a:pt x="480" y="73"/>
                  </a:cubicBezTo>
                  <a:cubicBezTo>
                    <a:pt x="432"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p:cNvSpPr/>
            <p:nvPr/>
          </p:nvSpPr>
          <p:spPr>
            <a:xfrm>
              <a:off x="1905100" y="3298525"/>
              <a:ext cx="22825" cy="22225"/>
            </a:xfrm>
            <a:custGeom>
              <a:avLst/>
              <a:gdLst/>
              <a:ahLst/>
              <a:cxnLst/>
              <a:rect l="l" t="t" r="r" b="b"/>
              <a:pathLst>
                <a:path w="913" h="889" extrusionOk="0">
                  <a:moveTo>
                    <a:pt x="288" y="0"/>
                  </a:moveTo>
                  <a:cubicBezTo>
                    <a:pt x="240" y="0"/>
                    <a:pt x="216" y="0"/>
                    <a:pt x="168" y="24"/>
                  </a:cubicBezTo>
                  <a:cubicBezTo>
                    <a:pt x="144" y="48"/>
                    <a:pt x="120" y="48"/>
                    <a:pt x="96" y="96"/>
                  </a:cubicBezTo>
                  <a:cubicBezTo>
                    <a:pt x="48" y="144"/>
                    <a:pt x="0" y="216"/>
                    <a:pt x="0" y="288"/>
                  </a:cubicBezTo>
                  <a:cubicBezTo>
                    <a:pt x="0" y="360"/>
                    <a:pt x="24" y="432"/>
                    <a:pt x="96" y="480"/>
                  </a:cubicBezTo>
                  <a:lnTo>
                    <a:pt x="432" y="816"/>
                  </a:lnTo>
                  <a:cubicBezTo>
                    <a:pt x="480" y="864"/>
                    <a:pt x="552" y="888"/>
                    <a:pt x="624" y="888"/>
                  </a:cubicBezTo>
                  <a:cubicBezTo>
                    <a:pt x="648" y="888"/>
                    <a:pt x="696" y="888"/>
                    <a:pt x="720" y="864"/>
                  </a:cubicBezTo>
                  <a:cubicBezTo>
                    <a:pt x="768" y="864"/>
                    <a:pt x="792" y="840"/>
                    <a:pt x="816" y="816"/>
                  </a:cubicBezTo>
                  <a:cubicBezTo>
                    <a:pt x="864" y="768"/>
                    <a:pt x="912" y="696"/>
                    <a:pt x="888" y="624"/>
                  </a:cubicBezTo>
                  <a:cubicBezTo>
                    <a:pt x="888" y="552"/>
                    <a:pt x="864" y="480"/>
                    <a:pt x="816" y="432"/>
                  </a:cubicBezTo>
                  <a:lnTo>
                    <a:pt x="480" y="96"/>
                  </a:ln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p:cNvSpPr/>
            <p:nvPr/>
          </p:nvSpPr>
          <p:spPr>
            <a:xfrm>
              <a:off x="1893675" y="3215100"/>
              <a:ext cx="25850" cy="22250"/>
            </a:xfrm>
            <a:custGeom>
              <a:avLst/>
              <a:gdLst/>
              <a:ahLst/>
              <a:cxnLst/>
              <a:rect l="l" t="t" r="r" b="b"/>
              <a:pathLst>
                <a:path w="1034" h="890" extrusionOk="0">
                  <a:moveTo>
                    <a:pt x="217" y="1"/>
                  </a:moveTo>
                  <a:cubicBezTo>
                    <a:pt x="145" y="25"/>
                    <a:pt x="73" y="73"/>
                    <a:pt x="49" y="145"/>
                  </a:cubicBezTo>
                  <a:cubicBezTo>
                    <a:pt x="25" y="193"/>
                    <a:pt x="1" y="289"/>
                    <a:pt x="25" y="361"/>
                  </a:cubicBezTo>
                  <a:cubicBezTo>
                    <a:pt x="25" y="385"/>
                    <a:pt x="49" y="409"/>
                    <a:pt x="49" y="433"/>
                  </a:cubicBezTo>
                  <a:cubicBezTo>
                    <a:pt x="73" y="457"/>
                    <a:pt x="97" y="505"/>
                    <a:pt x="145" y="529"/>
                  </a:cubicBezTo>
                  <a:lnTo>
                    <a:pt x="601" y="865"/>
                  </a:lnTo>
                  <a:cubicBezTo>
                    <a:pt x="625" y="865"/>
                    <a:pt x="673" y="889"/>
                    <a:pt x="697" y="889"/>
                  </a:cubicBezTo>
                  <a:lnTo>
                    <a:pt x="817" y="889"/>
                  </a:lnTo>
                  <a:cubicBezTo>
                    <a:pt x="865" y="865"/>
                    <a:pt x="937" y="817"/>
                    <a:pt x="985" y="745"/>
                  </a:cubicBezTo>
                  <a:cubicBezTo>
                    <a:pt x="1009" y="697"/>
                    <a:pt x="1033" y="601"/>
                    <a:pt x="1009" y="529"/>
                  </a:cubicBezTo>
                  <a:cubicBezTo>
                    <a:pt x="985" y="529"/>
                    <a:pt x="985" y="505"/>
                    <a:pt x="985" y="481"/>
                  </a:cubicBezTo>
                  <a:cubicBezTo>
                    <a:pt x="961" y="433"/>
                    <a:pt x="913" y="409"/>
                    <a:pt x="889" y="361"/>
                  </a:cubicBezTo>
                  <a:lnTo>
                    <a:pt x="433" y="49"/>
                  </a:lnTo>
                  <a:cubicBezTo>
                    <a:pt x="409" y="25"/>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p:cNvSpPr/>
            <p:nvPr/>
          </p:nvSpPr>
          <p:spPr>
            <a:xfrm>
              <a:off x="1894275" y="3161700"/>
              <a:ext cx="22250" cy="22225"/>
            </a:xfrm>
            <a:custGeom>
              <a:avLst/>
              <a:gdLst/>
              <a:ahLst/>
              <a:cxnLst/>
              <a:rect l="l" t="t" r="r" b="b"/>
              <a:pathLst>
                <a:path w="890" h="889" extrusionOk="0">
                  <a:moveTo>
                    <a:pt x="265" y="1"/>
                  </a:moveTo>
                  <a:cubicBezTo>
                    <a:pt x="241" y="1"/>
                    <a:pt x="193" y="1"/>
                    <a:pt x="169" y="25"/>
                  </a:cubicBezTo>
                  <a:cubicBezTo>
                    <a:pt x="121" y="49"/>
                    <a:pt x="97" y="49"/>
                    <a:pt x="73" y="97"/>
                  </a:cubicBezTo>
                  <a:cubicBezTo>
                    <a:pt x="25" y="145"/>
                    <a:pt x="1" y="217"/>
                    <a:pt x="1" y="289"/>
                  </a:cubicBezTo>
                  <a:cubicBezTo>
                    <a:pt x="1" y="361"/>
                    <a:pt x="25" y="433"/>
                    <a:pt x="73" y="481"/>
                  </a:cubicBezTo>
                  <a:cubicBezTo>
                    <a:pt x="193" y="601"/>
                    <a:pt x="313" y="697"/>
                    <a:pt x="409" y="817"/>
                  </a:cubicBezTo>
                  <a:cubicBezTo>
                    <a:pt x="457" y="865"/>
                    <a:pt x="529" y="889"/>
                    <a:pt x="601" y="889"/>
                  </a:cubicBezTo>
                  <a:cubicBezTo>
                    <a:pt x="649" y="889"/>
                    <a:pt x="697" y="889"/>
                    <a:pt x="721" y="865"/>
                  </a:cubicBezTo>
                  <a:cubicBezTo>
                    <a:pt x="745" y="865"/>
                    <a:pt x="793" y="841"/>
                    <a:pt x="817" y="817"/>
                  </a:cubicBezTo>
                  <a:cubicBezTo>
                    <a:pt x="865" y="769"/>
                    <a:pt x="889" y="697"/>
                    <a:pt x="889" y="625"/>
                  </a:cubicBezTo>
                  <a:cubicBezTo>
                    <a:pt x="889" y="553"/>
                    <a:pt x="865" y="481"/>
                    <a:pt x="817" y="409"/>
                  </a:cubicBezTo>
                  <a:cubicBezTo>
                    <a:pt x="697" y="313"/>
                    <a:pt x="577" y="193"/>
                    <a:pt x="481" y="97"/>
                  </a:cubicBezTo>
                  <a:cubicBezTo>
                    <a:pt x="409"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p:cNvSpPr/>
            <p:nvPr/>
          </p:nvSpPr>
          <p:spPr>
            <a:xfrm>
              <a:off x="1885275" y="3105650"/>
              <a:ext cx="25850" cy="19725"/>
            </a:xfrm>
            <a:custGeom>
              <a:avLst/>
              <a:gdLst/>
              <a:ahLst/>
              <a:cxnLst/>
              <a:rect l="l" t="t" r="r" b="b"/>
              <a:pathLst>
                <a:path w="1034" h="789" extrusionOk="0">
                  <a:moveTo>
                    <a:pt x="304" y="1"/>
                  </a:moveTo>
                  <a:cubicBezTo>
                    <a:pt x="283" y="1"/>
                    <a:pt x="262" y="3"/>
                    <a:pt x="241" y="10"/>
                  </a:cubicBezTo>
                  <a:cubicBezTo>
                    <a:pt x="169" y="34"/>
                    <a:pt x="97" y="82"/>
                    <a:pt x="73" y="131"/>
                  </a:cubicBezTo>
                  <a:cubicBezTo>
                    <a:pt x="25" y="203"/>
                    <a:pt x="1" y="275"/>
                    <a:pt x="25" y="347"/>
                  </a:cubicBezTo>
                  <a:cubicBezTo>
                    <a:pt x="49" y="419"/>
                    <a:pt x="97" y="491"/>
                    <a:pt x="169" y="515"/>
                  </a:cubicBezTo>
                  <a:cubicBezTo>
                    <a:pt x="313" y="587"/>
                    <a:pt x="457" y="683"/>
                    <a:pt x="601" y="755"/>
                  </a:cubicBezTo>
                  <a:cubicBezTo>
                    <a:pt x="652" y="772"/>
                    <a:pt x="703" y="789"/>
                    <a:pt x="754" y="789"/>
                  </a:cubicBezTo>
                  <a:cubicBezTo>
                    <a:pt x="775" y="789"/>
                    <a:pt x="796" y="786"/>
                    <a:pt x="817" y="779"/>
                  </a:cubicBezTo>
                  <a:cubicBezTo>
                    <a:pt x="889" y="755"/>
                    <a:pt x="961" y="707"/>
                    <a:pt x="985" y="635"/>
                  </a:cubicBezTo>
                  <a:cubicBezTo>
                    <a:pt x="1033" y="587"/>
                    <a:pt x="1033" y="491"/>
                    <a:pt x="1009" y="419"/>
                  </a:cubicBezTo>
                  <a:cubicBezTo>
                    <a:pt x="1009" y="371"/>
                    <a:pt x="961" y="299"/>
                    <a:pt x="889" y="275"/>
                  </a:cubicBezTo>
                  <a:cubicBezTo>
                    <a:pt x="745" y="179"/>
                    <a:pt x="601" y="107"/>
                    <a:pt x="457" y="34"/>
                  </a:cubicBezTo>
                  <a:cubicBezTo>
                    <a:pt x="406" y="18"/>
                    <a:pt x="355"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p:cNvSpPr/>
            <p:nvPr/>
          </p:nvSpPr>
          <p:spPr>
            <a:xfrm>
              <a:off x="1885275" y="3025500"/>
              <a:ext cx="22850" cy="19825"/>
            </a:xfrm>
            <a:custGeom>
              <a:avLst/>
              <a:gdLst/>
              <a:ahLst/>
              <a:cxnLst/>
              <a:rect l="l" t="t" r="r" b="b"/>
              <a:pathLst>
                <a:path w="914" h="793" extrusionOk="0">
                  <a:moveTo>
                    <a:pt x="313" y="0"/>
                  </a:moveTo>
                  <a:cubicBezTo>
                    <a:pt x="289" y="0"/>
                    <a:pt x="241" y="0"/>
                    <a:pt x="217" y="24"/>
                  </a:cubicBezTo>
                  <a:cubicBezTo>
                    <a:pt x="169" y="24"/>
                    <a:pt x="145" y="48"/>
                    <a:pt x="121" y="72"/>
                  </a:cubicBezTo>
                  <a:cubicBezTo>
                    <a:pt x="97" y="96"/>
                    <a:pt x="73" y="120"/>
                    <a:pt x="49" y="144"/>
                  </a:cubicBezTo>
                  <a:cubicBezTo>
                    <a:pt x="1" y="216"/>
                    <a:pt x="1" y="288"/>
                    <a:pt x="25" y="360"/>
                  </a:cubicBezTo>
                  <a:cubicBezTo>
                    <a:pt x="25" y="384"/>
                    <a:pt x="25" y="408"/>
                    <a:pt x="49" y="432"/>
                  </a:cubicBezTo>
                  <a:cubicBezTo>
                    <a:pt x="73" y="456"/>
                    <a:pt x="97" y="504"/>
                    <a:pt x="145" y="528"/>
                  </a:cubicBezTo>
                  <a:cubicBezTo>
                    <a:pt x="265" y="600"/>
                    <a:pt x="361" y="672"/>
                    <a:pt x="481" y="744"/>
                  </a:cubicBezTo>
                  <a:cubicBezTo>
                    <a:pt x="505" y="768"/>
                    <a:pt x="553" y="792"/>
                    <a:pt x="577" y="792"/>
                  </a:cubicBezTo>
                  <a:lnTo>
                    <a:pt x="697" y="792"/>
                  </a:lnTo>
                  <a:cubicBezTo>
                    <a:pt x="721" y="768"/>
                    <a:pt x="769" y="768"/>
                    <a:pt x="793" y="720"/>
                  </a:cubicBezTo>
                  <a:cubicBezTo>
                    <a:pt x="817" y="720"/>
                    <a:pt x="841" y="696"/>
                    <a:pt x="865" y="648"/>
                  </a:cubicBezTo>
                  <a:cubicBezTo>
                    <a:pt x="889" y="600"/>
                    <a:pt x="913" y="504"/>
                    <a:pt x="889" y="432"/>
                  </a:cubicBezTo>
                  <a:cubicBezTo>
                    <a:pt x="889" y="408"/>
                    <a:pt x="865" y="384"/>
                    <a:pt x="865" y="360"/>
                  </a:cubicBezTo>
                  <a:cubicBezTo>
                    <a:pt x="841" y="336"/>
                    <a:pt x="793" y="288"/>
                    <a:pt x="769" y="264"/>
                  </a:cubicBezTo>
                  <a:lnTo>
                    <a:pt x="433" y="48"/>
                  </a:lnTo>
                  <a:cubicBezTo>
                    <a:pt x="385" y="24"/>
                    <a:pt x="361"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p:cNvSpPr/>
            <p:nvPr/>
          </p:nvSpPr>
          <p:spPr>
            <a:xfrm>
              <a:off x="1885275" y="2975300"/>
              <a:ext cx="25850" cy="16850"/>
            </a:xfrm>
            <a:custGeom>
              <a:avLst/>
              <a:gdLst/>
              <a:ahLst/>
              <a:cxnLst/>
              <a:rect l="l" t="t" r="r" b="b"/>
              <a:pathLst>
                <a:path w="1034" h="674" extrusionOk="0">
                  <a:moveTo>
                    <a:pt x="271" y="0"/>
                  </a:moveTo>
                  <a:cubicBezTo>
                    <a:pt x="229" y="0"/>
                    <a:pt x="187" y="12"/>
                    <a:pt x="145" y="40"/>
                  </a:cubicBezTo>
                  <a:cubicBezTo>
                    <a:pt x="97" y="64"/>
                    <a:pt x="49" y="136"/>
                    <a:pt x="25" y="208"/>
                  </a:cubicBezTo>
                  <a:cubicBezTo>
                    <a:pt x="1" y="280"/>
                    <a:pt x="1" y="352"/>
                    <a:pt x="49" y="424"/>
                  </a:cubicBezTo>
                  <a:cubicBezTo>
                    <a:pt x="97" y="472"/>
                    <a:pt x="145" y="520"/>
                    <a:pt x="217" y="544"/>
                  </a:cubicBezTo>
                  <a:cubicBezTo>
                    <a:pt x="361" y="592"/>
                    <a:pt x="505" y="616"/>
                    <a:pt x="673" y="664"/>
                  </a:cubicBezTo>
                  <a:cubicBezTo>
                    <a:pt x="694" y="671"/>
                    <a:pt x="715" y="674"/>
                    <a:pt x="736" y="674"/>
                  </a:cubicBezTo>
                  <a:cubicBezTo>
                    <a:pt x="787" y="674"/>
                    <a:pt x="838" y="657"/>
                    <a:pt x="889" y="640"/>
                  </a:cubicBezTo>
                  <a:cubicBezTo>
                    <a:pt x="937" y="592"/>
                    <a:pt x="985" y="544"/>
                    <a:pt x="1009" y="472"/>
                  </a:cubicBezTo>
                  <a:cubicBezTo>
                    <a:pt x="1033" y="400"/>
                    <a:pt x="1009" y="328"/>
                    <a:pt x="985" y="256"/>
                  </a:cubicBezTo>
                  <a:cubicBezTo>
                    <a:pt x="937" y="184"/>
                    <a:pt x="889" y="136"/>
                    <a:pt x="817" y="136"/>
                  </a:cubicBezTo>
                  <a:cubicBezTo>
                    <a:pt x="673" y="88"/>
                    <a:pt x="505" y="40"/>
                    <a:pt x="361" y="16"/>
                  </a:cubicBezTo>
                  <a:cubicBezTo>
                    <a:pt x="331" y="6"/>
                    <a:pt x="301"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p:cNvSpPr/>
            <p:nvPr/>
          </p:nvSpPr>
          <p:spPr>
            <a:xfrm>
              <a:off x="1894275" y="2907875"/>
              <a:ext cx="19250" cy="19825"/>
            </a:xfrm>
            <a:custGeom>
              <a:avLst/>
              <a:gdLst/>
              <a:ahLst/>
              <a:cxnLst/>
              <a:rect l="l" t="t" r="r" b="b"/>
              <a:pathLst>
                <a:path w="770" h="793" extrusionOk="0">
                  <a:moveTo>
                    <a:pt x="265" y="1"/>
                  </a:moveTo>
                  <a:cubicBezTo>
                    <a:pt x="241" y="1"/>
                    <a:pt x="193" y="25"/>
                    <a:pt x="169" y="25"/>
                  </a:cubicBezTo>
                  <a:cubicBezTo>
                    <a:pt x="121" y="49"/>
                    <a:pt x="97" y="73"/>
                    <a:pt x="73" y="97"/>
                  </a:cubicBezTo>
                  <a:cubicBezTo>
                    <a:pt x="49" y="97"/>
                    <a:pt x="49" y="121"/>
                    <a:pt x="25" y="145"/>
                  </a:cubicBezTo>
                  <a:cubicBezTo>
                    <a:pt x="1" y="193"/>
                    <a:pt x="1" y="241"/>
                    <a:pt x="1" y="289"/>
                  </a:cubicBezTo>
                  <a:cubicBezTo>
                    <a:pt x="1" y="313"/>
                    <a:pt x="1" y="337"/>
                    <a:pt x="1" y="361"/>
                  </a:cubicBezTo>
                  <a:cubicBezTo>
                    <a:pt x="25" y="409"/>
                    <a:pt x="49" y="457"/>
                    <a:pt x="73" y="481"/>
                  </a:cubicBezTo>
                  <a:lnTo>
                    <a:pt x="289" y="697"/>
                  </a:lnTo>
                  <a:cubicBezTo>
                    <a:pt x="313" y="745"/>
                    <a:pt x="361" y="745"/>
                    <a:pt x="385" y="769"/>
                  </a:cubicBezTo>
                  <a:cubicBezTo>
                    <a:pt x="409" y="793"/>
                    <a:pt x="457" y="793"/>
                    <a:pt x="505" y="793"/>
                  </a:cubicBezTo>
                  <a:cubicBezTo>
                    <a:pt x="529" y="793"/>
                    <a:pt x="577" y="793"/>
                    <a:pt x="601" y="769"/>
                  </a:cubicBezTo>
                  <a:cubicBezTo>
                    <a:pt x="625" y="745"/>
                    <a:pt x="673" y="745"/>
                    <a:pt x="697" y="697"/>
                  </a:cubicBezTo>
                  <a:cubicBezTo>
                    <a:pt x="697" y="697"/>
                    <a:pt x="721" y="673"/>
                    <a:pt x="745" y="649"/>
                  </a:cubicBezTo>
                  <a:cubicBezTo>
                    <a:pt x="769" y="601"/>
                    <a:pt x="769" y="553"/>
                    <a:pt x="769" y="505"/>
                  </a:cubicBezTo>
                  <a:cubicBezTo>
                    <a:pt x="769" y="481"/>
                    <a:pt x="769" y="457"/>
                    <a:pt x="769" y="433"/>
                  </a:cubicBezTo>
                  <a:cubicBezTo>
                    <a:pt x="745" y="385"/>
                    <a:pt x="721" y="337"/>
                    <a:pt x="697" y="313"/>
                  </a:cubicBezTo>
                  <a:lnTo>
                    <a:pt x="457" y="97"/>
                  </a:lnTo>
                  <a:cubicBezTo>
                    <a:pt x="433" y="73"/>
                    <a:pt x="409" y="49"/>
                    <a:pt x="385" y="25"/>
                  </a:cubicBezTo>
                  <a:cubicBezTo>
                    <a:pt x="337" y="25"/>
                    <a:pt x="31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p:cNvSpPr/>
            <p:nvPr/>
          </p:nvSpPr>
          <p:spPr>
            <a:xfrm>
              <a:off x="1899075" y="2849825"/>
              <a:ext cx="22850" cy="19675"/>
            </a:xfrm>
            <a:custGeom>
              <a:avLst/>
              <a:gdLst/>
              <a:ahLst/>
              <a:cxnLst/>
              <a:rect l="l" t="t" r="r" b="b"/>
              <a:pathLst>
                <a:path w="914" h="787" extrusionOk="0">
                  <a:moveTo>
                    <a:pt x="277" y="0"/>
                  </a:moveTo>
                  <a:cubicBezTo>
                    <a:pt x="259" y="0"/>
                    <a:pt x="241" y="6"/>
                    <a:pt x="217" y="18"/>
                  </a:cubicBezTo>
                  <a:cubicBezTo>
                    <a:pt x="169" y="18"/>
                    <a:pt x="145" y="42"/>
                    <a:pt x="121" y="66"/>
                  </a:cubicBezTo>
                  <a:cubicBezTo>
                    <a:pt x="97" y="90"/>
                    <a:pt x="73" y="114"/>
                    <a:pt x="49" y="138"/>
                  </a:cubicBezTo>
                  <a:cubicBezTo>
                    <a:pt x="25" y="210"/>
                    <a:pt x="1" y="283"/>
                    <a:pt x="25" y="355"/>
                  </a:cubicBezTo>
                  <a:cubicBezTo>
                    <a:pt x="25" y="379"/>
                    <a:pt x="49" y="403"/>
                    <a:pt x="49" y="427"/>
                  </a:cubicBezTo>
                  <a:cubicBezTo>
                    <a:pt x="73" y="475"/>
                    <a:pt x="97" y="499"/>
                    <a:pt x="145" y="523"/>
                  </a:cubicBezTo>
                  <a:lnTo>
                    <a:pt x="481" y="763"/>
                  </a:lnTo>
                  <a:cubicBezTo>
                    <a:pt x="505" y="763"/>
                    <a:pt x="553" y="787"/>
                    <a:pt x="577" y="787"/>
                  </a:cubicBezTo>
                  <a:lnTo>
                    <a:pt x="697" y="787"/>
                  </a:lnTo>
                  <a:cubicBezTo>
                    <a:pt x="745" y="763"/>
                    <a:pt x="769" y="763"/>
                    <a:pt x="793" y="739"/>
                  </a:cubicBezTo>
                  <a:cubicBezTo>
                    <a:pt x="817" y="715"/>
                    <a:pt x="841" y="691"/>
                    <a:pt x="865" y="643"/>
                  </a:cubicBezTo>
                  <a:cubicBezTo>
                    <a:pt x="889" y="595"/>
                    <a:pt x="913" y="499"/>
                    <a:pt x="889" y="427"/>
                  </a:cubicBezTo>
                  <a:cubicBezTo>
                    <a:pt x="889" y="403"/>
                    <a:pt x="865" y="403"/>
                    <a:pt x="865" y="379"/>
                  </a:cubicBezTo>
                  <a:cubicBezTo>
                    <a:pt x="841" y="331"/>
                    <a:pt x="817" y="283"/>
                    <a:pt x="769" y="258"/>
                  </a:cubicBezTo>
                  <a:cubicBezTo>
                    <a:pt x="649" y="186"/>
                    <a:pt x="553" y="114"/>
                    <a:pt x="433" y="42"/>
                  </a:cubicBezTo>
                  <a:cubicBezTo>
                    <a:pt x="409" y="18"/>
                    <a:pt x="361"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p:cNvSpPr/>
            <p:nvPr/>
          </p:nvSpPr>
          <p:spPr>
            <a:xfrm>
              <a:off x="1913500" y="2801675"/>
              <a:ext cx="22825" cy="16825"/>
            </a:xfrm>
            <a:custGeom>
              <a:avLst/>
              <a:gdLst/>
              <a:ahLst/>
              <a:cxnLst/>
              <a:rect l="l" t="t" r="r" b="b"/>
              <a:pathLst>
                <a:path w="913" h="673" extrusionOk="0">
                  <a:moveTo>
                    <a:pt x="240" y="0"/>
                  </a:moveTo>
                  <a:cubicBezTo>
                    <a:pt x="216" y="24"/>
                    <a:pt x="168" y="24"/>
                    <a:pt x="144" y="48"/>
                  </a:cubicBezTo>
                  <a:cubicBezTo>
                    <a:pt x="120" y="72"/>
                    <a:pt x="96" y="96"/>
                    <a:pt x="72" y="120"/>
                  </a:cubicBezTo>
                  <a:cubicBezTo>
                    <a:pt x="48" y="144"/>
                    <a:pt x="24" y="168"/>
                    <a:pt x="24" y="216"/>
                  </a:cubicBezTo>
                  <a:cubicBezTo>
                    <a:pt x="0" y="288"/>
                    <a:pt x="0" y="360"/>
                    <a:pt x="48" y="432"/>
                  </a:cubicBezTo>
                  <a:cubicBezTo>
                    <a:pt x="48" y="456"/>
                    <a:pt x="72" y="456"/>
                    <a:pt x="96" y="480"/>
                  </a:cubicBezTo>
                  <a:cubicBezTo>
                    <a:pt x="120" y="528"/>
                    <a:pt x="168" y="552"/>
                    <a:pt x="216" y="552"/>
                  </a:cubicBezTo>
                  <a:cubicBezTo>
                    <a:pt x="312" y="600"/>
                    <a:pt x="432" y="624"/>
                    <a:pt x="552" y="672"/>
                  </a:cubicBezTo>
                  <a:lnTo>
                    <a:pt x="648" y="672"/>
                  </a:lnTo>
                  <a:cubicBezTo>
                    <a:pt x="696" y="672"/>
                    <a:pt x="720" y="672"/>
                    <a:pt x="768" y="648"/>
                  </a:cubicBezTo>
                  <a:cubicBezTo>
                    <a:pt x="792" y="624"/>
                    <a:pt x="816" y="600"/>
                    <a:pt x="840" y="576"/>
                  </a:cubicBezTo>
                  <a:cubicBezTo>
                    <a:pt x="864" y="552"/>
                    <a:pt x="888" y="504"/>
                    <a:pt x="888" y="480"/>
                  </a:cubicBezTo>
                  <a:cubicBezTo>
                    <a:pt x="912" y="408"/>
                    <a:pt x="912" y="312"/>
                    <a:pt x="864" y="264"/>
                  </a:cubicBezTo>
                  <a:cubicBezTo>
                    <a:pt x="840" y="240"/>
                    <a:pt x="840" y="216"/>
                    <a:pt x="816" y="192"/>
                  </a:cubicBezTo>
                  <a:cubicBezTo>
                    <a:pt x="792" y="168"/>
                    <a:pt x="744" y="144"/>
                    <a:pt x="696" y="120"/>
                  </a:cubicBezTo>
                  <a:cubicBezTo>
                    <a:pt x="576" y="96"/>
                    <a:pt x="480" y="48"/>
                    <a:pt x="360" y="24"/>
                  </a:cubicBezTo>
                  <a:cubicBezTo>
                    <a:pt x="312" y="0"/>
                    <a:pt x="288"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p:cNvSpPr/>
            <p:nvPr/>
          </p:nvSpPr>
          <p:spPr>
            <a:xfrm>
              <a:off x="2083300" y="3532500"/>
              <a:ext cx="20425" cy="33725"/>
            </a:xfrm>
            <a:custGeom>
              <a:avLst/>
              <a:gdLst/>
              <a:ahLst/>
              <a:cxnLst/>
              <a:rect l="l" t="t" r="r" b="b"/>
              <a:pathLst>
                <a:path w="817" h="1349" extrusionOk="0">
                  <a:moveTo>
                    <a:pt x="339" y="0"/>
                  </a:moveTo>
                  <a:cubicBezTo>
                    <a:pt x="287" y="0"/>
                    <a:pt x="235" y="16"/>
                    <a:pt x="193" y="50"/>
                  </a:cubicBezTo>
                  <a:cubicBezTo>
                    <a:pt x="49" y="122"/>
                    <a:pt x="1" y="290"/>
                    <a:pt x="73" y="434"/>
                  </a:cubicBezTo>
                  <a:cubicBezTo>
                    <a:pt x="121" y="458"/>
                    <a:pt x="121" y="506"/>
                    <a:pt x="145" y="554"/>
                  </a:cubicBezTo>
                  <a:cubicBezTo>
                    <a:pt x="193" y="650"/>
                    <a:pt x="217" y="746"/>
                    <a:pt x="241" y="866"/>
                  </a:cubicBezTo>
                  <a:cubicBezTo>
                    <a:pt x="241" y="938"/>
                    <a:pt x="241" y="1010"/>
                    <a:pt x="241" y="1082"/>
                  </a:cubicBezTo>
                  <a:cubicBezTo>
                    <a:pt x="241" y="1216"/>
                    <a:pt x="364" y="1349"/>
                    <a:pt x="497" y="1349"/>
                  </a:cubicBezTo>
                  <a:cubicBezTo>
                    <a:pt x="507" y="1349"/>
                    <a:pt x="518" y="1348"/>
                    <a:pt x="529" y="1346"/>
                  </a:cubicBezTo>
                  <a:cubicBezTo>
                    <a:pt x="673" y="1346"/>
                    <a:pt x="793" y="1226"/>
                    <a:pt x="793" y="1082"/>
                  </a:cubicBezTo>
                  <a:cubicBezTo>
                    <a:pt x="817" y="746"/>
                    <a:pt x="721" y="434"/>
                    <a:pt x="577" y="146"/>
                  </a:cubicBezTo>
                  <a:cubicBezTo>
                    <a:pt x="530" y="53"/>
                    <a:pt x="434"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p:cNvSpPr/>
            <p:nvPr/>
          </p:nvSpPr>
          <p:spPr>
            <a:xfrm>
              <a:off x="2074900" y="3457750"/>
              <a:ext cx="18025" cy="30425"/>
            </a:xfrm>
            <a:custGeom>
              <a:avLst/>
              <a:gdLst/>
              <a:ahLst/>
              <a:cxnLst/>
              <a:rect l="l" t="t" r="r" b="b"/>
              <a:pathLst>
                <a:path w="721" h="1217" extrusionOk="0">
                  <a:moveTo>
                    <a:pt x="282" y="0"/>
                  </a:moveTo>
                  <a:cubicBezTo>
                    <a:pt x="237" y="0"/>
                    <a:pt x="187" y="12"/>
                    <a:pt x="145" y="40"/>
                  </a:cubicBezTo>
                  <a:cubicBezTo>
                    <a:pt x="97" y="64"/>
                    <a:pt x="49" y="136"/>
                    <a:pt x="25" y="208"/>
                  </a:cubicBezTo>
                  <a:cubicBezTo>
                    <a:pt x="1" y="280"/>
                    <a:pt x="25" y="352"/>
                    <a:pt x="49" y="424"/>
                  </a:cubicBezTo>
                  <a:cubicBezTo>
                    <a:pt x="49" y="424"/>
                    <a:pt x="73" y="448"/>
                    <a:pt x="73" y="448"/>
                  </a:cubicBezTo>
                  <a:cubicBezTo>
                    <a:pt x="97" y="520"/>
                    <a:pt x="121" y="616"/>
                    <a:pt x="121" y="688"/>
                  </a:cubicBezTo>
                  <a:cubicBezTo>
                    <a:pt x="145" y="784"/>
                    <a:pt x="145" y="856"/>
                    <a:pt x="121" y="952"/>
                  </a:cubicBezTo>
                  <a:cubicBezTo>
                    <a:pt x="121" y="1000"/>
                    <a:pt x="169" y="1096"/>
                    <a:pt x="217" y="1144"/>
                  </a:cubicBezTo>
                  <a:cubicBezTo>
                    <a:pt x="265" y="1192"/>
                    <a:pt x="337" y="1216"/>
                    <a:pt x="409" y="1216"/>
                  </a:cubicBezTo>
                  <a:cubicBezTo>
                    <a:pt x="481" y="1216"/>
                    <a:pt x="553" y="1192"/>
                    <a:pt x="601" y="1144"/>
                  </a:cubicBezTo>
                  <a:lnTo>
                    <a:pt x="649" y="1096"/>
                  </a:lnTo>
                  <a:cubicBezTo>
                    <a:pt x="673" y="1048"/>
                    <a:pt x="697" y="1000"/>
                    <a:pt x="697" y="952"/>
                  </a:cubicBezTo>
                  <a:cubicBezTo>
                    <a:pt x="721" y="664"/>
                    <a:pt x="649" y="376"/>
                    <a:pt x="529" y="136"/>
                  </a:cubicBezTo>
                  <a:cubicBezTo>
                    <a:pt x="505" y="88"/>
                    <a:pt x="433" y="16"/>
                    <a:pt x="361" y="16"/>
                  </a:cubicBezTo>
                  <a:cubicBezTo>
                    <a:pt x="341" y="6"/>
                    <a:pt x="313"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p:cNvSpPr/>
            <p:nvPr/>
          </p:nvSpPr>
          <p:spPr>
            <a:xfrm>
              <a:off x="2061100" y="3340200"/>
              <a:ext cx="18625" cy="44750"/>
            </a:xfrm>
            <a:custGeom>
              <a:avLst/>
              <a:gdLst/>
              <a:ahLst/>
              <a:cxnLst/>
              <a:rect l="l" t="t" r="r" b="b"/>
              <a:pathLst>
                <a:path w="745" h="1790" extrusionOk="0">
                  <a:moveTo>
                    <a:pt x="317" y="1"/>
                  </a:moveTo>
                  <a:cubicBezTo>
                    <a:pt x="292" y="1"/>
                    <a:pt x="266" y="5"/>
                    <a:pt x="241" y="13"/>
                  </a:cubicBezTo>
                  <a:cubicBezTo>
                    <a:pt x="97" y="61"/>
                    <a:pt x="1" y="205"/>
                    <a:pt x="25" y="349"/>
                  </a:cubicBezTo>
                  <a:cubicBezTo>
                    <a:pt x="73" y="445"/>
                    <a:pt x="97" y="565"/>
                    <a:pt x="97" y="661"/>
                  </a:cubicBezTo>
                  <a:cubicBezTo>
                    <a:pt x="121" y="685"/>
                    <a:pt x="121" y="709"/>
                    <a:pt x="121" y="734"/>
                  </a:cubicBezTo>
                  <a:cubicBezTo>
                    <a:pt x="121" y="743"/>
                    <a:pt x="124" y="760"/>
                    <a:pt x="128" y="773"/>
                  </a:cubicBezTo>
                  <a:lnTo>
                    <a:pt x="128" y="773"/>
                  </a:lnTo>
                  <a:cubicBezTo>
                    <a:pt x="125" y="768"/>
                    <a:pt x="123" y="763"/>
                    <a:pt x="121" y="758"/>
                  </a:cubicBezTo>
                  <a:lnTo>
                    <a:pt x="121" y="758"/>
                  </a:lnTo>
                  <a:cubicBezTo>
                    <a:pt x="128" y="780"/>
                    <a:pt x="131" y="789"/>
                    <a:pt x="131" y="789"/>
                  </a:cubicBezTo>
                  <a:cubicBezTo>
                    <a:pt x="132" y="789"/>
                    <a:pt x="130" y="782"/>
                    <a:pt x="128" y="773"/>
                  </a:cubicBezTo>
                  <a:lnTo>
                    <a:pt x="128" y="773"/>
                  </a:lnTo>
                  <a:cubicBezTo>
                    <a:pt x="145" y="816"/>
                    <a:pt x="145" y="859"/>
                    <a:pt x="145" y="902"/>
                  </a:cubicBezTo>
                  <a:cubicBezTo>
                    <a:pt x="145" y="1118"/>
                    <a:pt x="145" y="1310"/>
                    <a:pt x="121" y="1526"/>
                  </a:cubicBezTo>
                  <a:cubicBezTo>
                    <a:pt x="121" y="1574"/>
                    <a:pt x="145" y="1670"/>
                    <a:pt x="193" y="1718"/>
                  </a:cubicBezTo>
                  <a:cubicBezTo>
                    <a:pt x="241" y="1766"/>
                    <a:pt x="337" y="1790"/>
                    <a:pt x="409" y="1790"/>
                  </a:cubicBezTo>
                  <a:cubicBezTo>
                    <a:pt x="481" y="1790"/>
                    <a:pt x="553" y="1766"/>
                    <a:pt x="601" y="1718"/>
                  </a:cubicBezTo>
                  <a:cubicBezTo>
                    <a:pt x="649" y="1646"/>
                    <a:pt x="673" y="1598"/>
                    <a:pt x="673" y="1526"/>
                  </a:cubicBezTo>
                  <a:cubicBezTo>
                    <a:pt x="745" y="1094"/>
                    <a:pt x="697" y="637"/>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p:cNvSpPr/>
            <p:nvPr/>
          </p:nvSpPr>
          <p:spPr>
            <a:xfrm>
              <a:off x="2041900" y="3225650"/>
              <a:ext cx="18025" cy="39400"/>
            </a:xfrm>
            <a:custGeom>
              <a:avLst/>
              <a:gdLst/>
              <a:ahLst/>
              <a:cxnLst/>
              <a:rect l="l" t="t" r="r" b="b"/>
              <a:pathLst>
                <a:path w="721" h="1576" extrusionOk="0">
                  <a:moveTo>
                    <a:pt x="309" y="0"/>
                  </a:moveTo>
                  <a:cubicBezTo>
                    <a:pt x="286" y="0"/>
                    <a:pt x="263" y="4"/>
                    <a:pt x="241" y="11"/>
                  </a:cubicBezTo>
                  <a:cubicBezTo>
                    <a:pt x="97" y="59"/>
                    <a:pt x="1" y="203"/>
                    <a:pt x="49" y="371"/>
                  </a:cubicBezTo>
                  <a:cubicBezTo>
                    <a:pt x="73" y="443"/>
                    <a:pt x="97" y="515"/>
                    <a:pt x="97" y="587"/>
                  </a:cubicBezTo>
                  <a:cubicBezTo>
                    <a:pt x="121" y="611"/>
                    <a:pt x="121" y="635"/>
                    <a:pt x="121" y="659"/>
                  </a:cubicBezTo>
                  <a:cubicBezTo>
                    <a:pt x="121" y="707"/>
                    <a:pt x="121" y="755"/>
                    <a:pt x="121" y="779"/>
                  </a:cubicBezTo>
                  <a:cubicBezTo>
                    <a:pt x="145" y="875"/>
                    <a:pt x="145" y="947"/>
                    <a:pt x="121" y="1019"/>
                  </a:cubicBezTo>
                  <a:cubicBezTo>
                    <a:pt x="121" y="1067"/>
                    <a:pt x="121" y="1115"/>
                    <a:pt x="121" y="1163"/>
                  </a:cubicBezTo>
                  <a:cubicBezTo>
                    <a:pt x="121" y="1163"/>
                    <a:pt x="121" y="1211"/>
                    <a:pt x="121" y="1235"/>
                  </a:cubicBezTo>
                  <a:cubicBezTo>
                    <a:pt x="97" y="1307"/>
                    <a:pt x="97" y="1379"/>
                    <a:pt x="145" y="1451"/>
                  </a:cubicBezTo>
                  <a:cubicBezTo>
                    <a:pt x="169" y="1499"/>
                    <a:pt x="241" y="1547"/>
                    <a:pt x="313" y="1571"/>
                  </a:cubicBezTo>
                  <a:cubicBezTo>
                    <a:pt x="328" y="1574"/>
                    <a:pt x="344" y="1576"/>
                    <a:pt x="361" y="1576"/>
                  </a:cubicBezTo>
                  <a:cubicBezTo>
                    <a:pt x="479" y="1576"/>
                    <a:pt x="628" y="1505"/>
                    <a:pt x="649" y="1379"/>
                  </a:cubicBezTo>
                  <a:cubicBezTo>
                    <a:pt x="721" y="995"/>
                    <a:pt x="697" y="587"/>
                    <a:pt x="577" y="203"/>
                  </a:cubicBezTo>
                  <a:cubicBezTo>
                    <a:pt x="556" y="102"/>
                    <a:pt x="43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p:cNvSpPr/>
            <p:nvPr/>
          </p:nvSpPr>
          <p:spPr>
            <a:xfrm>
              <a:off x="2030500" y="3103175"/>
              <a:ext cx="18025" cy="56150"/>
            </a:xfrm>
            <a:custGeom>
              <a:avLst/>
              <a:gdLst/>
              <a:ahLst/>
              <a:cxnLst/>
              <a:rect l="l" t="t" r="r" b="b"/>
              <a:pathLst>
                <a:path w="721" h="2246" extrusionOk="0">
                  <a:moveTo>
                    <a:pt x="318" y="1"/>
                  </a:moveTo>
                  <a:cubicBezTo>
                    <a:pt x="292" y="1"/>
                    <a:pt x="266" y="5"/>
                    <a:pt x="241" y="13"/>
                  </a:cubicBezTo>
                  <a:cubicBezTo>
                    <a:pt x="73" y="61"/>
                    <a:pt x="1" y="206"/>
                    <a:pt x="49" y="350"/>
                  </a:cubicBezTo>
                  <a:cubicBezTo>
                    <a:pt x="145" y="878"/>
                    <a:pt x="169" y="1406"/>
                    <a:pt x="121" y="1958"/>
                  </a:cubicBezTo>
                  <a:cubicBezTo>
                    <a:pt x="97" y="2102"/>
                    <a:pt x="241" y="2246"/>
                    <a:pt x="385" y="2246"/>
                  </a:cubicBezTo>
                  <a:cubicBezTo>
                    <a:pt x="553" y="2222"/>
                    <a:pt x="649" y="2126"/>
                    <a:pt x="673" y="1958"/>
                  </a:cubicBezTo>
                  <a:cubicBezTo>
                    <a:pt x="721" y="1382"/>
                    <a:pt x="697" y="782"/>
                    <a:pt x="577" y="206"/>
                  </a:cubicBez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p:cNvSpPr/>
            <p:nvPr/>
          </p:nvSpPr>
          <p:spPr>
            <a:xfrm>
              <a:off x="2028100" y="2983500"/>
              <a:ext cx="18025" cy="50175"/>
            </a:xfrm>
            <a:custGeom>
              <a:avLst/>
              <a:gdLst/>
              <a:ahLst/>
              <a:cxnLst/>
              <a:rect l="l" t="t" r="r" b="b"/>
              <a:pathLst>
                <a:path w="721" h="2007" extrusionOk="0">
                  <a:moveTo>
                    <a:pt x="385" y="0"/>
                  </a:moveTo>
                  <a:cubicBezTo>
                    <a:pt x="241" y="0"/>
                    <a:pt x="73" y="120"/>
                    <a:pt x="97" y="288"/>
                  </a:cubicBezTo>
                  <a:cubicBezTo>
                    <a:pt x="121" y="504"/>
                    <a:pt x="145" y="744"/>
                    <a:pt x="121" y="984"/>
                  </a:cubicBezTo>
                  <a:cubicBezTo>
                    <a:pt x="121" y="1056"/>
                    <a:pt x="121" y="1104"/>
                    <a:pt x="121" y="1152"/>
                  </a:cubicBezTo>
                  <a:cubicBezTo>
                    <a:pt x="97" y="1200"/>
                    <a:pt x="97" y="1224"/>
                    <a:pt x="97" y="1248"/>
                  </a:cubicBezTo>
                  <a:cubicBezTo>
                    <a:pt x="97" y="1272"/>
                    <a:pt x="97" y="1272"/>
                    <a:pt x="97" y="1296"/>
                  </a:cubicBezTo>
                  <a:cubicBezTo>
                    <a:pt x="73" y="1416"/>
                    <a:pt x="49" y="1536"/>
                    <a:pt x="25" y="1656"/>
                  </a:cubicBezTo>
                  <a:cubicBezTo>
                    <a:pt x="1" y="1800"/>
                    <a:pt x="73" y="1968"/>
                    <a:pt x="217" y="1992"/>
                  </a:cubicBezTo>
                  <a:cubicBezTo>
                    <a:pt x="246" y="2002"/>
                    <a:pt x="276" y="2007"/>
                    <a:pt x="307" y="2007"/>
                  </a:cubicBezTo>
                  <a:cubicBezTo>
                    <a:pt x="424" y="2007"/>
                    <a:pt x="538" y="1934"/>
                    <a:pt x="577" y="1800"/>
                  </a:cubicBezTo>
                  <a:cubicBezTo>
                    <a:pt x="673" y="1296"/>
                    <a:pt x="721" y="792"/>
                    <a:pt x="649" y="288"/>
                  </a:cubicBezTo>
                  <a:cubicBezTo>
                    <a:pt x="649" y="120"/>
                    <a:pt x="55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p:cNvSpPr/>
            <p:nvPr/>
          </p:nvSpPr>
          <p:spPr>
            <a:xfrm>
              <a:off x="2036500" y="2883175"/>
              <a:ext cx="20425" cy="41650"/>
            </a:xfrm>
            <a:custGeom>
              <a:avLst/>
              <a:gdLst/>
              <a:ahLst/>
              <a:cxnLst/>
              <a:rect l="l" t="t" r="r" b="b"/>
              <a:pathLst>
                <a:path w="817" h="1666" extrusionOk="0">
                  <a:moveTo>
                    <a:pt x="545" y="0"/>
                  </a:moveTo>
                  <a:cubicBezTo>
                    <a:pt x="416" y="0"/>
                    <a:pt x="286" y="71"/>
                    <a:pt x="265" y="197"/>
                  </a:cubicBezTo>
                  <a:lnTo>
                    <a:pt x="25" y="1325"/>
                  </a:lnTo>
                  <a:cubicBezTo>
                    <a:pt x="1" y="1469"/>
                    <a:pt x="73" y="1637"/>
                    <a:pt x="241" y="1661"/>
                  </a:cubicBezTo>
                  <a:cubicBezTo>
                    <a:pt x="256" y="1664"/>
                    <a:pt x="272" y="1665"/>
                    <a:pt x="289" y="1665"/>
                  </a:cubicBezTo>
                  <a:cubicBezTo>
                    <a:pt x="407" y="1665"/>
                    <a:pt x="556" y="1594"/>
                    <a:pt x="577" y="1469"/>
                  </a:cubicBezTo>
                  <a:cubicBezTo>
                    <a:pt x="649" y="1085"/>
                    <a:pt x="721" y="725"/>
                    <a:pt x="793" y="341"/>
                  </a:cubicBezTo>
                  <a:cubicBezTo>
                    <a:pt x="817" y="197"/>
                    <a:pt x="745" y="53"/>
                    <a:pt x="601" y="5"/>
                  </a:cubicBezTo>
                  <a:cubicBezTo>
                    <a:pt x="582" y="2"/>
                    <a:pt x="564"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p:cNvSpPr/>
            <p:nvPr/>
          </p:nvSpPr>
          <p:spPr>
            <a:xfrm>
              <a:off x="2052700" y="2791150"/>
              <a:ext cx="21025" cy="36050"/>
            </a:xfrm>
            <a:custGeom>
              <a:avLst/>
              <a:gdLst/>
              <a:ahLst/>
              <a:cxnLst/>
              <a:rect l="l" t="t" r="r" b="b"/>
              <a:pathLst>
                <a:path w="841" h="1442" extrusionOk="0">
                  <a:moveTo>
                    <a:pt x="547" y="1"/>
                  </a:moveTo>
                  <a:cubicBezTo>
                    <a:pt x="425" y="1"/>
                    <a:pt x="304" y="87"/>
                    <a:pt x="265" y="205"/>
                  </a:cubicBezTo>
                  <a:lnTo>
                    <a:pt x="49" y="1093"/>
                  </a:lnTo>
                  <a:cubicBezTo>
                    <a:pt x="1" y="1237"/>
                    <a:pt x="97" y="1405"/>
                    <a:pt x="241" y="1429"/>
                  </a:cubicBezTo>
                  <a:cubicBezTo>
                    <a:pt x="266" y="1438"/>
                    <a:pt x="292" y="1442"/>
                    <a:pt x="317" y="1442"/>
                  </a:cubicBezTo>
                  <a:cubicBezTo>
                    <a:pt x="433" y="1442"/>
                    <a:pt x="537" y="1356"/>
                    <a:pt x="577" y="1237"/>
                  </a:cubicBezTo>
                  <a:lnTo>
                    <a:pt x="817" y="349"/>
                  </a:lnTo>
                  <a:cubicBezTo>
                    <a:pt x="841" y="205"/>
                    <a:pt x="769" y="37"/>
                    <a:pt x="625" y="13"/>
                  </a:cubicBezTo>
                  <a:cubicBezTo>
                    <a:pt x="599" y="5"/>
                    <a:pt x="573"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p:cNvSpPr/>
            <p:nvPr/>
          </p:nvSpPr>
          <p:spPr>
            <a:xfrm>
              <a:off x="2069500" y="2712850"/>
              <a:ext cx="14425" cy="27800"/>
            </a:xfrm>
            <a:custGeom>
              <a:avLst/>
              <a:gdLst/>
              <a:ahLst/>
              <a:cxnLst/>
              <a:rect l="l" t="t" r="r" b="b"/>
              <a:pathLst>
                <a:path w="577" h="1112" extrusionOk="0">
                  <a:moveTo>
                    <a:pt x="289" y="1"/>
                  </a:moveTo>
                  <a:cubicBezTo>
                    <a:pt x="217" y="1"/>
                    <a:pt x="145" y="25"/>
                    <a:pt x="97" y="73"/>
                  </a:cubicBezTo>
                  <a:cubicBezTo>
                    <a:pt x="49" y="145"/>
                    <a:pt x="1" y="193"/>
                    <a:pt x="1" y="289"/>
                  </a:cubicBezTo>
                  <a:lnTo>
                    <a:pt x="1" y="841"/>
                  </a:lnTo>
                  <a:cubicBezTo>
                    <a:pt x="1" y="913"/>
                    <a:pt x="49" y="985"/>
                    <a:pt x="97" y="1033"/>
                  </a:cubicBezTo>
                  <a:cubicBezTo>
                    <a:pt x="136" y="1072"/>
                    <a:pt x="191" y="1111"/>
                    <a:pt x="249" y="1111"/>
                  </a:cubicBezTo>
                  <a:cubicBezTo>
                    <a:pt x="262" y="1111"/>
                    <a:pt x="276" y="1109"/>
                    <a:pt x="289" y="1105"/>
                  </a:cubicBezTo>
                  <a:cubicBezTo>
                    <a:pt x="361" y="1105"/>
                    <a:pt x="433" y="1081"/>
                    <a:pt x="481" y="1033"/>
                  </a:cubicBezTo>
                  <a:cubicBezTo>
                    <a:pt x="529" y="985"/>
                    <a:pt x="577" y="913"/>
                    <a:pt x="577" y="841"/>
                  </a:cubicBezTo>
                  <a:lnTo>
                    <a:pt x="577" y="289"/>
                  </a:lnTo>
                  <a:cubicBezTo>
                    <a:pt x="577"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p:cNvSpPr/>
            <p:nvPr/>
          </p:nvSpPr>
          <p:spPr>
            <a:xfrm>
              <a:off x="2075500" y="3159250"/>
              <a:ext cx="13825" cy="44475"/>
            </a:xfrm>
            <a:custGeom>
              <a:avLst/>
              <a:gdLst/>
              <a:ahLst/>
              <a:cxnLst/>
              <a:rect l="l" t="t" r="r" b="b"/>
              <a:pathLst>
                <a:path w="553" h="1779" extrusionOk="0">
                  <a:moveTo>
                    <a:pt x="301" y="0"/>
                  </a:moveTo>
                  <a:cubicBezTo>
                    <a:pt x="289" y="0"/>
                    <a:pt x="277" y="1"/>
                    <a:pt x="265" y="3"/>
                  </a:cubicBezTo>
                  <a:cubicBezTo>
                    <a:pt x="121" y="3"/>
                    <a:pt x="1" y="123"/>
                    <a:pt x="1" y="267"/>
                  </a:cubicBezTo>
                  <a:lnTo>
                    <a:pt x="1" y="1491"/>
                  </a:lnTo>
                  <a:cubicBezTo>
                    <a:pt x="1" y="1659"/>
                    <a:pt x="121" y="1779"/>
                    <a:pt x="265" y="1779"/>
                  </a:cubicBezTo>
                  <a:cubicBezTo>
                    <a:pt x="433" y="1779"/>
                    <a:pt x="553" y="1659"/>
                    <a:pt x="553" y="1491"/>
                  </a:cubicBezTo>
                  <a:lnTo>
                    <a:pt x="553" y="267"/>
                  </a:lnTo>
                  <a:cubicBezTo>
                    <a:pt x="553" y="133"/>
                    <a:pt x="450"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p:cNvSpPr/>
            <p:nvPr/>
          </p:nvSpPr>
          <p:spPr>
            <a:xfrm>
              <a:off x="2069500" y="3075300"/>
              <a:ext cx="14425" cy="47500"/>
            </a:xfrm>
            <a:custGeom>
              <a:avLst/>
              <a:gdLst/>
              <a:ahLst/>
              <a:cxnLst/>
              <a:rect l="l" t="t" r="r" b="b"/>
              <a:pathLst>
                <a:path w="577" h="1900" extrusionOk="0">
                  <a:moveTo>
                    <a:pt x="289" y="0"/>
                  </a:moveTo>
                  <a:cubicBezTo>
                    <a:pt x="145" y="24"/>
                    <a:pt x="1" y="120"/>
                    <a:pt x="1" y="288"/>
                  </a:cubicBezTo>
                  <a:lnTo>
                    <a:pt x="1" y="1633"/>
                  </a:lnTo>
                  <a:cubicBezTo>
                    <a:pt x="1" y="1766"/>
                    <a:pt x="124" y="1899"/>
                    <a:pt x="257" y="1899"/>
                  </a:cubicBezTo>
                  <a:cubicBezTo>
                    <a:pt x="267" y="1899"/>
                    <a:pt x="278" y="1898"/>
                    <a:pt x="289" y="1897"/>
                  </a:cubicBezTo>
                  <a:cubicBezTo>
                    <a:pt x="433" y="1897"/>
                    <a:pt x="577" y="1777"/>
                    <a:pt x="577" y="1633"/>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p:cNvSpPr/>
            <p:nvPr/>
          </p:nvSpPr>
          <p:spPr>
            <a:xfrm>
              <a:off x="2072500" y="2975075"/>
              <a:ext cx="13825" cy="50450"/>
            </a:xfrm>
            <a:custGeom>
              <a:avLst/>
              <a:gdLst/>
              <a:ahLst/>
              <a:cxnLst/>
              <a:rect l="l" t="t" r="r" b="b"/>
              <a:pathLst>
                <a:path w="553" h="2018" extrusionOk="0">
                  <a:moveTo>
                    <a:pt x="289" y="1"/>
                  </a:moveTo>
                  <a:cubicBezTo>
                    <a:pt x="121" y="1"/>
                    <a:pt x="1" y="121"/>
                    <a:pt x="1" y="289"/>
                  </a:cubicBezTo>
                  <a:lnTo>
                    <a:pt x="1" y="1729"/>
                  </a:lnTo>
                  <a:cubicBezTo>
                    <a:pt x="1" y="1873"/>
                    <a:pt x="121" y="2017"/>
                    <a:pt x="289" y="2017"/>
                  </a:cubicBezTo>
                  <a:cubicBezTo>
                    <a:pt x="433" y="1993"/>
                    <a:pt x="553" y="1873"/>
                    <a:pt x="553" y="1729"/>
                  </a:cubicBezTo>
                  <a:lnTo>
                    <a:pt x="553" y="289"/>
                  </a:lnTo>
                  <a:cubicBezTo>
                    <a:pt x="553" y="121"/>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p:cNvSpPr/>
            <p:nvPr/>
          </p:nvSpPr>
          <p:spPr>
            <a:xfrm>
              <a:off x="2080900" y="2880025"/>
              <a:ext cx="18025" cy="44800"/>
            </a:xfrm>
            <a:custGeom>
              <a:avLst/>
              <a:gdLst/>
              <a:ahLst/>
              <a:cxnLst/>
              <a:rect l="l" t="t" r="r" b="b"/>
              <a:pathLst>
                <a:path w="721" h="1792" extrusionOk="0">
                  <a:moveTo>
                    <a:pt x="376" y="1"/>
                  </a:moveTo>
                  <a:cubicBezTo>
                    <a:pt x="355" y="1"/>
                    <a:pt x="334" y="4"/>
                    <a:pt x="313" y="11"/>
                  </a:cubicBezTo>
                  <a:cubicBezTo>
                    <a:pt x="241" y="35"/>
                    <a:pt x="169" y="83"/>
                    <a:pt x="145" y="155"/>
                  </a:cubicBezTo>
                  <a:cubicBezTo>
                    <a:pt x="97" y="227"/>
                    <a:pt x="97" y="275"/>
                    <a:pt x="121" y="371"/>
                  </a:cubicBezTo>
                  <a:cubicBezTo>
                    <a:pt x="113" y="348"/>
                    <a:pt x="110" y="339"/>
                    <a:pt x="110" y="339"/>
                  </a:cubicBezTo>
                  <a:lnTo>
                    <a:pt x="110" y="339"/>
                  </a:lnTo>
                  <a:cubicBezTo>
                    <a:pt x="110" y="339"/>
                    <a:pt x="121" y="378"/>
                    <a:pt x="121" y="395"/>
                  </a:cubicBezTo>
                  <a:cubicBezTo>
                    <a:pt x="121" y="419"/>
                    <a:pt x="121" y="443"/>
                    <a:pt x="121" y="467"/>
                  </a:cubicBezTo>
                  <a:cubicBezTo>
                    <a:pt x="121" y="515"/>
                    <a:pt x="121" y="563"/>
                    <a:pt x="145" y="611"/>
                  </a:cubicBezTo>
                  <a:cubicBezTo>
                    <a:pt x="145" y="707"/>
                    <a:pt x="145" y="803"/>
                    <a:pt x="121" y="899"/>
                  </a:cubicBezTo>
                  <a:cubicBezTo>
                    <a:pt x="121" y="947"/>
                    <a:pt x="121" y="995"/>
                    <a:pt x="121" y="1043"/>
                  </a:cubicBezTo>
                  <a:lnTo>
                    <a:pt x="121" y="1067"/>
                  </a:lnTo>
                  <a:cubicBezTo>
                    <a:pt x="97" y="1091"/>
                    <a:pt x="97" y="1115"/>
                    <a:pt x="97" y="1163"/>
                  </a:cubicBezTo>
                  <a:cubicBezTo>
                    <a:pt x="73" y="1259"/>
                    <a:pt x="49" y="1355"/>
                    <a:pt x="25" y="1451"/>
                  </a:cubicBezTo>
                  <a:cubicBezTo>
                    <a:pt x="1" y="1595"/>
                    <a:pt x="73" y="1763"/>
                    <a:pt x="217" y="1787"/>
                  </a:cubicBezTo>
                  <a:cubicBezTo>
                    <a:pt x="238" y="1790"/>
                    <a:pt x="259" y="1791"/>
                    <a:pt x="279" y="1791"/>
                  </a:cubicBezTo>
                  <a:cubicBezTo>
                    <a:pt x="420" y="1791"/>
                    <a:pt x="535" y="1720"/>
                    <a:pt x="577" y="1595"/>
                  </a:cubicBezTo>
                  <a:cubicBezTo>
                    <a:pt x="697" y="1139"/>
                    <a:pt x="721" y="683"/>
                    <a:pt x="649" y="203"/>
                  </a:cubicBezTo>
                  <a:cubicBezTo>
                    <a:pt x="649" y="155"/>
                    <a:pt x="577" y="83"/>
                    <a:pt x="529" y="35"/>
                  </a:cubicBezTo>
                  <a:cubicBezTo>
                    <a:pt x="478" y="18"/>
                    <a:pt x="427" y="1"/>
                    <a:pt x="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p:cNvSpPr/>
            <p:nvPr/>
          </p:nvSpPr>
          <p:spPr>
            <a:xfrm>
              <a:off x="2094100" y="2787875"/>
              <a:ext cx="18025" cy="42025"/>
            </a:xfrm>
            <a:custGeom>
              <a:avLst/>
              <a:gdLst/>
              <a:ahLst/>
              <a:cxnLst/>
              <a:rect l="l" t="t" r="r" b="b"/>
              <a:pathLst>
                <a:path w="721" h="1681" extrusionOk="0">
                  <a:moveTo>
                    <a:pt x="433" y="0"/>
                  </a:moveTo>
                  <a:cubicBezTo>
                    <a:pt x="361" y="24"/>
                    <a:pt x="289" y="48"/>
                    <a:pt x="241" y="96"/>
                  </a:cubicBezTo>
                  <a:cubicBezTo>
                    <a:pt x="169" y="144"/>
                    <a:pt x="169" y="216"/>
                    <a:pt x="145" y="288"/>
                  </a:cubicBezTo>
                  <a:cubicBezTo>
                    <a:pt x="97" y="672"/>
                    <a:pt x="49" y="1032"/>
                    <a:pt x="25" y="1392"/>
                  </a:cubicBezTo>
                  <a:cubicBezTo>
                    <a:pt x="1" y="1464"/>
                    <a:pt x="49" y="1560"/>
                    <a:pt x="97" y="1608"/>
                  </a:cubicBezTo>
                  <a:cubicBezTo>
                    <a:pt x="145" y="1656"/>
                    <a:pt x="217" y="1680"/>
                    <a:pt x="289" y="1680"/>
                  </a:cubicBezTo>
                  <a:cubicBezTo>
                    <a:pt x="361" y="1680"/>
                    <a:pt x="433" y="1656"/>
                    <a:pt x="481" y="1608"/>
                  </a:cubicBezTo>
                  <a:cubicBezTo>
                    <a:pt x="553" y="1536"/>
                    <a:pt x="553" y="1488"/>
                    <a:pt x="577" y="1392"/>
                  </a:cubicBezTo>
                  <a:cubicBezTo>
                    <a:pt x="625" y="1032"/>
                    <a:pt x="673" y="672"/>
                    <a:pt x="721" y="288"/>
                  </a:cubicBezTo>
                  <a:cubicBezTo>
                    <a:pt x="721" y="216"/>
                    <a:pt x="673" y="144"/>
                    <a:pt x="625" y="96"/>
                  </a:cubicBezTo>
                  <a:cubicBezTo>
                    <a:pt x="577" y="48"/>
                    <a:pt x="505"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p:cNvSpPr/>
            <p:nvPr/>
          </p:nvSpPr>
          <p:spPr>
            <a:xfrm>
              <a:off x="2103100" y="2729650"/>
              <a:ext cx="14425" cy="25250"/>
            </a:xfrm>
            <a:custGeom>
              <a:avLst/>
              <a:gdLst/>
              <a:ahLst/>
              <a:cxnLst/>
              <a:rect l="l" t="t" r="r" b="b"/>
              <a:pathLst>
                <a:path w="577" h="1010" extrusionOk="0">
                  <a:moveTo>
                    <a:pt x="289" y="1"/>
                  </a:moveTo>
                  <a:cubicBezTo>
                    <a:pt x="217" y="1"/>
                    <a:pt x="145" y="25"/>
                    <a:pt x="97" y="73"/>
                  </a:cubicBezTo>
                  <a:cubicBezTo>
                    <a:pt x="49" y="121"/>
                    <a:pt x="1" y="193"/>
                    <a:pt x="1" y="265"/>
                  </a:cubicBezTo>
                  <a:lnTo>
                    <a:pt x="1" y="721"/>
                  </a:lnTo>
                  <a:cubicBezTo>
                    <a:pt x="1" y="793"/>
                    <a:pt x="49" y="865"/>
                    <a:pt x="97" y="913"/>
                  </a:cubicBezTo>
                  <a:cubicBezTo>
                    <a:pt x="145" y="961"/>
                    <a:pt x="217" y="1009"/>
                    <a:pt x="289" y="1009"/>
                  </a:cubicBezTo>
                  <a:cubicBezTo>
                    <a:pt x="361" y="985"/>
                    <a:pt x="433" y="985"/>
                    <a:pt x="481" y="913"/>
                  </a:cubicBezTo>
                  <a:cubicBezTo>
                    <a:pt x="529" y="865"/>
                    <a:pt x="577" y="793"/>
                    <a:pt x="577" y="721"/>
                  </a:cubicBezTo>
                  <a:lnTo>
                    <a:pt x="577" y="265"/>
                  </a:lnTo>
                  <a:cubicBezTo>
                    <a:pt x="577" y="193"/>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p:cNvSpPr/>
            <p:nvPr/>
          </p:nvSpPr>
          <p:spPr>
            <a:xfrm>
              <a:off x="2116900" y="2933075"/>
              <a:ext cx="18025" cy="47425"/>
            </a:xfrm>
            <a:custGeom>
              <a:avLst/>
              <a:gdLst/>
              <a:ahLst/>
              <a:cxnLst/>
              <a:rect l="l" t="t" r="r" b="b"/>
              <a:pathLst>
                <a:path w="721" h="1897" extrusionOk="0">
                  <a:moveTo>
                    <a:pt x="433" y="1"/>
                  </a:moveTo>
                  <a:cubicBezTo>
                    <a:pt x="265" y="25"/>
                    <a:pt x="169" y="121"/>
                    <a:pt x="145" y="289"/>
                  </a:cubicBezTo>
                  <a:cubicBezTo>
                    <a:pt x="97" y="721"/>
                    <a:pt x="49" y="1177"/>
                    <a:pt x="1" y="1633"/>
                  </a:cubicBezTo>
                  <a:cubicBezTo>
                    <a:pt x="1" y="1777"/>
                    <a:pt x="145" y="1897"/>
                    <a:pt x="289" y="1897"/>
                  </a:cubicBezTo>
                  <a:cubicBezTo>
                    <a:pt x="457" y="1897"/>
                    <a:pt x="553" y="1777"/>
                    <a:pt x="577" y="1633"/>
                  </a:cubicBezTo>
                  <a:cubicBezTo>
                    <a:pt x="625" y="1177"/>
                    <a:pt x="649" y="721"/>
                    <a:pt x="697" y="289"/>
                  </a:cubicBezTo>
                  <a:cubicBezTo>
                    <a:pt x="721" y="145"/>
                    <a:pt x="553"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p:cNvSpPr/>
            <p:nvPr/>
          </p:nvSpPr>
          <p:spPr>
            <a:xfrm>
              <a:off x="2124100" y="2835000"/>
              <a:ext cx="19825" cy="48025"/>
            </a:xfrm>
            <a:custGeom>
              <a:avLst/>
              <a:gdLst/>
              <a:ahLst/>
              <a:cxnLst/>
              <a:rect l="l" t="t" r="r" b="b"/>
              <a:pathLst>
                <a:path w="793" h="1921" extrusionOk="0">
                  <a:moveTo>
                    <a:pt x="356" y="1"/>
                  </a:moveTo>
                  <a:cubicBezTo>
                    <a:pt x="334" y="1"/>
                    <a:pt x="311" y="4"/>
                    <a:pt x="289" y="11"/>
                  </a:cubicBezTo>
                  <a:cubicBezTo>
                    <a:pt x="145" y="59"/>
                    <a:pt x="49" y="227"/>
                    <a:pt x="97" y="371"/>
                  </a:cubicBezTo>
                  <a:cubicBezTo>
                    <a:pt x="121" y="467"/>
                    <a:pt x="145" y="587"/>
                    <a:pt x="169" y="683"/>
                  </a:cubicBezTo>
                  <a:cubicBezTo>
                    <a:pt x="169" y="707"/>
                    <a:pt x="169" y="707"/>
                    <a:pt x="193" y="731"/>
                  </a:cubicBezTo>
                  <a:cubicBezTo>
                    <a:pt x="193" y="755"/>
                    <a:pt x="193" y="779"/>
                    <a:pt x="193" y="803"/>
                  </a:cubicBezTo>
                  <a:cubicBezTo>
                    <a:pt x="193" y="851"/>
                    <a:pt x="193" y="924"/>
                    <a:pt x="193" y="972"/>
                  </a:cubicBezTo>
                  <a:cubicBezTo>
                    <a:pt x="193" y="1020"/>
                    <a:pt x="193" y="1068"/>
                    <a:pt x="169" y="1140"/>
                  </a:cubicBezTo>
                  <a:cubicBezTo>
                    <a:pt x="169" y="1140"/>
                    <a:pt x="169" y="1140"/>
                    <a:pt x="169" y="1164"/>
                  </a:cubicBezTo>
                  <a:cubicBezTo>
                    <a:pt x="169" y="1188"/>
                    <a:pt x="169" y="1212"/>
                    <a:pt x="169" y="1236"/>
                  </a:cubicBezTo>
                  <a:cubicBezTo>
                    <a:pt x="145" y="1356"/>
                    <a:pt x="97" y="1452"/>
                    <a:pt x="73" y="1572"/>
                  </a:cubicBezTo>
                  <a:cubicBezTo>
                    <a:pt x="1" y="1692"/>
                    <a:pt x="121" y="1884"/>
                    <a:pt x="265" y="1908"/>
                  </a:cubicBezTo>
                  <a:cubicBezTo>
                    <a:pt x="290" y="1916"/>
                    <a:pt x="316" y="1920"/>
                    <a:pt x="341" y="1920"/>
                  </a:cubicBezTo>
                  <a:cubicBezTo>
                    <a:pt x="457" y="1920"/>
                    <a:pt x="561" y="1834"/>
                    <a:pt x="601" y="1716"/>
                  </a:cubicBezTo>
                  <a:cubicBezTo>
                    <a:pt x="793" y="1236"/>
                    <a:pt x="793" y="707"/>
                    <a:pt x="625" y="227"/>
                  </a:cubicBezTo>
                  <a:cubicBezTo>
                    <a:pt x="605" y="105"/>
                    <a:pt x="481" y="1"/>
                    <a:pt x="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p:cNvSpPr/>
            <p:nvPr/>
          </p:nvSpPr>
          <p:spPr>
            <a:xfrm>
              <a:off x="2131300" y="2751875"/>
              <a:ext cx="13850" cy="36075"/>
            </a:xfrm>
            <a:custGeom>
              <a:avLst/>
              <a:gdLst/>
              <a:ahLst/>
              <a:cxnLst/>
              <a:rect l="l" t="t" r="r" b="b"/>
              <a:pathLst>
                <a:path w="554" h="1443" extrusionOk="0">
                  <a:moveTo>
                    <a:pt x="265" y="0"/>
                  </a:moveTo>
                  <a:cubicBezTo>
                    <a:pt x="121" y="0"/>
                    <a:pt x="1" y="120"/>
                    <a:pt x="1" y="288"/>
                  </a:cubicBezTo>
                  <a:lnTo>
                    <a:pt x="1" y="1176"/>
                  </a:lnTo>
                  <a:cubicBezTo>
                    <a:pt x="1" y="1310"/>
                    <a:pt x="104" y="1443"/>
                    <a:pt x="233" y="1443"/>
                  </a:cubicBezTo>
                  <a:cubicBezTo>
                    <a:pt x="244" y="1443"/>
                    <a:pt x="254" y="1442"/>
                    <a:pt x="265" y="1440"/>
                  </a:cubicBezTo>
                  <a:cubicBezTo>
                    <a:pt x="433" y="1440"/>
                    <a:pt x="553" y="1320"/>
                    <a:pt x="553" y="1176"/>
                  </a:cubicBezTo>
                  <a:lnTo>
                    <a:pt x="553" y="288"/>
                  </a:lnTo>
                  <a:cubicBezTo>
                    <a:pt x="553" y="120"/>
                    <a:pt x="43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p:cNvSpPr/>
            <p:nvPr/>
          </p:nvSpPr>
          <p:spPr>
            <a:xfrm>
              <a:off x="2173325" y="2843750"/>
              <a:ext cx="33625" cy="26275"/>
            </a:xfrm>
            <a:custGeom>
              <a:avLst/>
              <a:gdLst/>
              <a:ahLst/>
              <a:cxnLst/>
              <a:rect l="l" t="t" r="r" b="b"/>
              <a:pathLst>
                <a:path w="1345" h="1051" extrusionOk="0">
                  <a:moveTo>
                    <a:pt x="1039" y="1"/>
                  </a:moveTo>
                  <a:cubicBezTo>
                    <a:pt x="995" y="1"/>
                    <a:pt x="951" y="14"/>
                    <a:pt x="912" y="45"/>
                  </a:cubicBezTo>
                  <a:cubicBezTo>
                    <a:pt x="648" y="189"/>
                    <a:pt x="408" y="357"/>
                    <a:pt x="144" y="526"/>
                  </a:cubicBezTo>
                  <a:cubicBezTo>
                    <a:pt x="96" y="574"/>
                    <a:pt x="48" y="622"/>
                    <a:pt x="24" y="694"/>
                  </a:cubicBezTo>
                  <a:cubicBezTo>
                    <a:pt x="0" y="766"/>
                    <a:pt x="0" y="838"/>
                    <a:pt x="48" y="910"/>
                  </a:cubicBezTo>
                  <a:cubicBezTo>
                    <a:pt x="97" y="991"/>
                    <a:pt x="190" y="1050"/>
                    <a:pt x="289" y="1050"/>
                  </a:cubicBezTo>
                  <a:cubicBezTo>
                    <a:pt x="337" y="1050"/>
                    <a:pt x="386" y="1037"/>
                    <a:pt x="432" y="1006"/>
                  </a:cubicBezTo>
                  <a:cubicBezTo>
                    <a:pt x="672" y="838"/>
                    <a:pt x="936" y="694"/>
                    <a:pt x="1176" y="526"/>
                  </a:cubicBezTo>
                  <a:cubicBezTo>
                    <a:pt x="1248" y="477"/>
                    <a:pt x="1296" y="429"/>
                    <a:pt x="1320" y="357"/>
                  </a:cubicBezTo>
                  <a:cubicBezTo>
                    <a:pt x="1344" y="285"/>
                    <a:pt x="1320" y="189"/>
                    <a:pt x="1296" y="141"/>
                  </a:cubicBezTo>
                  <a:cubicBezTo>
                    <a:pt x="1231" y="60"/>
                    <a:pt x="1133" y="1"/>
                    <a:pt x="1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p:cNvSpPr/>
            <p:nvPr/>
          </p:nvSpPr>
          <p:spPr>
            <a:xfrm>
              <a:off x="2181725" y="2796475"/>
              <a:ext cx="19825" cy="28025"/>
            </a:xfrm>
            <a:custGeom>
              <a:avLst/>
              <a:gdLst/>
              <a:ahLst/>
              <a:cxnLst/>
              <a:rect l="l" t="t" r="r" b="b"/>
              <a:pathLst>
                <a:path w="793" h="1121" extrusionOk="0">
                  <a:moveTo>
                    <a:pt x="487" y="0"/>
                  </a:moveTo>
                  <a:cubicBezTo>
                    <a:pt x="445" y="0"/>
                    <a:pt x="402" y="12"/>
                    <a:pt x="360" y="40"/>
                  </a:cubicBezTo>
                  <a:cubicBezTo>
                    <a:pt x="336" y="64"/>
                    <a:pt x="336" y="64"/>
                    <a:pt x="312" y="88"/>
                  </a:cubicBezTo>
                  <a:cubicBezTo>
                    <a:pt x="264" y="112"/>
                    <a:pt x="240" y="160"/>
                    <a:pt x="240" y="208"/>
                  </a:cubicBezTo>
                  <a:cubicBezTo>
                    <a:pt x="168" y="400"/>
                    <a:pt x="96" y="592"/>
                    <a:pt x="24" y="760"/>
                  </a:cubicBezTo>
                  <a:cubicBezTo>
                    <a:pt x="0" y="832"/>
                    <a:pt x="0" y="928"/>
                    <a:pt x="48" y="976"/>
                  </a:cubicBezTo>
                  <a:cubicBezTo>
                    <a:pt x="72" y="1048"/>
                    <a:pt x="144" y="1096"/>
                    <a:pt x="216" y="1120"/>
                  </a:cubicBezTo>
                  <a:cubicBezTo>
                    <a:pt x="288" y="1120"/>
                    <a:pt x="360" y="1120"/>
                    <a:pt x="432" y="1096"/>
                  </a:cubicBezTo>
                  <a:cubicBezTo>
                    <a:pt x="456" y="1072"/>
                    <a:pt x="456" y="1048"/>
                    <a:pt x="480" y="1048"/>
                  </a:cubicBezTo>
                  <a:cubicBezTo>
                    <a:pt x="528" y="1000"/>
                    <a:pt x="552" y="976"/>
                    <a:pt x="552" y="928"/>
                  </a:cubicBezTo>
                  <a:cubicBezTo>
                    <a:pt x="624" y="736"/>
                    <a:pt x="696" y="544"/>
                    <a:pt x="768" y="352"/>
                  </a:cubicBezTo>
                  <a:cubicBezTo>
                    <a:pt x="792" y="304"/>
                    <a:pt x="768" y="208"/>
                    <a:pt x="744" y="136"/>
                  </a:cubicBezTo>
                  <a:cubicBezTo>
                    <a:pt x="720" y="88"/>
                    <a:pt x="648" y="40"/>
                    <a:pt x="576" y="16"/>
                  </a:cubicBezTo>
                  <a:cubicBezTo>
                    <a:pt x="546" y="6"/>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p:cNvSpPr/>
            <p:nvPr/>
          </p:nvSpPr>
          <p:spPr>
            <a:xfrm>
              <a:off x="2167925" y="2749225"/>
              <a:ext cx="16825" cy="22250"/>
            </a:xfrm>
            <a:custGeom>
              <a:avLst/>
              <a:gdLst/>
              <a:ahLst/>
              <a:cxnLst/>
              <a:rect l="l" t="t" r="r" b="b"/>
              <a:pathLst>
                <a:path w="673" h="890" extrusionOk="0">
                  <a:moveTo>
                    <a:pt x="413" y="0"/>
                  </a:moveTo>
                  <a:cubicBezTo>
                    <a:pt x="356" y="0"/>
                    <a:pt x="298" y="17"/>
                    <a:pt x="264" y="34"/>
                  </a:cubicBezTo>
                  <a:cubicBezTo>
                    <a:pt x="240" y="58"/>
                    <a:pt x="216" y="58"/>
                    <a:pt x="192" y="82"/>
                  </a:cubicBezTo>
                  <a:cubicBezTo>
                    <a:pt x="168" y="130"/>
                    <a:pt x="144" y="154"/>
                    <a:pt x="120" y="202"/>
                  </a:cubicBezTo>
                  <a:cubicBezTo>
                    <a:pt x="96" y="322"/>
                    <a:pt x="48" y="418"/>
                    <a:pt x="24" y="538"/>
                  </a:cubicBezTo>
                  <a:cubicBezTo>
                    <a:pt x="0" y="586"/>
                    <a:pt x="0" y="610"/>
                    <a:pt x="0" y="658"/>
                  </a:cubicBezTo>
                  <a:cubicBezTo>
                    <a:pt x="24" y="682"/>
                    <a:pt x="24" y="730"/>
                    <a:pt x="48" y="754"/>
                  </a:cubicBezTo>
                  <a:cubicBezTo>
                    <a:pt x="72" y="778"/>
                    <a:pt x="96" y="826"/>
                    <a:pt x="120" y="826"/>
                  </a:cubicBezTo>
                  <a:cubicBezTo>
                    <a:pt x="144" y="850"/>
                    <a:pt x="168" y="874"/>
                    <a:pt x="216" y="874"/>
                  </a:cubicBezTo>
                  <a:cubicBezTo>
                    <a:pt x="246" y="884"/>
                    <a:pt x="276" y="890"/>
                    <a:pt x="306" y="890"/>
                  </a:cubicBezTo>
                  <a:cubicBezTo>
                    <a:pt x="348" y="890"/>
                    <a:pt x="390" y="878"/>
                    <a:pt x="432" y="850"/>
                  </a:cubicBezTo>
                  <a:cubicBezTo>
                    <a:pt x="456" y="850"/>
                    <a:pt x="456" y="826"/>
                    <a:pt x="480" y="802"/>
                  </a:cubicBezTo>
                  <a:cubicBezTo>
                    <a:pt x="528" y="778"/>
                    <a:pt x="552" y="730"/>
                    <a:pt x="552" y="682"/>
                  </a:cubicBezTo>
                  <a:cubicBezTo>
                    <a:pt x="600" y="586"/>
                    <a:pt x="624" y="466"/>
                    <a:pt x="672" y="346"/>
                  </a:cubicBezTo>
                  <a:cubicBezTo>
                    <a:pt x="672" y="322"/>
                    <a:pt x="672" y="274"/>
                    <a:pt x="672" y="250"/>
                  </a:cubicBezTo>
                  <a:cubicBezTo>
                    <a:pt x="672" y="202"/>
                    <a:pt x="648" y="178"/>
                    <a:pt x="648" y="130"/>
                  </a:cubicBezTo>
                  <a:cubicBezTo>
                    <a:pt x="624" y="106"/>
                    <a:pt x="600" y="82"/>
                    <a:pt x="576" y="58"/>
                  </a:cubicBezTo>
                  <a:cubicBezTo>
                    <a:pt x="528" y="34"/>
                    <a:pt x="504" y="10"/>
                    <a:pt x="480" y="10"/>
                  </a:cubicBezTo>
                  <a:cubicBezTo>
                    <a:pt x="459" y="3"/>
                    <a:pt x="436"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p:cNvSpPr/>
            <p:nvPr/>
          </p:nvSpPr>
          <p:spPr>
            <a:xfrm>
              <a:off x="2259725" y="3563500"/>
              <a:ext cx="17425" cy="33675"/>
            </a:xfrm>
            <a:custGeom>
              <a:avLst/>
              <a:gdLst/>
              <a:ahLst/>
              <a:cxnLst/>
              <a:rect l="l" t="t" r="r" b="b"/>
              <a:pathLst>
                <a:path w="697" h="1347" extrusionOk="0">
                  <a:moveTo>
                    <a:pt x="365" y="0"/>
                  </a:moveTo>
                  <a:cubicBezTo>
                    <a:pt x="345" y="0"/>
                    <a:pt x="327" y="3"/>
                    <a:pt x="313" y="10"/>
                  </a:cubicBezTo>
                  <a:cubicBezTo>
                    <a:pt x="145" y="58"/>
                    <a:pt x="73" y="202"/>
                    <a:pt x="97" y="370"/>
                  </a:cubicBezTo>
                  <a:cubicBezTo>
                    <a:pt x="121" y="370"/>
                    <a:pt x="121" y="370"/>
                    <a:pt x="121" y="394"/>
                  </a:cubicBezTo>
                  <a:cubicBezTo>
                    <a:pt x="121" y="490"/>
                    <a:pt x="121" y="562"/>
                    <a:pt x="121" y="658"/>
                  </a:cubicBezTo>
                  <a:cubicBezTo>
                    <a:pt x="97" y="754"/>
                    <a:pt x="73" y="850"/>
                    <a:pt x="48" y="922"/>
                  </a:cubicBezTo>
                  <a:cubicBezTo>
                    <a:pt x="0" y="994"/>
                    <a:pt x="0" y="1066"/>
                    <a:pt x="0" y="1138"/>
                  </a:cubicBezTo>
                  <a:cubicBezTo>
                    <a:pt x="24" y="1210"/>
                    <a:pt x="73" y="1282"/>
                    <a:pt x="145" y="1306"/>
                  </a:cubicBezTo>
                  <a:cubicBezTo>
                    <a:pt x="173" y="1335"/>
                    <a:pt x="217" y="1346"/>
                    <a:pt x="264" y="1346"/>
                  </a:cubicBezTo>
                  <a:cubicBezTo>
                    <a:pt x="297" y="1346"/>
                    <a:pt x="331" y="1340"/>
                    <a:pt x="361" y="1330"/>
                  </a:cubicBezTo>
                  <a:cubicBezTo>
                    <a:pt x="433" y="1330"/>
                    <a:pt x="481" y="1282"/>
                    <a:pt x="529" y="1210"/>
                  </a:cubicBezTo>
                  <a:cubicBezTo>
                    <a:pt x="601" y="1042"/>
                    <a:pt x="649" y="874"/>
                    <a:pt x="673" y="682"/>
                  </a:cubicBezTo>
                  <a:cubicBezTo>
                    <a:pt x="697" y="538"/>
                    <a:pt x="673" y="370"/>
                    <a:pt x="649" y="202"/>
                  </a:cubicBezTo>
                  <a:cubicBezTo>
                    <a:pt x="625" y="154"/>
                    <a:pt x="577" y="82"/>
                    <a:pt x="529" y="34"/>
                  </a:cubicBezTo>
                  <a:cubicBezTo>
                    <a:pt x="478" y="17"/>
                    <a:pt x="415"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p:cNvSpPr/>
            <p:nvPr/>
          </p:nvSpPr>
          <p:spPr>
            <a:xfrm>
              <a:off x="2265125" y="3479725"/>
              <a:ext cx="13825" cy="33650"/>
            </a:xfrm>
            <a:custGeom>
              <a:avLst/>
              <a:gdLst/>
              <a:ahLst/>
              <a:cxnLst/>
              <a:rect l="l" t="t" r="r" b="b"/>
              <a:pathLst>
                <a:path w="553" h="1346" extrusionOk="0">
                  <a:moveTo>
                    <a:pt x="289" y="1"/>
                  </a:moveTo>
                  <a:cubicBezTo>
                    <a:pt x="121" y="25"/>
                    <a:pt x="1" y="121"/>
                    <a:pt x="1" y="289"/>
                  </a:cubicBezTo>
                  <a:lnTo>
                    <a:pt x="1" y="1081"/>
                  </a:lnTo>
                  <a:cubicBezTo>
                    <a:pt x="1" y="1225"/>
                    <a:pt x="121" y="1345"/>
                    <a:pt x="289" y="1345"/>
                  </a:cubicBezTo>
                  <a:cubicBezTo>
                    <a:pt x="433" y="1345"/>
                    <a:pt x="553" y="1225"/>
                    <a:pt x="553" y="1081"/>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p:cNvSpPr/>
            <p:nvPr/>
          </p:nvSpPr>
          <p:spPr>
            <a:xfrm>
              <a:off x="2268125" y="3379525"/>
              <a:ext cx="13825" cy="39025"/>
            </a:xfrm>
            <a:custGeom>
              <a:avLst/>
              <a:gdLst/>
              <a:ahLst/>
              <a:cxnLst/>
              <a:rect l="l" t="t" r="r" b="b"/>
              <a:pathLst>
                <a:path w="553" h="1561"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p:cNvSpPr/>
            <p:nvPr/>
          </p:nvSpPr>
          <p:spPr>
            <a:xfrm>
              <a:off x="2268125" y="3287650"/>
              <a:ext cx="13825" cy="33150"/>
            </a:xfrm>
            <a:custGeom>
              <a:avLst/>
              <a:gdLst/>
              <a:ahLst/>
              <a:cxnLst/>
              <a:rect l="l" t="t" r="r" b="b"/>
              <a:pathLst>
                <a:path w="553" h="1326" extrusionOk="0">
                  <a:moveTo>
                    <a:pt x="301" y="1"/>
                  </a:moveTo>
                  <a:cubicBezTo>
                    <a:pt x="289" y="1"/>
                    <a:pt x="277" y="1"/>
                    <a:pt x="265" y="3"/>
                  </a:cubicBezTo>
                  <a:cubicBezTo>
                    <a:pt x="121" y="3"/>
                    <a:pt x="1" y="123"/>
                    <a:pt x="1" y="267"/>
                  </a:cubicBezTo>
                  <a:lnTo>
                    <a:pt x="1" y="1059"/>
                  </a:lnTo>
                  <a:cubicBezTo>
                    <a:pt x="1" y="1193"/>
                    <a:pt x="103" y="1326"/>
                    <a:pt x="233" y="1326"/>
                  </a:cubicBezTo>
                  <a:cubicBezTo>
                    <a:pt x="243" y="1326"/>
                    <a:pt x="254" y="1325"/>
                    <a:pt x="265" y="1323"/>
                  </a:cubicBezTo>
                  <a:cubicBezTo>
                    <a:pt x="433" y="1323"/>
                    <a:pt x="553" y="1203"/>
                    <a:pt x="553" y="1059"/>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p:cNvSpPr/>
            <p:nvPr/>
          </p:nvSpPr>
          <p:spPr>
            <a:xfrm>
              <a:off x="2273525" y="3209100"/>
              <a:ext cx="13825" cy="33700"/>
            </a:xfrm>
            <a:custGeom>
              <a:avLst/>
              <a:gdLst/>
              <a:ahLst/>
              <a:cxnLst/>
              <a:rect l="l" t="t" r="r" b="b"/>
              <a:pathLst>
                <a:path w="553" h="1348" extrusionOk="0">
                  <a:moveTo>
                    <a:pt x="265" y="1"/>
                  </a:moveTo>
                  <a:cubicBezTo>
                    <a:pt x="121" y="25"/>
                    <a:pt x="1" y="145"/>
                    <a:pt x="1" y="289"/>
                  </a:cubicBezTo>
                  <a:lnTo>
                    <a:pt x="1" y="1081"/>
                  </a:lnTo>
                  <a:cubicBezTo>
                    <a:pt x="1" y="1214"/>
                    <a:pt x="103" y="1348"/>
                    <a:pt x="233" y="1348"/>
                  </a:cubicBezTo>
                  <a:cubicBezTo>
                    <a:pt x="243" y="1348"/>
                    <a:pt x="254" y="1347"/>
                    <a:pt x="265" y="1345"/>
                  </a:cubicBezTo>
                  <a:cubicBezTo>
                    <a:pt x="433" y="1345"/>
                    <a:pt x="553" y="1225"/>
                    <a:pt x="553" y="1081"/>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p:cNvSpPr/>
            <p:nvPr/>
          </p:nvSpPr>
          <p:spPr>
            <a:xfrm>
              <a:off x="2278925" y="3124450"/>
              <a:ext cx="13825" cy="36100"/>
            </a:xfrm>
            <a:custGeom>
              <a:avLst/>
              <a:gdLst/>
              <a:ahLst/>
              <a:cxnLst/>
              <a:rect l="l" t="t" r="r" b="b"/>
              <a:pathLst>
                <a:path w="553" h="1444" extrusionOk="0">
                  <a:moveTo>
                    <a:pt x="320" y="1"/>
                  </a:moveTo>
                  <a:cubicBezTo>
                    <a:pt x="310" y="1"/>
                    <a:pt x="299" y="2"/>
                    <a:pt x="289" y="4"/>
                  </a:cubicBezTo>
                  <a:cubicBezTo>
                    <a:pt x="121" y="4"/>
                    <a:pt x="1" y="124"/>
                    <a:pt x="1" y="268"/>
                  </a:cubicBezTo>
                  <a:lnTo>
                    <a:pt x="1" y="1156"/>
                  </a:lnTo>
                  <a:cubicBezTo>
                    <a:pt x="1" y="1300"/>
                    <a:pt x="145" y="1444"/>
                    <a:pt x="289" y="1444"/>
                  </a:cubicBezTo>
                  <a:cubicBezTo>
                    <a:pt x="433" y="1444"/>
                    <a:pt x="553" y="1324"/>
                    <a:pt x="553" y="1156"/>
                  </a:cubicBezTo>
                  <a:lnTo>
                    <a:pt x="553" y="268"/>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p:cNvSpPr/>
            <p:nvPr/>
          </p:nvSpPr>
          <p:spPr>
            <a:xfrm>
              <a:off x="2284325" y="3053100"/>
              <a:ext cx="14425" cy="42025"/>
            </a:xfrm>
            <a:custGeom>
              <a:avLst/>
              <a:gdLst/>
              <a:ahLst/>
              <a:cxnLst/>
              <a:rect l="l" t="t" r="r" b="b"/>
              <a:pathLst>
                <a:path w="577" h="1681" extrusionOk="0">
                  <a:moveTo>
                    <a:pt x="289" y="0"/>
                  </a:moveTo>
                  <a:cubicBezTo>
                    <a:pt x="145" y="0"/>
                    <a:pt x="1" y="120"/>
                    <a:pt x="1" y="288"/>
                  </a:cubicBezTo>
                  <a:lnTo>
                    <a:pt x="1" y="1392"/>
                  </a:lnTo>
                  <a:cubicBezTo>
                    <a:pt x="1" y="1536"/>
                    <a:pt x="145" y="1680"/>
                    <a:pt x="289" y="1680"/>
                  </a:cubicBezTo>
                  <a:cubicBezTo>
                    <a:pt x="433" y="1680"/>
                    <a:pt x="577" y="1560"/>
                    <a:pt x="577" y="1392"/>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p:cNvSpPr/>
            <p:nvPr/>
          </p:nvSpPr>
          <p:spPr>
            <a:xfrm>
              <a:off x="2284925" y="2970800"/>
              <a:ext cx="18625" cy="33850"/>
            </a:xfrm>
            <a:custGeom>
              <a:avLst/>
              <a:gdLst/>
              <a:ahLst/>
              <a:cxnLst/>
              <a:rect l="l" t="t" r="r" b="b"/>
              <a:pathLst>
                <a:path w="745" h="1354" extrusionOk="0">
                  <a:moveTo>
                    <a:pt x="473" y="0"/>
                  </a:moveTo>
                  <a:cubicBezTo>
                    <a:pt x="344" y="0"/>
                    <a:pt x="214" y="71"/>
                    <a:pt x="193" y="197"/>
                  </a:cubicBezTo>
                  <a:cubicBezTo>
                    <a:pt x="145" y="461"/>
                    <a:pt x="73" y="725"/>
                    <a:pt x="25" y="989"/>
                  </a:cubicBezTo>
                  <a:cubicBezTo>
                    <a:pt x="1" y="1061"/>
                    <a:pt x="25" y="1133"/>
                    <a:pt x="49" y="1205"/>
                  </a:cubicBezTo>
                  <a:cubicBezTo>
                    <a:pt x="97" y="1277"/>
                    <a:pt x="145" y="1325"/>
                    <a:pt x="217" y="1349"/>
                  </a:cubicBezTo>
                  <a:cubicBezTo>
                    <a:pt x="235" y="1352"/>
                    <a:pt x="253" y="1354"/>
                    <a:pt x="271" y="1354"/>
                  </a:cubicBezTo>
                  <a:cubicBezTo>
                    <a:pt x="401" y="1354"/>
                    <a:pt x="535" y="1280"/>
                    <a:pt x="577" y="1133"/>
                  </a:cubicBezTo>
                  <a:cubicBezTo>
                    <a:pt x="625" y="869"/>
                    <a:pt x="673" y="605"/>
                    <a:pt x="721" y="341"/>
                  </a:cubicBezTo>
                  <a:cubicBezTo>
                    <a:pt x="745" y="269"/>
                    <a:pt x="745" y="197"/>
                    <a:pt x="697" y="125"/>
                  </a:cubicBezTo>
                  <a:cubicBezTo>
                    <a:pt x="673" y="77"/>
                    <a:pt x="601" y="29"/>
                    <a:pt x="529" y="5"/>
                  </a:cubicBezTo>
                  <a:cubicBezTo>
                    <a:pt x="510" y="2"/>
                    <a:pt x="492"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p:cNvSpPr/>
            <p:nvPr/>
          </p:nvSpPr>
          <p:spPr>
            <a:xfrm>
              <a:off x="2295125" y="2883175"/>
              <a:ext cx="21025" cy="52700"/>
            </a:xfrm>
            <a:custGeom>
              <a:avLst/>
              <a:gdLst/>
              <a:ahLst/>
              <a:cxnLst/>
              <a:rect l="l" t="t" r="r" b="b"/>
              <a:pathLst>
                <a:path w="841" h="2108" extrusionOk="0">
                  <a:moveTo>
                    <a:pt x="569" y="0"/>
                  </a:moveTo>
                  <a:cubicBezTo>
                    <a:pt x="440" y="0"/>
                    <a:pt x="310" y="71"/>
                    <a:pt x="289" y="197"/>
                  </a:cubicBezTo>
                  <a:cubicBezTo>
                    <a:pt x="193" y="725"/>
                    <a:pt x="121" y="1229"/>
                    <a:pt x="25" y="1757"/>
                  </a:cubicBezTo>
                  <a:cubicBezTo>
                    <a:pt x="1" y="1901"/>
                    <a:pt x="49" y="2069"/>
                    <a:pt x="217" y="2093"/>
                  </a:cubicBezTo>
                  <a:cubicBezTo>
                    <a:pt x="246" y="2103"/>
                    <a:pt x="276" y="2107"/>
                    <a:pt x="306" y="2107"/>
                  </a:cubicBezTo>
                  <a:cubicBezTo>
                    <a:pt x="423" y="2107"/>
                    <a:pt x="534" y="2035"/>
                    <a:pt x="553" y="1901"/>
                  </a:cubicBezTo>
                  <a:cubicBezTo>
                    <a:pt x="649" y="1397"/>
                    <a:pt x="745" y="869"/>
                    <a:pt x="817" y="341"/>
                  </a:cubicBezTo>
                  <a:cubicBezTo>
                    <a:pt x="841" y="197"/>
                    <a:pt x="793" y="53"/>
                    <a:pt x="625" y="5"/>
                  </a:cubicBezTo>
                  <a:cubicBezTo>
                    <a:pt x="606" y="2"/>
                    <a:pt x="588" y="0"/>
                    <a:pt x="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p:cNvSpPr/>
            <p:nvPr/>
          </p:nvSpPr>
          <p:spPr>
            <a:xfrm>
              <a:off x="2310125" y="2805025"/>
              <a:ext cx="25225" cy="39075"/>
            </a:xfrm>
            <a:custGeom>
              <a:avLst/>
              <a:gdLst/>
              <a:ahLst/>
              <a:cxnLst/>
              <a:rect l="l" t="t" r="r" b="b"/>
              <a:pathLst>
                <a:path w="1009" h="1563" extrusionOk="0">
                  <a:moveTo>
                    <a:pt x="712" y="0"/>
                  </a:moveTo>
                  <a:cubicBezTo>
                    <a:pt x="691" y="0"/>
                    <a:pt x="670" y="3"/>
                    <a:pt x="649" y="10"/>
                  </a:cubicBezTo>
                  <a:cubicBezTo>
                    <a:pt x="577" y="34"/>
                    <a:pt x="505" y="58"/>
                    <a:pt x="481" y="130"/>
                  </a:cubicBezTo>
                  <a:cubicBezTo>
                    <a:pt x="337" y="466"/>
                    <a:pt x="193" y="802"/>
                    <a:pt x="49" y="1138"/>
                  </a:cubicBezTo>
                  <a:cubicBezTo>
                    <a:pt x="1" y="1210"/>
                    <a:pt x="1" y="1282"/>
                    <a:pt x="1" y="1354"/>
                  </a:cubicBezTo>
                  <a:cubicBezTo>
                    <a:pt x="25" y="1426"/>
                    <a:pt x="73" y="1498"/>
                    <a:pt x="145" y="1522"/>
                  </a:cubicBezTo>
                  <a:cubicBezTo>
                    <a:pt x="173" y="1551"/>
                    <a:pt x="217" y="1562"/>
                    <a:pt x="264" y="1562"/>
                  </a:cubicBezTo>
                  <a:cubicBezTo>
                    <a:pt x="297" y="1562"/>
                    <a:pt x="331" y="1556"/>
                    <a:pt x="361" y="1546"/>
                  </a:cubicBezTo>
                  <a:cubicBezTo>
                    <a:pt x="409" y="1522"/>
                    <a:pt x="505" y="1498"/>
                    <a:pt x="529" y="1426"/>
                  </a:cubicBezTo>
                  <a:cubicBezTo>
                    <a:pt x="673" y="1090"/>
                    <a:pt x="817" y="754"/>
                    <a:pt x="961" y="418"/>
                  </a:cubicBezTo>
                  <a:cubicBezTo>
                    <a:pt x="985" y="346"/>
                    <a:pt x="1009" y="274"/>
                    <a:pt x="985" y="202"/>
                  </a:cubicBezTo>
                  <a:cubicBezTo>
                    <a:pt x="961" y="130"/>
                    <a:pt x="913" y="58"/>
                    <a:pt x="865" y="34"/>
                  </a:cubicBezTo>
                  <a:cubicBezTo>
                    <a:pt x="814" y="17"/>
                    <a:pt x="763" y="0"/>
                    <a:pt x="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p:cNvSpPr/>
            <p:nvPr/>
          </p:nvSpPr>
          <p:spPr>
            <a:xfrm>
              <a:off x="2262725" y="2821225"/>
              <a:ext cx="21625" cy="31275"/>
            </a:xfrm>
            <a:custGeom>
              <a:avLst/>
              <a:gdLst/>
              <a:ahLst/>
              <a:cxnLst/>
              <a:rect l="l" t="t" r="r" b="b"/>
              <a:pathLst>
                <a:path w="865" h="1251" extrusionOk="0">
                  <a:moveTo>
                    <a:pt x="566" y="1"/>
                  </a:moveTo>
                  <a:cubicBezTo>
                    <a:pt x="545" y="1"/>
                    <a:pt x="524" y="4"/>
                    <a:pt x="505" y="10"/>
                  </a:cubicBezTo>
                  <a:cubicBezTo>
                    <a:pt x="457" y="34"/>
                    <a:pt x="385" y="82"/>
                    <a:pt x="337" y="154"/>
                  </a:cubicBezTo>
                  <a:cubicBezTo>
                    <a:pt x="241" y="370"/>
                    <a:pt x="145" y="610"/>
                    <a:pt x="49" y="826"/>
                  </a:cubicBezTo>
                  <a:cubicBezTo>
                    <a:pt x="25" y="874"/>
                    <a:pt x="25" y="898"/>
                    <a:pt x="25" y="946"/>
                  </a:cubicBezTo>
                  <a:cubicBezTo>
                    <a:pt x="1" y="970"/>
                    <a:pt x="1" y="1018"/>
                    <a:pt x="25" y="1042"/>
                  </a:cubicBezTo>
                  <a:cubicBezTo>
                    <a:pt x="49" y="1114"/>
                    <a:pt x="97" y="1186"/>
                    <a:pt x="145" y="1210"/>
                  </a:cubicBezTo>
                  <a:cubicBezTo>
                    <a:pt x="187" y="1239"/>
                    <a:pt x="229" y="1250"/>
                    <a:pt x="271" y="1250"/>
                  </a:cubicBezTo>
                  <a:cubicBezTo>
                    <a:pt x="301" y="1250"/>
                    <a:pt x="331" y="1244"/>
                    <a:pt x="361" y="1234"/>
                  </a:cubicBezTo>
                  <a:cubicBezTo>
                    <a:pt x="433" y="1234"/>
                    <a:pt x="505" y="1186"/>
                    <a:pt x="529" y="1114"/>
                  </a:cubicBezTo>
                  <a:lnTo>
                    <a:pt x="817" y="442"/>
                  </a:lnTo>
                  <a:cubicBezTo>
                    <a:pt x="841" y="394"/>
                    <a:pt x="865" y="370"/>
                    <a:pt x="865" y="322"/>
                  </a:cubicBezTo>
                  <a:cubicBezTo>
                    <a:pt x="865" y="298"/>
                    <a:pt x="865" y="250"/>
                    <a:pt x="865" y="226"/>
                  </a:cubicBezTo>
                  <a:cubicBezTo>
                    <a:pt x="841" y="154"/>
                    <a:pt x="793" y="82"/>
                    <a:pt x="721" y="58"/>
                  </a:cubicBezTo>
                  <a:cubicBezTo>
                    <a:pt x="685" y="23"/>
                    <a:pt x="625"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p:cNvSpPr/>
            <p:nvPr/>
          </p:nvSpPr>
          <p:spPr>
            <a:xfrm>
              <a:off x="2251325" y="2894275"/>
              <a:ext cx="16825" cy="30675"/>
            </a:xfrm>
            <a:custGeom>
              <a:avLst/>
              <a:gdLst/>
              <a:ahLst/>
              <a:cxnLst/>
              <a:rect l="l" t="t" r="r" b="b"/>
              <a:pathLst>
                <a:path w="673" h="1227" extrusionOk="0">
                  <a:moveTo>
                    <a:pt x="384" y="1"/>
                  </a:moveTo>
                  <a:cubicBezTo>
                    <a:pt x="337" y="1"/>
                    <a:pt x="293" y="13"/>
                    <a:pt x="264" y="41"/>
                  </a:cubicBezTo>
                  <a:cubicBezTo>
                    <a:pt x="192" y="65"/>
                    <a:pt x="144" y="137"/>
                    <a:pt x="120" y="209"/>
                  </a:cubicBezTo>
                  <a:cubicBezTo>
                    <a:pt x="96" y="425"/>
                    <a:pt x="48" y="641"/>
                    <a:pt x="0" y="881"/>
                  </a:cubicBezTo>
                  <a:cubicBezTo>
                    <a:pt x="0" y="953"/>
                    <a:pt x="0" y="1025"/>
                    <a:pt x="48" y="1097"/>
                  </a:cubicBezTo>
                  <a:cubicBezTo>
                    <a:pt x="72" y="1145"/>
                    <a:pt x="144" y="1193"/>
                    <a:pt x="216" y="1217"/>
                  </a:cubicBezTo>
                  <a:cubicBezTo>
                    <a:pt x="238" y="1224"/>
                    <a:pt x="259" y="1227"/>
                    <a:pt x="280" y="1227"/>
                  </a:cubicBezTo>
                  <a:cubicBezTo>
                    <a:pt x="331" y="1227"/>
                    <a:pt x="382" y="1210"/>
                    <a:pt x="433" y="1193"/>
                  </a:cubicBezTo>
                  <a:cubicBezTo>
                    <a:pt x="481" y="1145"/>
                    <a:pt x="529" y="1097"/>
                    <a:pt x="553" y="1025"/>
                  </a:cubicBezTo>
                  <a:cubicBezTo>
                    <a:pt x="601" y="785"/>
                    <a:pt x="625" y="569"/>
                    <a:pt x="673" y="353"/>
                  </a:cubicBezTo>
                  <a:cubicBezTo>
                    <a:pt x="673" y="281"/>
                    <a:pt x="673" y="209"/>
                    <a:pt x="649" y="137"/>
                  </a:cubicBezTo>
                  <a:cubicBezTo>
                    <a:pt x="601" y="89"/>
                    <a:pt x="529" y="17"/>
                    <a:pt x="481" y="17"/>
                  </a:cubicBezTo>
                  <a:cubicBezTo>
                    <a:pt x="451" y="7"/>
                    <a:pt x="417" y="1"/>
                    <a:pt x="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p:cNvSpPr/>
            <p:nvPr/>
          </p:nvSpPr>
          <p:spPr>
            <a:xfrm>
              <a:off x="2236325" y="2966575"/>
              <a:ext cx="20425" cy="44650"/>
            </a:xfrm>
            <a:custGeom>
              <a:avLst/>
              <a:gdLst/>
              <a:ahLst/>
              <a:cxnLst/>
              <a:rect l="l" t="t" r="r" b="b"/>
              <a:pathLst>
                <a:path w="817" h="1786" extrusionOk="0">
                  <a:moveTo>
                    <a:pt x="545" y="0"/>
                  </a:moveTo>
                  <a:cubicBezTo>
                    <a:pt x="416" y="0"/>
                    <a:pt x="285" y="71"/>
                    <a:pt x="264" y="197"/>
                  </a:cubicBezTo>
                  <a:cubicBezTo>
                    <a:pt x="192" y="605"/>
                    <a:pt x="96" y="1013"/>
                    <a:pt x="24" y="1421"/>
                  </a:cubicBezTo>
                  <a:cubicBezTo>
                    <a:pt x="0" y="1565"/>
                    <a:pt x="72" y="1733"/>
                    <a:pt x="216" y="1781"/>
                  </a:cubicBezTo>
                  <a:cubicBezTo>
                    <a:pt x="235" y="1784"/>
                    <a:pt x="253" y="1786"/>
                    <a:pt x="272" y="1786"/>
                  </a:cubicBezTo>
                  <a:cubicBezTo>
                    <a:pt x="401" y="1786"/>
                    <a:pt x="535" y="1715"/>
                    <a:pt x="576" y="1589"/>
                  </a:cubicBezTo>
                  <a:lnTo>
                    <a:pt x="792" y="365"/>
                  </a:lnTo>
                  <a:cubicBezTo>
                    <a:pt x="816" y="221"/>
                    <a:pt x="768" y="53"/>
                    <a:pt x="600" y="5"/>
                  </a:cubicBezTo>
                  <a:cubicBezTo>
                    <a:pt x="582" y="2"/>
                    <a:pt x="563"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p:cNvSpPr/>
            <p:nvPr/>
          </p:nvSpPr>
          <p:spPr>
            <a:xfrm>
              <a:off x="2231525" y="3027900"/>
              <a:ext cx="13825" cy="36625"/>
            </a:xfrm>
            <a:custGeom>
              <a:avLst/>
              <a:gdLst/>
              <a:ahLst/>
              <a:cxnLst/>
              <a:rect l="l" t="t" r="r" b="b"/>
              <a:pathLst>
                <a:path w="553" h="1465" extrusionOk="0">
                  <a:moveTo>
                    <a:pt x="288" y="0"/>
                  </a:moveTo>
                  <a:cubicBezTo>
                    <a:pt x="120" y="0"/>
                    <a:pt x="0" y="120"/>
                    <a:pt x="0" y="288"/>
                  </a:cubicBezTo>
                  <a:lnTo>
                    <a:pt x="0" y="1176"/>
                  </a:lnTo>
                  <a:cubicBezTo>
                    <a:pt x="0" y="1320"/>
                    <a:pt x="120" y="1464"/>
                    <a:pt x="288" y="1464"/>
                  </a:cubicBezTo>
                  <a:cubicBezTo>
                    <a:pt x="432" y="1440"/>
                    <a:pt x="552" y="1344"/>
                    <a:pt x="552" y="1176"/>
                  </a:cubicBezTo>
                  <a:lnTo>
                    <a:pt x="552" y="288"/>
                  </a:lnTo>
                  <a:cubicBezTo>
                    <a:pt x="552"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p:cNvSpPr/>
            <p:nvPr/>
          </p:nvSpPr>
          <p:spPr>
            <a:xfrm>
              <a:off x="2222525" y="3087925"/>
              <a:ext cx="18025" cy="42025"/>
            </a:xfrm>
            <a:custGeom>
              <a:avLst/>
              <a:gdLst/>
              <a:ahLst/>
              <a:cxnLst/>
              <a:rect l="l" t="t" r="r" b="b"/>
              <a:pathLst>
                <a:path w="721" h="1681" extrusionOk="0">
                  <a:moveTo>
                    <a:pt x="432" y="0"/>
                  </a:moveTo>
                  <a:cubicBezTo>
                    <a:pt x="360" y="0"/>
                    <a:pt x="288" y="24"/>
                    <a:pt x="240" y="96"/>
                  </a:cubicBezTo>
                  <a:cubicBezTo>
                    <a:pt x="168" y="144"/>
                    <a:pt x="168" y="216"/>
                    <a:pt x="144" y="288"/>
                  </a:cubicBezTo>
                  <a:cubicBezTo>
                    <a:pt x="96" y="649"/>
                    <a:pt x="48" y="1033"/>
                    <a:pt x="24" y="1393"/>
                  </a:cubicBezTo>
                  <a:cubicBezTo>
                    <a:pt x="0" y="1465"/>
                    <a:pt x="48" y="1561"/>
                    <a:pt x="96" y="1585"/>
                  </a:cubicBezTo>
                  <a:cubicBezTo>
                    <a:pt x="144" y="1633"/>
                    <a:pt x="216" y="1681"/>
                    <a:pt x="288" y="1681"/>
                  </a:cubicBezTo>
                  <a:cubicBezTo>
                    <a:pt x="360" y="1681"/>
                    <a:pt x="432" y="1657"/>
                    <a:pt x="480" y="1585"/>
                  </a:cubicBezTo>
                  <a:cubicBezTo>
                    <a:pt x="552" y="1537"/>
                    <a:pt x="576" y="1465"/>
                    <a:pt x="576" y="1393"/>
                  </a:cubicBezTo>
                  <a:cubicBezTo>
                    <a:pt x="624" y="1033"/>
                    <a:pt x="672" y="649"/>
                    <a:pt x="720" y="288"/>
                  </a:cubicBezTo>
                  <a:cubicBezTo>
                    <a:pt x="720" y="216"/>
                    <a:pt x="672" y="120"/>
                    <a:pt x="624" y="96"/>
                  </a:cubicBezTo>
                  <a:cubicBezTo>
                    <a:pt x="576" y="48"/>
                    <a:pt x="504"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p:cNvSpPr/>
            <p:nvPr/>
          </p:nvSpPr>
          <p:spPr>
            <a:xfrm>
              <a:off x="2214725" y="3180175"/>
              <a:ext cx="17425" cy="39175"/>
            </a:xfrm>
            <a:custGeom>
              <a:avLst/>
              <a:gdLst/>
              <a:ahLst/>
              <a:cxnLst/>
              <a:rect l="l" t="t" r="r" b="b"/>
              <a:pathLst>
                <a:path w="697" h="1567" extrusionOk="0">
                  <a:moveTo>
                    <a:pt x="448" y="0"/>
                  </a:moveTo>
                  <a:cubicBezTo>
                    <a:pt x="435" y="0"/>
                    <a:pt x="422" y="2"/>
                    <a:pt x="408" y="7"/>
                  </a:cubicBezTo>
                  <a:cubicBezTo>
                    <a:pt x="336" y="7"/>
                    <a:pt x="264" y="31"/>
                    <a:pt x="216" y="79"/>
                  </a:cubicBezTo>
                  <a:cubicBezTo>
                    <a:pt x="168" y="127"/>
                    <a:pt x="144" y="199"/>
                    <a:pt x="144" y="271"/>
                  </a:cubicBezTo>
                  <a:cubicBezTo>
                    <a:pt x="96" y="607"/>
                    <a:pt x="48" y="943"/>
                    <a:pt x="24" y="1279"/>
                  </a:cubicBezTo>
                  <a:cubicBezTo>
                    <a:pt x="0" y="1351"/>
                    <a:pt x="48" y="1423"/>
                    <a:pt x="96" y="1471"/>
                  </a:cubicBezTo>
                  <a:cubicBezTo>
                    <a:pt x="144" y="1519"/>
                    <a:pt x="216" y="1567"/>
                    <a:pt x="288" y="1567"/>
                  </a:cubicBezTo>
                  <a:cubicBezTo>
                    <a:pt x="360" y="1567"/>
                    <a:pt x="432" y="1543"/>
                    <a:pt x="480" y="1471"/>
                  </a:cubicBezTo>
                  <a:cubicBezTo>
                    <a:pt x="552" y="1423"/>
                    <a:pt x="552" y="1351"/>
                    <a:pt x="576" y="1279"/>
                  </a:cubicBezTo>
                  <a:cubicBezTo>
                    <a:pt x="624" y="943"/>
                    <a:pt x="648" y="607"/>
                    <a:pt x="696" y="271"/>
                  </a:cubicBezTo>
                  <a:cubicBezTo>
                    <a:pt x="696" y="223"/>
                    <a:pt x="648" y="127"/>
                    <a:pt x="600" y="79"/>
                  </a:cubicBezTo>
                  <a:cubicBezTo>
                    <a:pt x="561" y="40"/>
                    <a:pt x="506"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p:cNvSpPr/>
            <p:nvPr/>
          </p:nvSpPr>
          <p:spPr>
            <a:xfrm>
              <a:off x="2210525" y="3265200"/>
              <a:ext cx="19225" cy="47250"/>
            </a:xfrm>
            <a:custGeom>
              <a:avLst/>
              <a:gdLst/>
              <a:ahLst/>
              <a:cxnLst/>
              <a:rect l="l" t="t" r="r" b="b"/>
              <a:pathLst>
                <a:path w="769" h="1890" extrusionOk="0">
                  <a:moveTo>
                    <a:pt x="351" y="1"/>
                  </a:moveTo>
                  <a:cubicBezTo>
                    <a:pt x="323" y="1"/>
                    <a:pt x="294" y="5"/>
                    <a:pt x="264" y="13"/>
                  </a:cubicBezTo>
                  <a:cubicBezTo>
                    <a:pt x="144" y="61"/>
                    <a:pt x="24" y="205"/>
                    <a:pt x="72" y="349"/>
                  </a:cubicBezTo>
                  <a:cubicBezTo>
                    <a:pt x="120" y="445"/>
                    <a:pt x="144" y="565"/>
                    <a:pt x="144" y="685"/>
                  </a:cubicBezTo>
                  <a:cubicBezTo>
                    <a:pt x="144" y="661"/>
                    <a:pt x="144" y="653"/>
                    <a:pt x="145" y="653"/>
                  </a:cubicBezTo>
                  <a:cubicBezTo>
                    <a:pt x="147" y="653"/>
                    <a:pt x="152" y="685"/>
                    <a:pt x="168" y="685"/>
                  </a:cubicBezTo>
                  <a:cubicBezTo>
                    <a:pt x="168" y="733"/>
                    <a:pt x="168" y="757"/>
                    <a:pt x="168" y="781"/>
                  </a:cubicBezTo>
                  <a:cubicBezTo>
                    <a:pt x="168" y="829"/>
                    <a:pt x="168" y="901"/>
                    <a:pt x="168" y="949"/>
                  </a:cubicBezTo>
                  <a:cubicBezTo>
                    <a:pt x="168" y="997"/>
                    <a:pt x="168" y="1045"/>
                    <a:pt x="168" y="1093"/>
                  </a:cubicBezTo>
                  <a:cubicBezTo>
                    <a:pt x="168" y="1117"/>
                    <a:pt x="168" y="1117"/>
                    <a:pt x="144" y="1141"/>
                  </a:cubicBezTo>
                  <a:cubicBezTo>
                    <a:pt x="144" y="1165"/>
                    <a:pt x="144" y="1189"/>
                    <a:pt x="144" y="1213"/>
                  </a:cubicBezTo>
                  <a:cubicBezTo>
                    <a:pt x="120" y="1333"/>
                    <a:pt x="96" y="1429"/>
                    <a:pt x="48" y="1525"/>
                  </a:cubicBezTo>
                  <a:cubicBezTo>
                    <a:pt x="0" y="1669"/>
                    <a:pt x="120" y="1837"/>
                    <a:pt x="240" y="1885"/>
                  </a:cubicBezTo>
                  <a:cubicBezTo>
                    <a:pt x="262" y="1888"/>
                    <a:pt x="282" y="1890"/>
                    <a:pt x="302" y="1890"/>
                  </a:cubicBezTo>
                  <a:cubicBezTo>
                    <a:pt x="438" y="1890"/>
                    <a:pt x="537" y="1819"/>
                    <a:pt x="600" y="1693"/>
                  </a:cubicBezTo>
                  <a:cubicBezTo>
                    <a:pt x="768" y="1213"/>
                    <a:pt x="768" y="685"/>
                    <a:pt x="624" y="205"/>
                  </a:cubicBezTo>
                  <a:cubicBezTo>
                    <a:pt x="585" y="87"/>
                    <a:pt x="480"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p:cNvSpPr/>
            <p:nvPr/>
          </p:nvSpPr>
          <p:spPr>
            <a:xfrm>
              <a:off x="2212325" y="3365650"/>
              <a:ext cx="13825" cy="42100"/>
            </a:xfrm>
            <a:custGeom>
              <a:avLst/>
              <a:gdLst/>
              <a:ahLst/>
              <a:cxnLst/>
              <a:rect l="l" t="t" r="r" b="b"/>
              <a:pathLst>
                <a:path w="553" h="1684" extrusionOk="0">
                  <a:moveTo>
                    <a:pt x="301" y="1"/>
                  </a:moveTo>
                  <a:cubicBezTo>
                    <a:pt x="289" y="1"/>
                    <a:pt x="277" y="2"/>
                    <a:pt x="264" y="4"/>
                  </a:cubicBezTo>
                  <a:cubicBezTo>
                    <a:pt x="120" y="4"/>
                    <a:pt x="0" y="124"/>
                    <a:pt x="0" y="268"/>
                  </a:cubicBezTo>
                  <a:lnTo>
                    <a:pt x="0" y="1396"/>
                  </a:lnTo>
                  <a:cubicBezTo>
                    <a:pt x="0" y="1540"/>
                    <a:pt x="120" y="1684"/>
                    <a:pt x="264" y="1684"/>
                  </a:cubicBezTo>
                  <a:cubicBezTo>
                    <a:pt x="432" y="1660"/>
                    <a:pt x="552" y="1540"/>
                    <a:pt x="552" y="1396"/>
                  </a:cubicBezTo>
                  <a:lnTo>
                    <a:pt x="552" y="268"/>
                  </a:lnTo>
                  <a:cubicBezTo>
                    <a:pt x="552" y="134"/>
                    <a:pt x="449"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p:cNvSpPr/>
            <p:nvPr/>
          </p:nvSpPr>
          <p:spPr>
            <a:xfrm>
              <a:off x="2209325" y="3454525"/>
              <a:ext cx="13825" cy="28225"/>
            </a:xfrm>
            <a:custGeom>
              <a:avLst/>
              <a:gdLst/>
              <a:ahLst/>
              <a:cxnLst/>
              <a:rect l="l" t="t" r="r" b="b"/>
              <a:pathLst>
                <a:path w="553" h="1129" extrusionOk="0">
                  <a:moveTo>
                    <a:pt x="288" y="1"/>
                  </a:moveTo>
                  <a:cubicBezTo>
                    <a:pt x="216" y="25"/>
                    <a:pt x="120" y="49"/>
                    <a:pt x="72" y="97"/>
                  </a:cubicBezTo>
                  <a:cubicBezTo>
                    <a:pt x="24" y="145"/>
                    <a:pt x="0" y="217"/>
                    <a:pt x="0" y="289"/>
                  </a:cubicBezTo>
                  <a:lnTo>
                    <a:pt x="0" y="841"/>
                  </a:lnTo>
                  <a:cubicBezTo>
                    <a:pt x="0" y="913"/>
                    <a:pt x="24" y="1009"/>
                    <a:pt x="72" y="1057"/>
                  </a:cubicBezTo>
                  <a:cubicBezTo>
                    <a:pt x="120" y="1105"/>
                    <a:pt x="216" y="1129"/>
                    <a:pt x="288" y="1129"/>
                  </a:cubicBezTo>
                  <a:cubicBezTo>
                    <a:pt x="360" y="1129"/>
                    <a:pt x="432" y="1105"/>
                    <a:pt x="480" y="1057"/>
                  </a:cubicBezTo>
                  <a:cubicBezTo>
                    <a:pt x="528" y="985"/>
                    <a:pt x="552" y="937"/>
                    <a:pt x="552" y="841"/>
                  </a:cubicBezTo>
                  <a:lnTo>
                    <a:pt x="552" y="289"/>
                  </a:lnTo>
                  <a:cubicBezTo>
                    <a:pt x="552" y="217"/>
                    <a:pt x="528" y="145"/>
                    <a:pt x="480" y="97"/>
                  </a:cubicBezTo>
                  <a:cubicBezTo>
                    <a:pt x="432" y="49"/>
                    <a:pt x="33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p:cNvSpPr/>
            <p:nvPr/>
          </p:nvSpPr>
          <p:spPr>
            <a:xfrm>
              <a:off x="2208725" y="3510625"/>
              <a:ext cx="18625" cy="38850"/>
            </a:xfrm>
            <a:custGeom>
              <a:avLst/>
              <a:gdLst/>
              <a:ahLst/>
              <a:cxnLst/>
              <a:rect l="l" t="t" r="r" b="b"/>
              <a:pathLst>
                <a:path w="745" h="1554" extrusionOk="0">
                  <a:moveTo>
                    <a:pt x="327" y="1"/>
                  </a:moveTo>
                  <a:cubicBezTo>
                    <a:pt x="299" y="1"/>
                    <a:pt x="270" y="5"/>
                    <a:pt x="240" y="13"/>
                  </a:cubicBezTo>
                  <a:cubicBezTo>
                    <a:pt x="120" y="37"/>
                    <a:pt x="0" y="205"/>
                    <a:pt x="48" y="349"/>
                  </a:cubicBezTo>
                  <a:cubicBezTo>
                    <a:pt x="72" y="421"/>
                    <a:pt x="96" y="493"/>
                    <a:pt x="120" y="589"/>
                  </a:cubicBezTo>
                  <a:cubicBezTo>
                    <a:pt x="120" y="613"/>
                    <a:pt x="144" y="661"/>
                    <a:pt x="144" y="709"/>
                  </a:cubicBezTo>
                  <a:cubicBezTo>
                    <a:pt x="144" y="733"/>
                    <a:pt x="144" y="757"/>
                    <a:pt x="144" y="781"/>
                  </a:cubicBezTo>
                  <a:cubicBezTo>
                    <a:pt x="168" y="853"/>
                    <a:pt x="168" y="925"/>
                    <a:pt x="144" y="1021"/>
                  </a:cubicBezTo>
                  <a:cubicBezTo>
                    <a:pt x="144" y="1045"/>
                    <a:pt x="144" y="1093"/>
                    <a:pt x="144" y="1141"/>
                  </a:cubicBezTo>
                  <a:cubicBezTo>
                    <a:pt x="144" y="1141"/>
                    <a:pt x="144" y="1189"/>
                    <a:pt x="144" y="1213"/>
                  </a:cubicBezTo>
                  <a:cubicBezTo>
                    <a:pt x="120" y="1285"/>
                    <a:pt x="120" y="1357"/>
                    <a:pt x="168" y="1429"/>
                  </a:cubicBezTo>
                  <a:cubicBezTo>
                    <a:pt x="192" y="1477"/>
                    <a:pt x="264" y="1549"/>
                    <a:pt x="336" y="1549"/>
                  </a:cubicBezTo>
                  <a:cubicBezTo>
                    <a:pt x="352" y="1552"/>
                    <a:pt x="368" y="1554"/>
                    <a:pt x="385" y="1554"/>
                  </a:cubicBezTo>
                  <a:cubicBezTo>
                    <a:pt x="502" y="1554"/>
                    <a:pt x="651" y="1483"/>
                    <a:pt x="672" y="1357"/>
                  </a:cubicBezTo>
                  <a:cubicBezTo>
                    <a:pt x="744" y="973"/>
                    <a:pt x="720" y="565"/>
                    <a:pt x="600" y="205"/>
                  </a:cubicBezTo>
                  <a:cubicBezTo>
                    <a:pt x="561" y="87"/>
                    <a:pt x="456"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p:cNvSpPr/>
            <p:nvPr/>
          </p:nvSpPr>
          <p:spPr>
            <a:xfrm>
              <a:off x="2214725" y="3572150"/>
              <a:ext cx="14425" cy="25225"/>
            </a:xfrm>
            <a:custGeom>
              <a:avLst/>
              <a:gdLst/>
              <a:ahLst/>
              <a:cxnLst/>
              <a:rect l="l" t="t" r="r" b="b"/>
              <a:pathLst>
                <a:path w="577" h="1009" extrusionOk="0">
                  <a:moveTo>
                    <a:pt x="288" y="0"/>
                  </a:moveTo>
                  <a:cubicBezTo>
                    <a:pt x="216" y="0"/>
                    <a:pt x="144" y="24"/>
                    <a:pt x="96" y="72"/>
                  </a:cubicBezTo>
                  <a:cubicBezTo>
                    <a:pt x="48" y="120"/>
                    <a:pt x="0" y="192"/>
                    <a:pt x="0" y="264"/>
                  </a:cubicBezTo>
                  <a:lnTo>
                    <a:pt x="0" y="720"/>
                  </a:lnTo>
                  <a:cubicBezTo>
                    <a:pt x="0" y="792"/>
                    <a:pt x="48" y="864"/>
                    <a:pt x="96" y="912"/>
                  </a:cubicBezTo>
                  <a:cubicBezTo>
                    <a:pt x="144" y="960"/>
                    <a:pt x="216" y="1008"/>
                    <a:pt x="288" y="1008"/>
                  </a:cubicBezTo>
                  <a:cubicBezTo>
                    <a:pt x="360" y="1008"/>
                    <a:pt x="432" y="984"/>
                    <a:pt x="480" y="912"/>
                  </a:cubicBezTo>
                  <a:cubicBezTo>
                    <a:pt x="528" y="864"/>
                    <a:pt x="576" y="792"/>
                    <a:pt x="576" y="720"/>
                  </a:cubicBezTo>
                  <a:lnTo>
                    <a:pt x="576" y="264"/>
                  </a:lnTo>
                  <a:cubicBezTo>
                    <a:pt x="576" y="192"/>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p:cNvSpPr/>
            <p:nvPr/>
          </p:nvSpPr>
          <p:spPr>
            <a:xfrm>
              <a:off x="2163725" y="3519025"/>
              <a:ext cx="24625" cy="61250"/>
            </a:xfrm>
            <a:custGeom>
              <a:avLst/>
              <a:gdLst/>
              <a:ahLst/>
              <a:cxnLst/>
              <a:rect l="l" t="t" r="r" b="b"/>
              <a:pathLst>
                <a:path w="985" h="2450" extrusionOk="0">
                  <a:moveTo>
                    <a:pt x="296" y="1"/>
                  </a:moveTo>
                  <a:cubicBezTo>
                    <a:pt x="269" y="1"/>
                    <a:pt x="242" y="5"/>
                    <a:pt x="216" y="13"/>
                  </a:cubicBezTo>
                  <a:cubicBezTo>
                    <a:pt x="72" y="61"/>
                    <a:pt x="0" y="205"/>
                    <a:pt x="24" y="349"/>
                  </a:cubicBezTo>
                  <a:cubicBezTo>
                    <a:pt x="168" y="997"/>
                    <a:pt x="288" y="1621"/>
                    <a:pt x="408" y="2245"/>
                  </a:cubicBezTo>
                  <a:cubicBezTo>
                    <a:pt x="428" y="2364"/>
                    <a:pt x="561" y="2450"/>
                    <a:pt x="688" y="2450"/>
                  </a:cubicBezTo>
                  <a:cubicBezTo>
                    <a:pt x="716" y="2450"/>
                    <a:pt x="743" y="2446"/>
                    <a:pt x="768" y="2437"/>
                  </a:cubicBezTo>
                  <a:cubicBezTo>
                    <a:pt x="912" y="2389"/>
                    <a:pt x="984" y="2245"/>
                    <a:pt x="960" y="2101"/>
                  </a:cubicBezTo>
                  <a:cubicBezTo>
                    <a:pt x="816" y="1477"/>
                    <a:pt x="696" y="829"/>
                    <a:pt x="576" y="205"/>
                  </a:cubicBezTo>
                  <a:cubicBezTo>
                    <a:pt x="556" y="87"/>
                    <a:pt x="423"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p:cNvSpPr/>
            <p:nvPr/>
          </p:nvSpPr>
          <p:spPr>
            <a:xfrm>
              <a:off x="2155925" y="3440475"/>
              <a:ext cx="18625" cy="36600"/>
            </a:xfrm>
            <a:custGeom>
              <a:avLst/>
              <a:gdLst/>
              <a:ahLst/>
              <a:cxnLst/>
              <a:rect l="l" t="t" r="r" b="b"/>
              <a:pathLst>
                <a:path w="745" h="1464" extrusionOk="0">
                  <a:moveTo>
                    <a:pt x="308" y="1"/>
                  </a:moveTo>
                  <a:cubicBezTo>
                    <a:pt x="284" y="1"/>
                    <a:pt x="261" y="4"/>
                    <a:pt x="240" y="11"/>
                  </a:cubicBezTo>
                  <a:cubicBezTo>
                    <a:pt x="120" y="59"/>
                    <a:pt x="0" y="203"/>
                    <a:pt x="48" y="371"/>
                  </a:cubicBezTo>
                  <a:cubicBezTo>
                    <a:pt x="96" y="467"/>
                    <a:pt x="120" y="563"/>
                    <a:pt x="144" y="683"/>
                  </a:cubicBezTo>
                  <a:cubicBezTo>
                    <a:pt x="144" y="803"/>
                    <a:pt x="144" y="923"/>
                    <a:pt x="144" y="1043"/>
                  </a:cubicBezTo>
                  <a:cubicBezTo>
                    <a:pt x="144" y="1067"/>
                    <a:pt x="120" y="1091"/>
                    <a:pt x="120" y="1115"/>
                  </a:cubicBezTo>
                  <a:cubicBezTo>
                    <a:pt x="96" y="1259"/>
                    <a:pt x="168" y="1427"/>
                    <a:pt x="312" y="1451"/>
                  </a:cubicBezTo>
                  <a:cubicBezTo>
                    <a:pt x="338" y="1459"/>
                    <a:pt x="364" y="1463"/>
                    <a:pt x="390" y="1463"/>
                  </a:cubicBezTo>
                  <a:cubicBezTo>
                    <a:pt x="512" y="1463"/>
                    <a:pt x="633" y="1377"/>
                    <a:pt x="672" y="1259"/>
                  </a:cubicBezTo>
                  <a:cubicBezTo>
                    <a:pt x="744" y="923"/>
                    <a:pt x="720" y="539"/>
                    <a:pt x="600" y="203"/>
                  </a:cubicBezTo>
                  <a:cubicBezTo>
                    <a:pt x="576" y="131"/>
                    <a:pt x="528" y="83"/>
                    <a:pt x="456" y="35"/>
                  </a:cubicBezTo>
                  <a:cubicBezTo>
                    <a:pt x="422" y="18"/>
                    <a:pt x="364"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p:cNvSpPr/>
            <p:nvPr/>
          </p:nvSpPr>
          <p:spPr>
            <a:xfrm>
              <a:off x="2152925" y="3370875"/>
              <a:ext cx="19225" cy="31000"/>
            </a:xfrm>
            <a:custGeom>
              <a:avLst/>
              <a:gdLst/>
              <a:ahLst/>
              <a:cxnLst/>
              <a:rect l="l" t="t" r="r" b="b"/>
              <a:pathLst>
                <a:path w="769" h="1240" extrusionOk="0">
                  <a:moveTo>
                    <a:pt x="340" y="1"/>
                  </a:moveTo>
                  <a:cubicBezTo>
                    <a:pt x="284" y="1"/>
                    <a:pt x="226" y="18"/>
                    <a:pt x="192" y="35"/>
                  </a:cubicBezTo>
                  <a:cubicBezTo>
                    <a:pt x="48" y="131"/>
                    <a:pt x="0" y="275"/>
                    <a:pt x="72" y="419"/>
                  </a:cubicBezTo>
                  <a:cubicBezTo>
                    <a:pt x="96" y="443"/>
                    <a:pt x="96" y="467"/>
                    <a:pt x="120" y="491"/>
                  </a:cubicBezTo>
                  <a:cubicBezTo>
                    <a:pt x="120" y="539"/>
                    <a:pt x="144" y="587"/>
                    <a:pt x="144" y="635"/>
                  </a:cubicBezTo>
                  <a:cubicBezTo>
                    <a:pt x="168" y="683"/>
                    <a:pt x="168" y="731"/>
                    <a:pt x="144" y="779"/>
                  </a:cubicBezTo>
                  <a:cubicBezTo>
                    <a:pt x="144" y="827"/>
                    <a:pt x="144" y="851"/>
                    <a:pt x="144" y="875"/>
                  </a:cubicBezTo>
                  <a:cubicBezTo>
                    <a:pt x="96" y="1019"/>
                    <a:pt x="192" y="1187"/>
                    <a:pt x="336" y="1235"/>
                  </a:cubicBezTo>
                  <a:cubicBezTo>
                    <a:pt x="354" y="1238"/>
                    <a:pt x="373" y="1239"/>
                    <a:pt x="391" y="1239"/>
                  </a:cubicBezTo>
                  <a:cubicBezTo>
                    <a:pt x="515" y="1239"/>
                    <a:pt x="630" y="1168"/>
                    <a:pt x="672" y="1043"/>
                  </a:cubicBezTo>
                  <a:cubicBezTo>
                    <a:pt x="768" y="731"/>
                    <a:pt x="720" y="395"/>
                    <a:pt x="552" y="131"/>
                  </a:cubicBezTo>
                  <a:cubicBezTo>
                    <a:pt x="528" y="83"/>
                    <a:pt x="456" y="35"/>
                    <a:pt x="408" y="11"/>
                  </a:cubicBezTo>
                  <a:cubicBezTo>
                    <a:pt x="387" y="4"/>
                    <a:pt x="364"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p:cNvSpPr/>
            <p:nvPr/>
          </p:nvSpPr>
          <p:spPr>
            <a:xfrm>
              <a:off x="2155925" y="3284725"/>
              <a:ext cx="18025" cy="42025"/>
            </a:xfrm>
            <a:custGeom>
              <a:avLst/>
              <a:gdLst/>
              <a:ahLst/>
              <a:cxnLst/>
              <a:rect l="l" t="t" r="r" b="b"/>
              <a:pathLst>
                <a:path w="721" h="1681" extrusionOk="0">
                  <a:moveTo>
                    <a:pt x="312" y="0"/>
                  </a:moveTo>
                  <a:cubicBezTo>
                    <a:pt x="168" y="0"/>
                    <a:pt x="0" y="120"/>
                    <a:pt x="24" y="288"/>
                  </a:cubicBezTo>
                  <a:cubicBezTo>
                    <a:pt x="72" y="648"/>
                    <a:pt x="96" y="1008"/>
                    <a:pt x="144" y="1392"/>
                  </a:cubicBezTo>
                  <a:cubicBezTo>
                    <a:pt x="144" y="1464"/>
                    <a:pt x="168" y="1536"/>
                    <a:pt x="216" y="1584"/>
                  </a:cubicBezTo>
                  <a:cubicBezTo>
                    <a:pt x="264" y="1632"/>
                    <a:pt x="360" y="1680"/>
                    <a:pt x="432" y="1680"/>
                  </a:cubicBezTo>
                  <a:cubicBezTo>
                    <a:pt x="552" y="1656"/>
                    <a:pt x="720" y="1536"/>
                    <a:pt x="696" y="1392"/>
                  </a:cubicBezTo>
                  <a:cubicBezTo>
                    <a:pt x="672" y="1008"/>
                    <a:pt x="624" y="648"/>
                    <a:pt x="576" y="288"/>
                  </a:cubicBezTo>
                  <a:cubicBezTo>
                    <a:pt x="576" y="192"/>
                    <a:pt x="552" y="144"/>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p:cNvSpPr/>
            <p:nvPr/>
          </p:nvSpPr>
          <p:spPr>
            <a:xfrm>
              <a:off x="2161925" y="3192300"/>
              <a:ext cx="13825" cy="39625"/>
            </a:xfrm>
            <a:custGeom>
              <a:avLst/>
              <a:gdLst/>
              <a:ahLst/>
              <a:cxnLst/>
              <a:rect l="l" t="t" r="r" b="b"/>
              <a:pathLst>
                <a:path w="553" h="1585" extrusionOk="0">
                  <a:moveTo>
                    <a:pt x="288" y="1"/>
                  </a:moveTo>
                  <a:cubicBezTo>
                    <a:pt x="120" y="25"/>
                    <a:pt x="0" y="145"/>
                    <a:pt x="0" y="289"/>
                  </a:cubicBezTo>
                  <a:lnTo>
                    <a:pt x="0" y="1297"/>
                  </a:lnTo>
                  <a:cubicBezTo>
                    <a:pt x="0" y="1441"/>
                    <a:pt x="120" y="1585"/>
                    <a:pt x="288" y="1585"/>
                  </a:cubicBezTo>
                  <a:cubicBezTo>
                    <a:pt x="432" y="1561"/>
                    <a:pt x="552" y="1465"/>
                    <a:pt x="552" y="1297"/>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p:cNvSpPr/>
            <p:nvPr/>
          </p:nvSpPr>
          <p:spPr>
            <a:xfrm>
              <a:off x="2167325" y="3097500"/>
              <a:ext cx="14425" cy="36625"/>
            </a:xfrm>
            <a:custGeom>
              <a:avLst/>
              <a:gdLst/>
              <a:ahLst/>
              <a:cxnLst/>
              <a:rect l="l" t="t" r="r" b="b"/>
              <a:pathLst>
                <a:path w="577" h="1465" extrusionOk="0">
                  <a:moveTo>
                    <a:pt x="288" y="0"/>
                  </a:moveTo>
                  <a:cubicBezTo>
                    <a:pt x="144" y="24"/>
                    <a:pt x="0" y="144"/>
                    <a:pt x="0" y="288"/>
                  </a:cubicBezTo>
                  <a:cubicBezTo>
                    <a:pt x="0" y="577"/>
                    <a:pt x="0" y="889"/>
                    <a:pt x="0" y="1177"/>
                  </a:cubicBezTo>
                  <a:cubicBezTo>
                    <a:pt x="0" y="1321"/>
                    <a:pt x="144" y="1465"/>
                    <a:pt x="288" y="1465"/>
                  </a:cubicBezTo>
                  <a:cubicBezTo>
                    <a:pt x="432" y="1465"/>
                    <a:pt x="576" y="1345"/>
                    <a:pt x="576" y="1177"/>
                  </a:cubicBezTo>
                  <a:cubicBezTo>
                    <a:pt x="576" y="889"/>
                    <a:pt x="576" y="577"/>
                    <a:pt x="576" y="288"/>
                  </a:cubicBez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p:cNvSpPr/>
            <p:nvPr/>
          </p:nvSpPr>
          <p:spPr>
            <a:xfrm>
              <a:off x="2175725" y="3014100"/>
              <a:ext cx="15625" cy="36075"/>
            </a:xfrm>
            <a:custGeom>
              <a:avLst/>
              <a:gdLst/>
              <a:ahLst/>
              <a:cxnLst/>
              <a:rect l="l" t="t" r="r" b="b"/>
              <a:pathLst>
                <a:path w="625" h="1443" extrusionOk="0">
                  <a:moveTo>
                    <a:pt x="336" y="0"/>
                  </a:moveTo>
                  <a:cubicBezTo>
                    <a:pt x="168" y="0"/>
                    <a:pt x="72" y="120"/>
                    <a:pt x="48" y="288"/>
                  </a:cubicBezTo>
                  <a:cubicBezTo>
                    <a:pt x="48" y="576"/>
                    <a:pt x="24" y="864"/>
                    <a:pt x="0" y="1176"/>
                  </a:cubicBezTo>
                  <a:cubicBezTo>
                    <a:pt x="0" y="1310"/>
                    <a:pt x="124" y="1443"/>
                    <a:pt x="256" y="1443"/>
                  </a:cubicBezTo>
                  <a:cubicBezTo>
                    <a:pt x="267" y="1443"/>
                    <a:pt x="277" y="1442"/>
                    <a:pt x="288" y="1440"/>
                  </a:cubicBezTo>
                  <a:cubicBezTo>
                    <a:pt x="432" y="1440"/>
                    <a:pt x="552" y="1320"/>
                    <a:pt x="552" y="1176"/>
                  </a:cubicBezTo>
                  <a:cubicBezTo>
                    <a:pt x="576" y="864"/>
                    <a:pt x="600" y="576"/>
                    <a:pt x="624" y="288"/>
                  </a:cubicBezTo>
                  <a:cubicBezTo>
                    <a:pt x="624" y="144"/>
                    <a:pt x="480"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p:cNvSpPr/>
            <p:nvPr/>
          </p:nvSpPr>
          <p:spPr>
            <a:xfrm>
              <a:off x="2181725" y="2930575"/>
              <a:ext cx="20425" cy="41650"/>
            </a:xfrm>
            <a:custGeom>
              <a:avLst/>
              <a:gdLst/>
              <a:ahLst/>
              <a:cxnLst/>
              <a:rect l="l" t="t" r="r" b="b"/>
              <a:pathLst>
                <a:path w="817" h="1666" extrusionOk="0">
                  <a:moveTo>
                    <a:pt x="528" y="0"/>
                  </a:moveTo>
                  <a:cubicBezTo>
                    <a:pt x="410" y="0"/>
                    <a:pt x="261" y="71"/>
                    <a:pt x="240" y="197"/>
                  </a:cubicBezTo>
                  <a:lnTo>
                    <a:pt x="24" y="1325"/>
                  </a:lnTo>
                  <a:cubicBezTo>
                    <a:pt x="0" y="1469"/>
                    <a:pt x="72" y="1637"/>
                    <a:pt x="216" y="1661"/>
                  </a:cubicBezTo>
                  <a:cubicBezTo>
                    <a:pt x="234" y="1664"/>
                    <a:pt x="253" y="1666"/>
                    <a:pt x="272" y="1666"/>
                  </a:cubicBezTo>
                  <a:cubicBezTo>
                    <a:pt x="401" y="1666"/>
                    <a:pt x="534" y="1595"/>
                    <a:pt x="576" y="1469"/>
                  </a:cubicBezTo>
                  <a:lnTo>
                    <a:pt x="768" y="341"/>
                  </a:lnTo>
                  <a:cubicBezTo>
                    <a:pt x="816" y="197"/>
                    <a:pt x="744" y="53"/>
                    <a:pt x="576" y="5"/>
                  </a:cubicBezTo>
                  <a:cubicBezTo>
                    <a:pt x="561"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p:cNvSpPr/>
            <p:nvPr/>
          </p:nvSpPr>
          <p:spPr>
            <a:xfrm>
              <a:off x="2209325" y="2855075"/>
              <a:ext cx="20425" cy="30625"/>
            </a:xfrm>
            <a:custGeom>
              <a:avLst/>
              <a:gdLst/>
              <a:ahLst/>
              <a:cxnLst/>
              <a:rect l="l" t="t" r="r" b="b"/>
              <a:pathLst>
                <a:path w="817" h="1225" extrusionOk="0">
                  <a:moveTo>
                    <a:pt x="504" y="0"/>
                  </a:moveTo>
                  <a:cubicBezTo>
                    <a:pt x="432" y="0"/>
                    <a:pt x="360" y="24"/>
                    <a:pt x="312" y="73"/>
                  </a:cubicBezTo>
                  <a:cubicBezTo>
                    <a:pt x="264" y="145"/>
                    <a:pt x="216" y="217"/>
                    <a:pt x="216" y="289"/>
                  </a:cubicBezTo>
                  <a:cubicBezTo>
                    <a:pt x="240" y="337"/>
                    <a:pt x="240" y="361"/>
                    <a:pt x="216" y="409"/>
                  </a:cubicBezTo>
                  <a:cubicBezTo>
                    <a:pt x="216" y="481"/>
                    <a:pt x="192" y="529"/>
                    <a:pt x="192" y="577"/>
                  </a:cubicBezTo>
                  <a:cubicBezTo>
                    <a:pt x="168" y="625"/>
                    <a:pt x="144" y="673"/>
                    <a:pt x="96" y="721"/>
                  </a:cubicBezTo>
                  <a:cubicBezTo>
                    <a:pt x="96" y="721"/>
                    <a:pt x="96" y="745"/>
                    <a:pt x="72" y="745"/>
                  </a:cubicBezTo>
                  <a:cubicBezTo>
                    <a:pt x="24" y="793"/>
                    <a:pt x="0" y="865"/>
                    <a:pt x="0" y="937"/>
                  </a:cubicBezTo>
                  <a:cubicBezTo>
                    <a:pt x="0" y="1009"/>
                    <a:pt x="24" y="1105"/>
                    <a:pt x="72" y="1153"/>
                  </a:cubicBezTo>
                  <a:cubicBezTo>
                    <a:pt x="120" y="1201"/>
                    <a:pt x="192" y="1225"/>
                    <a:pt x="264" y="1225"/>
                  </a:cubicBezTo>
                  <a:cubicBezTo>
                    <a:pt x="336" y="1225"/>
                    <a:pt x="432" y="1201"/>
                    <a:pt x="480" y="1153"/>
                  </a:cubicBezTo>
                  <a:cubicBezTo>
                    <a:pt x="696" y="913"/>
                    <a:pt x="816" y="601"/>
                    <a:pt x="792" y="289"/>
                  </a:cubicBezTo>
                  <a:cubicBezTo>
                    <a:pt x="768" y="193"/>
                    <a:pt x="768" y="145"/>
                    <a:pt x="696" y="73"/>
                  </a:cubicBezTo>
                  <a:cubicBezTo>
                    <a:pt x="648" y="24"/>
                    <a:pt x="576" y="0"/>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p:cNvSpPr/>
            <p:nvPr/>
          </p:nvSpPr>
          <p:spPr>
            <a:xfrm>
              <a:off x="2146925" y="2916575"/>
              <a:ext cx="21625" cy="47450"/>
            </a:xfrm>
            <a:custGeom>
              <a:avLst/>
              <a:gdLst/>
              <a:ahLst/>
              <a:cxnLst/>
              <a:rect l="l" t="t" r="r" b="b"/>
              <a:pathLst>
                <a:path w="865" h="1898" extrusionOk="0">
                  <a:moveTo>
                    <a:pt x="309" y="0"/>
                  </a:moveTo>
                  <a:cubicBezTo>
                    <a:pt x="285" y="0"/>
                    <a:pt x="261" y="4"/>
                    <a:pt x="240" y="13"/>
                  </a:cubicBezTo>
                  <a:cubicBezTo>
                    <a:pt x="72" y="61"/>
                    <a:pt x="0" y="205"/>
                    <a:pt x="48" y="349"/>
                  </a:cubicBezTo>
                  <a:cubicBezTo>
                    <a:pt x="120" y="805"/>
                    <a:pt x="216" y="1237"/>
                    <a:pt x="288" y="1693"/>
                  </a:cubicBezTo>
                  <a:cubicBezTo>
                    <a:pt x="308" y="1811"/>
                    <a:pt x="441" y="1897"/>
                    <a:pt x="568" y="1897"/>
                  </a:cubicBezTo>
                  <a:cubicBezTo>
                    <a:pt x="596" y="1897"/>
                    <a:pt x="623" y="1893"/>
                    <a:pt x="648" y="1885"/>
                  </a:cubicBezTo>
                  <a:cubicBezTo>
                    <a:pt x="792" y="1837"/>
                    <a:pt x="864" y="1693"/>
                    <a:pt x="840" y="1525"/>
                  </a:cubicBezTo>
                  <a:cubicBezTo>
                    <a:pt x="744" y="1093"/>
                    <a:pt x="672" y="637"/>
                    <a:pt x="576" y="205"/>
                  </a:cubicBezTo>
                  <a:cubicBezTo>
                    <a:pt x="556" y="86"/>
                    <a:pt x="42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p:cNvSpPr/>
            <p:nvPr/>
          </p:nvSpPr>
          <p:spPr>
            <a:xfrm>
              <a:off x="2125300" y="2997500"/>
              <a:ext cx="25850" cy="30425"/>
            </a:xfrm>
            <a:custGeom>
              <a:avLst/>
              <a:gdLst/>
              <a:ahLst/>
              <a:cxnLst/>
              <a:rect l="l" t="t" r="r" b="b"/>
              <a:pathLst>
                <a:path w="1034" h="1217" extrusionOk="0">
                  <a:moveTo>
                    <a:pt x="306" y="0"/>
                  </a:moveTo>
                  <a:cubicBezTo>
                    <a:pt x="277" y="0"/>
                    <a:pt x="247" y="6"/>
                    <a:pt x="217" y="16"/>
                  </a:cubicBezTo>
                  <a:cubicBezTo>
                    <a:pt x="145" y="16"/>
                    <a:pt x="73" y="64"/>
                    <a:pt x="49" y="136"/>
                  </a:cubicBezTo>
                  <a:cubicBezTo>
                    <a:pt x="25" y="208"/>
                    <a:pt x="1" y="280"/>
                    <a:pt x="25" y="352"/>
                  </a:cubicBezTo>
                  <a:cubicBezTo>
                    <a:pt x="49" y="424"/>
                    <a:pt x="73" y="496"/>
                    <a:pt x="145" y="520"/>
                  </a:cubicBezTo>
                  <a:cubicBezTo>
                    <a:pt x="193" y="544"/>
                    <a:pt x="217" y="568"/>
                    <a:pt x="265" y="592"/>
                  </a:cubicBezTo>
                  <a:cubicBezTo>
                    <a:pt x="289" y="616"/>
                    <a:pt x="313" y="640"/>
                    <a:pt x="361" y="688"/>
                  </a:cubicBezTo>
                  <a:cubicBezTo>
                    <a:pt x="385" y="736"/>
                    <a:pt x="409" y="784"/>
                    <a:pt x="433" y="832"/>
                  </a:cubicBezTo>
                  <a:cubicBezTo>
                    <a:pt x="457" y="880"/>
                    <a:pt x="481" y="928"/>
                    <a:pt x="481" y="1000"/>
                  </a:cubicBezTo>
                  <a:lnTo>
                    <a:pt x="481" y="952"/>
                  </a:lnTo>
                  <a:cubicBezTo>
                    <a:pt x="481" y="1024"/>
                    <a:pt x="505" y="1072"/>
                    <a:pt x="553" y="1144"/>
                  </a:cubicBezTo>
                  <a:cubicBezTo>
                    <a:pt x="601" y="1192"/>
                    <a:pt x="673" y="1216"/>
                    <a:pt x="745" y="1216"/>
                  </a:cubicBezTo>
                  <a:cubicBezTo>
                    <a:pt x="817" y="1216"/>
                    <a:pt x="889" y="1192"/>
                    <a:pt x="937" y="1144"/>
                  </a:cubicBezTo>
                  <a:cubicBezTo>
                    <a:pt x="985" y="1096"/>
                    <a:pt x="1033" y="1024"/>
                    <a:pt x="1033" y="952"/>
                  </a:cubicBezTo>
                  <a:cubicBezTo>
                    <a:pt x="1009" y="856"/>
                    <a:pt x="1009" y="760"/>
                    <a:pt x="961" y="664"/>
                  </a:cubicBezTo>
                  <a:cubicBezTo>
                    <a:pt x="937" y="568"/>
                    <a:pt x="889" y="496"/>
                    <a:pt x="841" y="400"/>
                  </a:cubicBezTo>
                  <a:cubicBezTo>
                    <a:pt x="745" y="256"/>
                    <a:pt x="601" y="112"/>
                    <a:pt x="433" y="40"/>
                  </a:cubicBezTo>
                  <a:cubicBezTo>
                    <a:pt x="391" y="12"/>
                    <a:pt x="349"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p:cNvSpPr/>
            <p:nvPr/>
          </p:nvSpPr>
          <p:spPr>
            <a:xfrm>
              <a:off x="2111500" y="3069650"/>
              <a:ext cx="25825" cy="30875"/>
            </a:xfrm>
            <a:custGeom>
              <a:avLst/>
              <a:gdLst/>
              <a:ahLst/>
              <a:cxnLst/>
              <a:rect l="l" t="t" r="r" b="b"/>
              <a:pathLst>
                <a:path w="1033" h="1235" extrusionOk="0">
                  <a:moveTo>
                    <a:pt x="298" y="0"/>
                  </a:moveTo>
                  <a:cubicBezTo>
                    <a:pt x="247" y="0"/>
                    <a:pt x="196" y="17"/>
                    <a:pt x="145" y="34"/>
                  </a:cubicBezTo>
                  <a:cubicBezTo>
                    <a:pt x="97" y="82"/>
                    <a:pt x="49" y="130"/>
                    <a:pt x="25" y="202"/>
                  </a:cubicBezTo>
                  <a:cubicBezTo>
                    <a:pt x="1" y="274"/>
                    <a:pt x="1" y="370"/>
                    <a:pt x="49" y="418"/>
                  </a:cubicBezTo>
                  <a:cubicBezTo>
                    <a:pt x="193" y="658"/>
                    <a:pt x="337" y="874"/>
                    <a:pt x="505" y="1090"/>
                  </a:cubicBezTo>
                  <a:cubicBezTo>
                    <a:pt x="529" y="1162"/>
                    <a:pt x="601" y="1210"/>
                    <a:pt x="673" y="1234"/>
                  </a:cubicBezTo>
                  <a:cubicBezTo>
                    <a:pt x="721" y="1234"/>
                    <a:pt x="817" y="1234"/>
                    <a:pt x="889" y="1186"/>
                  </a:cubicBezTo>
                  <a:cubicBezTo>
                    <a:pt x="937" y="1162"/>
                    <a:pt x="985" y="1090"/>
                    <a:pt x="1009" y="1018"/>
                  </a:cubicBezTo>
                  <a:cubicBezTo>
                    <a:pt x="1033" y="946"/>
                    <a:pt x="1009" y="874"/>
                    <a:pt x="985" y="802"/>
                  </a:cubicBezTo>
                  <a:cubicBezTo>
                    <a:pt x="841" y="586"/>
                    <a:pt x="673" y="370"/>
                    <a:pt x="529" y="154"/>
                  </a:cubicBezTo>
                  <a:cubicBezTo>
                    <a:pt x="481" y="82"/>
                    <a:pt x="433" y="34"/>
                    <a:pt x="361" y="10"/>
                  </a:cubicBezTo>
                  <a:cubicBezTo>
                    <a:pt x="340" y="3"/>
                    <a:pt x="319"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p:cNvSpPr/>
            <p:nvPr/>
          </p:nvSpPr>
          <p:spPr>
            <a:xfrm>
              <a:off x="2097700" y="3153300"/>
              <a:ext cx="25225" cy="25225"/>
            </a:xfrm>
            <a:custGeom>
              <a:avLst/>
              <a:gdLst/>
              <a:ahLst/>
              <a:cxnLst/>
              <a:rect l="l" t="t" r="r" b="b"/>
              <a:pathLst>
                <a:path w="1009" h="1009" extrusionOk="0">
                  <a:moveTo>
                    <a:pt x="289" y="1"/>
                  </a:moveTo>
                  <a:cubicBezTo>
                    <a:pt x="217" y="1"/>
                    <a:pt x="121" y="49"/>
                    <a:pt x="73" y="97"/>
                  </a:cubicBezTo>
                  <a:cubicBezTo>
                    <a:pt x="25" y="145"/>
                    <a:pt x="1" y="217"/>
                    <a:pt x="1" y="289"/>
                  </a:cubicBezTo>
                  <a:cubicBezTo>
                    <a:pt x="1" y="361"/>
                    <a:pt x="25" y="433"/>
                    <a:pt x="73" y="481"/>
                  </a:cubicBezTo>
                  <a:lnTo>
                    <a:pt x="529" y="937"/>
                  </a:lnTo>
                  <a:cubicBezTo>
                    <a:pt x="577" y="985"/>
                    <a:pt x="649" y="1009"/>
                    <a:pt x="721" y="1009"/>
                  </a:cubicBezTo>
                  <a:cubicBezTo>
                    <a:pt x="793" y="1009"/>
                    <a:pt x="865" y="985"/>
                    <a:pt x="913" y="937"/>
                  </a:cubicBezTo>
                  <a:cubicBezTo>
                    <a:pt x="961" y="889"/>
                    <a:pt x="1009" y="817"/>
                    <a:pt x="1009" y="745"/>
                  </a:cubicBezTo>
                  <a:cubicBezTo>
                    <a:pt x="1009" y="673"/>
                    <a:pt x="985" y="601"/>
                    <a:pt x="913" y="529"/>
                  </a:cubicBezTo>
                  <a:lnTo>
                    <a:pt x="481" y="97"/>
                  </a:ln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p:cNvSpPr/>
            <p:nvPr/>
          </p:nvSpPr>
          <p:spPr>
            <a:xfrm>
              <a:off x="2086300" y="3251125"/>
              <a:ext cx="22825" cy="27875"/>
            </a:xfrm>
            <a:custGeom>
              <a:avLst/>
              <a:gdLst/>
              <a:ahLst/>
              <a:cxnLst/>
              <a:rect l="l" t="t" r="r" b="b"/>
              <a:pathLst>
                <a:path w="913" h="1115" extrusionOk="0">
                  <a:moveTo>
                    <a:pt x="361" y="0"/>
                  </a:moveTo>
                  <a:cubicBezTo>
                    <a:pt x="313" y="0"/>
                    <a:pt x="217" y="0"/>
                    <a:pt x="145" y="48"/>
                  </a:cubicBezTo>
                  <a:cubicBezTo>
                    <a:pt x="97" y="72"/>
                    <a:pt x="49" y="144"/>
                    <a:pt x="25" y="216"/>
                  </a:cubicBezTo>
                  <a:cubicBezTo>
                    <a:pt x="1" y="288"/>
                    <a:pt x="25" y="360"/>
                    <a:pt x="49" y="432"/>
                  </a:cubicBezTo>
                  <a:cubicBezTo>
                    <a:pt x="169" y="600"/>
                    <a:pt x="289" y="792"/>
                    <a:pt x="385" y="984"/>
                  </a:cubicBezTo>
                  <a:cubicBezTo>
                    <a:pt x="433" y="1032"/>
                    <a:pt x="481" y="1080"/>
                    <a:pt x="553" y="1104"/>
                  </a:cubicBezTo>
                  <a:cubicBezTo>
                    <a:pt x="574" y="1111"/>
                    <a:pt x="597" y="1114"/>
                    <a:pt x="620" y="1114"/>
                  </a:cubicBezTo>
                  <a:cubicBezTo>
                    <a:pt x="677" y="1114"/>
                    <a:pt x="735" y="1097"/>
                    <a:pt x="769" y="1080"/>
                  </a:cubicBezTo>
                  <a:cubicBezTo>
                    <a:pt x="841" y="1032"/>
                    <a:pt x="889" y="984"/>
                    <a:pt x="913" y="912"/>
                  </a:cubicBezTo>
                  <a:cubicBezTo>
                    <a:pt x="913" y="840"/>
                    <a:pt x="913" y="768"/>
                    <a:pt x="865" y="696"/>
                  </a:cubicBezTo>
                  <a:cubicBezTo>
                    <a:pt x="769" y="504"/>
                    <a:pt x="649" y="312"/>
                    <a:pt x="529" y="144"/>
                  </a:cubicBezTo>
                  <a:cubicBezTo>
                    <a:pt x="505" y="72"/>
                    <a:pt x="433"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p:cNvSpPr/>
            <p:nvPr/>
          </p:nvSpPr>
          <p:spPr>
            <a:xfrm>
              <a:off x="2086300" y="3301275"/>
              <a:ext cx="25825" cy="25325"/>
            </a:xfrm>
            <a:custGeom>
              <a:avLst/>
              <a:gdLst/>
              <a:ahLst/>
              <a:cxnLst/>
              <a:rect l="l" t="t" r="r" b="b"/>
              <a:pathLst>
                <a:path w="1033" h="1013" extrusionOk="0">
                  <a:moveTo>
                    <a:pt x="280" y="0"/>
                  </a:moveTo>
                  <a:cubicBezTo>
                    <a:pt x="259" y="0"/>
                    <a:pt x="238" y="3"/>
                    <a:pt x="217" y="10"/>
                  </a:cubicBezTo>
                  <a:cubicBezTo>
                    <a:pt x="145" y="34"/>
                    <a:pt x="73" y="82"/>
                    <a:pt x="49" y="154"/>
                  </a:cubicBezTo>
                  <a:cubicBezTo>
                    <a:pt x="49" y="154"/>
                    <a:pt x="25" y="178"/>
                    <a:pt x="25" y="202"/>
                  </a:cubicBezTo>
                  <a:cubicBezTo>
                    <a:pt x="1" y="250"/>
                    <a:pt x="1" y="298"/>
                    <a:pt x="25" y="370"/>
                  </a:cubicBezTo>
                  <a:cubicBezTo>
                    <a:pt x="49" y="442"/>
                    <a:pt x="73" y="514"/>
                    <a:pt x="121" y="562"/>
                  </a:cubicBezTo>
                  <a:cubicBezTo>
                    <a:pt x="169" y="634"/>
                    <a:pt x="217" y="706"/>
                    <a:pt x="265" y="754"/>
                  </a:cubicBezTo>
                  <a:cubicBezTo>
                    <a:pt x="313" y="802"/>
                    <a:pt x="385" y="850"/>
                    <a:pt x="457" y="898"/>
                  </a:cubicBezTo>
                  <a:cubicBezTo>
                    <a:pt x="529" y="946"/>
                    <a:pt x="577" y="970"/>
                    <a:pt x="673" y="994"/>
                  </a:cubicBezTo>
                  <a:cubicBezTo>
                    <a:pt x="685" y="1006"/>
                    <a:pt x="703" y="1012"/>
                    <a:pt x="721" y="1012"/>
                  </a:cubicBezTo>
                  <a:cubicBezTo>
                    <a:pt x="739" y="1012"/>
                    <a:pt x="757" y="1006"/>
                    <a:pt x="769" y="994"/>
                  </a:cubicBezTo>
                  <a:cubicBezTo>
                    <a:pt x="817" y="994"/>
                    <a:pt x="841" y="994"/>
                    <a:pt x="865" y="970"/>
                  </a:cubicBezTo>
                  <a:cubicBezTo>
                    <a:pt x="937" y="946"/>
                    <a:pt x="985" y="874"/>
                    <a:pt x="1009" y="802"/>
                  </a:cubicBezTo>
                  <a:cubicBezTo>
                    <a:pt x="1033" y="730"/>
                    <a:pt x="1009" y="658"/>
                    <a:pt x="985" y="586"/>
                  </a:cubicBezTo>
                  <a:cubicBezTo>
                    <a:pt x="961" y="562"/>
                    <a:pt x="937" y="562"/>
                    <a:pt x="937" y="538"/>
                  </a:cubicBezTo>
                  <a:cubicBezTo>
                    <a:pt x="913" y="514"/>
                    <a:pt x="889" y="490"/>
                    <a:pt x="865" y="490"/>
                  </a:cubicBezTo>
                  <a:cubicBezTo>
                    <a:pt x="817" y="466"/>
                    <a:pt x="769" y="442"/>
                    <a:pt x="721" y="394"/>
                  </a:cubicBezTo>
                  <a:cubicBezTo>
                    <a:pt x="673" y="370"/>
                    <a:pt x="649" y="346"/>
                    <a:pt x="625" y="298"/>
                  </a:cubicBezTo>
                  <a:cubicBezTo>
                    <a:pt x="601" y="274"/>
                    <a:pt x="577" y="226"/>
                    <a:pt x="553" y="178"/>
                  </a:cubicBezTo>
                  <a:cubicBezTo>
                    <a:pt x="529" y="154"/>
                    <a:pt x="529" y="130"/>
                    <a:pt x="505" y="106"/>
                  </a:cubicBezTo>
                  <a:cubicBezTo>
                    <a:pt x="481" y="82"/>
                    <a:pt x="457" y="58"/>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p:cNvSpPr/>
            <p:nvPr/>
          </p:nvSpPr>
          <p:spPr>
            <a:xfrm>
              <a:off x="2100100" y="3404725"/>
              <a:ext cx="22825" cy="19225"/>
            </a:xfrm>
            <a:custGeom>
              <a:avLst/>
              <a:gdLst/>
              <a:ahLst/>
              <a:cxnLst/>
              <a:rect l="l" t="t" r="r" b="b"/>
              <a:pathLst>
                <a:path w="913" h="769" extrusionOk="0">
                  <a:moveTo>
                    <a:pt x="217" y="1"/>
                  </a:moveTo>
                  <a:cubicBezTo>
                    <a:pt x="193" y="1"/>
                    <a:pt x="145" y="25"/>
                    <a:pt x="121" y="49"/>
                  </a:cubicBezTo>
                  <a:cubicBezTo>
                    <a:pt x="97" y="73"/>
                    <a:pt x="73" y="97"/>
                    <a:pt x="49" y="121"/>
                  </a:cubicBezTo>
                  <a:cubicBezTo>
                    <a:pt x="25" y="193"/>
                    <a:pt x="1" y="265"/>
                    <a:pt x="25" y="337"/>
                  </a:cubicBezTo>
                  <a:cubicBezTo>
                    <a:pt x="25" y="361"/>
                    <a:pt x="49" y="385"/>
                    <a:pt x="49" y="409"/>
                  </a:cubicBezTo>
                  <a:cubicBezTo>
                    <a:pt x="73" y="457"/>
                    <a:pt x="121" y="481"/>
                    <a:pt x="145" y="505"/>
                  </a:cubicBezTo>
                  <a:cubicBezTo>
                    <a:pt x="265" y="601"/>
                    <a:pt x="385" y="673"/>
                    <a:pt x="481" y="745"/>
                  </a:cubicBezTo>
                  <a:cubicBezTo>
                    <a:pt x="529" y="769"/>
                    <a:pt x="553" y="769"/>
                    <a:pt x="601" y="769"/>
                  </a:cubicBezTo>
                  <a:lnTo>
                    <a:pt x="697" y="769"/>
                  </a:lnTo>
                  <a:cubicBezTo>
                    <a:pt x="745" y="769"/>
                    <a:pt x="769" y="745"/>
                    <a:pt x="793" y="721"/>
                  </a:cubicBezTo>
                  <a:cubicBezTo>
                    <a:pt x="841" y="697"/>
                    <a:pt x="865" y="673"/>
                    <a:pt x="865" y="649"/>
                  </a:cubicBezTo>
                  <a:cubicBezTo>
                    <a:pt x="913" y="577"/>
                    <a:pt x="913" y="505"/>
                    <a:pt x="889" y="433"/>
                  </a:cubicBezTo>
                  <a:cubicBezTo>
                    <a:pt x="889" y="409"/>
                    <a:pt x="889" y="385"/>
                    <a:pt x="865" y="361"/>
                  </a:cubicBezTo>
                  <a:cubicBezTo>
                    <a:pt x="841" y="313"/>
                    <a:pt x="817" y="289"/>
                    <a:pt x="769" y="265"/>
                  </a:cubicBezTo>
                  <a:cubicBezTo>
                    <a:pt x="649" y="193"/>
                    <a:pt x="553" y="97"/>
                    <a:pt x="433" y="25"/>
                  </a:cubicBezTo>
                  <a:cubicBezTo>
                    <a:pt x="409" y="1"/>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p:cNvSpPr/>
            <p:nvPr/>
          </p:nvSpPr>
          <p:spPr>
            <a:xfrm>
              <a:off x="2108500" y="3452125"/>
              <a:ext cx="25825" cy="19825"/>
            </a:xfrm>
            <a:custGeom>
              <a:avLst/>
              <a:gdLst/>
              <a:ahLst/>
              <a:cxnLst/>
              <a:rect l="l" t="t" r="r" b="b"/>
              <a:pathLst>
                <a:path w="1033" h="793" extrusionOk="0">
                  <a:moveTo>
                    <a:pt x="337" y="1"/>
                  </a:moveTo>
                  <a:cubicBezTo>
                    <a:pt x="289" y="1"/>
                    <a:pt x="241" y="1"/>
                    <a:pt x="217" y="25"/>
                  </a:cubicBezTo>
                  <a:cubicBezTo>
                    <a:pt x="145" y="25"/>
                    <a:pt x="73" y="97"/>
                    <a:pt x="49" y="145"/>
                  </a:cubicBezTo>
                  <a:cubicBezTo>
                    <a:pt x="25" y="217"/>
                    <a:pt x="1" y="289"/>
                    <a:pt x="25" y="361"/>
                  </a:cubicBezTo>
                  <a:cubicBezTo>
                    <a:pt x="49" y="433"/>
                    <a:pt x="73" y="505"/>
                    <a:pt x="145" y="529"/>
                  </a:cubicBezTo>
                  <a:cubicBezTo>
                    <a:pt x="289" y="601"/>
                    <a:pt x="457" y="673"/>
                    <a:pt x="601" y="745"/>
                  </a:cubicBezTo>
                  <a:cubicBezTo>
                    <a:pt x="625" y="769"/>
                    <a:pt x="673" y="769"/>
                    <a:pt x="697" y="793"/>
                  </a:cubicBezTo>
                  <a:cubicBezTo>
                    <a:pt x="745" y="793"/>
                    <a:pt x="769" y="793"/>
                    <a:pt x="817" y="769"/>
                  </a:cubicBezTo>
                  <a:cubicBezTo>
                    <a:pt x="865" y="769"/>
                    <a:pt x="937" y="697"/>
                    <a:pt x="985" y="649"/>
                  </a:cubicBezTo>
                  <a:cubicBezTo>
                    <a:pt x="1009" y="577"/>
                    <a:pt x="1033" y="505"/>
                    <a:pt x="1009" y="433"/>
                  </a:cubicBezTo>
                  <a:cubicBezTo>
                    <a:pt x="985" y="361"/>
                    <a:pt x="937" y="289"/>
                    <a:pt x="889" y="265"/>
                  </a:cubicBezTo>
                  <a:cubicBezTo>
                    <a:pt x="721" y="193"/>
                    <a:pt x="577" y="121"/>
                    <a:pt x="433" y="49"/>
                  </a:cubicBezTo>
                  <a:cubicBezTo>
                    <a:pt x="409" y="25"/>
                    <a:pt x="361" y="25"/>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p:cNvSpPr/>
            <p:nvPr/>
          </p:nvSpPr>
          <p:spPr>
            <a:xfrm>
              <a:off x="2344325" y="2826200"/>
              <a:ext cx="13825" cy="33100"/>
            </a:xfrm>
            <a:custGeom>
              <a:avLst/>
              <a:gdLst/>
              <a:ahLst/>
              <a:cxnLst/>
              <a:rect l="l" t="t" r="r" b="b"/>
              <a:pathLst>
                <a:path w="553" h="1324" extrusionOk="0">
                  <a:moveTo>
                    <a:pt x="301" y="1"/>
                  </a:moveTo>
                  <a:cubicBezTo>
                    <a:pt x="290" y="1"/>
                    <a:pt x="277" y="2"/>
                    <a:pt x="265" y="3"/>
                  </a:cubicBezTo>
                  <a:cubicBezTo>
                    <a:pt x="121" y="3"/>
                    <a:pt x="1" y="123"/>
                    <a:pt x="1" y="267"/>
                  </a:cubicBezTo>
                  <a:lnTo>
                    <a:pt x="1" y="1035"/>
                  </a:lnTo>
                  <a:cubicBezTo>
                    <a:pt x="1" y="1179"/>
                    <a:pt x="121" y="1324"/>
                    <a:pt x="265" y="1324"/>
                  </a:cubicBezTo>
                  <a:cubicBezTo>
                    <a:pt x="433" y="1300"/>
                    <a:pt x="553" y="1203"/>
                    <a:pt x="553" y="1035"/>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p:cNvSpPr/>
            <p:nvPr/>
          </p:nvSpPr>
          <p:spPr>
            <a:xfrm>
              <a:off x="2344325" y="2901875"/>
              <a:ext cx="13825" cy="30625"/>
            </a:xfrm>
            <a:custGeom>
              <a:avLst/>
              <a:gdLst/>
              <a:ahLst/>
              <a:cxnLst/>
              <a:rect l="l" t="t" r="r" b="b"/>
              <a:pathLst>
                <a:path w="553" h="1225" extrusionOk="0">
                  <a:moveTo>
                    <a:pt x="265" y="1"/>
                  </a:moveTo>
                  <a:cubicBezTo>
                    <a:pt x="121" y="25"/>
                    <a:pt x="1" y="145"/>
                    <a:pt x="1" y="289"/>
                  </a:cubicBezTo>
                  <a:lnTo>
                    <a:pt x="1" y="937"/>
                  </a:lnTo>
                  <a:cubicBezTo>
                    <a:pt x="1" y="1009"/>
                    <a:pt x="25" y="1081"/>
                    <a:pt x="73" y="1153"/>
                  </a:cubicBezTo>
                  <a:cubicBezTo>
                    <a:pt x="121" y="1201"/>
                    <a:pt x="193" y="1225"/>
                    <a:pt x="265" y="1225"/>
                  </a:cubicBezTo>
                  <a:cubicBezTo>
                    <a:pt x="433" y="1225"/>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p:cNvSpPr/>
            <p:nvPr/>
          </p:nvSpPr>
          <p:spPr>
            <a:xfrm>
              <a:off x="2335325" y="2959425"/>
              <a:ext cx="17425" cy="59850"/>
            </a:xfrm>
            <a:custGeom>
              <a:avLst/>
              <a:gdLst/>
              <a:ahLst/>
              <a:cxnLst/>
              <a:rect l="l" t="t" r="r" b="b"/>
              <a:pathLst>
                <a:path w="697" h="2394" extrusionOk="0">
                  <a:moveTo>
                    <a:pt x="464" y="0"/>
                  </a:moveTo>
                  <a:cubicBezTo>
                    <a:pt x="454" y="0"/>
                    <a:pt x="444" y="1"/>
                    <a:pt x="433" y="3"/>
                  </a:cubicBezTo>
                  <a:cubicBezTo>
                    <a:pt x="265" y="3"/>
                    <a:pt x="145" y="123"/>
                    <a:pt x="145" y="267"/>
                  </a:cubicBezTo>
                  <a:cubicBezTo>
                    <a:pt x="145" y="867"/>
                    <a:pt x="97" y="1467"/>
                    <a:pt x="25" y="2043"/>
                  </a:cubicBezTo>
                  <a:cubicBezTo>
                    <a:pt x="1" y="2187"/>
                    <a:pt x="49" y="2355"/>
                    <a:pt x="217" y="2379"/>
                  </a:cubicBezTo>
                  <a:cubicBezTo>
                    <a:pt x="241" y="2389"/>
                    <a:pt x="269" y="2394"/>
                    <a:pt x="297" y="2394"/>
                  </a:cubicBezTo>
                  <a:cubicBezTo>
                    <a:pt x="408" y="2394"/>
                    <a:pt x="534" y="2321"/>
                    <a:pt x="553" y="2187"/>
                  </a:cubicBezTo>
                  <a:cubicBezTo>
                    <a:pt x="649" y="1563"/>
                    <a:pt x="697" y="915"/>
                    <a:pt x="697" y="267"/>
                  </a:cubicBezTo>
                  <a:cubicBezTo>
                    <a:pt x="697" y="134"/>
                    <a:pt x="594" y="0"/>
                    <a:pt x="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p:cNvSpPr/>
            <p:nvPr/>
          </p:nvSpPr>
          <p:spPr>
            <a:xfrm>
              <a:off x="2335925" y="3043500"/>
              <a:ext cx="13825" cy="40900"/>
            </a:xfrm>
            <a:custGeom>
              <a:avLst/>
              <a:gdLst/>
              <a:ahLst/>
              <a:cxnLst/>
              <a:rect l="l" t="t" r="r" b="b"/>
              <a:pathLst>
                <a:path w="553" h="1636" extrusionOk="0">
                  <a:moveTo>
                    <a:pt x="289" y="0"/>
                  </a:moveTo>
                  <a:cubicBezTo>
                    <a:pt x="121" y="0"/>
                    <a:pt x="1" y="120"/>
                    <a:pt x="1" y="288"/>
                  </a:cubicBezTo>
                  <a:lnTo>
                    <a:pt x="1" y="1368"/>
                  </a:lnTo>
                  <a:cubicBezTo>
                    <a:pt x="1" y="1502"/>
                    <a:pt x="104" y="1635"/>
                    <a:pt x="252" y="1635"/>
                  </a:cubicBezTo>
                  <a:cubicBezTo>
                    <a:pt x="264" y="1635"/>
                    <a:pt x="276" y="1634"/>
                    <a:pt x="289" y="1632"/>
                  </a:cubicBezTo>
                  <a:cubicBezTo>
                    <a:pt x="433" y="1632"/>
                    <a:pt x="553" y="1512"/>
                    <a:pt x="553" y="1368"/>
                  </a:cubicBezTo>
                  <a:lnTo>
                    <a:pt x="553" y="288"/>
                  </a:lnTo>
                  <a:cubicBezTo>
                    <a:pt x="553" y="120"/>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p:cNvSpPr/>
            <p:nvPr/>
          </p:nvSpPr>
          <p:spPr>
            <a:xfrm>
              <a:off x="2333525" y="3132900"/>
              <a:ext cx="13825" cy="38500"/>
            </a:xfrm>
            <a:custGeom>
              <a:avLst/>
              <a:gdLst/>
              <a:ahLst/>
              <a:cxnLst/>
              <a:rect l="l" t="t" r="r" b="b"/>
              <a:pathLst>
                <a:path w="553" h="1540" extrusionOk="0">
                  <a:moveTo>
                    <a:pt x="265" y="1"/>
                  </a:moveTo>
                  <a:cubicBezTo>
                    <a:pt x="121" y="25"/>
                    <a:pt x="1" y="121"/>
                    <a:pt x="1" y="289"/>
                  </a:cubicBezTo>
                  <a:lnTo>
                    <a:pt x="1" y="1273"/>
                  </a:lnTo>
                  <a:cubicBezTo>
                    <a:pt x="1" y="1406"/>
                    <a:pt x="104" y="1539"/>
                    <a:pt x="233" y="1539"/>
                  </a:cubicBezTo>
                  <a:cubicBezTo>
                    <a:pt x="244" y="1539"/>
                    <a:pt x="254" y="1539"/>
                    <a:pt x="265" y="1537"/>
                  </a:cubicBezTo>
                  <a:cubicBezTo>
                    <a:pt x="433" y="1537"/>
                    <a:pt x="553" y="1417"/>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p:cNvSpPr/>
            <p:nvPr/>
          </p:nvSpPr>
          <p:spPr>
            <a:xfrm>
              <a:off x="2326925" y="3209325"/>
              <a:ext cx="18625" cy="38325"/>
            </a:xfrm>
            <a:custGeom>
              <a:avLst/>
              <a:gdLst/>
              <a:ahLst/>
              <a:cxnLst/>
              <a:rect l="l" t="t" r="r" b="b"/>
              <a:pathLst>
                <a:path w="745" h="1533" extrusionOk="0">
                  <a:moveTo>
                    <a:pt x="434" y="0"/>
                  </a:moveTo>
                  <a:cubicBezTo>
                    <a:pt x="401" y="0"/>
                    <a:pt x="367" y="6"/>
                    <a:pt x="337" y="16"/>
                  </a:cubicBezTo>
                  <a:cubicBezTo>
                    <a:pt x="193" y="64"/>
                    <a:pt x="121" y="184"/>
                    <a:pt x="145" y="352"/>
                  </a:cubicBezTo>
                  <a:cubicBezTo>
                    <a:pt x="145" y="352"/>
                    <a:pt x="145" y="352"/>
                    <a:pt x="145" y="376"/>
                  </a:cubicBezTo>
                  <a:cubicBezTo>
                    <a:pt x="169" y="520"/>
                    <a:pt x="169" y="664"/>
                    <a:pt x="145" y="808"/>
                  </a:cubicBezTo>
                  <a:cubicBezTo>
                    <a:pt x="145" y="928"/>
                    <a:pt x="97" y="1072"/>
                    <a:pt x="73" y="1192"/>
                  </a:cubicBezTo>
                  <a:cubicBezTo>
                    <a:pt x="1" y="1312"/>
                    <a:pt x="121" y="1504"/>
                    <a:pt x="265" y="1528"/>
                  </a:cubicBezTo>
                  <a:cubicBezTo>
                    <a:pt x="283" y="1531"/>
                    <a:pt x="301" y="1533"/>
                    <a:pt x="319" y="1533"/>
                  </a:cubicBezTo>
                  <a:cubicBezTo>
                    <a:pt x="444" y="1533"/>
                    <a:pt x="559" y="1462"/>
                    <a:pt x="601" y="1336"/>
                  </a:cubicBezTo>
                  <a:cubicBezTo>
                    <a:pt x="721" y="976"/>
                    <a:pt x="745" y="568"/>
                    <a:pt x="697" y="208"/>
                  </a:cubicBezTo>
                  <a:cubicBezTo>
                    <a:pt x="673" y="136"/>
                    <a:pt x="625" y="64"/>
                    <a:pt x="553" y="40"/>
                  </a:cubicBezTo>
                  <a:cubicBezTo>
                    <a:pt x="525" y="12"/>
                    <a:pt x="480"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p:cNvSpPr/>
            <p:nvPr/>
          </p:nvSpPr>
          <p:spPr>
            <a:xfrm>
              <a:off x="2325125" y="3287725"/>
              <a:ext cx="13825" cy="30625"/>
            </a:xfrm>
            <a:custGeom>
              <a:avLst/>
              <a:gdLst/>
              <a:ahLst/>
              <a:cxnLst/>
              <a:rect l="l" t="t" r="r" b="b"/>
              <a:pathLst>
                <a:path w="553" h="1225" extrusionOk="0">
                  <a:moveTo>
                    <a:pt x="289" y="0"/>
                  </a:moveTo>
                  <a:cubicBezTo>
                    <a:pt x="121" y="24"/>
                    <a:pt x="1" y="144"/>
                    <a:pt x="1" y="288"/>
                  </a:cubicBezTo>
                  <a:lnTo>
                    <a:pt x="1" y="936"/>
                  </a:lnTo>
                  <a:cubicBezTo>
                    <a:pt x="1" y="1008"/>
                    <a:pt x="25" y="1080"/>
                    <a:pt x="73" y="1128"/>
                  </a:cubicBezTo>
                  <a:cubicBezTo>
                    <a:pt x="121" y="1176"/>
                    <a:pt x="217" y="1224"/>
                    <a:pt x="289" y="1224"/>
                  </a:cubicBezTo>
                  <a:cubicBezTo>
                    <a:pt x="433" y="1224"/>
                    <a:pt x="553" y="1104"/>
                    <a:pt x="553" y="936"/>
                  </a:cubicBezTo>
                  <a:lnTo>
                    <a:pt x="553" y="288"/>
                  </a:ln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p:cNvSpPr/>
            <p:nvPr/>
          </p:nvSpPr>
          <p:spPr>
            <a:xfrm>
              <a:off x="2317925" y="3355825"/>
              <a:ext cx="18625" cy="46300"/>
            </a:xfrm>
            <a:custGeom>
              <a:avLst/>
              <a:gdLst/>
              <a:ahLst/>
              <a:cxnLst/>
              <a:rect l="l" t="t" r="r" b="b"/>
              <a:pathLst>
                <a:path w="745" h="1852" extrusionOk="0">
                  <a:moveTo>
                    <a:pt x="393" y="0"/>
                  </a:moveTo>
                  <a:cubicBezTo>
                    <a:pt x="365" y="0"/>
                    <a:pt x="338" y="4"/>
                    <a:pt x="313" y="12"/>
                  </a:cubicBezTo>
                  <a:cubicBezTo>
                    <a:pt x="169" y="60"/>
                    <a:pt x="97" y="205"/>
                    <a:pt x="121" y="349"/>
                  </a:cubicBezTo>
                  <a:cubicBezTo>
                    <a:pt x="121" y="373"/>
                    <a:pt x="145" y="397"/>
                    <a:pt x="145" y="445"/>
                  </a:cubicBezTo>
                  <a:lnTo>
                    <a:pt x="145" y="469"/>
                  </a:lnTo>
                  <a:cubicBezTo>
                    <a:pt x="145" y="517"/>
                    <a:pt x="145" y="565"/>
                    <a:pt x="145" y="613"/>
                  </a:cubicBezTo>
                  <a:cubicBezTo>
                    <a:pt x="169" y="709"/>
                    <a:pt x="169" y="829"/>
                    <a:pt x="145" y="925"/>
                  </a:cubicBezTo>
                  <a:cubicBezTo>
                    <a:pt x="145" y="973"/>
                    <a:pt x="145" y="1021"/>
                    <a:pt x="145" y="1069"/>
                  </a:cubicBezTo>
                  <a:cubicBezTo>
                    <a:pt x="145" y="1093"/>
                    <a:pt x="145" y="1093"/>
                    <a:pt x="145" y="1117"/>
                  </a:cubicBezTo>
                  <a:cubicBezTo>
                    <a:pt x="145" y="1141"/>
                    <a:pt x="121" y="1165"/>
                    <a:pt x="121" y="1189"/>
                  </a:cubicBezTo>
                  <a:cubicBezTo>
                    <a:pt x="97" y="1309"/>
                    <a:pt x="73" y="1405"/>
                    <a:pt x="49" y="1501"/>
                  </a:cubicBezTo>
                  <a:cubicBezTo>
                    <a:pt x="1" y="1645"/>
                    <a:pt x="97" y="1813"/>
                    <a:pt x="241" y="1837"/>
                  </a:cubicBezTo>
                  <a:cubicBezTo>
                    <a:pt x="270" y="1846"/>
                    <a:pt x="301" y="1851"/>
                    <a:pt x="331" y="1851"/>
                  </a:cubicBezTo>
                  <a:cubicBezTo>
                    <a:pt x="448" y="1851"/>
                    <a:pt x="563" y="1778"/>
                    <a:pt x="601" y="1645"/>
                  </a:cubicBezTo>
                  <a:cubicBezTo>
                    <a:pt x="721" y="1189"/>
                    <a:pt x="745" y="685"/>
                    <a:pt x="673" y="205"/>
                  </a:cubicBezTo>
                  <a:cubicBezTo>
                    <a:pt x="653" y="86"/>
                    <a:pt x="520"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p:cNvSpPr/>
            <p:nvPr/>
          </p:nvSpPr>
          <p:spPr>
            <a:xfrm>
              <a:off x="2320325" y="3453825"/>
              <a:ext cx="19825" cy="51850"/>
            </a:xfrm>
            <a:custGeom>
              <a:avLst/>
              <a:gdLst/>
              <a:ahLst/>
              <a:cxnLst/>
              <a:rect l="l" t="t" r="r" b="b"/>
              <a:pathLst>
                <a:path w="793" h="2074" extrusionOk="0">
                  <a:moveTo>
                    <a:pt x="528" y="0"/>
                  </a:moveTo>
                  <a:cubicBezTo>
                    <a:pt x="411" y="0"/>
                    <a:pt x="262" y="71"/>
                    <a:pt x="241" y="197"/>
                  </a:cubicBezTo>
                  <a:cubicBezTo>
                    <a:pt x="169" y="701"/>
                    <a:pt x="97" y="1229"/>
                    <a:pt x="25" y="1733"/>
                  </a:cubicBezTo>
                  <a:cubicBezTo>
                    <a:pt x="1" y="1877"/>
                    <a:pt x="73" y="2045"/>
                    <a:pt x="217" y="2069"/>
                  </a:cubicBezTo>
                  <a:cubicBezTo>
                    <a:pt x="235" y="2072"/>
                    <a:pt x="254" y="2074"/>
                    <a:pt x="274" y="2074"/>
                  </a:cubicBezTo>
                  <a:cubicBezTo>
                    <a:pt x="407" y="2074"/>
                    <a:pt x="556" y="2003"/>
                    <a:pt x="577" y="1877"/>
                  </a:cubicBezTo>
                  <a:cubicBezTo>
                    <a:pt x="625" y="1373"/>
                    <a:pt x="697" y="869"/>
                    <a:pt x="769" y="365"/>
                  </a:cubicBezTo>
                  <a:cubicBezTo>
                    <a:pt x="793" y="221"/>
                    <a:pt x="745" y="53"/>
                    <a:pt x="577" y="5"/>
                  </a:cubicBezTo>
                  <a:cubicBezTo>
                    <a:pt x="562"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p:cNvSpPr/>
            <p:nvPr/>
          </p:nvSpPr>
          <p:spPr>
            <a:xfrm>
              <a:off x="2308925" y="3567950"/>
              <a:ext cx="17425" cy="40975"/>
            </a:xfrm>
            <a:custGeom>
              <a:avLst/>
              <a:gdLst/>
              <a:ahLst/>
              <a:cxnLst/>
              <a:rect l="l" t="t" r="r" b="b"/>
              <a:pathLst>
                <a:path w="697" h="1639" extrusionOk="0">
                  <a:moveTo>
                    <a:pt x="409" y="0"/>
                  </a:moveTo>
                  <a:cubicBezTo>
                    <a:pt x="241" y="0"/>
                    <a:pt x="145" y="120"/>
                    <a:pt x="121" y="288"/>
                  </a:cubicBezTo>
                  <a:cubicBezTo>
                    <a:pt x="97" y="648"/>
                    <a:pt x="49" y="1008"/>
                    <a:pt x="1" y="1368"/>
                  </a:cubicBezTo>
                  <a:cubicBezTo>
                    <a:pt x="1" y="1440"/>
                    <a:pt x="49" y="1512"/>
                    <a:pt x="97" y="1560"/>
                  </a:cubicBezTo>
                  <a:cubicBezTo>
                    <a:pt x="136" y="1600"/>
                    <a:pt x="191" y="1639"/>
                    <a:pt x="249" y="1639"/>
                  </a:cubicBezTo>
                  <a:cubicBezTo>
                    <a:pt x="262" y="1639"/>
                    <a:pt x="276" y="1637"/>
                    <a:pt x="289" y="1632"/>
                  </a:cubicBezTo>
                  <a:cubicBezTo>
                    <a:pt x="457" y="1632"/>
                    <a:pt x="553" y="1512"/>
                    <a:pt x="577" y="1368"/>
                  </a:cubicBezTo>
                  <a:cubicBezTo>
                    <a:pt x="601" y="1008"/>
                    <a:pt x="649" y="648"/>
                    <a:pt x="673" y="288"/>
                  </a:cubicBezTo>
                  <a:cubicBezTo>
                    <a:pt x="697" y="216"/>
                    <a:pt x="649" y="120"/>
                    <a:pt x="601" y="72"/>
                  </a:cubicBezTo>
                  <a:cubicBezTo>
                    <a:pt x="553" y="24"/>
                    <a:pt x="481"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p:cNvSpPr/>
            <p:nvPr/>
          </p:nvSpPr>
          <p:spPr>
            <a:xfrm>
              <a:off x="2341325" y="3567950"/>
              <a:ext cx="19825" cy="30025"/>
            </a:xfrm>
            <a:custGeom>
              <a:avLst/>
              <a:gdLst/>
              <a:ahLst/>
              <a:cxnLst/>
              <a:rect l="l" t="t" r="r" b="b"/>
              <a:pathLst>
                <a:path w="793" h="1201" extrusionOk="0">
                  <a:moveTo>
                    <a:pt x="505" y="0"/>
                  </a:moveTo>
                  <a:cubicBezTo>
                    <a:pt x="433" y="0"/>
                    <a:pt x="361" y="24"/>
                    <a:pt x="313" y="72"/>
                  </a:cubicBezTo>
                  <a:cubicBezTo>
                    <a:pt x="265" y="120"/>
                    <a:pt x="217" y="192"/>
                    <a:pt x="217" y="264"/>
                  </a:cubicBezTo>
                  <a:cubicBezTo>
                    <a:pt x="217" y="312"/>
                    <a:pt x="217" y="384"/>
                    <a:pt x="217" y="432"/>
                  </a:cubicBezTo>
                  <a:cubicBezTo>
                    <a:pt x="217" y="480"/>
                    <a:pt x="193" y="528"/>
                    <a:pt x="169" y="576"/>
                  </a:cubicBezTo>
                  <a:cubicBezTo>
                    <a:pt x="145" y="624"/>
                    <a:pt x="121" y="672"/>
                    <a:pt x="97" y="720"/>
                  </a:cubicBezTo>
                  <a:cubicBezTo>
                    <a:pt x="49" y="792"/>
                    <a:pt x="1" y="840"/>
                    <a:pt x="1" y="936"/>
                  </a:cubicBezTo>
                  <a:cubicBezTo>
                    <a:pt x="1" y="984"/>
                    <a:pt x="25" y="1080"/>
                    <a:pt x="97" y="1128"/>
                  </a:cubicBezTo>
                  <a:cubicBezTo>
                    <a:pt x="145" y="1176"/>
                    <a:pt x="217" y="1200"/>
                    <a:pt x="289" y="1200"/>
                  </a:cubicBezTo>
                  <a:cubicBezTo>
                    <a:pt x="361" y="1200"/>
                    <a:pt x="433" y="1176"/>
                    <a:pt x="481" y="1128"/>
                  </a:cubicBezTo>
                  <a:cubicBezTo>
                    <a:pt x="601" y="1008"/>
                    <a:pt x="673" y="864"/>
                    <a:pt x="721" y="696"/>
                  </a:cubicBezTo>
                  <a:cubicBezTo>
                    <a:pt x="745" y="624"/>
                    <a:pt x="769" y="552"/>
                    <a:pt x="769" y="456"/>
                  </a:cubicBezTo>
                  <a:cubicBezTo>
                    <a:pt x="793" y="408"/>
                    <a:pt x="793" y="336"/>
                    <a:pt x="793" y="264"/>
                  </a:cubicBezTo>
                  <a:cubicBezTo>
                    <a:pt x="769" y="192"/>
                    <a:pt x="745" y="120"/>
                    <a:pt x="697" y="72"/>
                  </a:cubicBezTo>
                  <a:cubicBezTo>
                    <a:pt x="649" y="24"/>
                    <a:pt x="577"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p:cNvSpPr/>
            <p:nvPr/>
          </p:nvSpPr>
          <p:spPr>
            <a:xfrm>
              <a:off x="2354525" y="3497150"/>
              <a:ext cx="18025" cy="46825"/>
            </a:xfrm>
            <a:custGeom>
              <a:avLst/>
              <a:gdLst/>
              <a:ahLst/>
              <a:cxnLst/>
              <a:rect l="l" t="t" r="r" b="b"/>
              <a:pathLst>
                <a:path w="721" h="1873" extrusionOk="0">
                  <a:moveTo>
                    <a:pt x="433" y="0"/>
                  </a:moveTo>
                  <a:cubicBezTo>
                    <a:pt x="265" y="0"/>
                    <a:pt x="169" y="120"/>
                    <a:pt x="145" y="288"/>
                  </a:cubicBezTo>
                  <a:cubicBezTo>
                    <a:pt x="97" y="720"/>
                    <a:pt x="49" y="1152"/>
                    <a:pt x="25" y="1584"/>
                  </a:cubicBezTo>
                  <a:cubicBezTo>
                    <a:pt x="1" y="1728"/>
                    <a:pt x="145" y="1872"/>
                    <a:pt x="289" y="1872"/>
                  </a:cubicBezTo>
                  <a:cubicBezTo>
                    <a:pt x="457" y="1848"/>
                    <a:pt x="553" y="1752"/>
                    <a:pt x="577" y="1584"/>
                  </a:cubicBezTo>
                  <a:cubicBezTo>
                    <a:pt x="625" y="1152"/>
                    <a:pt x="673" y="720"/>
                    <a:pt x="721" y="288"/>
                  </a:cubicBezTo>
                  <a:cubicBezTo>
                    <a:pt x="721" y="144"/>
                    <a:pt x="577"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p:cNvSpPr/>
            <p:nvPr/>
          </p:nvSpPr>
          <p:spPr>
            <a:xfrm>
              <a:off x="2364725" y="3421125"/>
              <a:ext cx="19250" cy="43950"/>
            </a:xfrm>
            <a:custGeom>
              <a:avLst/>
              <a:gdLst/>
              <a:ahLst/>
              <a:cxnLst/>
              <a:rect l="l" t="t" r="r" b="b"/>
              <a:pathLst>
                <a:path w="770" h="1758" extrusionOk="0">
                  <a:moveTo>
                    <a:pt x="338" y="1"/>
                  </a:moveTo>
                  <a:cubicBezTo>
                    <a:pt x="305" y="1"/>
                    <a:pt x="271" y="7"/>
                    <a:pt x="241" y="17"/>
                  </a:cubicBezTo>
                  <a:cubicBezTo>
                    <a:pt x="121" y="65"/>
                    <a:pt x="1" y="209"/>
                    <a:pt x="49" y="353"/>
                  </a:cubicBezTo>
                  <a:cubicBezTo>
                    <a:pt x="97" y="449"/>
                    <a:pt x="121" y="545"/>
                    <a:pt x="145" y="641"/>
                  </a:cubicBezTo>
                  <a:cubicBezTo>
                    <a:pt x="145" y="665"/>
                    <a:pt x="145" y="689"/>
                    <a:pt x="169" y="713"/>
                  </a:cubicBezTo>
                  <a:cubicBezTo>
                    <a:pt x="169" y="761"/>
                    <a:pt x="169" y="833"/>
                    <a:pt x="169" y="881"/>
                  </a:cubicBezTo>
                  <a:cubicBezTo>
                    <a:pt x="169" y="929"/>
                    <a:pt x="169" y="977"/>
                    <a:pt x="169" y="1025"/>
                  </a:cubicBezTo>
                  <a:cubicBezTo>
                    <a:pt x="169" y="1049"/>
                    <a:pt x="169" y="1073"/>
                    <a:pt x="169" y="1097"/>
                  </a:cubicBezTo>
                  <a:cubicBezTo>
                    <a:pt x="169" y="1097"/>
                    <a:pt x="169" y="1121"/>
                    <a:pt x="169" y="1121"/>
                  </a:cubicBezTo>
                  <a:cubicBezTo>
                    <a:pt x="145" y="1217"/>
                    <a:pt x="121" y="1313"/>
                    <a:pt x="73" y="1409"/>
                  </a:cubicBezTo>
                  <a:cubicBezTo>
                    <a:pt x="25" y="1553"/>
                    <a:pt x="145" y="1721"/>
                    <a:pt x="265" y="1745"/>
                  </a:cubicBezTo>
                  <a:cubicBezTo>
                    <a:pt x="295" y="1753"/>
                    <a:pt x="324" y="1757"/>
                    <a:pt x="352" y="1757"/>
                  </a:cubicBezTo>
                  <a:cubicBezTo>
                    <a:pt x="481" y="1757"/>
                    <a:pt x="585" y="1671"/>
                    <a:pt x="625" y="1553"/>
                  </a:cubicBezTo>
                  <a:cubicBezTo>
                    <a:pt x="769" y="1121"/>
                    <a:pt x="769" y="617"/>
                    <a:pt x="601" y="209"/>
                  </a:cubicBezTo>
                  <a:cubicBezTo>
                    <a:pt x="553" y="137"/>
                    <a:pt x="529" y="89"/>
                    <a:pt x="457" y="41"/>
                  </a:cubicBezTo>
                  <a:cubicBezTo>
                    <a:pt x="429" y="13"/>
                    <a:pt x="384"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p:cNvSpPr/>
            <p:nvPr/>
          </p:nvSpPr>
          <p:spPr>
            <a:xfrm>
              <a:off x="2374325" y="3323125"/>
              <a:ext cx="13850" cy="41425"/>
            </a:xfrm>
            <a:custGeom>
              <a:avLst/>
              <a:gdLst/>
              <a:ahLst/>
              <a:cxnLst/>
              <a:rect l="l" t="t" r="r" b="b"/>
              <a:pathLst>
                <a:path w="554" h="1657" extrusionOk="0">
                  <a:moveTo>
                    <a:pt x="265" y="0"/>
                  </a:moveTo>
                  <a:cubicBezTo>
                    <a:pt x="121" y="24"/>
                    <a:pt x="1" y="120"/>
                    <a:pt x="1" y="288"/>
                  </a:cubicBezTo>
                  <a:lnTo>
                    <a:pt x="1" y="1368"/>
                  </a:lnTo>
                  <a:cubicBezTo>
                    <a:pt x="1" y="1513"/>
                    <a:pt x="121" y="1657"/>
                    <a:pt x="265" y="1657"/>
                  </a:cubicBezTo>
                  <a:cubicBezTo>
                    <a:pt x="409" y="1657"/>
                    <a:pt x="553" y="1537"/>
                    <a:pt x="553" y="1368"/>
                  </a:cubicBezTo>
                  <a:lnTo>
                    <a:pt x="553" y="288"/>
                  </a:lnTo>
                  <a:cubicBezTo>
                    <a:pt x="553" y="144"/>
                    <a:pt x="409"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p:cNvSpPr/>
            <p:nvPr/>
          </p:nvSpPr>
          <p:spPr>
            <a:xfrm>
              <a:off x="2371325" y="3214725"/>
              <a:ext cx="18050" cy="43925"/>
            </a:xfrm>
            <a:custGeom>
              <a:avLst/>
              <a:gdLst/>
              <a:ahLst/>
              <a:cxnLst/>
              <a:rect l="l" t="t" r="r" b="b"/>
              <a:pathLst>
                <a:path w="722" h="1757" extrusionOk="0">
                  <a:moveTo>
                    <a:pt x="402" y="0"/>
                  </a:moveTo>
                  <a:cubicBezTo>
                    <a:pt x="373" y="0"/>
                    <a:pt x="343" y="6"/>
                    <a:pt x="313" y="16"/>
                  </a:cubicBezTo>
                  <a:cubicBezTo>
                    <a:pt x="241" y="40"/>
                    <a:pt x="169" y="64"/>
                    <a:pt x="145" y="136"/>
                  </a:cubicBezTo>
                  <a:cubicBezTo>
                    <a:pt x="97" y="208"/>
                    <a:pt x="97" y="280"/>
                    <a:pt x="121" y="352"/>
                  </a:cubicBezTo>
                  <a:cubicBezTo>
                    <a:pt x="121" y="352"/>
                    <a:pt x="121" y="376"/>
                    <a:pt x="121" y="376"/>
                  </a:cubicBezTo>
                  <a:cubicBezTo>
                    <a:pt x="121" y="400"/>
                    <a:pt x="121" y="424"/>
                    <a:pt x="121" y="448"/>
                  </a:cubicBezTo>
                  <a:cubicBezTo>
                    <a:pt x="121" y="496"/>
                    <a:pt x="121" y="544"/>
                    <a:pt x="121" y="592"/>
                  </a:cubicBezTo>
                  <a:cubicBezTo>
                    <a:pt x="145" y="688"/>
                    <a:pt x="145" y="784"/>
                    <a:pt x="121" y="880"/>
                  </a:cubicBezTo>
                  <a:cubicBezTo>
                    <a:pt x="121" y="928"/>
                    <a:pt x="121" y="976"/>
                    <a:pt x="121" y="1024"/>
                  </a:cubicBezTo>
                  <a:cubicBezTo>
                    <a:pt x="121" y="1024"/>
                    <a:pt x="121" y="1048"/>
                    <a:pt x="121" y="1072"/>
                  </a:cubicBezTo>
                  <a:cubicBezTo>
                    <a:pt x="97" y="1096"/>
                    <a:pt x="97" y="1120"/>
                    <a:pt x="97" y="1120"/>
                  </a:cubicBezTo>
                  <a:cubicBezTo>
                    <a:pt x="97" y="1216"/>
                    <a:pt x="73" y="1312"/>
                    <a:pt x="49" y="1408"/>
                  </a:cubicBezTo>
                  <a:cubicBezTo>
                    <a:pt x="1" y="1552"/>
                    <a:pt x="97" y="1720"/>
                    <a:pt x="241" y="1744"/>
                  </a:cubicBezTo>
                  <a:cubicBezTo>
                    <a:pt x="266" y="1753"/>
                    <a:pt x="292" y="1757"/>
                    <a:pt x="317" y="1757"/>
                  </a:cubicBezTo>
                  <a:cubicBezTo>
                    <a:pt x="433" y="1757"/>
                    <a:pt x="538" y="1671"/>
                    <a:pt x="577" y="1552"/>
                  </a:cubicBezTo>
                  <a:cubicBezTo>
                    <a:pt x="697" y="1120"/>
                    <a:pt x="721" y="664"/>
                    <a:pt x="649" y="208"/>
                  </a:cubicBezTo>
                  <a:cubicBezTo>
                    <a:pt x="649" y="136"/>
                    <a:pt x="577" y="64"/>
                    <a:pt x="529" y="40"/>
                  </a:cubicBezTo>
                  <a:cubicBezTo>
                    <a:pt x="487" y="12"/>
                    <a:pt x="445"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p:cNvSpPr/>
            <p:nvPr/>
          </p:nvSpPr>
          <p:spPr>
            <a:xfrm>
              <a:off x="2372525" y="3136500"/>
              <a:ext cx="550" cy="975"/>
            </a:xfrm>
            <a:custGeom>
              <a:avLst/>
              <a:gdLst/>
              <a:ahLst/>
              <a:cxnLst/>
              <a:rect l="l" t="t" r="r" b="b"/>
              <a:pathLst>
                <a:path w="22" h="39" extrusionOk="0">
                  <a:moveTo>
                    <a:pt x="1" y="1"/>
                  </a:moveTo>
                  <a:lnTo>
                    <a:pt x="1" y="1"/>
                  </a:lnTo>
                  <a:cubicBezTo>
                    <a:pt x="10" y="29"/>
                    <a:pt x="16" y="39"/>
                    <a:pt x="18" y="39"/>
                  </a:cubicBezTo>
                  <a:cubicBezTo>
                    <a:pt x="21" y="39"/>
                    <a:pt x="16" y="15"/>
                    <a:pt x="1" y="1"/>
                  </a:cubicBezTo>
                  <a:close/>
                </a:path>
              </a:pathLst>
            </a:custGeom>
            <a:solidFill>
              <a:srgbClr val="9BD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p:cNvSpPr/>
            <p:nvPr/>
          </p:nvSpPr>
          <p:spPr>
            <a:xfrm>
              <a:off x="2370125" y="3125050"/>
              <a:ext cx="19250" cy="38450"/>
            </a:xfrm>
            <a:custGeom>
              <a:avLst/>
              <a:gdLst/>
              <a:ahLst/>
              <a:cxnLst/>
              <a:rect l="l" t="t" r="r" b="b"/>
              <a:pathLst>
                <a:path w="770" h="1538" extrusionOk="0">
                  <a:moveTo>
                    <a:pt x="326" y="1"/>
                  </a:moveTo>
                  <a:cubicBezTo>
                    <a:pt x="274" y="1"/>
                    <a:pt x="220" y="17"/>
                    <a:pt x="169" y="51"/>
                  </a:cubicBezTo>
                  <a:cubicBezTo>
                    <a:pt x="49" y="123"/>
                    <a:pt x="1" y="291"/>
                    <a:pt x="73" y="411"/>
                  </a:cubicBezTo>
                  <a:cubicBezTo>
                    <a:pt x="97" y="435"/>
                    <a:pt x="97" y="459"/>
                    <a:pt x="97" y="459"/>
                  </a:cubicBezTo>
                  <a:cubicBezTo>
                    <a:pt x="97" y="483"/>
                    <a:pt x="121" y="507"/>
                    <a:pt x="121" y="531"/>
                  </a:cubicBezTo>
                  <a:cubicBezTo>
                    <a:pt x="145" y="579"/>
                    <a:pt x="145" y="627"/>
                    <a:pt x="169" y="675"/>
                  </a:cubicBezTo>
                  <a:cubicBezTo>
                    <a:pt x="169" y="747"/>
                    <a:pt x="169" y="843"/>
                    <a:pt x="169" y="915"/>
                  </a:cubicBezTo>
                  <a:cubicBezTo>
                    <a:pt x="145" y="939"/>
                    <a:pt x="145" y="987"/>
                    <a:pt x="145" y="1011"/>
                  </a:cubicBezTo>
                  <a:cubicBezTo>
                    <a:pt x="121" y="1035"/>
                    <a:pt x="121" y="1059"/>
                    <a:pt x="121" y="1083"/>
                  </a:cubicBezTo>
                  <a:cubicBezTo>
                    <a:pt x="121" y="1107"/>
                    <a:pt x="121" y="1107"/>
                    <a:pt x="97" y="1107"/>
                  </a:cubicBezTo>
                  <a:cubicBezTo>
                    <a:pt x="97" y="1107"/>
                    <a:pt x="97" y="1107"/>
                    <a:pt x="97" y="1131"/>
                  </a:cubicBezTo>
                  <a:cubicBezTo>
                    <a:pt x="73" y="1179"/>
                    <a:pt x="49" y="1251"/>
                    <a:pt x="73" y="1347"/>
                  </a:cubicBezTo>
                  <a:cubicBezTo>
                    <a:pt x="97" y="1395"/>
                    <a:pt x="145" y="1467"/>
                    <a:pt x="193" y="1515"/>
                  </a:cubicBezTo>
                  <a:cubicBezTo>
                    <a:pt x="237" y="1529"/>
                    <a:pt x="285" y="1537"/>
                    <a:pt x="332" y="1537"/>
                  </a:cubicBezTo>
                  <a:cubicBezTo>
                    <a:pt x="440" y="1537"/>
                    <a:pt x="544" y="1495"/>
                    <a:pt x="577" y="1395"/>
                  </a:cubicBezTo>
                  <a:cubicBezTo>
                    <a:pt x="769" y="987"/>
                    <a:pt x="769" y="531"/>
                    <a:pt x="553" y="147"/>
                  </a:cubicBezTo>
                  <a:cubicBezTo>
                    <a:pt x="507" y="54"/>
                    <a:pt x="42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p:cNvSpPr/>
            <p:nvPr/>
          </p:nvSpPr>
          <p:spPr>
            <a:xfrm>
              <a:off x="2371325" y="3018900"/>
              <a:ext cx="17450" cy="41425"/>
            </a:xfrm>
            <a:custGeom>
              <a:avLst/>
              <a:gdLst/>
              <a:ahLst/>
              <a:cxnLst/>
              <a:rect l="l" t="t" r="r" b="b"/>
              <a:pathLst>
                <a:path w="698" h="1657" extrusionOk="0">
                  <a:moveTo>
                    <a:pt x="313" y="0"/>
                  </a:moveTo>
                  <a:cubicBezTo>
                    <a:pt x="169" y="0"/>
                    <a:pt x="1" y="120"/>
                    <a:pt x="25" y="288"/>
                  </a:cubicBezTo>
                  <a:cubicBezTo>
                    <a:pt x="49" y="648"/>
                    <a:pt x="97" y="1008"/>
                    <a:pt x="121" y="1368"/>
                  </a:cubicBezTo>
                  <a:cubicBezTo>
                    <a:pt x="145" y="1440"/>
                    <a:pt x="145" y="1512"/>
                    <a:pt x="217" y="1560"/>
                  </a:cubicBezTo>
                  <a:cubicBezTo>
                    <a:pt x="265" y="1608"/>
                    <a:pt x="337" y="1656"/>
                    <a:pt x="409" y="1656"/>
                  </a:cubicBezTo>
                  <a:cubicBezTo>
                    <a:pt x="553" y="1632"/>
                    <a:pt x="697" y="1512"/>
                    <a:pt x="697" y="1368"/>
                  </a:cubicBezTo>
                  <a:cubicBezTo>
                    <a:pt x="649" y="1008"/>
                    <a:pt x="625" y="648"/>
                    <a:pt x="577" y="288"/>
                  </a:cubicBezTo>
                  <a:cubicBezTo>
                    <a:pt x="577" y="216"/>
                    <a:pt x="553" y="144"/>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2"/>
            <p:cNvSpPr/>
            <p:nvPr/>
          </p:nvSpPr>
          <p:spPr>
            <a:xfrm>
              <a:off x="2374325" y="2951075"/>
              <a:ext cx="13850" cy="27625"/>
            </a:xfrm>
            <a:custGeom>
              <a:avLst/>
              <a:gdLst/>
              <a:ahLst/>
              <a:cxnLst/>
              <a:rect l="l" t="t" r="r" b="b"/>
              <a:pathLst>
                <a:path w="554" h="1105" extrusionOk="0">
                  <a:moveTo>
                    <a:pt x="265" y="1"/>
                  </a:moveTo>
                  <a:cubicBezTo>
                    <a:pt x="193" y="1"/>
                    <a:pt x="121" y="25"/>
                    <a:pt x="73" y="73"/>
                  </a:cubicBezTo>
                  <a:cubicBezTo>
                    <a:pt x="25" y="145"/>
                    <a:pt x="1" y="193"/>
                    <a:pt x="1" y="289"/>
                  </a:cubicBezTo>
                  <a:lnTo>
                    <a:pt x="1" y="817"/>
                  </a:lnTo>
                  <a:cubicBezTo>
                    <a:pt x="1" y="889"/>
                    <a:pt x="25" y="961"/>
                    <a:pt x="73" y="1009"/>
                  </a:cubicBezTo>
                  <a:cubicBezTo>
                    <a:pt x="121" y="1057"/>
                    <a:pt x="193" y="1105"/>
                    <a:pt x="265" y="1105"/>
                  </a:cubicBezTo>
                  <a:cubicBezTo>
                    <a:pt x="337" y="1105"/>
                    <a:pt x="409" y="1081"/>
                    <a:pt x="457" y="1009"/>
                  </a:cubicBezTo>
                  <a:cubicBezTo>
                    <a:pt x="505" y="961"/>
                    <a:pt x="553" y="889"/>
                    <a:pt x="553" y="817"/>
                  </a:cubicBezTo>
                  <a:lnTo>
                    <a:pt x="553" y="289"/>
                  </a:lnTo>
                  <a:cubicBezTo>
                    <a:pt x="553" y="217"/>
                    <a:pt x="529" y="121"/>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2"/>
            <p:cNvSpPr/>
            <p:nvPr/>
          </p:nvSpPr>
          <p:spPr>
            <a:xfrm>
              <a:off x="2376725" y="2861275"/>
              <a:ext cx="16850" cy="33225"/>
            </a:xfrm>
            <a:custGeom>
              <a:avLst/>
              <a:gdLst/>
              <a:ahLst/>
              <a:cxnLst/>
              <a:rect l="l" t="t" r="r" b="b"/>
              <a:pathLst>
                <a:path w="674" h="1329" extrusionOk="0">
                  <a:moveTo>
                    <a:pt x="272" y="1"/>
                  </a:moveTo>
                  <a:cubicBezTo>
                    <a:pt x="229" y="1"/>
                    <a:pt x="187" y="12"/>
                    <a:pt x="145" y="41"/>
                  </a:cubicBezTo>
                  <a:cubicBezTo>
                    <a:pt x="97" y="89"/>
                    <a:pt x="25" y="137"/>
                    <a:pt x="25" y="209"/>
                  </a:cubicBezTo>
                  <a:cubicBezTo>
                    <a:pt x="1" y="305"/>
                    <a:pt x="1" y="377"/>
                    <a:pt x="1" y="473"/>
                  </a:cubicBezTo>
                  <a:cubicBezTo>
                    <a:pt x="1" y="569"/>
                    <a:pt x="1" y="641"/>
                    <a:pt x="1" y="737"/>
                  </a:cubicBezTo>
                  <a:cubicBezTo>
                    <a:pt x="25" y="905"/>
                    <a:pt x="73" y="1049"/>
                    <a:pt x="145" y="1193"/>
                  </a:cubicBezTo>
                  <a:cubicBezTo>
                    <a:pt x="169" y="1241"/>
                    <a:pt x="265" y="1289"/>
                    <a:pt x="313" y="1313"/>
                  </a:cubicBezTo>
                  <a:cubicBezTo>
                    <a:pt x="343" y="1323"/>
                    <a:pt x="377" y="1328"/>
                    <a:pt x="410" y="1328"/>
                  </a:cubicBezTo>
                  <a:cubicBezTo>
                    <a:pt x="456" y="1328"/>
                    <a:pt x="501" y="1317"/>
                    <a:pt x="529" y="1289"/>
                  </a:cubicBezTo>
                  <a:cubicBezTo>
                    <a:pt x="601" y="1241"/>
                    <a:pt x="649" y="1193"/>
                    <a:pt x="649" y="1121"/>
                  </a:cubicBezTo>
                  <a:cubicBezTo>
                    <a:pt x="673" y="1097"/>
                    <a:pt x="673" y="1073"/>
                    <a:pt x="673" y="1049"/>
                  </a:cubicBezTo>
                  <a:cubicBezTo>
                    <a:pt x="673" y="1001"/>
                    <a:pt x="649" y="977"/>
                    <a:pt x="649" y="929"/>
                  </a:cubicBezTo>
                  <a:cubicBezTo>
                    <a:pt x="601" y="833"/>
                    <a:pt x="577" y="737"/>
                    <a:pt x="553" y="641"/>
                  </a:cubicBezTo>
                  <a:cubicBezTo>
                    <a:pt x="553" y="537"/>
                    <a:pt x="553" y="451"/>
                    <a:pt x="553" y="353"/>
                  </a:cubicBezTo>
                  <a:cubicBezTo>
                    <a:pt x="577" y="281"/>
                    <a:pt x="577" y="209"/>
                    <a:pt x="529" y="137"/>
                  </a:cubicBezTo>
                  <a:cubicBezTo>
                    <a:pt x="481" y="89"/>
                    <a:pt x="433" y="41"/>
                    <a:pt x="361" y="17"/>
                  </a:cubicBezTo>
                  <a:cubicBezTo>
                    <a:pt x="331" y="7"/>
                    <a:pt x="3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2"/>
            <p:cNvSpPr/>
            <p:nvPr/>
          </p:nvSpPr>
          <p:spPr>
            <a:xfrm>
              <a:off x="2416950" y="2864300"/>
              <a:ext cx="20425" cy="43600"/>
            </a:xfrm>
            <a:custGeom>
              <a:avLst/>
              <a:gdLst/>
              <a:ahLst/>
              <a:cxnLst/>
              <a:rect l="l" t="t" r="r" b="b"/>
              <a:pathLst>
                <a:path w="817" h="1744" extrusionOk="0">
                  <a:moveTo>
                    <a:pt x="518" y="0"/>
                  </a:moveTo>
                  <a:cubicBezTo>
                    <a:pt x="419" y="0"/>
                    <a:pt x="319" y="43"/>
                    <a:pt x="288" y="136"/>
                  </a:cubicBezTo>
                  <a:cubicBezTo>
                    <a:pt x="96" y="544"/>
                    <a:pt x="0" y="1000"/>
                    <a:pt x="24" y="1480"/>
                  </a:cubicBezTo>
                  <a:cubicBezTo>
                    <a:pt x="24" y="1624"/>
                    <a:pt x="144" y="1744"/>
                    <a:pt x="312" y="1744"/>
                  </a:cubicBezTo>
                  <a:cubicBezTo>
                    <a:pt x="456" y="1744"/>
                    <a:pt x="576" y="1624"/>
                    <a:pt x="576" y="1480"/>
                  </a:cubicBezTo>
                  <a:cubicBezTo>
                    <a:pt x="576" y="1360"/>
                    <a:pt x="576" y="1264"/>
                    <a:pt x="576" y="1168"/>
                  </a:cubicBezTo>
                  <a:cubicBezTo>
                    <a:pt x="576" y="1120"/>
                    <a:pt x="600" y="1072"/>
                    <a:pt x="600" y="1024"/>
                  </a:cubicBezTo>
                  <a:cubicBezTo>
                    <a:pt x="600" y="1024"/>
                    <a:pt x="600" y="1000"/>
                    <a:pt x="600" y="1000"/>
                  </a:cubicBezTo>
                  <a:cubicBezTo>
                    <a:pt x="600" y="976"/>
                    <a:pt x="600" y="952"/>
                    <a:pt x="600" y="928"/>
                  </a:cubicBezTo>
                  <a:cubicBezTo>
                    <a:pt x="624" y="832"/>
                    <a:pt x="648" y="736"/>
                    <a:pt x="672" y="664"/>
                  </a:cubicBezTo>
                  <a:cubicBezTo>
                    <a:pt x="696" y="616"/>
                    <a:pt x="720" y="568"/>
                    <a:pt x="720" y="520"/>
                  </a:cubicBezTo>
                  <a:cubicBezTo>
                    <a:pt x="744" y="496"/>
                    <a:pt x="744" y="472"/>
                    <a:pt x="744" y="448"/>
                  </a:cubicBezTo>
                  <a:cubicBezTo>
                    <a:pt x="744" y="424"/>
                    <a:pt x="768" y="424"/>
                    <a:pt x="768" y="400"/>
                  </a:cubicBezTo>
                  <a:cubicBezTo>
                    <a:pt x="768" y="400"/>
                    <a:pt x="768" y="400"/>
                    <a:pt x="768" y="424"/>
                  </a:cubicBezTo>
                  <a:cubicBezTo>
                    <a:pt x="792" y="352"/>
                    <a:pt x="816" y="280"/>
                    <a:pt x="792" y="208"/>
                  </a:cubicBezTo>
                  <a:cubicBezTo>
                    <a:pt x="768" y="136"/>
                    <a:pt x="720" y="64"/>
                    <a:pt x="672" y="40"/>
                  </a:cubicBezTo>
                  <a:cubicBezTo>
                    <a:pt x="629" y="14"/>
                    <a:pt x="574" y="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2"/>
            <p:cNvSpPr/>
            <p:nvPr/>
          </p:nvSpPr>
          <p:spPr>
            <a:xfrm>
              <a:off x="2420550" y="2978075"/>
              <a:ext cx="17425" cy="41450"/>
            </a:xfrm>
            <a:custGeom>
              <a:avLst/>
              <a:gdLst/>
              <a:ahLst/>
              <a:cxnLst/>
              <a:rect l="l" t="t" r="r" b="b"/>
              <a:pathLst>
                <a:path w="697" h="1658" extrusionOk="0">
                  <a:moveTo>
                    <a:pt x="288" y="1"/>
                  </a:moveTo>
                  <a:cubicBezTo>
                    <a:pt x="144" y="1"/>
                    <a:pt x="0" y="121"/>
                    <a:pt x="24" y="289"/>
                  </a:cubicBezTo>
                  <a:cubicBezTo>
                    <a:pt x="48" y="649"/>
                    <a:pt x="72" y="1009"/>
                    <a:pt x="120" y="1369"/>
                  </a:cubicBezTo>
                  <a:cubicBezTo>
                    <a:pt x="120" y="1441"/>
                    <a:pt x="144" y="1513"/>
                    <a:pt x="192" y="1561"/>
                  </a:cubicBezTo>
                  <a:cubicBezTo>
                    <a:pt x="240" y="1609"/>
                    <a:pt x="336" y="1657"/>
                    <a:pt x="408" y="1657"/>
                  </a:cubicBezTo>
                  <a:cubicBezTo>
                    <a:pt x="528" y="1633"/>
                    <a:pt x="696" y="1537"/>
                    <a:pt x="672" y="1369"/>
                  </a:cubicBezTo>
                  <a:cubicBezTo>
                    <a:pt x="648" y="1009"/>
                    <a:pt x="600" y="649"/>
                    <a:pt x="576" y="289"/>
                  </a:cubicBezTo>
                  <a:cubicBezTo>
                    <a:pt x="576" y="217"/>
                    <a:pt x="552" y="145"/>
                    <a:pt x="504" y="97"/>
                  </a:cubicBezTo>
                  <a:cubicBezTo>
                    <a:pt x="456" y="49"/>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2"/>
            <p:cNvSpPr/>
            <p:nvPr/>
          </p:nvSpPr>
          <p:spPr>
            <a:xfrm>
              <a:off x="2422350" y="3062625"/>
              <a:ext cx="18025" cy="57175"/>
            </a:xfrm>
            <a:custGeom>
              <a:avLst/>
              <a:gdLst/>
              <a:ahLst/>
              <a:cxnLst/>
              <a:rect l="l" t="t" r="r" b="b"/>
              <a:pathLst>
                <a:path w="721" h="2287" extrusionOk="0">
                  <a:moveTo>
                    <a:pt x="320" y="1"/>
                  </a:moveTo>
                  <a:cubicBezTo>
                    <a:pt x="309" y="1"/>
                    <a:pt x="299" y="2"/>
                    <a:pt x="288" y="3"/>
                  </a:cubicBezTo>
                  <a:cubicBezTo>
                    <a:pt x="144" y="3"/>
                    <a:pt x="0" y="123"/>
                    <a:pt x="0" y="267"/>
                  </a:cubicBezTo>
                  <a:cubicBezTo>
                    <a:pt x="48" y="843"/>
                    <a:pt x="96" y="1443"/>
                    <a:pt x="144" y="2020"/>
                  </a:cubicBezTo>
                  <a:cubicBezTo>
                    <a:pt x="144" y="2153"/>
                    <a:pt x="247" y="2286"/>
                    <a:pt x="377" y="2286"/>
                  </a:cubicBezTo>
                  <a:cubicBezTo>
                    <a:pt x="387" y="2286"/>
                    <a:pt x="398" y="2285"/>
                    <a:pt x="408" y="2284"/>
                  </a:cubicBezTo>
                  <a:cubicBezTo>
                    <a:pt x="552" y="2284"/>
                    <a:pt x="720" y="2164"/>
                    <a:pt x="696" y="2020"/>
                  </a:cubicBezTo>
                  <a:cubicBezTo>
                    <a:pt x="648" y="1443"/>
                    <a:pt x="600" y="843"/>
                    <a:pt x="552" y="267"/>
                  </a:cubicBez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2"/>
            <p:cNvSpPr/>
            <p:nvPr/>
          </p:nvSpPr>
          <p:spPr>
            <a:xfrm>
              <a:off x="2422950" y="3179325"/>
              <a:ext cx="18025" cy="43975"/>
            </a:xfrm>
            <a:custGeom>
              <a:avLst/>
              <a:gdLst/>
              <a:ahLst/>
              <a:cxnLst/>
              <a:rect l="l" t="t" r="r" b="b"/>
              <a:pathLst>
                <a:path w="721" h="1759" extrusionOk="0">
                  <a:moveTo>
                    <a:pt x="391" y="0"/>
                  </a:moveTo>
                  <a:cubicBezTo>
                    <a:pt x="360" y="0"/>
                    <a:pt x="332" y="6"/>
                    <a:pt x="312" y="16"/>
                  </a:cubicBezTo>
                  <a:cubicBezTo>
                    <a:pt x="144" y="64"/>
                    <a:pt x="96" y="208"/>
                    <a:pt x="120" y="352"/>
                  </a:cubicBezTo>
                  <a:cubicBezTo>
                    <a:pt x="120" y="352"/>
                    <a:pt x="120" y="376"/>
                    <a:pt x="120" y="376"/>
                  </a:cubicBezTo>
                  <a:cubicBezTo>
                    <a:pt x="120" y="400"/>
                    <a:pt x="120" y="424"/>
                    <a:pt x="120" y="448"/>
                  </a:cubicBezTo>
                  <a:cubicBezTo>
                    <a:pt x="120" y="496"/>
                    <a:pt x="120" y="544"/>
                    <a:pt x="120" y="592"/>
                  </a:cubicBezTo>
                  <a:cubicBezTo>
                    <a:pt x="144" y="688"/>
                    <a:pt x="144" y="784"/>
                    <a:pt x="120" y="880"/>
                  </a:cubicBezTo>
                  <a:cubicBezTo>
                    <a:pt x="120" y="928"/>
                    <a:pt x="120" y="976"/>
                    <a:pt x="120" y="1024"/>
                  </a:cubicBezTo>
                  <a:cubicBezTo>
                    <a:pt x="120" y="1024"/>
                    <a:pt x="120" y="1048"/>
                    <a:pt x="120" y="1072"/>
                  </a:cubicBezTo>
                  <a:cubicBezTo>
                    <a:pt x="120" y="1072"/>
                    <a:pt x="96" y="1120"/>
                    <a:pt x="96" y="1120"/>
                  </a:cubicBezTo>
                  <a:cubicBezTo>
                    <a:pt x="96" y="1216"/>
                    <a:pt x="72" y="1312"/>
                    <a:pt x="48" y="1408"/>
                  </a:cubicBezTo>
                  <a:cubicBezTo>
                    <a:pt x="0" y="1552"/>
                    <a:pt x="96" y="1720"/>
                    <a:pt x="240" y="1744"/>
                  </a:cubicBezTo>
                  <a:cubicBezTo>
                    <a:pt x="270" y="1754"/>
                    <a:pt x="300" y="1759"/>
                    <a:pt x="330" y="1759"/>
                  </a:cubicBezTo>
                  <a:cubicBezTo>
                    <a:pt x="447" y="1759"/>
                    <a:pt x="557" y="1686"/>
                    <a:pt x="576" y="1552"/>
                  </a:cubicBezTo>
                  <a:cubicBezTo>
                    <a:pt x="696" y="1120"/>
                    <a:pt x="720" y="664"/>
                    <a:pt x="648" y="208"/>
                  </a:cubicBezTo>
                  <a:cubicBezTo>
                    <a:pt x="648" y="136"/>
                    <a:pt x="576" y="64"/>
                    <a:pt x="528" y="40"/>
                  </a:cubicBezTo>
                  <a:cubicBezTo>
                    <a:pt x="486" y="12"/>
                    <a:pt x="43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2"/>
            <p:cNvSpPr/>
            <p:nvPr/>
          </p:nvSpPr>
          <p:spPr>
            <a:xfrm>
              <a:off x="2419350" y="3258250"/>
              <a:ext cx="18575" cy="46300"/>
            </a:xfrm>
            <a:custGeom>
              <a:avLst/>
              <a:gdLst/>
              <a:ahLst/>
              <a:cxnLst/>
              <a:rect l="l" t="t" r="r" b="b"/>
              <a:pathLst>
                <a:path w="743" h="1852" extrusionOk="0">
                  <a:moveTo>
                    <a:pt x="465" y="0"/>
                  </a:moveTo>
                  <a:cubicBezTo>
                    <a:pt x="454" y="0"/>
                    <a:pt x="443" y="1"/>
                    <a:pt x="432" y="3"/>
                  </a:cubicBezTo>
                  <a:cubicBezTo>
                    <a:pt x="264" y="3"/>
                    <a:pt x="168" y="123"/>
                    <a:pt x="168" y="267"/>
                  </a:cubicBezTo>
                  <a:lnTo>
                    <a:pt x="24" y="1587"/>
                  </a:lnTo>
                  <a:cubicBezTo>
                    <a:pt x="0" y="1731"/>
                    <a:pt x="168" y="1851"/>
                    <a:pt x="312" y="1851"/>
                  </a:cubicBezTo>
                  <a:cubicBezTo>
                    <a:pt x="480" y="1851"/>
                    <a:pt x="576" y="1731"/>
                    <a:pt x="576" y="1587"/>
                  </a:cubicBezTo>
                  <a:lnTo>
                    <a:pt x="720" y="267"/>
                  </a:lnTo>
                  <a:cubicBezTo>
                    <a:pt x="742" y="134"/>
                    <a:pt x="600"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2"/>
            <p:cNvSpPr/>
            <p:nvPr/>
          </p:nvSpPr>
          <p:spPr>
            <a:xfrm>
              <a:off x="2417550" y="3358525"/>
              <a:ext cx="13825" cy="41425"/>
            </a:xfrm>
            <a:custGeom>
              <a:avLst/>
              <a:gdLst/>
              <a:ahLst/>
              <a:cxnLst/>
              <a:rect l="l" t="t" r="r" b="b"/>
              <a:pathLst>
                <a:path w="553" h="1657" extrusionOk="0">
                  <a:moveTo>
                    <a:pt x="288" y="1"/>
                  </a:moveTo>
                  <a:cubicBezTo>
                    <a:pt x="120" y="1"/>
                    <a:pt x="0" y="121"/>
                    <a:pt x="0" y="289"/>
                  </a:cubicBezTo>
                  <a:lnTo>
                    <a:pt x="0" y="1369"/>
                  </a:lnTo>
                  <a:cubicBezTo>
                    <a:pt x="0" y="1513"/>
                    <a:pt x="120" y="1657"/>
                    <a:pt x="288" y="1657"/>
                  </a:cubicBezTo>
                  <a:cubicBezTo>
                    <a:pt x="432" y="1633"/>
                    <a:pt x="552" y="1537"/>
                    <a:pt x="552" y="1369"/>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2"/>
            <p:cNvSpPr/>
            <p:nvPr/>
          </p:nvSpPr>
          <p:spPr>
            <a:xfrm>
              <a:off x="2412150" y="3443075"/>
              <a:ext cx="13825" cy="43875"/>
            </a:xfrm>
            <a:custGeom>
              <a:avLst/>
              <a:gdLst/>
              <a:ahLst/>
              <a:cxnLst/>
              <a:rect l="l" t="t" r="r" b="b"/>
              <a:pathLst>
                <a:path w="553" h="1755" extrusionOk="0">
                  <a:moveTo>
                    <a:pt x="320" y="0"/>
                  </a:moveTo>
                  <a:cubicBezTo>
                    <a:pt x="309" y="0"/>
                    <a:pt x="299" y="1"/>
                    <a:pt x="288" y="3"/>
                  </a:cubicBezTo>
                  <a:cubicBezTo>
                    <a:pt x="120" y="3"/>
                    <a:pt x="0" y="123"/>
                    <a:pt x="0" y="267"/>
                  </a:cubicBezTo>
                  <a:lnTo>
                    <a:pt x="0" y="1467"/>
                  </a:lnTo>
                  <a:cubicBezTo>
                    <a:pt x="0" y="1611"/>
                    <a:pt x="120" y="1755"/>
                    <a:pt x="288" y="1755"/>
                  </a:cubicBezTo>
                  <a:cubicBezTo>
                    <a:pt x="432" y="1731"/>
                    <a:pt x="552" y="1611"/>
                    <a:pt x="552" y="1467"/>
                  </a:cubicBezTo>
                  <a:lnTo>
                    <a:pt x="552" y="267"/>
                  </a:lnTo>
                  <a:cubicBezTo>
                    <a:pt x="552" y="134"/>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2"/>
            <p:cNvSpPr/>
            <p:nvPr/>
          </p:nvSpPr>
          <p:spPr>
            <a:xfrm>
              <a:off x="2403750" y="3516100"/>
              <a:ext cx="16825" cy="30275"/>
            </a:xfrm>
            <a:custGeom>
              <a:avLst/>
              <a:gdLst/>
              <a:ahLst/>
              <a:cxnLst/>
              <a:rect l="l" t="t" r="r" b="b"/>
              <a:pathLst>
                <a:path w="673" h="1211" extrusionOk="0">
                  <a:moveTo>
                    <a:pt x="404" y="0"/>
                  </a:moveTo>
                  <a:cubicBezTo>
                    <a:pt x="356" y="0"/>
                    <a:pt x="298" y="17"/>
                    <a:pt x="264" y="34"/>
                  </a:cubicBezTo>
                  <a:cubicBezTo>
                    <a:pt x="192" y="82"/>
                    <a:pt x="144" y="130"/>
                    <a:pt x="120" y="202"/>
                  </a:cubicBezTo>
                  <a:cubicBezTo>
                    <a:pt x="96" y="418"/>
                    <a:pt x="48" y="634"/>
                    <a:pt x="24" y="850"/>
                  </a:cubicBezTo>
                  <a:cubicBezTo>
                    <a:pt x="0" y="946"/>
                    <a:pt x="0" y="1018"/>
                    <a:pt x="48" y="1066"/>
                  </a:cubicBezTo>
                  <a:cubicBezTo>
                    <a:pt x="72" y="1138"/>
                    <a:pt x="144" y="1186"/>
                    <a:pt x="216" y="1210"/>
                  </a:cubicBezTo>
                  <a:cubicBezTo>
                    <a:pt x="288" y="1210"/>
                    <a:pt x="360" y="1210"/>
                    <a:pt x="432" y="1186"/>
                  </a:cubicBezTo>
                  <a:cubicBezTo>
                    <a:pt x="480" y="1138"/>
                    <a:pt x="552" y="1090"/>
                    <a:pt x="552" y="1018"/>
                  </a:cubicBezTo>
                  <a:lnTo>
                    <a:pt x="672" y="346"/>
                  </a:lnTo>
                  <a:cubicBezTo>
                    <a:pt x="672" y="274"/>
                    <a:pt x="672" y="202"/>
                    <a:pt x="624" y="154"/>
                  </a:cubicBezTo>
                  <a:cubicBezTo>
                    <a:pt x="600" y="82"/>
                    <a:pt x="528" y="34"/>
                    <a:pt x="456" y="10"/>
                  </a:cubicBezTo>
                  <a:cubicBezTo>
                    <a:pt x="442" y="3"/>
                    <a:pt x="424"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2"/>
            <p:cNvSpPr/>
            <p:nvPr/>
          </p:nvSpPr>
          <p:spPr>
            <a:xfrm>
              <a:off x="2391150" y="3570350"/>
              <a:ext cx="18025" cy="14425"/>
            </a:xfrm>
            <a:custGeom>
              <a:avLst/>
              <a:gdLst/>
              <a:ahLst/>
              <a:cxnLst/>
              <a:rect l="l" t="t" r="r" b="b"/>
              <a:pathLst>
                <a:path w="721" h="577" extrusionOk="0">
                  <a:moveTo>
                    <a:pt x="360" y="0"/>
                  </a:moveTo>
                  <a:cubicBezTo>
                    <a:pt x="0" y="0"/>
                    <a:pt x="0" y="576"/>
                    <a:pt x="360" y="576"/>
                  </a:cubicBezTo>
                  <a:cubicBezTo>
                    <a:pt x="720" y="576"/>
                    <a:pt x="720" y="0"/>
                    <a:pt x="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2"/>
            <p:cNvSpPr/>
            <p:nvPr/>
          </p:nvSpPr>
          <p:spPr>
            <a:xfrm>
              <a:off x="2439750" y="3491625"/>
              <a:ext cx="24625" cy="35775"/>
            </a:xfrm>
            <a:custGeom>
              <a:avLst/>
              <a:gdLst/>
              <a:ahLst/>
              <a:cxnLst/>
              <a:rect l="l" t="t" r="r" b="b"/>
              <a:pathLst>
                <a:path w="985" h="1431" extrusionOk="0">
                  <a:moveTo>
                    <a:pt x="713" y="1"/>
                  </a:moveTo>
                  <a:cubicBezTo>
                    <a:pt x="584" y="1"/>
                    <a:pt x="450" y="74"/>
                    <a:pt x="408" y="221"/>
                  </a:cubicBezTo>
                  <a:cubicBezTo>
                    <a:pt x="384" y="341"/>
                    <a:pt x="360" y="437"/>
                    <a:pt x="312" y="557"/>
                  </a:cubicBezTo>
                  <a:cubicBezTo>
                    <a:pt x="240" y="701"/>
                    <a:pt x="168" y="845"/>
                    <a:pt x="72" y="965"/>
                  </a:cubicBezTo>
                  <a:cubicBezTo>
                    <a:pt x="24" y="1013"/>
                    <a:pt x="0" y="1085"/>
                    <a:pt x="0" y="1157"/>
                  </a:cubicBezTo>
                  <a:cubicBezTo>
                    <a:pt x="0" y="1229"/>
                    <a:pt x="24" y="1301"/>
                    <a:pt x="72" y="1349"/>
                  </a:cubicBezTo>
                  <a:cubicBezTo>
                    <a:pt x="123" y="1400"/>
                    <a:pt x="200" y="1430"/>
                    <a:pt x="276" y="1430"/>
                  </a:cubicBezTo>
                  <a:cubicBezTo>
                    <a:pt x="344" y="1430"/>
                    <a:pt x="411" y="1406"/>
                    <a:pt x="456" y="1349"/>
                  </a:cubicBezTo>
                  <a:cubicBezTo>
                    <a:pt x="696" y="1061"/>
                    <a:pt x="888" y="725"/>
                    <a:pt x="960" y="365"/>
                  </a:cubicBezTo>
                  <a:cubicBezTo>
                    <a:pt x="984" y="293"/>
                    <a:pt x="960" y="197"/>
                    <a:pt x="936" y="149"/>
                  </a:cubicBezTo>
                  <a:cubicBezTo>
                    <a:pt x="888" y="77"/>
                    <a:pt x="840" y="29"/>
                    <a:pt x="768" y="5"/>
                  </a:cubicBezTo>
                  <a:cubicBezTo>
                    <a:pt x="750" y="2"/>
                    <a:pt x="732"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2"/>
            <p:cNvSpPr/>
            <p:nvPr/>
          </p:nvSpPr>
          <p:spPr>
            <a:xfrm>
              <a:off x="2455350" y="3413125"/>
              <a:ext cx="19825" cy="27625"/>
            </a:xfrm>
            <a:custGeom>
              <a:avLst/>
              <a:gdLst/>
              <a:ahLst/>
              <a:cxnLst/>
              <a:rect l="l" t="t" r="r" b="b"/>
              <a:pathLst>
                <a:path w="793" h="1105" extrusionOk="0">
                  <a:moveTo>
                    <a:pt x="504" y="1"/>
                  </a:moveTo>
                  <a:cubicBezTo>
                    <a:pt x="360" y="1"/>
                    <a:pt x="240" y="121"/>
                    <a:pt x="240" y="265"/>
                  </a:cubicBezTo>
                  <a:cubicBezTo>
                    <a:pt x="240" y="289"/>
                    <a:pt x="216" y="313"/>
                    <a:pt x="216" y="337"/>
                  </a:cubicBezTo>
                  <a:cubicBezTo>
                    <a:pt x="216" y="385"/>
                    <a:pt x="216" y="409"/>
                    <a:pt x="192" y="457"/>
                  </a:cubicBezTo>
                  <a:cubicBezTo>
                    <a:pt x="168" y="505"/>
                    <a:pt x="144" y="553"/>
                    <a:pt x="120" y="577"/>
                  </a:cubicBezTo>
                  <a:cubicBezTo>
                    <a:pt x="120" y="601"/>
                    <a:pt x="96" y="601"/>
                    <a:pt x="96" y="625"/>
                  </a:cubicBezTo>
                  <a:cubicBezTo>
                    <a:pt x="48" y="673"/>
                    <a:pt x="0" y="745"/>
                    <a:pt x="0" y="817"/>
                  </a:cubicBezTo>
                  <a:cubicBezTo>
                    <a:pt x="0" y="889"/>
                    <a:pt x="48" y="961"/>
                    <a:pt x="96" y="1009"/>
                  </a:cubicBezTo>
                  <a:cubicBezTo>
                    <a:pt x="144" y="1057"/>
                    <a:pt x="216" y="1105"/>
                    <a:pt x="288" y="1105"/>
                  </a:cubicBezTo>
                  <a:cubicBezTo>
                    <a:pt x="360" y="1081"/>
                    <a:pt x="432" y="1057"/>
                    <a:pt x="480" y="1009"/>
                  </a:cubicBezTo>
                  <a:cubicBezTo>
                    <a:pt x="672" y="817"/>
                    <a:pt x="792" y="553"/>
                    <a:pt x="792" y="265"/>
                  </a:cubicBezTo>
                  <a:cubicBezTo>
                    <a:pt x="792" y="193"/>
                    <a:pt x="768" y="121"/>
                    <a:pt x="696" y="73"/>
                  </a:cubicBezTo>
                  <a:cubicBezTo>
                    <a:pt x="648" y="25"/>
                    <a:pt x="576" y="1"/>
                    <a:pt x="5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2"/>
            <p:cNvSpPr/>
            <p:nvPr/>
          </p:nvSpPr>
          <p:spPr>
            <a:xfrm>
              <a:off x="2463750" y="3309800"/>
              <a:ext cx="22225" cy="43725"/>
            </a:xfrm>
            <a:custGeom>
              <a:avLst/>
              <a:gdLst/>
              <a:ahLst/>
              <a:cxnLst/>
              <a:rect l="l" t="t" r="r" b="b"/>
              <a:pathLst>
                <a:path w="889" h="1749" extrusionOk="0">
                  <a:moveTo>
                    <a:pt x="617" y="1"/>
                  </a:moveTo>
                  <a:cubicBezTo>
                    <a:pt x="488" y="1"/>
                    <a:pt x="354" y="72"/>
                    <a:pt x="312" y="197"/>
                  </a:cubicBezTo>
                  <a:cubicBezTo>
                    <a:pt x="216" y="605"/>
                    <a:pt x="120" y="989"/>
                    <a:pt x="24" y="1397"/>
                  </a:cubicBezTo>
                  <a:cubicBezTo>
                    <a:pt x="0" y="1541"/>
                    <a:pt x="72" y="1709"/>
                    <a:pt x="216" y="1733"/>
                  </a:cubicBezTo>
                  <a:cubicBezTo>
                    <a:pt x="246" y="1743"/>
                    <a:pt x="276" y="1748"/>
                    <a:pt x="306" y="1748"/>
                  </a:cubicBezTo>
                  <a:cubicBezTo>
                    <a:pt x="424" y="1748"/>
                    <a:pt x="538" y="1675"/>
                    <a:pt x="576" y="1541"/>
                  </a:cubicBezTo>
                  <a:cubicBezTo>
                    <a:pt x="672" y="1157"/>
                    <a:pt x="768" y="749"/>
                    <a:pt x="864" y="341"/>
                  </a:cubicBezTo>
                  <a:cubicBezTo>
                    <a:pt x="888" y="197"/>
                    <a:pt x="816" y="29"/>
                    <a:pt x="672" y="5"/>
                  </a:cubicBezTo>
                  <a:cubicBezTo>
                    <a:pt x="654" y="2"/>
                    <a:pt x="635"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2"/>
            <p:cNvSpPr/>
            <p:nvPr/>
          </p:nvSpPr>
          <p:spPr>
            <a:xfrm>
              <a:off x="2472150" y="3239125"/>
              <a:ext cx="13825" cy="30175"/>
            </a:xfrm>
            <a:custGeom>
              <a:avLst/>
              <a:gdLst/>
              <a:ahLst/>
              <a:cxnLst/>
              <a:rect l="l" t="t" r="r" b="b"/>
              <a:pathLst>
                <a:path w="553" h="1207" extrusionOk="0">
                  <a:moveTo>
                    <a:pt x="264" y="0"/>
                  </a:moveTo>
                  <a:cubicBezTo>
                    <a:pt x="120" y="0"/>
                    <a:pt x="0" y="120"/>
                    <a:pt x="0" y="288"/>
                  </a:cubicBezTo>
                  <a:lnTo>
                    <a:pt x="0" y="936"/>
                  </a:lnTo>
                  <a:cubicBezTo>
                    <a:pt x="0" y="1008"/>
                    <a:pt x="24" y="1080"/>
                    <a:pt x="72" y="1128"/>
                  </a:cubicBezTo>
                  <a:cubicBezTo>
                    <a:pt x="112" y="1167"/>
                    <a:pt x="167" y="1207"/>
                    <a:pt x="225" y="1207"/>
                  </a:cubicBezTo>
                  <a:cubicBezTo>
                    <a:pt x="238" y="1207"/>
                    <a:pt x="251" y="1205"/>
                    <a:pt x="264" y="1200"/>
                  </a:cubicBezTo>
                  <a:cubicBezTo>
                    <a:pt x="408" y="1200"/>
                    <a:pt x="552" y="1080"/>
                    <a:pt x="552" y="936"/>
                  </a:cubicBezTo>
                  <a:lnTo>
                    <a:pt x="552" y="288"/>
                  </a:lnTo>
                  <a:cubicBezTo>
                    <a:pt x="552" y="216"/>
                    <a:pt x="528" y="120"/>
                    <a:pt x="456" y="72"/>
                  </a:cubicBezTo>
                  <a:cubicBezTo>
                    <a:pt x="408"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2"/>
            <p:cNvSpPr/>
            <p:nvPr/>
          </p:nvSpPr>
          <p:spPr>
            <a:xfrm>
              <a:off x="2471550" y="3157700"/>
              <a:ext cx="17425" cy="35625"/>
            </a:xfrm>
            <a:custGeom>
              <a:avLst/>
              <a:gdLst/>
              <a:ahLst/>
              <a:cxnLst/>
              <a:rect l="l" t="t" r="r" b="b"/>
              <a:pathLst>
                <a:path w="697" h="1425" extrusionOk="0">
                  <a:moveTo>
                    <a:pt x="391" y="1"/>
                  </a:moveTo>
                  <a:cubicBezTo>
                    <a:pt x="349" y="1"/>
                    <a:pt x="307" y="13"/>
                    <a:pt x="264" y="41"/>
                  </a:cubicBezTo>
                  <a:cubicBezTo>
                    <a:pt x="216" y="65"/>
                    <a:pt x="168" y="137"/>
                    <a:pt x="144" y="209"/>
                  </a:cubicBezTo>
                  <a:cubicBezTo>
                    <a:pt x="96" y="497"/>
                    <a:pt x="72" y="785"/>
                    <a:pt x="24" y="1073"/>
                  </a:cubicBezTo>
                  <a:cubicBezTo>
                    <a:pt x="0" y="1145"/>
                    <a:pt x="0" y="1217"/>
                    <a:pt x="48" y="1289"/>
                  </a:cubicBezTo>
                  <a:cubicBezTo>
                    <a:pt x="72" y="1337"/>
                    <a:pt x="144" y="1409"/>
                    <a:pt x="216" y="1409"/>
                  </a:cubicBezTo>
                  <a:cubicBezTo>
                    <a:pt x="246" y="1419"/>
                    <a:pt x="276" y="1425"/>
                    <a:pt x="306" y="1425"/>
                  </a:cubicBezTo>
                  <a:cubicBezTo>
                    <a:pt x="348" y="1425"/>
                    <a:pt x="390" y="1413"/>
                    <a:pt x="432" y="1385"/>
                  </a:cubicBezTo>
                  <a:cubicBezTo>
                    <a:pt x="480" y="1337"/>
                    <a:pt x="552" y="1289"/>
                    <a:pt x="552" y="1217"/>
                  </a:cubicBezTo>
                  <a:cubicBezTo>
                    <a:pt x="600" y="929"/>
                    <a:pt x="648" y="641"/>
                    <a:pt x="696" y="353"/>
                  </a:cubicBezTo>
                  <a:cubicBezTo>
                    <a:pt x="696" y="281"/>
                    <a:pt x="696" y="209"/>
                    <a:pt x="648" y="137"/>
                  </a:cubicBezTo>
                  <a:cubicBezTo>
                    <a:pt x="624" y="89"/>
                    <a:pt x="552" y="17"/>
                    <a:pt x="480" y="17"/>
                  </a:cubicBezTo>
                  <a:cubicBezTo>
                    <a:pt x="451" y="7"/>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2"/>
            <p:cNvSpPr/>
            <p:nvPr/>
          </p:nvSpPr>
          <p:spPr>
            <a:xfrm>
              <a:off x="2472150" y="3097500"/>
              <a:ext cx="13825" cy="30625"/>
            </a:xfrm>
            <a:custGeom>
              <a:avLst/>
              <a:gdLst/>
              <a:ahLst/>
              <a:cxnLst/>
              <a:rect l="l" t="t" r="r" b="b"/>
              <a:pathLst>
                <a:path w="553" h="1225" extrusionOk="0">
                  <a:moveTo>
                    <a:pt x="264" y="0"/>
                  </a:moveTo>
                  <a:cubicBezTo>
                    <a:pt x="120" y="24"/>
                    <a:pt x="0" y="144"/>
                    <a:pt x="0" y="288"/>
                  </a:cubicBezTo>
                  <a:lnTo>
                    <a:pt x="0" y="937"/>
                  </a:lnTo>
                  <a:cubicBezTo>
                    <a:pt x="0" y="1009"/>
                    <a:pt x="24" y="1081"/>
                    <a:pt x="72" y="1153"/>
                  </a:cubicBezTo>
                  <a:cubicBezTo>
                    <a:pt x="120" y="1201"/>
                    <a:pt x="192" y="1225"/>
                    <a:pt x="264" y="1225"/>
                  </a:cubicBezTo>
                  <a:cubicBezTo>
                    <a:pt x="408" y="1225"/>
                    <a:pt x="552" y="1105"/>
                    <a:pt x="552" y="937"/>
                  </a:cubicBezTo>
                  <a:lnTo>
                    <a:pt x="552" y="288"/>
                  </a:lnTo>
                  <a:cubicBezTo>
                    <a:pt x="552" y="216"/>
                    <a:pt x="528" y="144"/>
                    <a:pt x="456" y="96"/>
                  </a:cubicBezTo>
                  <a:cubicBezTo>
                    <a:pt x="408" y="48"/>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2"/>
            <p:cNvSpPr/>
            <p:nvPr/>
          </p:nvSpPr>
          <p:spPr>
            <a:xfrm>
              <a:off x="2469750" y="3043700"/>
              <a:ext cx="16825" cy="24825"/>
            </a:xfrm>
            <a:custGeom>
              <a:avLst/>
              <a:gdLst/>
              <a:ahLst/>
              <a:cxnLst/>
              <a:rect l="l" t="t" r="r" b="b"/>
              <a:pathLst>
                <a:path w="673" h="993" extrusionOk="0">
                  <a:moveTo>
                    <a:pt x="367" y="0"/>
                  </a:moveTo>
                  <a:cubicBezTo>
                    <a:pt x="325" y="0"/>
                    <a:pt x="283" y="12"/>
                    <a:pt x="240" y="40"/>
                  </a:cubicBezTo>
                  <a:cubicBezTo>
                    <a:pt x="192" y="64"/>
                    <a:pt x="144" y="136"/>
                    <a:pt x="120" y="208"/>
                  </a:cubicBezTo>
                  <a:cubicBezTo>
                    <a:pt x="72" y="352"/>
                    <a:pt x="48" y="496"/>
                    <a:pt x="24" y="640"/>
                  </a:cubicBezTo>
                  <a:cubicBezTo>
                    <a:pt x="0" y="712"/>
                    <a:pt x="0" y="784"/>
                    <a:pt x="48" y="856"/>
                  </a:cubicBezTo>
                  <a:cubicBezTo>
                    <a:pt x="72" y="904"/>
                    <a:pt x="144" y="976"/>
                    <a:pt x="216" y="976"/>
                  </a:cubicBezTo>
                  <a:cubicBezTo>
                    <a:pt x="246" y="986"/>
                    <a:pt x="276" y="992"/>
                    <a:pt x="306" y="992"/>
                  </a:cubicBezTo>
                  <a:cubicBezTo>
                    <a:pt x="348" y="992"/>
                    <a:pt x="390" y="980"/>
                    <a:pt x="432" y="952"/>
                  </a:cubicBezTo>
                  <a:cubicBezTo>
                    <a:pt x="480" y="904"/>
                    <a:pt x="528" y="856"/>
                    <a:pt x="552" y="784"/>
                  </a:cubicBezTo>
                  <a:cubicBezTo>
                    <a:pt x="576" y="640"/>
                    <a:pt x="624" y="496"/>
                    <a:pt x="648" y="352"/>
                  </a:cubicBezTo>
                  <a:cubicBezTo>
                    <a:pt x="672" y="280"/>
                    <a:pt x="672" y="208"/>
                    <a:pt x="624" y="136"/>
                  </a:cubicBezTo>
                  <a:cubicBezTo>
                    <a:pt x="600" y="88"/>
                    <a:pt x="528" y="16"/>
                    <a:pt x="456" y="16"/>
                  </a:cubicBezTo>
                  <a:cubicBezTo>
                    <a:pt x="427" y="6"/>
                    <a:pt x="397"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2"/>
            <p:cNvSpPr/>
            <p:nvPr/>
          </p:nvSpPr>
          <p:spPr>
            <a:xfrm>
              <a:off x="2466150" y="2999700"/>
              <a:ext cx="14425" cy="19825"/>
            </a:xfrm>
            <a:custGeom>
              <a:avLst/>
              <a:gdLst/>
              <a:ahLst/>
              <a:cxnLst/>
              <a:rect l="l" t="t" r="r" b="b"/>
              <a:pathLst>
                <a:path w="577" h="793" extrusionOk="0">
                  <a:moveTo>
                    <a:pt x="288" y="0"/>
                  </a:moveTo>
                  <a:cubicBezTo>
                    <a:pt x="264" y="24"/>
                    <a:pt x="240" y="24"/>
                    <a:pt x="216" y="24"/>
                  </a:cubicBezTo>
                  <a:cubicBezTo>
                    <a:pt x="168" y="24"/>
                    <a:pt x="120" y="48"/>
                    <a:pt x="96" y="96"/>
                  </a:cubicBezTo>
                  <a:cubicBezTo>
                    <a:pt x="72" y="120"/>
                    <a:pt x="72" y="120"/>
                    <a:pt x="48" y="144"/>
                  </a:cubicBezTo>
                  <a:cubicBezTo>
                    <a:pt x="24" y="192"/>
                    <a:pt x="0" y="240"/>
                    <a:pt x="0" y="288"/>
                  </a:cubicBezTo>
                  <a:lnTo>
                    <a:pt x="0" y="504"/>
                  </a:lnTo>
                  <a:cubicBezTo>
                    <a:pt x="0" y="552"/>
                    <a:pt x="24" y="576"/>
                    <a:pt x="24" y="624"/>
                  </a:cubicBezTo>
                  <a:cubicBezTo>
                    <a:pt x="48" y="648"/>
                    <a:pt x="72" y="672"/>
                    <a:pt x="96" y="696"/>
                  </a:cubicBezTo>
                  <a:cubicBezTo>
                    <a:pt x="120" y="744"/>
                    <a:pt x="144" y="744"/>
                    <a:pt x="192" y="768"/>
                  </a:cubicBezTo>
                  <a:cubicBezTo>
                    <a:pt x="216" y="792"/>
                    <a:pt x="264" y="792"/>
                    <a:pt x="288" y="792"/>
                  </a:cubicBezTo>
                  <a:cubicBezTo>
                    <a:pt x="312" y="792"/>
                    <a:pt x="336" y="792"/>
                    <a:pt x="360" y="768"/>
                  </a:cubicBezTo>
                  <a:cubicBezTo>
                    <a:pt x="408" y="768"/>
                    <a:pt x="456" y="744"/>
                    <a:pt x="480" y="696"/>
                  </a:cubicBezTo>
                  <a:lnTo>
                    <a:pt x="528" y="648"/>
                  </a:lnTo>
                  <a:cubicBezTo>
                    <a:pt x="552" y="600"/>
                    <a:pt x="576" y="552"/>
                    <a:pt x="576" y="504"/>
                  </a:cubicBezTo>
                  <a:lnTo>
                    <a:pt x="576" y="288"/>
                  </a:lnTo>
                  <a:cubicBezTo>
                    <a:pt x="576" y="264"/>
                    <a:pt x="552" y="216"/>
                    <a:pt x="552" y="192"/>
                  </a:cubicBezTo>
                  <a:cubicBezTo>
                    <a:pt x="528" y="144"/>
                    <a:pt x="504" y="120"/>
                    <a:pt x="480" y="96"/>
                  </a:cubicBezTo>
                  <a:cubicBezTo>
                    <a:pt x="456" y="72"/>
                    <a:pt x="432" y="48"/>
                    <a:pt x="408" y="24"/>
                  </a:cubicBezTo>
                  <a:cubicBezTo>
                    <a:pt x="360" y="24"/>
                    <a:pt x="336"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2"/>
            <p:cNvSpPr/>
            <p:nvPr/>
          </p:nvSpPr>
          <p:spPr>
            <a:xfrm>
              <a:off x="2452950" y="2945675"/>
              <a:ext cx="13825" cy="24625"/>
            </a:xfrm>
            <a:custGeom>
              <a:avLst/>
              <a:gdLst/>
              <a:ahLst/>
              <a:cxnLst/>
              <a:rect l="l" t="t" r="r" b="b"/>
              <a:pathLst>
                <a:path w="553" h="985" extrusionOk="0">
                  <a:moveTo>
                    <a:pt x="264" y="1"/>
                  </a:moveTo>
                  <a:cubicBezTo>
                    <a:pt x="192" y="1"/>
                    <a:pt x="120" y="25"/>
                    <a:pt x="72" y="73"/>
                  </a:cubicBezTo>
                  <a:cubicBezTo>
                    <a:pt x="24" y="145"/>
                    <a:pt x="0" y="193"/>
                    <a:pt x="0" y="289"/>
                  </a:cubicBezTo>
                  <a:lnTo>
                    <a:pt x="0" y="721"/>
                  </a:lnTo>
                  <a:cubicBezTo>
                    <a:pt x="0" y="793"/>
                    <a:pt x="24" y="865"/>
                    <a:pt x="72" y="913"/>
                  </a:cubicBezTo>
                  <a:cubicBezTo>
                    <a:pt x="120" y="961"/>
                    <a:pt x="216" y="985"/>
                    <a:pt x="264" y="985"/>
                  </a:cubicBezTo>
                  <a:cubicBezTo>
                    <a:pt x="336" y="985"/>
                    <a:pt x="432" y="961"/>
                    <a:pt x="480" y="913"/>
                  </a:cubicBezTo>
                  <a:cubicBezTo>
                    <a:pt x="528" y="865"/>
                    <a:pt x="552" y="793"/>
                    <a:pt x="552" y="721"/>
                  </a:cubicBezTo>
                  <a:lnTo>
                    <a:pt x="552" y="289"/>
                  </a:lnTo>
                  <a:cubicBezTo>
                    <a:pt x="552" y="217"/>
                    <a:pt x="528" y="121"/>
                    <a:pt x="480" y="73"/>
                  </a:cubicBezTo>
                  <a:cubicBezTo>
                    <a:pt x="432" y="25"/>
                    <a:pt x="336"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2"/>
            <p:cNvSpPr/>
            <p:nvPr/>
          </p:nvSpPr>
          <p:spPr>
            <a:xfrm>
              <a:off x="2466750" y="3562550"/>
              <a:ext cx="24625" cy="27625"/>
            </a:xfrm>
            <a:custGeom>
              <a:avLst/>
              <a:gdLst/>
              <a:ahLst/>
              <a:cxnLst/>
              <a:rect l="l" t="t" r="r" b="b"/>
              <a:pathLst>
                <a:path w="985" h="1105" extrusionOk="0">
                  <a:moveTo>
                    <a:pt x="720" y="0"/>
                  </a:moveTo>
                  <a:cubicBezTo>
                    <a:pt x="648" y="0"/>
                    <a:pt x="552" y="24"/>
                    <a:pt x="504" y="72"/>
                  </a:cubicBezTo>
                  <a:cubicBezTo>
                    <a:pt x="360" y="264"/>
                    <a:pt x="216" y="456"/>
                    <a:pt x="72" y="624"/>
                  </a:cubicBezTo>
                  <a:cubicBezTo>
                    <a:pt x="48" y="648"/>
                    <a:pt x="24" y="672"/>
                    <a:pt x="24" y="720"/>
                  </a:cubicBezTo>
                  <a:cubicBezTo>
                    <a:pt x="0" y="744"/>
                    <a:pt x="0" y="792"/>
                    <a:pt x="0" y="816"/>
                  </a:cubicBezTo>
                  <a:cubicBezTo>
                    <a:pt x="0" y="888"/>
                    <a:pt x="24" y="984"/>
                    <a:pt x="72" y="1032"/>
                  </a:cubicBezTo>
                  <a:cubicBezTo>
                    <a:pt x="120" y="1080"/>
                    <a:pt x="192" y="1104"/>
                    <a:pt x="264" y="1104"/>
                  </a:cubicBezTo>
                  <a:cubicBezTo>
                    <a:pt x="336" y="1104"/>
                    <a:pt x="432" y="1080"/>
                    <a:pt x="480" y="1032"/>
                  </a:cubicBezTo>
                  <a:cubicBezTo>
                    <a:pt x="624" y="840"/>
                    <a:pt x="768" y="648"/>
                    <a:pt x="912" y="480"/>
                  </a:cubicBezTo>
                  <a:cubicBezTo>
                    <a:pt x="936" y="456"/>
                    <a:pt x="960" y="432"/>
                    <a:pt x="960" y="384"/>
                  </a:cubicBezTo>
                  <a:cubicBezTo>
                    <a:pt x="984" y="360"/>
                    <a:pt x="984" y="312"/>
                    <a:pt x="984" y="288"/>
                  </a:cubicBezTo>
                  <a:cubicBezTo>
                    <a:pt x="984" y="216"/>
                    <a:pt x="960" y="120"/>
                    <a:pt x="912" y="72"/>
                  </a:cubicBezTo>
                  <a:cubicBezTo>
                    <a:pt x="864" y="24"/>
                    <a:pt x="792" y="0"/>
                    <a:pt x="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2"/>
            <p:cNvSpPr/>
            <p:nvPr/>
          </p:nvSpPr>
          <p:spPr>
            <a:xfrm>
              <a:off x="2488350" y="3489225"/>
              <a:ext cx="19825" cy="35650"/>
            </a:xfrm>
            <a:custGeom>
              <a:avLst/>
              <a:gdLst/>
              <a:ahLst/>
              <a:cxnLst/>
              <a:rect l="l" t="t" r="r" b="b"/>
              <a:pathLst>
                <a:path w="793" h="1426" extrusionOk="0">
                  <a:moveTo>
                    <a:pt x="521" y="0"/>
                  </a:moveTo>
                  <a:cubicBezTo>
                    <a:pt x="392" y="0"/>
                    <a:pt x="261" y="71"/>
                    <a:pt x="240" y="197"/>
                  </a:cubicBezTo>
                  <a:lnTo>
                    <a:pt x="24" y="1085"/>
                  </a:lnTo>
                  <a:cubicBezTo>
                    <a:pt x="0" y="1205"/>
                    <a:pt x="72" y="1373"/>
                    <a:pt x="240" y="1421"/>
                  </a:cubicBezTo>
                  <a:cubicBezTo>
                    <a:pt x="256" y="1424"/>
                    <a:pt x="272" y="1426"/>
                    <a:pt x="289" y="1426"/>
                  </a:cubicBezTo>
                  <a:cubicBezTo>
                    <a:pt x="407" y="1426"/>
                    <a:pt x="556" y="1355"/>
                    <a:pt x="577" y="1229"/>
                  </a:cubicBezTo>
                  <a:lnTo>
                    <a:pt x="769" y="341"/>
                  </a:lnTo>
                  <a:cubicBezTo>
                    <a:pt x="793" y="197"/>
                    <a:pt x="721" y="29"/>
                    <a:pt x="577" y="5"/>
                  </a:cubicBezTo>
                  <a:cubicBezTo>
                    <a:pt x="558" y="2"/>
                    <a:pt x="540"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2"/>
            <p:cNvSpPr/>
            <p:nvPr/>
          </p:nvSpPr>
          <p:spPr>
            <a:xfrm>
              <a:off x="2498550" y="3415775"/>
              <a:ext cx="20425" cy="38300"/>
            </a:xfrm>
            <a:custGeom>
              <a:avLst/>
              <a:gdLst/>
              <a:ahLst/>
              <a:cxnLst/>
              <a:rect l="l" t="t" r="r" b="b"/>
              <a:pathLst>
                <a:path w="817" h="1532" extrusionOk="0">
                  <a:moveTo>
                    <a:pt x="487" y="0"/>
                  </a:moveTo>
                  <a:cubicBezTo>
                    <a:pt x="370" y="0"/>
                    <a:pt x="260" y="73"/>
                    <a:pt x="241" y="207"/>
                  </a:cubicBezTo>
                  <a:cubicBezTo>
                    <a:pt x="169" y="519"/>
                    <a:pt x="97" y="855"/>
                    <a:pt x="24" y="1191"/>
                  </a:cubicBezTo>
                  <a:cubicBezTo>
                    <a:pt x="0" y="1311"/>
                    <a:pt x="73" y="1479"/>
                    <a:pt x="217" y="1527"/>
                  </a:cubicBezTo>
                  <a:cubicBezTo>
                    <a:pt x="235" y="1530"/>
                    <a:pt x="253" y="1531"/>
                    <a:pt x="272" y="1531"/>
                  </a:cubicBezTo>
                  <a:cubicBezTo>
                    <a:pt x="401" y="1531"/>
                    <a:pt x="535" y="1461"/>
                    <a:pt x="577" y="1335"/>
                  </a:cubicBezTo>
                  <a:cubicBezTo>
                    <a:pt x="649" y="999"/>
                    <a:pt x="697" y="687"/>
                    <a:pt x="769" y="351"/>
                  </a:cubicBezTo>
                  <a:cubicBezTo>
                    <a:pt x="817" y="207"/>
                    <a:pt x="745" y="39"/>
                    <a:pt x="577" y="15"/>
                  </a:cubicBezTo>
                  <a:cubicBezTo>
                    <a:pt x="547" y="5"/>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2"/>
            <p:cNvSpPr/>
            <p:nvPr/>
          </p:nvSpPr>
          <p:spPr>
            <a:xfrm>
              <a:off x="2506950" y="3353125"/>
              <a:ext cx="14425" cy="30625"/>
            </a:xfrm>
            <a:custGeom>
              <a:avLst/>
              <a:gdLst/>
              <a:ahLst/>
              <a:cxnLst/>
              <a:rect l="l" t="t" r="r" b="b"/>
              <a:pathLst>
                <a:path w="577" h="1225" extrusionOk="0">
                  <a:moveTo>
                    <a:pt x="289" y="0"/>
                  </a:moveTo>
                  <a:cubicBezTo>
                    <a:pt x="145" y="0"/>
                    <a:pt x="1" y="120"/>
                    <a:pt x="1" y="289"/>
                  </a:cubicBezTo>
                  <a:lnTo>
                    <a:pt x="1" y="937"/>
                  </a:lnTo>
                  <a:cubicBezTo>
                    <a:pt x="1" y="1009"/>
                    <a:pt x="49" y="1081"/>
                    <a:pt x="97" y="1129"/>
                  </a:cubicBezTo>
                  <a:cubicBezTo>
                    <a:pt x="145" y="1177"/>
                    <a:pt x="217" y="1225"/>
                    <a:pt x="289" y="1225"/>
                  </a:cubicBezTo>
                  <a:cubicBezTo>
                    <a:pt x="433" y="1201"/>
                    <a:pt x="577" y="1081"/>
                    <a:pt x="577" y="937"/>
                  </a:cubicBezTo>
                  <a:lnTo>
                    <a:pt x="577" y="289"/>
                  </a:lnTo>
                  <a:cubicBezTo>
                    <a:pt x="577" y="217"/>
                    <a:pt x="529" y="144"/>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2"/>
            <p:cNvSpPr/>
            <p:nvPr/>
          </p:nvSpPr>
          <p:spPr>
            <a:xfrm>
              <a:off x="2501550" y="3285325"/>
              <a:ext cx="17425" cy="27425"/>
            </a:xfrm>
            <a:custGeom>
              <a:avLst/>
              <a:gdLst/>
              <a:ahLst/>
              <a:cxnLst/>
              <a:rect l="l" t="t" r="r" b="b"/>
              <a:pathLst>
                <a:path w="697" h="1097" extrusionOk="0">
                  <a:moveTo>
                    <a:pt x="481" y="0"/>
                  </a:moveTo>
                  <a:cubicBezTo>
                    <a:pt x="409" y="0"/>
                    <a:pt x="337" y="0"/>
                    <a:pt x="265" y="48"/>
                  </a:cubicBezTo>
                  <a:cubicBezTo>
                    <a:pt x="217" y="72"/>
                    <a:pt x="145" y="144"/>
                    <a:pt x="145" y="216"/>
                  </a:cubicBezTo>
                  <a:cubicBezTo>
                    <a:pt x="97" y="384"/>
                    <a:pt x="73" y="576"/>
                    <a:pt x="25" y="744"/>
                  </a:cubicBezTo>
                  <a:cubicBezTo>
                    <a:pt x="1" y="816"/>
                    <a:pt x="25" y="888"/>
                    <a:pt x="49" y="960"/>
                  </a:cubicBezTo>
                  <a:cubicBezTo>
                    <a:pt x="97" y="1032"/>
                    <a:pt x="145" y="1080"/>
                    <a:pt x="217" y="1080"/>
                  </a:cubicBezTo>
                  <a:cubicBezTo>
                    <a:pt x="246" y="1090"/>
                    <a:pt x="276" y="1096"/>
                    <a:pt x="306" y="1096"/>
                  </a:cubicBezTo>
                  <a:cubicBezTo>
                    <a:pt x="348" y="1096"/>
                    <a:pt x="390" y="1084"/>
                    <a:pt x="433" y="1056"/>
                  </a:cubicBezTo>
                  <a:cubicBezTo>
                    <a:pt x="505" y="1032"/>
                    <a:pt x="553" y="960"/>
                    <a:pt x="553" y="888"/>
                  </a:cubicBezTo>
                  <a:lnTo>
                    <a:pt x="673" y="360"/>
                  </a:lnTo>
                  <a:cubicBezTo>
                    <a:pt x="697" y="288"/>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2"/>
            <p:cNvSpPr/>
            <p:nvPr/>
          </p:nvSpPr>
          <p:spPr>
            <a:xfrm>
              <a:off x="2506350" y="3214500"/>
              <a:ext cx="19225" cy="30350"/>
            </a:xfrm>
            <a:custGeom>
              <a:avLst/>
              <a:gdLst/>
              <a:ahLst/>
              <a:cxnLst/>
              <a:rect l="l" t="t" r="r" b="b"/>
              <a:pathLst>
                <a:path w="769" h="1214" extrusionOk="0">
                  <a:moveTo>
                    <a:pt x="409" y="1"/>
                  </a:moveTo>
                  <a:cubicBezTo>
                    <a:pt x="337" y="1"/>
                    <a:pt x="241" y="1"/>
                    <a:pt x="193" y="49"/>
                  </a:cubicBezTo>
                  <a:cubicBezTo>
                    <a:pt x="49" y="121"/>
                    <a:pt x="1" y="289"/>
                    <a:pt x="73" y="409"/>
                  </a:cubicBezTo>
                  <a:cubicBezTo>
                    <a:pt x="97" y="433"/>
                    <a:pt x="97" y="457"/>
                    <a:pt x="121" y="481"/>
                  </a:cubicBezTo>
                  <a:cubicBezTo>
                    <a:pt x="145" y="529"/>
                    <a:pt x="145" y="577"/>
                    <a:pt x="169" y="625"/>
                  </a:cubicBezTo>
                  <a:cubicBezTo>
                    <a:pt x="169" y="697"/>
                    <a:pt x="169" y="745"/>
                    <a:pt x="169" y="793"/>
                  </a:cubicBezTo>
                  <a:cubicBezTo>
                    <a:pt x="145" y="817"/>
                    <a:pt x="145" y="841"/>
                    <a:pt x="145" y="865"/>
                  </a:cubicBezTo>
                  <a:cubicBezTo>
                    <a:pt x="121" y="937"/>
                    <a:pt x="145" y="1009"/>
                    <a:pt x="169" y="1081"/>
                  </a:cubicBezTo>
                  <a:cubicBezTo>
                    <a:pt x="217" y="1129"/>
                    <a:pt x="265" y="1177"/>
                    <a:pt x="337" y="1201"/>
                  </a:cubicBezTo>
                  <a:cubicBezTo>
                    <a:pt x="362" y="1210"/>
                    <a:pt x="388" y="1214"/>
                    <a:pt x="414" y="1214"/>
                  </a:cubicBezTo>
                  <a:cubicBezTo>
                    <a:pt x="536" y="1214"/>
                    <a:pt x="653" y="1128"/>
                    <a:pt x="673" y="1009"/>
                  </a:cubicBezTo>
                  <a:cubicBezTo>
                    <a:pt x="769" y="721"/>
                    <a:pt x="721" y="409"/>
                    <a:pt x="577" y="145"/>
                  </a:cubicBezTo>
                  <a:cubicBezTo>
                    <a:pt x="529" y="73"/>
                    <a:pt x="457"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2"/>
            <p:cNvSpPr/>
            <p:nvPr/>
          </p:nvSpPr>
          <p:spPr>
            <a:xfrm>
              <a:off x="2508750" y="3135600"/>
              <a:ext cx="16825" cy="35850"/>
            </a:xfrm>
            <a:custGeom>
              <a:avLst/>
              <a:gdLst/>
              <a:ahLst/>
              <a:cxnLst/>
              <a:rect l="l" t="t" r="r" b="b"/>
              <a:pathLst>
                <a:path w="673" h="1434" extrusionOk="0">
                  <a:moveTo>
                    <a:pt x="342" y="0"/>
                  </a:moveTo>
                  <a:cubicBezTo>
                    <a:pt x="316" y="0"/>
                    <a:pt x="290" y="4"/>
                    <a:pt x="265" y="13"/>
                  </a:cubicBezTo>
                  <a:cubicBezTo>
                    <a:pt x="121" y="61"/>
                    <a:pt x="49" y="205"/>
                    <a:pt x="73" y="349"/>
                  </a:cubicBezTo>
                  <a:cubicBezTo>
                    <a:pt x="73" y="397"/>
                    <a:pt x="73" y="421"/>
                    <a:pt x="97" y="445"/>
                  </a:cubicBezTo>
                  <a:cubicBezTo>
                    <a:pt x="97" y="589"/>
                    <a:pt x="97" y="709"/>
                    <a:pt x="97" y="853"/>
                  </a:cubicBezTo>
                  <a:cubicBezTo>
                    <a:pt x="73" y="925"/>
                    <a:pt x="49" y="997"/>
                    <a:pt x="25" y="1069"/>
                  </a:cubicBezTo>
                  <a:cubicBezTo>
                    <a:pt x="1" y="1213"/>
                    <a:pt x="97" y="1381"/>
                    <a:pt x="241" y="1429"/>
                  </a:cubicBezTo>
                  <a:cubicBezTo>
                    <a:pt x="259" y="1432"/>
                    <a:pt x="277" y="1433"/>
                    <a:pt x="295" y="1433"/>
                  </a:cubicBezTo>
                  <a:cubicBezTo>
                    <a:pt x="420" y="1433"/>
                    <a:pt x="535" y="1362"/>
                    <a:pt x="577" y="1237"/>
                  </a:cubicBezTo>
                  <a:cubicBezTo>
                    <a:pt x="673" y="901"/>
                    <a:pt x="673" y="541"/>
                    <a:pt x="601" y="205"/>
                  </a:cubicBezTo>
                  <a:cubicBezTo>
                    <a:pt x="581" y="86"/>
                    <a:pt x="464"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2"/>
            <p:cNvSpPr/>
            <p:nvPr/>
          </p:nvSpPr>
          <p:spPr>
            <a:xfrm>
              <a:off x="2509950" y="3062625"/>
              <a:ext cx="13825" cy="38500"/>
            </a:xfrm>
            <a:custGeom>
              <a:avLst/>
              <a:gdLst/>
              <a:ahLst/>
              <a:cxnLst/>
              <a:rect l="l" t="t" r="r" b="b"/>
              <a:pathLst>
                <a:path w="553" h="1540" extrusionOk="0">
                  <a:moveTo>
                    <a:pt x="320" y="1"/>
                  </a:moveTo>
                  <a:cubicBezTo>
                    <a:pt x="310" y="1"/>
                    <a:pt x="299" y="2"/>
                    <a:pt x="289" y="3"/>
                  </a:cubicBezTo>
                  <a:cubicBezTo>
                    <a:pt x="121" y="3"/>
                    <a:pt x="1" y="123"/>
                    <a:pt x="1" y="267"/>
                  </a:cubicBezTo>
                  <a:lnTo>
                    <a:pt x="1" y="1251"/>
                  </a:lnTo>
                  <a:cubicBezTo>
                    <a:pt x="1" y="1395"/>
                    <a:pt x="121" y="1539"/>
                    <a:pt x="289" y="1539"/>
                  </a:cubicBezTo>
                  <a:cubicBezTo>
                    <a:pt x="433" y="1515"/>
                    <a:pt x="553" y="1419"/>
                    <a:pt x="553" y="1251"/>
                  </a:cubicBezTo>
                  <a:lnTo>
                    <a:pt x="553" y="267"/>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2"/>
            <p:cNvSpPr/>
            <p:nvPr/>
          </p:nvSpPr>
          <p:spPr>
            <a:xfrm>
              <a:off x="2501550" y="2991650"/>
              <a:ext cx="17425" cy="33050"/>
            </a:xfrm>
            <a:custGeom>
              <a:avLst/>
              <a:gdLst/>
              <a:ahLst/>
              <a:cxnLst/>
              <a:rect l="l" t="t" r="r" b="b"/>
              <a:pathLst>
                <a:path w="697" h="1322" extrusionOk="0">
                  <a:moveTo>
                    <a:pt x="254" y="1"/>
                  </a:moveTo>
                  <a:cubicBezTo>
                    <a:pt x="233" y="1"/>
                    <a:pt x="212" y="4"/>
                    <a:pt x="193" y="10"/>
                  </a:cubicBezTo>
                  <a:cubicBezTo>
                    <a:pt x="121" y="34"/>
                    <a:pt x="73" y="82"/>
                    <a:pt x="25" y="154"/>
                  </a:cubicBezTo>
                  <a:cubicBezTo>
                    <a:pt x="1" y="226"/>
                    <a:pt x="1" y="274"/>
                    <a:pt x="1" y="370"/>
                  </a:cubicBezTo>
                  <a:cubicBezTo>
                    <a:pt x="49" y="610"/>
                    <a:pt x="97" y="874"/>
                    <a:pt x="145" y="1114"/>
                  </a:cubicBezTo>
                  <a:cubicBezTo>
                    <a:pt x="145" y="1186"/>
                    <a:pt x="217" y="1258"/>
                    <a:pt x="265" y="1282"/>
                  </a:cubicBezTo>
                  <a:cubicBezTo>
                    <a:pt x="307" y="1310"/>
                    <a:pt x="349" y="1322"/>
                    <a:pt x="391" y="1322"/>
                  </a:cubicBezTo>
                  <a:cubicBezTo>
                    <a:pt x="421" y="1322"/>
                    <a:pt x="451" y="1316"/>
                    <a:pt x="481" y="1306"/>
                  </a:cubicBezTo>
                  <a:cubicBezTo>
                    <a:pt x="553" y="1282"/>
                    <a:pt x="625" y="1258"/>
                    <a:pt x="649" y="1186"/>
                  </a:cubicBezTo>
                  <a:cubicBezTo>
                    <a:pt x="697" y="1114"/>
                    <a:pt x="697" y="1042"/>
                    <a:pt x="673" y="970"/>
                  </a:cubicBezTo>
                  <a:cubicBezTo>
                    <a:pt x="625" y="730"/>
                    <a:pt x="577" y="466"/>
                    <a:pt x="553" y="226"/>
                  </a:cubicBezTo>
                  <a:cubicBezTo>
                    <a:pt x="529" y="154"/>
                    <a:pt x="481" y="82"/>
                    <a:pt x="409" y="58"/>
                  </a:cubicBezTo>
                  <a:cubicBezTo>
                    <a:pt x="373" y="23"/>
                    <a:pt x="313"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2"/>
            <p:cNvSpPr/>
            <p:nvPr/>
          </p:nvSpPr>
          <p:spPr>
            <a:xfrm>
              <a:off x="2528550" y="2969975"/>
              <a:ext cx="18025" cy="38500"/>
            </a:xfrm>
            <a:custGeom>
              <a:avLst/>
              <a:gdLst/>
              <a:ahLst/>
              <a:cxnLst/>
              <a:rect l="l" t="t" r="r" b="b"/>
              <a:pathLst>
                <a:path w="721" h="1540" extrusionOk="0">
                  <a:moveTo>
                    <a:pt x="317" y="0"/>
                  </a:moveTo>
                  <a:cubicBezTo>
                    <a:pt x="292" y="0"/>
                    <a:pt x="266" y="4"/>
                    <a:pt x="241" y="13"/>
                  </a:cubicBezTo>
                  <a:cubicBezTo>
                    <a:pt x="97" y="61"/>
                    <a:pt x="1" y="205"/>
                    <a:pt x="49" y="349"/>
                  </a:cubicBezTo>
                  <a:cubicBezTo>
                    <a:pt x="97" y="469"/>
                    <a:pt x="121" y="589"/>
                    <a:pt x="145" y="709"/>
                  </a:cubicBezTo>
                  <a:cubicBezTo>
                    <a:pt x="145" y="853"/>
                    <a:pt x="145" y="997"/>
                    <a:pt x="121" y="1141"/>
                  </a:cubicBezTo>
                  <a:cubicBezTo>
                    <a:pt x="121" y="1165"/>
                    <a:pt x="121" y="1165"/>
                    <a:pt x="121" y="1189"/>
                  </a:cubicBezTo>
                  <a:cubicBezTo>
                    <a:pt x="121" y="1261"/>
                    <a:pt x="121" y="1333"/>
                    <a:pt x="145" y="1405"/>
                  </a:cubicBezTo>
                  <a:cubicBezTo>
                    <a:pt x="193" y="1453"/>
                    <a:pt x="265" y="1525"/>
                    <a:pt x="313" y="1525"/>
                  </a:cubicBezTo>
                  <a:cubicBezTo>
                    <a:pt x="342" y="1535"/>
                    <a:pt x="373" y="1540"/>
                    <a:pt x="405" y="1540"/>
                  </a:cubicBezTo>
                  <a:cubicBezTo>
                    <a:pt x="528" y="1540"/>
                    <a:pt x="654" y="1467"/>
                    <a:pt x="673" y="1333"/>
                  </a:cubicBezTo>
                  <a:cubicBezTo>
                    <a:pt x="721" y="949"/>
                    <a:pt x="721" y="565"/>
                    <a:pt x="577" y="205"/>
                  </a:cubicBezTo>
                  <a:cubicBezTo>
                    <a:pt x="537" y="86"/>
                    <a:pt x="43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2"/>
            <p:cNvSpPr/>
            <p:nvPr/>
          </p:nvSpPr>
          <p:spPr>
            <a:xfrm>
              <a:off x="2541750" y="3059425"/>
              <a:ext cx="18625" cy="41250"/>
            </a:xfrm>
            <a:custGeom>
              <a:avLst/>
              <a:gdLst/>
              <a:ahLst/>
              <a:cxnLst/>
              <a:rect l="l" t="t" r="r" b="b"/>
              <a:pathLst>
                <a:path w="745" h="1650" extrusionOk="0">
                  <a:moveTo>
                    <a:pt x="309" y="0"/>
                  </a:moveTo>
                  <a:cubicBezTo>
                    <a:pt x="286" y="0"/>
                    <a:pt x="263" y="4"/>
                    <a:pt x="241" y="11"/>
                  </a:cubicBezTo>
                  <a:cubicBezTo>
                    <a:pt x="97" y="59"/>
                    <a:pt x="1" y="203"/>
                    <a:pt x="49" y="371"/>
                  </a:cubicBezTo>
                  <a:cubicBezTo>
                    <a:pt x="73" y="443"/>
                    <a:pt x="97" y="539"/>
                    <a:pt x="121" y="611"/>
                  </a:cubicBezTo>
                  <a:cubicBezTo>
                    <a:pt x="121" y="659"/>
                    <a:pt x="145" y="707"/>
                    <a:pt x="145" y="755"/>
                  </a:cubicBezTo>
                  <a:cubicBezTo>
                    <a:pt x="145" y="779"/>
                    <a:pt x="145" y="803"/>
                    <a:pt x="145" y="827"/>
                  </a:cubicBezTo>
                  <a:cubicBezTo>
                    <a:pt x="169" y="923"/>
                    <a:pt x="169" y="995"/>
                    <a:pt x="169" y="1091"/>
                  </a:cubicBezTo>
                  <a:cubicBezTo>
                    <a:pt x="169" y="1139"/>
                    <a:pt x="145" y="1187"/>
                    <a:pt x="145" y="1211"/>
                  </a:cubicBezTo>
                  <a:cubicBezTo>
                    <a:pt x="145" y="1235"/>
                    <a:pt x="145" y="1259"/>
                    <a:pt x="145" y="1283"/>
                  </a:cubicBezTo>
                  <a:cubicBezTo>
                    <a:pt x="145" y="1283"/>
                    <a:pt x="145" y="1283"/>
                    <a:pt x="145" y="1307"/>
                  </a:cubicBezTo>
                  <a:cubicBezTo>
                    <a:pt x="121" y="1379"/>
                    <a:pt x="121" y="1451"/>
                    <a:pt x="169" y="1523"/>
                  </a:cubicBezTo>
                  <a:cubicBezTo>
                    <a:pt x="217" y="1571"/>
                    <a:pt x="265" y="1643"/>
                    <a:pt x="337" y="1643"/>
                  </a:cubicBezTo>
                  <a:cubicBezTo>
                    <a:pt x="360" y="1647"/>
                    <a:pt x="383" y="1649"/>
                    <a:pt x="406" y="1649"/>
                  </a:cubicBezTo>
                  <a:cubicBezTo>
                    <a:pt x="530" y="1649"/>
                    <a:pt x="653" y="1593"/>
                    <a:pt x="673" y="1451"/>
                  </a:cubicBezTo>
                  <a:cubicBezTo>
                    <a:pt x="745" y="1043"/>
                    <a:pt x="721" y="611"/>
                    <a:pt x="601" y="203"/>
                  </a:cubicBezTo>
                  <a:cubicBezTo>
                    <a:pt x="560" y="102"/>
                    <a:pt x="434"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2"/>
            <p:cNvSpPr/>
            <p:nvPr/>
          </p:nvSpPr>
          <p:spPr>
            <a:xfrm>
              <a:off x="2550750" y="3122100"/>
              <a:ext cx="13825" cy="30625"/>
            </a:xfrm>
            <a:custGeom>
              <a:avLst/>
              <a:gdLst/>
              <a:ahLst/>
              <a:cxnLst/>
              <a:rect l="l" t="t" r="r" b="b"/>
              <a:pathLst>
                <a:path w="553" h="1225" extrusionOk="0">
                  <a:moveTo>
                    <a:pt x="265" y="1"/>
                  </a:moveTo>
                  <a:cubicBezTo>
                    <a:pt x="121" y="25"/>
                    <a:pt x="1" y="121"/>
                    <a:pt x="1" y="289"/>
                  </a:cubicBezTo>
                  <a:lnTo>
                    <a:pt x="1" y="937"/>
                  </a:lnTo>
                  <a:cubicBezTo>
                    <a:pt x="1" y="1009"/>
                    <a:pt x="25" y="1081"/>
                    <a:pt x="73" y="1129"/>
                  </a:cubicBezTo>
                  <a:cubicBezTo>
                    <a:pt x="121" y="1177"/>
                    <a:pt x="217" y="1225"/>
                    <a:pt x="265" y="1225"/>
                  </a:cubicBezTo>
                  <a:cubicBezTo>
                    <a:pt x="433" y="1201"/>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2"/>
            <p:cNvSpPr/>
            <p:nvPr/>
          </p:nvSpPr>
          <p:spPr>
            <a:xfrm>
              <a:off x="2547750" y="3209100"/>
              <a:ext cx="17425" cy="35750"/>
            </a:xfrm>
            <a:custGeom>
              <a:avLst/>
              <a:gdLst/>
              <a:ahLst/>
              <a:cxnLst/>
              <a:rect l="l" t="t" r="r" b="b"/>
              <a:pathLst>
                <a:path w="697" h="1430" extrusionOk="0">
                  <a:moveTo>
                    <a:pt x="385" y="1"/>
                  </a:moveTo>
                  <a:cubicBezTo>
                    <a:pt x="313" y="1"/>
                    <a:pt x="241" y="25"/>
                    <a:pt x="193" y="97"/>
                  </a:cubicBezTo>
                  <a:cubicBezTo>
                    <a:pt x="145" y="145"/>
                    <a:pt x="97" y="217"/>
                    <a:pt x="121" y="289"/>
                  </a:cubicBezTo>
                  <a:cubicBezTo>
                    <a:pt x="121" y="433"/>
                    <a:pt x="121" y="553"/>
                    <a:pt x="121" y="697"/>
                  </a:cubicBezTo>
                  <a:cubicBezTo>
                    <a:pt x="97" y="841"/>
                    <a:pt x="73" y="961"/>
                    <a:pt x="25" y="1081"/>
                  </a:cubicBezTo>
                  <a:cubicBezTo>
                    <a:pt x="1" y="1153"/>
                    <a:pt x="25" y="1225"/>
                    <a:pt x="49" y="1297"/>
                  </a:cubicBezTo>
                  <a:cubicBezTo>
                    <a:pt x="73" y="1345"/>
                    <a:pt x="145" y="1417"/>
                    <a:pt x="217" y="1417"/>
                  </a:cubicBezTo>
                  <a:cubicBezTo>
                    <a:pt x="242" y="1426"/>
                    <a:pt x="268" y="1430"/>
                    <a:pt x="293" y="1430"/>
                  </a:cubicBezTo>
                  <a:cubicBezTo>
                    <a:pt x="409" y="1430"/>
                    <a:pt x="513" y="1344"/>
                    <a:pt x="553" y="1225"/>
                  </a:cubicBezTo>
                  <a:cubicBezTo>
                    <a:pt x="673" y="937"/>
                    <a:pt x="697" y="601"/>
                    <a:pt x="673" y="289"/>
                  </a:cubicBezTo>
                  <a:cubicBezTo>
                    <a:pt x="673" y="217"/>
                    <a:pt x="649" y="145"/>
                    <a:pt x="601" y="97"/>
                  </a:cubicBezTo>
                  <a:cubicBezTo>
                    <a:pt x="553" y="49"/>
                    <a:pt x="457" y="1"/>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2"/>
            <p:cNvSpPr/>
            <p:nvPr/>
          </p:nvSpPr>
          <p:spPr>
            <a:xfrm>
              <a:off x="2547750" y="3276925"/>
              <a:ext cx="14425" cy="27625"/>
            </a:xfrm>
            <a:custGeom>
              <a:avLst/>
              <a:gdLst/>
              <a:ahLst/>
              <a:cxnLst/>
              <a:rect l="l" t="t" r="r" b="b"/>
              <a:pathLst>
                <a:path w="577" h="1105" extrusionOk="0">
                  <a:moveTo>
                    <a:pt x="289" y="0"/>
                  </a:moveTo>
                  <a:cubicBezTo>
                    <a:pt x="217" y="0"/>
                    <a:pt x="145" y="24"/>
                    <a:pt x="97" y="96"/>
                  </a:cubicBezTo>
                  <a:cubicBezTo>
                    <a:pt x="49" y="144"/>
                    <a:pt x="1" y="216"/>
                    <a:pt x="1" y="288"/>
                  </a:cubicBezTo>
                  <a:lnTo>
                    <a:pt x="1" y="840"/>
                  </a:lnTo>
                  <a:cubicBezTo>
                    <a:pt x="1" y="912"/>
                    <a:pt x="49" y="984"/>
                    <a:pt x="97" y="1032"/>
                  </a:cubicBezTo>
                  <a:cubicBezTo>
                    <a:pt x="145" y="1080"/>
                    <a:pt x="217" y="1104"/>
                    <a:pt x="289" y="1104"/>
                  </a:cubicBezTo>
                  <a:cubicBezTo>
                    <a:pt x="361" y="1104"/>
                    <a:pt x="433" y="1080"/>
                    <a:pt x="481" y="1032"/>
                  </a:cubicBezTo>
                  <a:cubicBezTo>
                    <a:pt x="529" y="984"/>
                    <a:pt x="577" y="912"/>
                    <a:pt x="577" y="840"/>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2"/>
            <p:cNvSpPr/>
            <p:nvPr/>
          </p:nvSpPr>
          <p:spPr>
            <a:xfrm>
              <a:off x="2542350" y="3328525"/>
              <a:ext cx="14425" cy="33100"/>
            </a:xfrm>
            <a:custGeom>
              <a:avLst/>
              <a:gdLst/>
              <a:ahLst/>
              <a:cxnLst/>
              <a:rect l="l" t="t" r="r" b="b"/>
              <a:pathLst>
                <a:path w="577" h="1324" extrusionOk="0">
                  <a:moveTo>
                    <a:pt x="289" y="0"/>
                  </a:moveTo>
                  <a:cubicBezTo>
                    <a:pt x="145" y="24"/>
                    <a:pt x="1" y="120"/>
                    <a:pt x="1" y="288"/>
                  </a:cubicBezTo>
                  <a:lnTo>
                    <a:pt x="1" y="1056"/>
                  </a:lnTo>
                  <a:cubicBezTo>
                    <a:pt x="1" y="1190"/>
                    <a:pt x="124" y="1323"/>
                    <a:pt x="257" y="1323"/>
                  </a:cubicBezTo>
                  <a:cubicBezTo>
                    <a:pt x="267" y="1323"/>
                    <a:pt x="278" y="1322"/>
                    <a:pt x="289" y="1321"/>
                  </a:cubicBezTo>
                  <a:cubicBezTo>
                    <a:pt x="433" y="1321"/>
                    <a:pt x="577" y="1201"/>
                    <a:pt x="577" y="1056"/>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2"/>
            <p:cNvSpPr/>
            <p:nvPr/>
          </p:nvSpPr>
          <p:spPr>
            <a:xfrm>
              <a:off x="2536950" y="3388525"/>
              <a:ext cx="13825" cy="24625"/>
            </a:xfrm>
            <a:custGeom>
              <a:avLst/>
              <a:gdLst/>
              <a:ahLst/>
              <a:cxnLst/>
              <a:rect l="l" t="t" r="r" b="b"/>
              <a:pathLst>
                <a:path w="553" h="985" extrusionOk="0">
                  <a:moveTo>
                    <a:pt x="289" y="1"/>
                  </a:moveTo>
                  <a:cubicBezTo>
                    <a:pt x="217" y="1"/>
                    <a:pt x="145" y="25"/>
                    <a:pt x="97" y="73"/>
                  </a:cubicBezTo>
                  <a:cubicBezTo>
                    <a:pt x="49" y="145"/>
                    <a:pt x="1" y="193"/>
                    <a:pt x="1" y="289"/>
                  </a:cubicBezTo>
                  <a:lnTo>
                    <a:pt x="1" y="721"/>
                  </a:lnTo>
                  <a:cubicBezTo>
                    <a:pt x="1" y="793"/>
                    <a:pt x="25" y="865"/>
                    <a:pt x="97" y="913"/>
                  </a:cubicBezTo>
                  <a:cubicBezTo>
                    <a:pt x="145" y="961"/>
                    <a:pt x="217" y="985"/>
                    <a:pt x="289" y="985"/>
                  </a:cubicBezTo>
                  <a:cubicBezTo>
                    <a:pt x="361" y="985"/>
                    <a:pt x="433" y="961"/>
                    <a:pt x="481" y="913"/>
                  </a:cubicBezTo>
                  <a:cubicBezTo>
                    <a:pt x="529" y="865"/>
                    <a:pt x="553" y="793"/>
                    <a:pt x="553" y="721"/>
                  </a:cubicBezTo>
                  <a:lnTo>
                    <a:pt x="553" y="289"/>
                  </a:lnTo>
                  <a:cubicBezTo>
                    <a:pt x="553"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2"/>
            <p:cNvSpPr/>
            <p:nvPr/>
          </p:nvSpPr>
          <p:spPr>
            <a:xfrm>
              <a:off x="2525550" y="3445525"/>
              <a:ext cx="17425" cy="24875"/>
            </a:xfrm>
            <a:custGeom>
              <a:avLst/>
              <a:gdLst/>
              <a:ahLst/>
              <a:cxnLst/>
              <a:rect l="l" t="t" r="r" b="b"/>
              <a:pathLst>
                <a:path w="697" h="995" extrusionOk="0">
                  <a:moveTo>
                    <a:pt x="481" y="1"/>
                  </a:moveTo>
                  <a:cubicBezTo>
                    <a:pt x="409" y="1"/>
                    <a:pt x="313" y="1"/>
                    <a:pt x="265" y="25"/>
                  </a:cubicBezTo>
                  <a:cubicBezTo>
                    <a:pt x="193" y="73"/>
                    <a:pt x="145" y="121"/>
                    <a:pt x="121" y="193"/>
                  </a:cubicBezTo>
                  <a:cubicBezTo>
                    <a:pt x="97" y="337"/>
                    <a:pt x="49" y="481"/>
                    <a:pt x="25" y="649"/>
                  </a:cubicBezTo>
                  <a:cubicBezTo>
                    <a:pt x="1" y="697"/>
                    <a:pt x="1" y="793"/>
                    <a:pt x="49" y="841"/>
                  </a:cubicBezTo>
                  <a:cubicBezTo>
                    <a:pt x="73" y="913"/>
                    <a:pt x="145" y="961"/>
                    <a:pt x="217" y="985"/>
                  </a:cubicBezTo>
                  <a:cubicBezTo>
                    <a:pt x="238" y="992"/>
                    <a:pt x="259" y="995"/>
                    <a:pt x="280" y="995"/>
                  </a:cubicBezTo>
                  <a:cubicBezTo>
                    <a:pt x="331" y="995"/>
                    <a:pt x="382" y="978"/>
                    <a:pt x="433" y="961"/>
                  </a:cubicBezTo>
                  <a:cubicBezTo>
                    <a:pt x="481" y="913"/>
                    <a:pt x="553" y="865"/>
                    <a:pt x="553" y="793"/>
                  </a:cubicBezTo>
                  <a:lnTo>
                    <a:pt x="673" y="361"/>
                  </a:lnTo>
                  <a:cubicBezTo>
                    <a:pt x="697" y="289"/>
                    <a:pt x="673" y="193"/>
                    <a:pt x="649" y="145"/>
                  </a:cubicBezTo>
                  <a:cubicBezTo>
                    <a:pt x="601"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2"/>
            <p:cNvSpPr/>
            <p:nvPr/>
          </p:nvSpPr>
          <p:spPr>
            <a:xfrm>
              <a:off x="2519550" y="3491500"/>
              <a:ext cx="26425" cy="33050"/>
            </a:xfrm>
            <a:custGeom>
              <a:avLst/>
              <a:gdLst/>
              <a:ahLst/>
              <a:cxnLst/>
              <a:rect l="l" t="t" r="r" b="b"/>
              <a:pathLst>
                <a:path w="1057" h="1322" extrusionOk="0">
                  <a:moveTo>
                    <a:pt x="767" y="1"/>
                  </a:moveTo>
                  <a:cubicBezTo>
                    <a:pt x="672" y="1"/>
                    <a:pt x="571" y="55"/>
                    <a:pt x="505" y="154"/>
                  </a:cubicBezTo>
                  <a:cubicBezTo>
                    <a:pt x="361" y="394"/>
                    <a:pt x="217" y="658"/>
                    <a:pt x="73" y="898"/>
                  </a:cubicBezTo>
                  <a:cubicBezTo>
                    <a:pt x="1" y="1042"/>
                    <a:pt x="49" y="1210"/>
                    <a:pt x="193" y="1282"/>
                  </a:cubicBezTo>
                  <a:cubicBezTo>
                    <a:pt x="236" y="1308"/>
                    <a:pt x="285" y="1321"/>
                    <a:pt x="335" y="1321"/>
                  </a:cubicBezTo>
                  <a:cubicBezTo>
                    <a:pt x="424" y="1321"/>
                    <a:pt x="515" y="1278"/>
                    <a:pt x="577" y="1186"/>
                  </a:cubicBezTo>
                  <a:cubicBezTo>
                    <a:pt x="721" y="946"/>
                    <a:pt x="865" y="682"/>
                    <a:pt x="985" y="418"/>
                  </a:cubicBezTo>
                  <a:cubicBezTo>
                    <a:pt x="1057" y="298"/>
                    <a:pt x="1033" y="106"/>
                    <a:pt x="889" y="34"/>
                  </a:cubicBezTo>
                  <a:cubicBezTo>
                    <a:pt x="852" y="12"/>
                    <a:pt x="810" y="1"/>
                    <a:pt x="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2"/>
            <p:cNvSpPr/>
            <p:nvPr/>
          </p:nvSpPr>
          <p:spPr>
            <a:xfrm>
              <a:off x="2550750" y="3393925"/>
              <a:ext cx="19225" cy="27625"/>
            </a:xfrm>
            <a:custGeom>
              <a:avLst/>
              <a:gdLst/>
              <a:ahLst/>
              <a:cxnLst/>
              <a:rect l="l" t="t" r="r" b="b"/>
              <a:pathLst>
                <a:path w="769" h="1105" extrusionOk="0">
                  <a:moveTo>
                    <a:pt x="505" y="1"/>
                  </a:moveTo>
                  <a:cubicBezTo>
                    <a:pt x="337" y="1"/>
                    <a:pt x="217" y="121"/>
                    <a:pt x="217" y="289"/>
                  </a:cubicBezTo>
                  <a:cubicBezTo>
                    <a:pt x="217" y="289"/>
                    <a:pt x="217" y="313"/>
                    <a:pt x="217" y="337"/>
                  </a:cubicBezTo>
                  <a:cubicBezTo>
                    <a:pt x="217" y="385"/>
                    <a:pt x="193" y="433"/>
                    <a:pt x="169" y="481"/>
                  </a:cubicBezTo>
                  <a:cubicBezTo>
                    <a:pt x="169" y="505"/>
                    <a:pt x="145" y="553"/>
                    <a:pt x="121" y="577"/>
                  </a:cubicBezTo>
                  <a:cubicBezTo>
                    <a:pt x="97" y="601"/>
                    <a:pt x="97" y="601"/>
                    <a:pt x="73" y="625"/>
                  </a:cubicBezTo>
                  <a:cubicBezTo>
                    <a:pt x="25" y="673"/>
                    <a:pt x="1" y="745"/>
                    <a:pt x="1" y="817"/>
                  </a:cubicBezTo>
                  <a:cubicBezTo>
                    <a:pt x="1" y="889"/>
                    <a:pt x="25" y="961"/>
                    <a:pt x="73" y="1009"/>
                  </a:cubicBezTo>
                  <a:cubicBezTo>
                    <a:pt x="121" y="1057"/>
                    <a:pt x="193" y="1105"/>
                    <a:pt x="265" y="1105"/>
                  </a:cubicBezTo>
                  <a:cubicBezTo>
                    <a:pt x="337" y="1105"/>
                    <a:pt x="409" y="1081"/>
                    <a:pt x="481" y="1009"/>
                  </a:cubicBezTo>
                  <a:cubicBezTo>
                    <a:pt x="673" y="817"/>
                    <a:pt x="769" y="553"/>
                    <a:pt x="769" y="289"/>
                  </a:cubicBezTo>
                  <a:cubicBezTo>
                    <a:pt x="769" y="217"/>
                    <a:pt x="745" y="121"/>
                    <a:pt x="697" y="73"/>
                  </a:cubicBezTo>
                  <a:cubicBezTo>
                    <a:pt x="649" y="25"/>
                    <a:pt x="577"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2"/>
            <p:cNvSpPr/>
            <p:nvPr/>
          </p:nvSpPr>
          <p:spPr>
            <a:xfrm>
              <a:off x="2566950" y="3317925"/>
              <a:ext cx="21025" cy="27425"/>
            </a:xfrm>
            <a:custGeom>
              <a:avLst/>
              <a:gdLst/>
              <a:ahLst/>
              <a:cxnLst/>
              <a:rect l="l" t="t" r="r" b="b"/>
              <a:pathLst>
                <a:path w="841" h="1097" extrusionOk="0">
                  <a:moveTo>
                    <a:pt x="506" y="1"/>
                  </a:moveTo>
                  <a:cubicBezTo>
                    <a:pt x="473" y="1"/>
                    <a:pt x="439" y="6"/>
                    <a:pt x="409" y="16"/>
                  </a:cubicBezTo>
                  <a:cubicBezTo>
                    <a:pt x="361" y="40"/>
                    <a:pt x="289" y="64"/>
                    <a:pt x="241" y="136"/>
                  </a:cubicBezTo>
                  <a:cubicBezTo>
                    <a:pt x="217" y="208"/>
                    <a:pt x="193" y="280"/>
                    <a:pt x="217" y="352"/>
                  </a:cubicBezTo>
                  <a:cubicBezTo>
                    <a:pt x="217" y="352"/>
                    <a:pt x="217" y="376"/>
                    <a:pt x="217" y="376"/>
                  </a:cubicBezTo>
                  <a:cubicBezTo>
                    <a:pt x="217" y="400"/>
                    <a:pt x="217" y="400"/>
                    <a:pt x="217" y="424"/>
                  </a:cubicBezTo>
                  <a:cubicBezTo>
                    <a:pt x="217" y="448"/>
                    <a:pt x="217" y="472"/>
                    <a:pt x="217" y="496"/>
                  </a:cubicBezTo>
                  <a:cubicBezTo>
                    <a:pt x="193" y="496"/>
                    <a:pt x="193" y="520"/>
                    <a:pt x="193" y="520"/>
                  </a:cubicBezTo>
                  <a:cubicBezTo>
                    <a:pt x="169" y="544"/>
                    <a:pt x="145" y="568"/>
                    <a:pt x="121" y="568"/>
                  </a:cubicBezTo>
                  <a:cubicBezTo>
                    <a:pt x="73" y="616"/>
                    <a:pt x="25" y="664"/>
                    <a:pt x="1" y="736"/>
                  </a:cubicBezTo>
                  <a:cubicBezTo>
                    <a:pt x="1" y="808"/>
                    <a:pt x="1" y="904"/>
                    <a:pt x="25" y="952"/>
                  </a:cubicBezTo>
                  <a:cubicBezTo>
                    <a:pt x="73" y="1024"/>
                    <a:pt x="121" y="1072"/>
                    <a:pt x="193" y="1096"/>
                  </a:cubicBezTo>
                  <a:cubicBezTo>
                    <a:pt x="265" y="1096"/>
                    <a:pt x="361" y="1096"/>
                    <a:pt x="409" y="1048"/>
                  </a:cubicBezTo>
                  <a:cubicBezTo>
                    <a:pt x="697" y="880"/>
                    <a:pt x="841" y="520"/>
                    <a:pt x="769" y="208"/>
                  </a:cubicBezTo>
                  <a:cubicBezTo>
                    <a:pt x="745" y="136"/>
                    <a:pt x="697" y="64"/>
                    <a:pt x="625" y="40"/>
                  </a:cubicBezTo>
                  <a:cubicBezTo>
                    <a:pt x="597" y="12"/>
                    <a:pt x="552"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2"/>
            <p:cNvSpPr/>
            <p:nvPr/>
          </p:nvSpPr>
          <p:spPr>
            <a:xfrm>
              <a:off x="2577150" y="3225600"/>
              <a:ext cx="21025" cy="32850"/>
            </a:xfrm>
            <a:custGeom>
              <a:avLst/>
              <a:gdLst/>
              <a:ahLst/>
              <a:cxnLst/>
              <a:rect l="l" t="t" r="r" b="b"/>
              <a:pathLst>
                <a:path w="841" h="1314" extrusionOk="0">
                  <a:moveTo>
                    <a:pt x="523" y="0"/>
                  </a:moveTo>
                  <a:cubicBezTo>
                    <a:pt x="402" y="0"/>
                    <a:pt x="285" y="86"/>
                    <a:pt x="265" y="205"/>
                  </a:cubicBezTo>
                  <a:cubicBezTo>
                    <a:pt x="193" y="445"/>
                    <a:pt x="121" y="709"/>
                    <a:pt x="49" y="973"/>
                  </a:cubicBezTo>
                  <a:cubicBezTo>
                    <a:pt x="1" y="1117"/>
                    <a:pt x="97" y="1285"/>
                    <a:pt x="241" y="1309"/>
                  </a:cubicBezTo>
                  <a:cubicBezTo>
                    <a:pt x="259" y="1312"/>
                    <a:pt x="278" y="1314"/>
                    <a:pt x="297" y="1314"/>
                  </a:cubicBezTo>
                  <a:cubicBezTo>
                    <a:pt x="425" y="1314"/>
                    <a:pt x="556" y="1243"/>
                    <a:pt x="577" y="1117"/>
                  </a:cubicBezTo>
                  <a:cubicBezTo>
                    <a:pt x="649" y="853"/>
                    <a:pt x="721" y="613"/>
                    <a:pt x="793" y="349"/>
                  </a:cubicBezTo>
                  <a:cubicBezTo>
                    <a:pt x="841" y="205"/>
                    <a:pt x="745" y="37"/>
                    <a:pt x="601" y="13"/>
                  </a:cubicBezTo>
                  <a:cubicBezTo>
                    <a:pt x="575" y="4"/>
                    <a:pt x="549" y="0"/>
                    <a:pt x="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2"/>
            <p:cNvSpPr/>
            <p:nvPr/>
          </p:nvSpPr>
          <p:spPr>
            <a:xfrm>
              <a:off x="2575350" y="3154850"/>
              <a:ext cx="16825" cy="27675"/>
            </a:xfrm>
            <a:custGeom>
              <a:avLst/>
              <a:gdLst/>
              <a:ahLst/>
              <a:cxnLst/>
              <a:rect l="l" t="t" r="r" b="b"/>
              <a:pathLst>
                <a:path w="673" h="1107" extrusionOk="0">
                  <a:moveTo>
                    <a:pt x="413" y="1"/>
                  </a:moveTo>
                  <a:cubicBezTo>
                    <a:pt x="357" y="1"/>
                    <a:pt x="299" y="18"/>
                    <a:pt x="265" y="35"/>
                  </a:cubicBezTo>
                  <a:cubicBezTo>
                    <a:pt x="193" y="83"/>
                    <a:pt x="145" y="131"/>
                    <a:pt x="121" y="203"/>
                  </a:cubicBezTo>
                  <a:lnTo>
                    <a:pt x="25" y="755"/>
                  </a:lnTo>
                  <a:cubicBezTo>
                    <a:pt x="1" y="827"/>
                    <a:pt x="1" y="899"/>
                    <a:pt x="49" y="971"/>
                  </a:cubicBezTo>
                  <a:cubicBezTo>
                    <a:pt x="73" y="1019"/>
                    <a:pt x="145" y="1091"/>
                    <a:pt x="217" y="1091"/>
                  </a:cubicBezTo>
                  <a:cubicBezTo>
                    <a:pt x="247" y="1101"/>
                    <a:pt x="276" y="1107"/>
                    <a:pt x="306" y="1107"/>
                  </a:cubicBezTo>
                  <a:cubicBezTo>
                    <a:pt x="349" y="1107"/>
                    <a:pt x="391" y="1095"/>
                    <a:pt x="433" y="1067"/>
                  </a:cubicBezTo>
                  <a:cubicBezTo>
                    <a:pt x="481" y="1043"/>
                    <a:pt x="553" y="971"/>
                    <a:pt x="553" y="899"/>
                  </a:cubicBezTo>
                  <a:lnTo>
                    <a:pt x="673" y="347"/>
                  </a:lnTo>
                  <a:cubicBezTo>
                    <a:pt x="673" y="275"/>
                    <a:pt x="673" y="203"/>
                    <a:pt x="649" y="131"/>
                  </a:cubicBezTo>
                  <a:cubicBezTo>
                    <a:pt x="601" y="83"/>
                    <a:pt x="553" y="35"/>
                    <a:pt x="481" y="11"/>
                  </a:cubicBezTo>
                  <a:cubicBezTo>
                    <a:pt x="460" y="4"/>
                    <a:pt x="437"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2"/>
            <p:cNvSpPr/>
            <p:nvPr/>
          </p:nvSpPr>
          <p:spPr>
            <a:xfrm>
              <a:off x="2572350" y="3086900"/>
              <a:ext cx="17425" cy="24825"/>
            </a:xfrm>
            <a:custGeom>
              <a:avLst/>
              <a:gdLst/>
              <a:ahLst/>
              <a:cxnLst/>
              <a:rect l="l" t="t" r="r" b="b"/>
              <a:pathLst>
                <a:path w="697" h="993" extrusionOk="0">
                  <a:moveTo>
                    <a:pt x="391" y="1"/>
                  </a:moveTo>
                  <a:cubicBezTo>
                    <a:pt x="349" y="1"/>
                    <a:pt x="307" y="12"/>
                    <a:pt x="265" y="40"/>
                  </a:cubicBezTo>
                  <a:cubicBezTo>
                    <a:pt x="193" y="88"/>
                    <a:pt x="145" y="136"/>
                    <a:pt x="145" y="208"/>
                  </a:cubicBezTo>
                  <a:cubicBezTo>
                    <a:pt x="97" y="352"/>
                    <a:pt x="49" y="496"/>
                    <a:pt x="25" y="640"/>
                  </a:cubicBezTo>
                  <a:cubicBezTo>
                    <a:pt x="1" y="712"/>
                    <a:pt x="1" y="784"/>
                    <a:pt x="49" y="857"/>
                  </a:cubicBezTo>
                  <a:cubicBezTo>
                    <a:pt x="73" y="905"/>
                    <a:pt x="145" y="977"/>
                    <a:pt x="217" y="977"/>
                  </a:cubicBezTo>
                  <a:cubicBezTo>
                    <a:pt x="247" y="986"/>
                    <a:pt x="276" y="992"/>
                    <a:pt x="306" y="992"/>
                  </a:cubicBezTo>
                  <a:cubicBezTo>
                    <a:pt x="348" y="992"/>
                    <a:pt x="391" y="981"/>
                    <a:pt x="433" y="953"/>
                  </a:cubicBezTo>
                  <a:cubicBezTo>
                    <a:pt x="481" y="929"/>
                    <a:pt x="529" y="857"/>
                    <a:pt x="553" y="784"/>
                  </a:cubicBezTo>
                  <a:cubicBezTo>
                    <a:pt x="601" y="640"/>
                    <a:pt x="625" y="496"/>
                    <a:pt x="673" y="352"/>
                  </a:cubicBezTo>
                  <a:cubicBezTo>
                    <a:pt x="697" y="280"/>
                    <a:pt x="673" y="208"/>
                    <a:pt x="649" y="136"/>
                  </a:cubicBezTo>
                  <a:cubicBezTo>
                    <a:pt x="601" y="88"/>
                    <a:pt x="553" y="40"/>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2"/>
            <p:cNvSpPr/>
            <p:nvPr/>
          </p:nvSpPr>
          <p:spPr>
            <a:xfrm>
              <a:off x="1833675" y="3511200"/>
              <a:ext cx="820325" cy="802150"/>
            </a:xfrm>
            <a:custGeom>
              <a:avLst/>
              <a:gdLst/>
              <a:ahLst/>
              <a:cxnLst/>
              <a:rect l="l" t="t" r="r" b="b"/>
              <a:pathLst>
                <a:path w="32813" h="32086" extrusionOk="0">
                  <a:moveTo>
                    <a:pt x="997" y="1"/>
                  </a:moveTo>
                  <a:cubicBezTo>
                    <a:pt x="935" y="1"/>
                    <a:pt x="872" y="26"/>
                    <a:pt x="817" y="86"/>
                  </a:cubicBezTo>
                  <a:cubicBezTo>
                    <a:pt x="1" y="998"/>
                    <a:pt x="49" y="2270"/>
                    <a:pt x="241" y="3398"/>
                  </a:cubicBezTo>
                  <a:cubicBezTo>
                    <a:pt x="457" y="4599"/>
                    <a:pt x="721" y="5823"/>
                    <a:pt x="1225" y="6927"/>
                  </a:cubicBezTo>
                  <a:cubicBezTo>
                    <a:pt x="1537" y="7623"/>
                    <a:pt x="1969" y="8223"/>
                    <a:pt x="2497" y="8727"/>
                  </a:cubicBezTo>
                  <a:lnTo>
                    <a:pt x="5977" y="28337"/>
                  </a:lnTo>
                  <a:cubicBezTo>
                    <a:pt x="5977" y="28337"/>
                    <a:pt x="10026" y="32085"/>
                    <a:pt x="17466" y="32085"/>
                  </a:cubicBezTo>
                  <a:cubicBezTo>
                    <a:pt x="17604" y="32085"/>
                    <a:pt x="17742" y="32084"/>
                    <a:pt x="17883" y="32081"/>
                  </a:cubicBezTo>
                  <a:cubicBezTo>
                    <a:pt x="25563" y="31961"/>
                    <a:pt x="28132" y="28697"/>
                    <a:pt x="28132" y="28697"/>
                  </a:cubicBezTo>
                  <a:lnTo>
                    <a:pt x="30388" y="9735"/>
                  </a:lnTo>
                  <a:cubicBezTo>
                    <a:pt x="30988" y="9399"/>
                    <a:pt x="31492" y="8919"/>
                    <a:pt x="31756" y="8247"/>
                  </a:cubicBezTo>
                  <a:cubicBezTo>
                    <a:pt x="32236" y="7791"/>
                    <a:pt x="32452" y="7095"/>
                    <a:pt x="32308" y="6471"/>
                  </a:cubicBezTo>
                  <a:cubicBezTo>
                    <a:pt x="32596" y="4551"/>
                    <a:pt x="32764" y="2606"/>
                    <a:pt x="32812" y="662"/>
                  </a:cubicBezTo>
                  <a:cubicBezTo>
                    <a:pt x="32812" y="484"/>
                    <a:pt x="32680" y="385"/>
                    <a:pt x="32534" y="385"/>
                  </a:cubicBezTo>
                  <a:cubicBezTo>
                    <a:pt x="32483" y="385"/>
                    <a:pt x="32430" y="397"/>
                    <a:pt x="32380" y="422"/>
                  </a:cubicBezTo>
                  <a:cubicBezTo>
                    <a:pt x="30484" y="1286"/>
                    <a:pt x="28468" y="1934"/>
                    <a:pt x="26427" y="2390"/>
                  </a:cubicBezTo>
                  <a:cubicBezTo>
                    <a:pt x="24387" y="2846"/>
                    <a:pt x="22299" y="3086"/>
                    <a:pt x="20211" y="3206"/>
                  </a:cubicBezTo>
                  <a:cubicBezTo>
                    <a:pt x="19478" y="3239"/>
                    <a:pt x="18748" y="3255"/>
                    <a:pt x="18019" y="3255"/>
                  </a:cubicBezTo>
                  <a:cubicBezTo>
                    <a:pt x="16625" y="3255"/>
                    <a:pt x="15238" y="3197"/>
                    <a:pt x="13850" y="3086"/>
                  </a:cubicBezTo>
                  <a:cubicBezTo>
                    <a:pt x="11714" y="2942"/>
                    <a:pt x="9602" y="2654"/>
                    <a:pt x="7489" y="2294"/>
                  </a:cubicBezTo>
                  <a:cubicBezTo>
                    <a:pt x="6457" y="2102"/>
                    <a:pt x="5401" y="1910"/>
                    <a:pt x="4369" y="1694"/>
                  </a:cubicBezTo>
                  <a:cubicBezTo>
                    <a:pt x="3865" y="1574"/>
                    <a:pt x="3385" y="1478"/>
                    <a:pt x="2905" y="1358"/>
                  </a:cubicBezTo>
                  <a:cubicBezTo>
                    <a:pt x="2449" y="1238"/>
                    <a:pt x="2017" y="1094"/>
                    <a:pt x="1633" y="830"/>
                  </a:cubicBezTo>
                  <a:cubicBezTo>
                    <a:pt x="1465" y="734"/>
                    <a:pt x="1345" y="614"/>
                    <a:pt x="1225" y="494"/>
                  </a:cubicBezTo>
                  <a:cubicBezTo>
                    <a:pt x="1410" y="290"/>
                    <a:pt x="1209" y="1"/>
                    <a:pt x="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2"/>
            <p:cNvSpPr/>
            <p:nvPr/>
          </p:nvSpPr>
          <p:spPr>
            <a:xfrm>
              <a:off x="1890025" y="3721275"/>
              <a:ext cx="727350" cy="68400"/>
            </a:xfrm>
            <a:custGeom>
              <a:avLst/>
              <a:gdLst/>
              <a:ahLst/>
              <a:cxnLst/>
              <a:rect l="l" t="t" r="r" b="b"/>
              <a:pathLst>
                <a:path w="29094" h="2736" extrusionOk="0">
                  <a:moveTo>
                    <a:pt x="422" y="1"/>
                  </a:moveTo>
                  <a:cubicBezTo>
                    <a:pt x="172" y="1"/>
                    <a:pt x="0" y="372"/>
                    <a:pt x="267" y="516"/>
                  </a:cubicBezTo>
                  <a:cubicBezTo>
                    <a:pt x="1947" y="1356"/>
                    <a:pt x="3819" y="1596"/>
                    <a:pt x="5644" y="1860"/>
                  </a:cubicBezTo>
                  <a:cubicBezTo>
                    <a:pt x="7612" y="2124"/>
                    <a:pt x="9604" y="2340"/>
                    <a:pt x="11596" y="2484"/>
                  </a:cubicBezTo>
                  <a:cubicBezTo>
                    <a:pt x="13588" y="2628"/>
                    <a:pt x="15581" y="2724"/>
                    <a:pt x="17573" y="2724"/>
                  </a:cubicBezTo>
                  <a:cubicBezTo>
                    <a:pt x="18056" y="2730"/>
                    <a:pt x="18540" y="2735"/>
                    <a:pt x="19025" y="2735"/>
                  </a:cubicBezTo>
                  <a:cubicBezTo>
                    <a:pt x="20396" y="2735"/>
                    <a:pt x="21770" y="2698"/>
                    <a:pt x="23117" y="2556"/>
                  </a:cubicBezTo>
                  <a:cubicBezTo>
                    <a:pt x="24870" y="2364"/>
                    <a:pt x="26622" y="1980"/>
                    <a:pt x="28230" y="1236"/>
                  </a:cubicBezTo>
                  <a:cubicBezTo>
                    <a:pt x="28422" y="1140"/>
                    <a:pt x="28614" y="1020"/>
                    <a:pt x="28806" y="924"/>
                  </a:cubicBezTo>
                  <a:cubicBezTo>
                    <a:pt x="29093" y="780"/>
                    <a:pt x="28924" y="409"/>
                    <a:pt x="28675" y="409"/>
                  </a:cubicBezTo>
                  <a:cubicBezTo>
                    <a:pt x="28632" y="409"/>
                    <a:pt x="28587" y="420"/>
                    <a:pt x="28542" y="444"/>
                  </a:cubicBezTo>
                  <a:cubicBezTo>
                    <a:pt x="27030" y="1260"/>
                    <a:pt x="25326" y="1716"/>
                    <a:pt x="23645" y="1932"/>
                  </a:cubicBezTo>
                  <a:cubicBezTo>
                    <a:pt x="21869" y="2148"/>
                    <a:pt x="20069" y="2172"/>
                    <a:pt x="18269" y="2172"/>
                  </a:cubicBezTo>
                  <a:cubicBezTo>
                    <a:pt x="16301" y="2172"/>
                    <a:pt x="14332" y="2100"/>
                    <a:pt x="12364" y="1980"/>
                  </a:cubicBezTo>
                  <a:cubicBezTo>
                    <a:pt x="10420" y="1860"/>
                    <a:pt x="8452" y="1668"/>
                    <a:pt x="6508" y="1404"/>
                  </a:cubicBezTo>
                  <a:cubicBezTo>
                    <a:pt x="5596" y="1284"/>
                    <a:pt x="4659" y="1164"/>
                    <a:pt x="3723" y="996"/>
                  </a:cubicBezTo>
                  <a:cubicBezTo>
                    <a:pt x="2835" y="852"/>
                    <a:pt x="1971" y="636"/>
                    <a:pt x="1131" y="300"/>
                  </a:cubicBezTo>
                  <a:cubicBezTo>
                    <a:pt x="939" y="204"/>
                    <a:pt x="747" y="132"/>
                    <a:pt x="555" y="36"/>
                  </a:cubicBezTo>
                  <a:cubicBezTo>
                    <a:pt x="510" y="12"/>
                    <a:pt x="46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3" name="Google Shape;3583;p52"/>
          <p:cNvGrpSpPr/>
          <p:nvPr/>
        </p:nvGrpSpPr>
        <p:grpSpPr>
          <a:xfrm>
            <a:off x="7877979" y="3138160"/>
            <a:ext cx="1135350" cy="2024125"/>
            <a:chOff x="3917700" y="2289125"/>
            <a:chExt cx="1135350" cy="2024125"/>
          </a:xfrm>
        </p:grpSpPr>
        <p:sp>
          <p:nvSpPr>
            <p:cNvPr id="3584" name="Google Shape;3584;p52"/>
            <p:cNvSpPr/>
            <p:nvPr/>
          </p:nvSpPr>
          <p:spPr>
            <a:xfrm>
              <a:off x="4140325" y="3460450"/>
              <a:ext cx="846100" cy="182825"/>
            </a:xfrm>
            <a:custGeom>
              <a:avLst/>
              <a:gdLst/>
              <a:ahLst/>
              <a:cxnLst/>
              <a:rect l="l" t="t" r="r" b="b"/>
              <a:pathLst>
                <a:path w="33844" h="7313" extrusionOk="0">
                  <a:moveTo>
                    <a:pt x="14940" y="0"/>
                  </a:moveTo>
                  <a:cubicBezTo>
                    <a:pt x="14705" y="0"/>
                    <a:pt x="14469" y="2"/>
                    <a:pt x="14234" y="4"/>
                  </a:cubicBezTo>
                  <a:cubicBezTo>
                    <a:pt x="11858" y="28"/>
                    <a:pt x="9457" y="220"/>
                    <a:pt x="7105" y="580"/>
                  </a:cubicBezTo>
                  <a:cubicBezTo>
                    <a:pt x="5929" y="748"/>
                    <a:pt x="4753" y="988"/>
                    <a:pt x="3577" y="1252"/>
                  </a:cubicBezTo>
                  <a:cubicBezTo>
                    <a:pt x="2665" y="1468"/>
                    <a:pt x="1729" y="1732"/>
                    <a:pt x="936" y="2284"/>
                  </a:cubicBezTo>
                  <a:cubicBezTo>
                    <a:pt x="576" y="2548"/>
                    <a:pt x="288" y="2884"/>
                    <a:pt x="72" y="3268"/>
                  </a:cubicBezTo>
                  <a:cubicBezTo>
                    <a:pt x="0" y="3364"/>
                    <a:pt x="0" y="3484"/>
                    <a:pt x="72" y="3580"/>
                  </a:cubicBezTo>
                  <a:cubicBezTo>
                    <a:pt x="72" y="3580"/>
                    <a:pt x="72" y="3580"/>
                    <a:pt x="72" y="3604"/>
                  </a:cubicBezTo>
                  <a:cubicBezTo>
                    <a:pt x="528" y="4444"/>
                    <a:pt x="1369" y="4924"/>
                    <a:pt x="2233" y="5212"/>
                  </a:cubicBezTo>
                  <a:cubicBezTo>
                    <a:pt x="3265" y="5572"/>
                    <a:pt x="4369" y="5764"/>
                    <a:pt x="5425" y="5981"/>
                  </a:cubicBezTo>
                  <a:cubicBezTo>
                    <a:pt x="7825" y="6461"/>
                    <a:pt x="10225" y="6821"/>
                    <a:pt x="12650" y="7037"/>
                  </a:cubicBezTo>
                  <a:cubicBezTo>
                    <a:pt x="14684" y="7216"/>
                    <a:pt x="16718" y="7313"/>
                    <a:pt x="18753" y="7313"/>
                  </a:cubicBezTo>
                  <a:cubicBezTo>
                    <a:pt x="19167" y="7313"/>
                    <a:pt x="19581" y="7309"/>
                    <a:pt x="19994" y="7301"/>
                  </a:cubicBezTo>
                  <a:cubicBezTo>
                    <a:pt x="22419" y="7253"/>
                    <a:pt x="24867" y="7085"/>
                    <a:pt x="27267" y="6773"/>
                  </a:cubicBezTo>
                  <a:cubicBezTo>
                    <a:pt x="28467" y="6629"/>
                    <a:pt x="29644" y="6461"/>
                    <a:pt x="30796" y="6197"/>
                  </a:cubicBezTo>
                  <a:cubicBezTo>
                    <a:pt x="31372" y="6077"/>
                    <a:pt x="31948" y="5908"/>
                    <a:pt x="32500" y="5716"/>
                  </a:cubicBezTo>
                  <a:cubicBezTo>
                    <a:pt x="32956" y="5524"/>
                    <a:pt x="33436" y="5236"/>
                    <a:pt x="33556" y="4708"/>
                  </a:cubicBezTo>
                  <a:cubicBezTo>
                    <a:pt x="33844" y="3532"/>
                    <a:pt x="32620" y="2836"/>
                    <a:pt x="31732" y="2404"/>
                  </a:cubicBezTo>
                  <a:cubicBezTo>
                    <a:pt x="30676" y="1900"/>
                    <a:pt x="29547" y="1588"/>
                    <a:pt x="28419" y="1348"/>
                  </a:cubicBezTo>
                  <a:cubicBezTo>
                    <a:pt x="26115" y="844"/>
                    <a:pt x="23739" y="532"/>
                    <a:pt x="21387" y="316"/>
                  </a:cubicBezTo>
                  <a:cubicBezTo>
                    <a:pt x="19246" y="100"/>
                    <a:pt x="17085" y="0"/>
                    <a:pt x="14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2"/>
            <p:cNvSpPr/>
            <p:nvPr/>
          </p:nvSpPr>
          <p:spPr>
            <a:xfrm>
              <a:off x="4120525" y="2289125"/>
              <a:ext cx="397250" cy="1377350"/>
            </a:xfrm>
            <a:custGeom>
              <a:avLst/>
              <a:gdLst/>
              <a:ahLst/>
              <a:cxnLst/>
              <a:rect l="l" t="t" r="r" b="b"/>
              <a:pathLst>
                <a:path w="15890" h="55094" extrusionOk="0">
                  <a:moveTo>
                    <a:pt x="309" y="1"/>
                  </a:moveTo>
                  <a:cubicBezTo>
                    <a:pt x="156" y="1"/>
                    <a:pt x="0" y="98"/>
                    <a:pt x="0" y="292"/>
                  </a:cubicBezTo>
                  <a:cubicBezTo>
                    <a:pt x="240" y="3965"/>
                    <a:pt x="1104" y="7565"/>
                    <a:pt x="2209" y="11069"/>
                  </a:cubicBezTo>
                  <a:cubicBezTo>
                    <a:pt x="3289" y="14622"/>
                    <a:pt x="4609" y="18102"/>
                    <a:pt x="5689" y="21654"/>
                  </a:cubicBezTo>
                  <a:cubicBezTo>
                    <a:pt x="6793" y="25255"/>
                    <a:pt x="7609" y="28927"/>
                    <a:pt x="7873" y="32719"/>
                  </a:cubicBezTo>
                  <a:cubicBezTo>
                    <a:pt x="8113" y="36728"/>
                    <a:pt x="7993" y="40784"/>
                    <a:pt x="8953" y="44721"/>
                  </a:cubicBezTo>
                  <a:cubicBezTo>
                    <a:pt x="9793" y="48153"/>
                    <a:pt x="11474" y="51345"/>
                    <a:pt x="13754" y="54034"/>
                  </a:cubicBezTo>
                  <a:cubicBezTo>
                    <a:pt x="13778" y="54058"/>
                    <a:pt x="13802" y="54082"/>
                    <a:pt x="13826" y="54106"/>
                  </a:cubicBezTo>
                  <a:cubicBezTo>
                    <a:pt x="13706" y="54250"/>
                    <a:pt x="13778" y="54562"/>
                    <a:pt x="14042" y="54586"/>
                  </a:cubicBezTo>
                  <a:cubicBezTo>
                    <a:pt x="14114" y="54610"/>
                    <a:pt x="14210" y="54610"/>
                    <a:pt x="14282" y="54610"/>
                  </a:cubicBezTo>
                  <a:cubicBezTo>
                    <a:pt x="14402" y="54754"/>
                    <a:pt x="14522" y="54874"/>
                    <a:pt x="14642" y="55018"/>
                  </a:cubicBezTo>
                  <a:cubicBezTo>
                    <a:pt x="14701" y="55071"/>
                    <a:pt x="14767" y="55094"/>
                    <a:pt x="14830" y="55094"/>
                  </a:cubicBezTo>
                  <a:cubicBezTo>
                    <a:pt x="15020" y="55094"/>
                    <a:pt x="15188" y="54886"/>
                    <a:pt x="15098" y="54706"/>
                  </a:cubicBezTo>
                  <a:lnTo>
                    <a:pt x="15242" y="54706"/>
                  </a:lnTo>
                  <a:cubicBezTo>
                    <a:pt x="15255" y="54709"/>
                    <a:pt x="15268" y="54710"/>
                    <a:pt x="15281" y="54710"/>
                  </a:cubicBezTo>
                  <a:cubicBezTo>
                    <a:pt x="15368" y="54710"/>
                    <a:pt x="15461" y="54645"/>
                    <a:pt x="15482" y="54562"/>
                  </a:cubicBezTo>
                  <a:cubicBezTo>
                    <a:pt x="15866" y="53842"/>
                    <a:pt x="15890" y="53026"/>
                    <a:pt x="15794" y="52233"/>
                  </a:cubicBezTo>
                  <a:cubicBezTo>
                    <a:pt x="15698" y="51273"/>
                    <a:pt x="15554" y="50313"/>
                    <a:pt x="15410" y="49353"/>
                  </a:cubicBezTo>
                  <a:cubicBezTo>
                    <a:pt x="15170" y="47385"/>
                    <a:pt x="14906" y="45441"/>
                    <a:pt x="14642" y="43473"/>
                  </a:cubicBezTo>
                  <a:cubicBezTo>
                    <a:pt x="14114" y="39560"/>
                    <a:pt x="13610" y="35624"/>
                    <a:pt x="13082" y="31711"/>
                  </a:cubicBezTo>
                  <a:cubicBezTo>
                    <a:pt x="12842" y="29839"/>
                    <a:pt x="12602" y="27967"/>
                    <a:pt x="12242" y="26095"/>
                  </a:cubicBezTo>
                  <a:cubicBezTo>
                    <a:pt x="11906" y="24247"/>
                    <a:pt x="11402" y="22422"/>
                    <a:pt x="10753" y="20622"/>
                  </a:cubicBezTo>
                  <a:cubicBezTo>
                    <a:pt x="9433" y="17046"/>
                    <a:pt x="7729" y="13614"/>
                    <a:pt x="6121" y="10157"/>
                  </a:cubicBezTo>
                  <a:cubicBezTo>
                    <a:pt x="5305" y="8357"/>
                    <a:pt x="4465" y="6557"/>
                    <a:pt x="3649" y="4757"/>
                  </a:cubicBezTo>
                  <a:cubicBezTo>
                    <a:pt x="3241" y="3893"/>
                    <a:pt x="2833" y="3005"/>
                    <a:pt x="2425" y="2116"/>
                  </a:cubicBezTo>
                  <a:cubicBezTo>
                    <a:pt x="2137" y="1492"/>
                    <a:pt x="1801" y="844"/>
                    <a:pt x="1248" y="412"/>
                  </a:cubicBezTo>
                  <a:cubicBezTo>
                    <a:pt x="984" y="220"/>
                    <a:pt x="696" y="76"/>
                    <a:pt x="360" y="4"/>
                  </a:cubicBezTo>
                  <a:cubicBezTo>
                    <a:pt x="344" y="2"/>
                    <a:pt x="327"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2"/>
            <p:cNvSpPr/>
            <p:nvPr/>
          </p:nvSpPr>
          <p:spPr>
            <a:xfrm>
              <a:off x="4416950" y="2791000"/>
              <a:ext cx="171650" cy="879775"/>
            </a:xfrm>
            <a:custGeom>
              <a:avLst/>
              <a:gdLst/>
              <a:ahLst/>
              <a:cxnLst/>
              <a:rect l="l" t="t" r="r" b="b"/>
              <a:pathLst>
                <a:path w="6866" h="35191" extrusionOk="0">
                  <a:moveTo>
                    <a:pt x="2110" y="0"/>
                  </a:moveTo>
                  <a:cubicBezTo>
                    <a:pt x="1810" y="0"/>
                    <a:pt x="1509" y="134"/>
                    <a:pt x="1297" y="379"/>
                  </a:cubicBezTo>
                  <a:cubicBezTo>
                    <a:pt x="985" y="715"/>
                    <a:pt x="889" y="1219"/>
                    <a:pt x="841" y="1675"/>
                  </a:cubicBezTo>
                  <a:cubicBezTo>
                    <a:pt x="697" y="2972"/>
                    <a:pt x="577" y="4268"/>
                    <a:pt x="457" y="5564"/>
                  </a:cubicBezTo>
                  <a:cubicBezTo>
                    <a:pt x="361" y="6884"/>
                    <a:pt x="241" y="8204"/>
                    <a:pt x="169" y="9524"/>
                  </a:cubicBezTo>
                  <a:cubicBezTo>
                    <a:pt x="25" y="12140"/>
                    <a:pt x="1" y="14781"/>
                    <a:pt x="193" y="17421"/>
                  </a:cubicBezTo>
                  <a:cubicBezTo>
                    <a:pt x="385" y="19989"/>
                    <a:pt x="745" y="22557"/>
                    <a:pt x="1201" y="25102"/>
                  </a:cubicBezTo>
                  <a:cubicBezTo>
                    <a:pt x="1681" y="27646"/>
                    <a:pt x="2233" y="30166"/>
                    <a:pt x="2809" y="32686"/>
                  </a:cubicBezTo>
                  <a:cubicBezTo>
                    <a:pt x="2881" y="33023"/>
                    <a:pt x="2953" y="33359"/>
                    <a:pt x="3049" y="33671"/>
                  </a:cubicBezTo>
                  <a:cubicBezTo>
                    <a:pt x="2905" y="33671"/>
                    <a:pt x="2761" y="33767"/>
                    <a:pt x="2785" y="33935"/>
                  </a:cubicBezTo>
                  <a:cubicBezTo>
                    <a:pt x="2852" y="34739"/>
                    <a:pt x="3606" y="35190"/>
                    <a:pt x="4349" y="35190"/>
                  </a:cubicBezTo>
                  <a:cubicBezTo>
                    <a:pt x="4404" y="35190"/>
                    <a:pt x="4459" y="35188"/>
                    <a:pt x="4513" y="35183"/>
                  </a:cubicBezTo>
                  <a:cubicBezTo>
                    <a:pt x="5497" y="35087"/>
                    <a:pt x="6097" y="34247"/>
                    <a:pt x="6385" y="33359"/>
                  </a:cubicBezTo>
                  <a:cubicBezTo>
                    <a:pt x="6553" y="32855"/>
                    <a:pt x="6601" y="32302"/>
                    <a:pt x="6673" y="31774"/>
                  </a:cubicBezTo>
                  <a:cubicBezTo>
                    <a:pt x="6745" y="31126"/>
                    <a:pt x="6793" y="30454"/>
                    <a:pt x="6817" y="29806"/>
                  </a:cubicBezTo>
                  <a:cubicBezTo>
                    <a:pt x="6865" y="28486"/>
                    <a:pt x="6817" y="27190"/>
                    <a:pt x="6721" y="25870"/>
                  </a:cubicBezTo>
                  <a:cubicBezTo>
                    <a:pt x="6553" y="23254"/>
                    <a:pt x="6241" y="20661"/>
                    <a:pt x="5977" y="18045"/>
                  </a:cubicBezTo>
                  <a:cubicBezTo>
                    <a:pt x="5713" y="15453"/>
                    <a:pt x="5449" y="12885"/>
                    <a:pt x="5137" y="10292"/>
                  </a:cubicBezTo>
                  <a:cubicBezTo>
                    <a:pt x="4801" y="7724"/>
                    <a:pt x="4417" y="5132"/>
                    <a:pt x="3841" y="2587"/>
                  </a:cubicBezTo>
                  <a:cubicBezTo>
                    <a:pt x="3745" y="2059"/>
                    <a:pt x="3625" y="1531"/>
                    <a:pt x="3385" y="1051"/>
                  </a:cubicBezTo>
                  <a:cubicBezTo>
                    <a:pt x="3217" y="667"/>
                    <a:pt x="2929" y="259"/>
                    <a:pt x="2521" y="91"/>
                  </a:cubicBezTo>
                  <a:cubicBezTo>
                    <a:pt x="2390" y="30"/>
                    <a:pt x="2250" y="0"/>
                    <a:pt x="2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2"/>
            <p:cNvSpPr/>
            <p:nvPr/>
          </p:nvSpPr>
          <p:spPr>
            <a:xfrm>
              <a:off x="4728975" y="2614350"/>
              <a:ext cx="324075" cy="1057325"/>
            </a:xfrm>
            <a:custGeom>
              <a:avLst/>
              <a:gdLst/>
              <a:ahLst/>
              <a:cxnLst/>
              <a:rect l="l" t="t" r="r" b="b"/>
              <a:pathLst>
                <a:path w="12963" h="42293" extrusionOk="0">
                  <a:moveTo>
                    <a:pt x="11439" y="0"/>
                  </a:moveTo>
                  <a:cubicBezTo>
                    <a:pt x="10799" y="0"/>
                    <a:pt x="10479" y="793"/>
                    <a:pt x="10226" y="1277"/>
                  </a:cubicBezTo>
                  <a:cubicBezTo>
                    <a:pt x="8786" y="3989"/>
                    <a:pt x="7778" y="6893"/>
                    <a:pt x="6962" y="9846"/>
                  </a:cubicBezTo>
                  <a:cubicBezTo>
                    <a:pt x="6122" y="12966"/>
                    <a:pt x="5497" y="16134"/>
                    <a:pt x="4945" y="19326"/>
                  </a:cubicBezTo>
                  <a:cubicBezTo>
                    <a:pt x="4417" y="22471"/>
                    <a:pt x="3913" y="25639"/>
                    <a:pt x="3337" y="28807"/>
                  </a:cubicBezTo>
                  <a:cubicBezTo>
                    <a:pt x="2761" y="31904"/>
                    <a:pt x="2065" y="35024"/>
                    <a:pt x="1129" y="38048"/>
                  </a:cubicBezTo>
                  <a:cubicBezTo>
                    <a:pt x="889" y="38792"/>
                    <a:pt x="649" y="39536"/>
                    <a:pt x="385" y="40281"/>
                  </a:cubicBezTo>
                  <a:cubicBezTo>
                    <a:pt x="385" y="40305"/>
                    <a:pt x="385" y="40305"/>
                    <a:pt x="385" y="40329"/>
                  </a:cubicBezTo>
                  <a:cubicBezTo>
                    <a:pt x="365" y="40326"/>
                    <a:pt x="344" y="40324"/>
                    <a:pt x="324" y="40324"/>
                  </a:cubicBezTo>
                  <a:cubicBezTo>
                    <a:pt x="178" y="40324"/>
                    <a:pt x="46" y="40403"/>
                    <a:pt x="25" y="40593"/>
                  </a:cubicBezTo>
                  <a:cubicBezTo>
                    <a:pt x="1" y="41217"/>
                    <a:pt x="361" y="41841"/>
                    <a:pt x="937" y="42129"/>
                  </a:cubicBezTo>
                  <a:cubicBezTo>
                    <a:pt x="1166" y="42238"/>
                    <a:pt x="1415" y="42292"/>
                    <a:pt x="1664" y="42292"/>
                  </a:cubicBezTo>
                  <a:cubicBezTo>
                    <a:pt x="1962" y="42292"/>
                    <a:pt x="2259" y="42214"/>
                    <a:pt x="2521" y="42057"/>
                  </a:cubicBezTo>
                  <a:cubicBezTo>
                    <a:pt x="2545" y="42057"/>
                    <a:pt x="2593" y="42033"/>
                    <a:pt x="2617" y="42009"/>
                  </a:cubicBezTo>
                  <a:cubicBezTo>
                    <a:pt x="2665" y="41985"/>
                    <a:pt x="2713" y="41937"/>
                    <a:pt x="2761" y="41913"/>
                  </a:cubicBezTo>
                  <a:cubicBezTo>
                    <a:pt x="2761" y="41913"/>
                    <a:pt x="2761" y="41889"/>
                    <a:pt x="2785" y="41889"/>
                  </a:cubicBezTo>
                  <a:cubicBezTo>
                    <a:pt x="2785" y="41889"/>
                    <a:pt x="2809" y="41865"/>
                    <a:pt x="2809" y="41865"/>
                  </a:cubicBezTo>
                  <a:cubicBezTo>
                    <a:pt x="2809" y="41841"/>
                    <a:pt x="2809" y="41841"/>
                    <a:pt x="2809" y="41841"/>
                  </a:cubicBezTo>
                  <a:cubicBezTo>
                    <a:pt x="2857" y="41793"/>
                    <a:pt x="2905" y="41721"/>
                    <a:pt x="2929" y="41649"/>
                  </a:cubicBezTo>
                  <a:cubicBezTo>
                    <a:pt x="3361" y="41505"/>
                    <a:pt x="3745" y="41145"/>
                    <a:pt x="4009" y="40785"/>
                  </a:cubicBezTo>
                  <a:cubicBezTo>
                    <a:pt x="4417" y="40257"/>
                    <a:pt x="4681" y="39608"/>
                    <a:pt x="4969" y="39008"/>
                  </a:cubicBezTo>
                  <a:cubicBezTo>
                    <a:pt x="6170" y="36512"/>
                    <a:pt x="6986" y="33824"/>
                    <a:pt x="7586" y="31112"/>
                  </a:cubicBezTo>
                  <a:cubicBezTo>
                    <a:pt x="8210" y="28351"/>
                    <a:pt x="8594" y="25567"/>
                    <a:pt x="8978" y="22759"/>
                  </a:cubicBezTo>
                  <a:cubicBezTo>
                    <a:pt x="9338" y="19927"/>
                    <a:pt x="9698" y="17118"/>
                    <a:pt x="10226" y="14310"/>
                  </a:cubicBezTo>
                  <a:cubicBezTo>
                    <a:pt x="10490" y="12918"/>
                    <a:pt x="10802" y="11526"/>
                    <a:pt x="11162" y="10158"/>
                  </a:cubicBezTo>
                  <a:cubicBezTo>
                    <a:pt x="11570" y="8693"/>
                    <a:pt x="12098" y="7253"/>
                    <a:pt x="12434" y="5765"/>
                  </a:cubicBezTo>
                  <a:cubicBezTo>
                    <a:pt x="12794" y="4277"/>
                    <a:pt x="12962" y="2741"/>
                    <a:pt x="12602" y="1253"/>
                  </a:cubicBezTo>
                  <a:cubicBezTo>
                    <a:pt x="12482" y="725"/>
                    <a:pt x="12146" y="53"/>
                    <a:pt x="11522" y="5"/>
                  </a:cubicBezTo>
                  <a:cubicBezTo>
                    <a:pt x="11494" y="2"/>
                    <a:pt x="11466" y="0"/>
                    <a:pt x="1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2"/>
            <p:cNvSpPr/>
            <p:nvPr/>
          </p:nvSpPr>
          <p:spPr>
            <a:xfrm>
              <a:off x="3917700" y="2745625"/>
              <a:ext cx="588675" cy="933800"/>
            </a:xfrm>
            <a:custGeom>
              <a:avLst/>
              <a:gdLst/>
              <a:ahLst/>
              <a:cxnLst/>
              <a:rect l="l" t="t" r="r" b="b"/>
              <a:pathLst>
                <a:path w="23547" h="37352" extrusionOk="0">
                  <a:moveTo>
                    <a:pt x="987" y="0"/>
                  </a:moveTo>
                  <a:cubicBezTo>
                    <a:pt x="887" y="0"/>
                    <a:pt x="793" y="49"/>
                    <a:pt x="745" y="130"/>
                  </a:cubicBezTo>
                  <a:cubicBezTo>
                    <a:pt x="0" y="1570"/>
                    <a:pt x="409" y="3226"/>
                    <a:pt x="889" y="4691"/>
                  </a:cubicBezTo>
                  <a:cubicBezTo>
                    <a:pt x="1465" y="6419"/>
                    <a:pt x="2041" y="8123"/>
                    <a:pt x="2593" y="9851"/>
                  </a:cubicBezTo>
                  <a:cubicBezTo>
                    <a:pt x="3673" y="13091"/>
                    <a:pt x="4681" y="16380"/>
                    <a:pt x="5953" y="19548"/>
                  </a:cubicBezTo>
                  <a:cubicBezTo>
                    <a:pt x="6553" y="21084"/>
                    <a:pt x="7249" y="22572"/>
                    <a:pt x="8065" y="24012"/>
                  </a:cubicBezTo>
                  <a:cubicBezTo>
                    <a:pt x="8881" y="25477"/>
                    <a:pt x="9938" y="26797"/>
                    <a:pt x="10802" y="28237"/>
                  </a:cubicBezTo>
                  <a:cubicBezTo>
                    <a:pt x="11690" y="29653"/>
                    <a:pt x="12314" y="31237"/>
                    <a:pt x="13226" y="32629"/>
                  </a:cubicBezTo>
                  <a:cubicBezTo>
                    <a:pt x="13994" y="33805"/>
                    <a:pt x="14978" y="34838"/>
                    <a:pt x="16106" y="35654"/>
                  </a:cubicBezTo>
                  <a:cubicBezTo>
                    <a:pt x="17186" y="36446"/>
                    <a:pt x="18458" y="37046"/>
                    <a:pt x="19803" y="37262"/>
                  </a:cubicBezTo>
                  <a:cubicBezTo>
                    <a:pt x="20195" y="37320"/>
                    <a:pt x="20587" y="37352"/>
                    <a:pt x="20985" y="37352"/>
                  </a:cubicBezTo>
                  <a:cubicBezTo>
                    <a:pt x="21244" y="37352"/>
                    <a:pt x="21506" y="37338"/>
                    <a:pt x="21771" y="37310"/>
                  </a:cubicBezTo>
                  <a:cubicBezTo>
                    <a:pt x="22347" y="37214"/>
                    <a:pt x="23163" y="37142"/>
                    <a:pt x="23427" y="36518"/>
                  </a:cubicBezTo>
                  <a:cubicBezTo>
                    <a:pt x="23547" y="36254"/>
                    <a:pt x="23427" y="35942"/>
                    <a:pt x="23115" y="35870"/>
                  </a:cubicBezTo>
                  <a:cubicBezTo>
                    <a:pt x="22563" y="34742"/>
                    <a:pt x="21867" y="33685"/>
                    <a:pt x="21051" y="32725"/>
                  </a:cubicBezTo>
                  <a:cubicBezTo>
                    <a:pt x="20595" y="32221"/>
                    <a:pt x="20115" y="31741"/>
                    <a:pt x="19611" y="31285"/>
                  </a:cubicBezTo>
                  <a:cubicBezTo>
                    <a:pt x="19082" y="30829"/>
                    <a:pt x="18530" y="30421"/>
                    <a:pt x="17978" y="29989"/>
                  </a:cubicBezTo>
                  <a:cubicBezTo>
                    <a:pt x="17450" y="29533"/>
                    <a:pt x="16922" y="29077"/>
                    <a:pt x="16466" y="28525"/>
                  </a:cubicBezTo>
                  <a:cubicBezTo>
                    <a:pt x="16010" y="27997"/>
                    <a:pt x="15650" y="27397"/>
                    <a:pt x="15314" y="26773"/>
                  </a:cubicBezTo>
                  <a:cubicBezTo>
                    <a:pt x="14642" y="25453"/>
                    <a:pt x="14042" y="24084"/>
                    <a:pt x="13418" y="22740"/>
                  </a:cubicBezTo>
                  <a:cubicBezTo>
                    <a:pt x="12770" y="21324"/>
                    <a:pt x="12146" y="19908"/>
                    <a:pt x="11594" y="18468"/>
                  </a:cubicBezTo>
                  <a:cubicBezTo>
                    <a:pt x="11018" y="17052"/>
                    <a:pt x="10538" y="15612"/>
                    <a:pt x="10058" y="14171"/>
                  </a:cubicBezTo>
                  <a:cubicBezTo>
                    <a:pt x="9169" y="11435"/>
                    <a:pt x="8305" y="8651"/>
                    <a:pt x="6913" y="6107"/>
                  </a:cubicBezTo>
                  <a:cubicBezTo>
                    <a:pt x="5689" y="3898"/>
                    <a:pt x="4057" y="1858"/>
                    <a:pt x="1921" y="490"/>
                  </a:cubicBezTo>
                  <a:cubicBezTo>
                    <a:pt x="1657" y="322"/>
                    <a:pt x="1393" y="178"/>
                    <a:pt x="1129" y="34"/>
                  </a:cubicBezTo>
                  <a:cubicBezTo>
                    <a:pt x="1082" y="11"/>
                    <a:pt x="1034"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2"/>
            <p:cNvSpPr/>
            <p:nvPr/>
          </p:nvSpPr>
          <p:spPr>
            <a:xfrm>
              <a:off x="4551375" y="2714325"/>
              <a:ext cx="217250" cy="965700"/>
            </a:xfrm>
            <a:custGeom>
              <a:avLst/>
              <a:gdLst/>
              <a:ahLst/>
              <a:cxnLst/>
              <a:rect l="l" t="t" r="r" b="b"/>
              <a:pathLst>
                <a:path w="8690" h="38628" extrusionOk="0">
                  <a:moveTo>
                    <a:pt x="3808" y="1"/>
                  </a:moveTo>
                  <a:cubicBezTo>
                    <a:pt x="3707" y="1"/>
                    <a:pt x="3606" y="13"/>
                    <a:pt x="3504" y="38"/>
                  </a:cubicBezTo>
                  <a:cubicBezTo>
                    <a:pt x="2928" y="182"/>
                    <a:pt x="2640" y="758"/>
                    <a:pt x="2568" y="1310"/>
                  </a:cubicBezTo>
                  <a:cubicBezTo>
                    <a:pt x="2448" y="1958"/>
                    <a:pt x="2472" y="2678"/>
                    <a:pt x="2496" y="3350"/>
                  </a:cubicBezTo>
                  <a:cubicBezTo>
                    <a:pt x="2592" y="6279"/>
                    <a:pt x="3216" y="9159"/>
                    <a:pt x="3721" y="12039"/>
                  </a:cubicBezTo>
                  <a:cubicBezTo>
                    <a:pt x="3961" y="13479"/>
                    <a:pt x="4153" y="14919"/>
                    <a:pt x="4225" y="16360"/>
                  </a:cubicBezTo>
                  <a:cubicBezTo>
                    <a:pt x="4297" y="17800"/>
                    <a:pt x="4273" y="19264"/>
                    <a:pt x="4129" y="20680"/>
                  </a:cubicBezTo>
                  <a:cubicBezTo>
                    <a:pt x="3841" y="23560"/>
                    <a:pt x="3120" y="26321"/>
                    <a:pt x="2040" y="28985"/>
                  </a:cubicBezTo>
                  <a:cubicBezTo>
                    <a:pt x="1080" y="31457"/>
                    <a:pt x="0" y="34121"/>
                    <a:pt x="768" y="36786"/>
                  </a:cubicBezTo>
                  <a:cubicBezTo>
                    <a:pt x="792" y="36906"/>
                    <a:pt x="840" y="37002"/>
                    <a:pt x="864" y="37098"/>
                  </a:cubicBezTo>
                  <a:cubicBezTo>
                    <a:pt x="854" y="37096"/>
                    <a:pt x="844" y="37096"/>
                    <a:pt x="835" y="37096"/>
                  </a:cubicBezTo>
                  <a:cubicBezTo>
                    <a:pt x="651" y="37096"/>
                    <a:pt x="462" y="37302"/>
                    <a:pt x="576" y="37530"/>
                  </a:cubicBezTo>
                  <a:cubicBezTo>
                    <a:pt x="792" y="37938"/>
                    <a:pt x="1128" y="38226"/>
                    <a:pt x="1536" y="38418"/>
                  </a:cubicBezTo>
                  <a:cubicBezTo>
                    <a:pt x="1536" y="38418"/>
                    <a:pt x="1536" y="38418"/>
                    <a:pt x="1536" y="38442"/>
                  </a:cubicBezTo>
                  <a:cubicBezTo>
                    <a:pt x="1603" y="38525"/>
                    <a:pt x="1692" y="38550"/>
                    <a:pt x="1772" y="38550"/>
                  </a:cubicBezTo>
                  <a:cubicBezTo>
                    <a:pt x="1808" y="38550"/>
                    <a:pt x="1843" y="38545"/>
                    <a:pt x="1872" y="38538"/>
                  </a:cubicBezTo>
                  <a:cubicBezTo>
                    <a:pt x="2119" y="38596"/>
                    <a:pt x="2375" y="38628"/>
                    <a:pt x="2629" y="38628"/>
                  </a:cubicBezTo>
                  <a:cubicBezTo>
                    <a:pt x="2795" y="38628"/>
                    <a:pt x="2959" y="38614"/>
                    <a:pt x="3120" y="38586"/>
                  </a:cubicBezTo>
                  <a:cubicBezTo>
                    <a:pt x="4297" y="38394"/>
                    <a:pt x="5137" y="37434"/>
                    <a:pt x="5665" y="36426"/>
                  </a:cubicBezTo>
                  <a:cubicBezTo>
                    <a:pt x="6313" y="35273"/>
                    <a:pt x="6745" y="33977"/>
                    <a:pt x="7153" y="32705"/>
                  </a:cubicBezTo>
                  <a:cubicBezTo>
                    <a:pt x="7561" y="31361"/>
                    <a:pt x="7873" y="29993"/>
                    <a:pt x="8089" y="28601"/>
                  </a:cubicBezTo>
                  <a:cubicBezTo>
                    <a:pt x="8569" y="25817"/>
                    <a:pt x="8689" y="22960"/>
                    <a:pt x="8569" y="20152"/>
                  </a:cubicBezTo>
                  <a:cubicBezTo>
                    <a:pt x="8449" y="17176"/>
                    <a:pt x="8065" y="14223"/>
                    <a:pt x="7537" y="11295"/>
                  </a:cubicBezTo>
                  <a:cubicBezTo>
                    <a:pt x="7009" y="8319"/>
                    <a:pt x="6337" y="5390"/>
                    <a:pt x="5665" y="2438"/>
                  </a:cubicBezTo>
                  <a:cubicBezTo>
                    <a:pt x="5521" y="1814"/>
                    <a:pt x="5401" y="1142"/>
                    <a:pt x="5017" y="638"/>
                  </a:cubicBezTo>
                  <a:cubicBezTo>
                    <a:pt x="4720" y="262"/>
                    <a:pt x="4277" y="1"/>
                    <a:pt x="38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2"/>
            <p:cNvSpPr/>
            <p:nvPr/>
          </p:nvSpPr>
          <p:spPr>
            <a:xfrm>
              <a:off x="4158925" y="2307225"/>
              <a:ext cx="22225" cy="32425"/>
            </a:xfrm>
            <a:custGeom>
              <a:avLst/>
              <a:gdLst/>
              <a:ahLst/>
              <a:cxnLst/>
              <a:rect l="l" t="t" r="r" b="b"/>
              <a:pathLst>
                <a:path w="889" h="1297" extrusionOk="0">
                  <a:moveTo>
                    <a:pt x="313" y="0"/>
                  </a:moveTo>
                  <a:cubicBezTo>
                    <a:pt x="240" y="0"/>
                    <a:pt x="168" y="24"/>
                    <a:pt x="120" y="72"/>
                  </a:cubicBezTo>
                  <a:cubicBezTo>
                    <a:pt x="0" y="192"/>
                    <a:pt x="0" y="360"/>
                    <a:pt x="120" y="480"/>
                  </a:cubicBezTo>
                  <a:cubicBezTo>
                    <a:pt x="120" y="480"/>
                    <a:pt x="144" y="504"/>
                    <a:pt x="144" y="504"/>
                  </a:cubicBezTo>
                  <a:cubicBezTo>
                    <a:pt x="192" y="552"/>
                    <a:pt x="216" y="600"/>
                    <a:pt x="240" y="672"/>
                  </a:cubicBezTo>
                  <a:cubicBezTo>
                    <a:pt x="265" y="720"/>
                    <a:pt x="289" y="792"/>
                    <a:pt x="289" y="864"/>
                  </a:cubicBezTo>
                  <a:cubicBezTo>
                    <a:pt x="289" y="912"/>
                    <a:pt x="289" y="960"/>
                    <a:pt x="289" y="1008"/>
                  </a:cubicBezTo>
                  <a:cubicBezTo>
                    <a:pt x="289" y="1080"/>
                    <a:pt x="337" y="1176"/>
                    <a:pt x="385" y="1224"/>
                  </a:cubicBezTo>
                  <a:cubicBezTo>
                    <a:pt x="433" y="1272"/>
                    <a:pt x="505" y="1296"/>
                    <a:pt x="577" y="1296"/>
                  </a:cubicBezTo>
                  <a:cubicBezTo>
                    <a:pt x="649" y="1296"/>
                    <a:pt x="721" y="1272"/>
                    <a:pt x="769" y="1224"/>
                  </a:cubicBezTo>
                  <a:cubicBezTo>
                    <a:pt x="817" y="1152"/>
                    <a:pt x="841" y="1104"/>
                    <a:pt x="865" y="1008"/>
                  </a:cubicBezTo>
                  <a:cubicBezTo>
                    <a:pt x="889" y="672"/>
                    <a:pt x="745" y="336"/>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2"/>
            <p:cNvSpPr/>
            <p:nvPr/>
          </p:nvSpPr>
          <p:spPr>
            <a:xfrm>
              <a:off x="4184725" y="2384975"/>
              <a:ext cx="17425" cy="35925"/>
            </a:xfrm>
            <a:custGeom>
              <a:avLst/>
              <a:gdLst/>
              <a:ahLst/>
              <a:cxnLst/>
              <a:rect l="l" t="t" r="r" b="b"/>
              <a:pathLst>
                <a:path w="697" h="1437" extrusionOk="0">
                  <a:moveTo>
                    <a:pt x="260" y="1"/>
                  </a:moveTo>
                  <a:cubicBezTo>
                    <a:pt x="237" y="1"/>
                    <a:pt x="214" y="4"/>
                    <a:pt x="193" y="11"/>
                  </a:cubicBezTo>
                  <a:cubicBezTo>
                    <a:pt x="145" y="35"/>
                    <a:pt x="73" y="83"/>
                    <a:pt x="25" y="131"/>
                  </a:cubicBezTo>
                  <a:cubicBezTo>
                    <a:pt x="1" y="203"/>
                    <a:pt x="1" y="275"/>
                    <a:pt x="1" y="347"/>
                  </a:cubicBezTo>
                  <a:lnTo>
                    <a:pt x="145" y="1211"/>
                  </a:lnTo>
                  <a:cubicBezTo>
                    <a:pt x="169" y="1283"/>
                    <a:pt x="217" y="1355"/>
                    <a:pt x="289" y="1379"/>
                  </a:cubicBezTo>
                  <a:cubicBezTo>
                    <a:pt x="324" y="1414"/>
                    <a:pt x="385" y="1436"/>
                    <a:pt x="443" y="1436"/>
                  </a:cubicBezTo>
                  <a:cubicBezTo>
                    <a:pt x="464" y="1436"/>
                    <a:pt x="485" y="1433"/>
                    <a:pt x="505" y="1427"/>
                  </a:cubicBezTo>
                  <a:cubicBezTo>
                    <a:pt x="577" y="1403"/>
                    <a:pt x="625" y="1355"/>
                    <a:pt x="673" y="1283"/>
                  </a:cubicBezTo>
                  <a:cubicBezTo>
                    <a:pt x="697" y="1211"/>
                    <a:pt x="697" y="1163"/>
                    <a:pt x="697" y="1067"/>
                  </a:cubicBezTo>
                  <a:lnTo>
                    <a:pt x="553" y="203"/>
                  </a:lnTo>
                  <a:cubicBezTo>
                    <a:pt x="529" y="131"/>
                    <a:pt x="481" y="59"/>
                    <a:pt x="409" y="35"/>
                  </a:cubicBezTo>
                  <a:cubicBezTo>
                    <a:pt x="375" y="18"/>
                    <a:pt x="317"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2"/>
            <p:cNvSpPr/>
            <p:nvPr/>
          </p:nvSpPr>
          <p:spPr>
            <a:xfrm>
              <a:off x="4212925" y="2481600"/>
              <a:ext cx="21025" cy="29450"/>
            </a:xfrm>
            <a:custGeom>
              <a:avLst/>
              <a:gdLst/>
              <a:ahLst/>
              <a:cxnLst/>
              <a:rect l="l" t="t" r="r" b="b"/>
              <a:pathLst>
                <a:path w="841" h="1178" extrusionOk="0">
                  <a:moveTo>
                    <a:pt x="280" y="0"/>
                  </a:moveTo>
                  <a:cubicBezTo>
                    <a:pt x="259" y="0"/>
                    <a:pt x="238" y="3"/>
                    <a:pt x="217" y="10"/>
                  </a:cubicBezTo>
                  <a:cubicBezTo>
                    <a:pt x="145" y="34"/>
                    <a:pt x="73" y="82"/>
                    <a:pt x="49" y="130"/>
                  </a:cubicBezTo>
                  <a:cubicBezTo>
                    <a:pt x="25" y="202"/>
                    <a:pt x="1" y="274"/>
                    <a:pt x="25" y="346"/>
                  </a:cubicBezTo>
                  <a:cubicBezTo>
                    <a:pt x="97" y="562"/>
                    <a:pt x="193" y="778"/>
                    <a:pt x="265" y="970"/>
                  </a:cubicBezTo>
                  <a:cubicBezTo>
                    <a:pt x="289" y="1042"/>
                    <a:pt x="337" y="1114"/>
                    <a:pt x="385" y="1138"/>
                  </a:cubicBezTo>
                  <a:cubicBezTo>
                    <a:pt x="427" y="1166"/>
                    <a:pt x="477" y="1178"/>
                    <a:pt x="522" y="1178"/>
                  </a:cubicBezTo>
                  <a:cubicBezTo>
                    <a:pt x="553" y="1178"/>
                    <a:pt x="581" y="1172"/>
                    <a:pt x="601" y="1162"/>
                  </a:cubicBezTo>
                  <a:cubicBezTo>
                    <a:pt x="673" y="1138"/>
                    <a:pt x="745" y="1114"/>
                    <a:pt x="769" y="1042"/>
                  </a:cubicBezTo>
                  <a:cubicBezTo>
                    <a:pt x="817" y="970"/>
                    <a:pt x="841" y="898"/>
                    <a:pt x="817" y="826"/>
                  </a:cubicBezTo>
                  <a:cubicBezTo>
                    <a:pt x="721" y="610"/>
                    <a:pt x="649" y="418"/>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2"/>
            <p:cNvSpPr/>
            <p:nvPr/>
          </p:nvSpPr>
          <p:spPr>
            <a:xfrm>
              <a:off x="4239925" y="2556325"/>
              <a:ext cx="24025" cy="39200"/>
            </a:xfrm>
            <a:custGeom>
              <a:avLst/>
              <a:gdLst/>
              <a:ahLst/>
              <a:cxnLst/>
              <a:rect l="l" t="t" r="r" b="b"/>
              <a:pathLst>
                <a:path w="961" h="1568" extrusionOk="0">
                  <a:moveTo>
                    <a:pt x="325" y="1"/>
                  </a:moveTo>
                  <a:cubicBezTo>
                    <a:pt x="278" y="1"/>
                    <a:pt x="232" y="14"/>
                    <a:pt x="193" y="45"/>
                  </a:cubicBezTo>
                  <a:cubicBezTo>
                    <a:pt x="73" y="117"/>
                    <a:pt x="1" y="285"/>
                    <a:pt x="97" y="429"/>
                  </a:cubicBezTo>
                  <a:cubicBezTo>
                    <a:pt x="145" y="501"/>
                    <a:pt x="169" y="573"/>
                    <a:pt x="217" y="669"/>
                  </a:cubicBezTo>
                  <a:cubicBezTo>
                    <a:pt x="217" y="693"/>
                    <a:pt x="241" y="693"/>
                    <a:pt x="241" y="717"/>
                  </a:cubicBezTo>
                  <a:cubicBezTo>
                    <a:pt x="265" y="765"/>
                    <a:pt x="265" y="813"/>
                    <a:pt x="289" y="861"/>
                  </a:cubicBezTo>
                  <a:cubicBezTo>
                    <a:pt x="361" y="1005"/>
                    <a:pt x="385" y="1197"/>
                    <a:pt x="409" y="1365"/>
                  </a:cubicBezTo>
                  <a:cubicBezTo>
                    <a:pt x="433" y="1437"/>
                    <a:pt x="481" y="1509"/>
                    <a:pt x="553" y="1533"/>
                  </a:cubicBezTo>
                  <a:cubicBezTo>
                    <a:pt x="587" y="1550"/>
                    <a:pt x="645" y="1567"/>
                    <a:pt x="701" y="1567"/>
                  </a:cubicBezTo>
                  <a:cubicBezTo>
                    <a:pt x="725" y="1567"/>
                    <a:pt x="748" y="1564"/>
                    <a:pt x="769" y="1557"/>
                  </a:cubicBezTo>
                  <a:cubicBezTo>
                    <a:pt x="817" y="1533"/>
                    <a:pt x="889" y="1485"/>
                    <a:pt x="937" y="1437"/>
                  </a:cubicBezTo>
                  <a:cubicBezTo>
                    <a:pt x="961" y="1365"/>
                    <a:pt x="961" y="1293"/>
                    <a:pt x="961" y="1221"/>
                  </a:cubicBezTo>
                  <a:cubicBezTo>
                    <a:pt x="913" y="837"/>
                    <a:pt x="769" y="477"/>
                    <a:pt x="577" y="141"/>
                  </a:cubicBezTo>
                  <a:cubicBezTo>
                    <a:pt x="528" y="60"/>
                    <a:pt x="42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2"/>
            <p:cNvSpPr/>
            <p:nvPr/>
          </p:nvSpPr>
          <p:spPr>
            <a:xfrm>
              <a:off x="4269325" y="2630975"/>
              <a:ext cx="20450" cy="36400"/>
            </a:xfrm>
            <a:custGeom>
              <a:avLst/>
              <a:gdLst/>
              <a:ahLst/>
              <a:cxnLst/>
              <a:rect l="l" t="t" r="r" b="b"/>
              <a:pathLst>
                <a:path w="818" h="1456" extrusionOk="0">
                  <a:moveTo>
                    <a:pt x="285" y="1"/>
                  </a:moveTo>
                  <a:cubicBezTo>
                    <a:pt x="262" y="1"/>
                    <a:pt x="239" y="4"/>
                    <a:pt x="217" y="12"/>
                  </a:cubicBezTo>
                  <a:cubicBezTo>
                    <a:pt x="73" y="60"/>
                    <a:pt x="1" y="204"/>
                    <a:pt x="25" y="372"/>
                  </a:cubicBezTo>
                  <a:cubicBezTo>
                    <a:pt x="97" y="660"/>
                    <a:pt x="169" y="948"/>
                    <a:pt x="241" y="1236"/>
                  </a:cubicBezTo>
                  <a:cubicBezTo>
                    <a:pt x="284" y="1365"/>
                    <a:pt x="424" y="1455"/>
                    <a:pt x="556" y="1455"/>
                  </a:cubicBezTo>
                  <a:cubicBezTo>
                    <a:pt x="571" y="1455"/>
                    <a:pt x="586" y="1454"/>
                    <a:pt x="601" y="1452"/>
                  </a:cubicBezTo>
                  <a:cubicBezTo>
                    <a:pt x="745" y="1404"/>
                    <a:pt x="817" y="1260"/>
                    <a:pt x="793" y="1092"/>
                  </a:cubicBezTo>
                  <a:cubicBezTo>
                    <a:pt x="721" y="804"/>
                    <a:pt x="649" y="516"/>
                    <a:pt x="577" y="204"/>
                  </a:cubicBezTo>
                  <a:cubicBezTo>
                    <a:pt x="536" y="102"/>
                    <a:pt x="410"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2"/>
            <p:cNvSpPr/>
            <p:nvPr/>
          </p:nvSpPr>
          <p:spPr>
            <a:xfrm>
              <a:off x="4299950" y="2705950"/>
              <a:ext cx="24025" cy="45650"/>
            </a:xfrm>
            <a:custGeom>
              <a:avLst/>
              <a:gdLst/>
              <a:ahLst/>
              <a:cxnLst/>
              <a:rect l="l" t="t" r="r" b="b"/>
              <a:pathLst>
                <a:path w="961" h="1826" extrusionOk="0">
                  <a:moveTo>
                    <a:pt x="318" y="0"/>
                  </a:moveTo>
                  <a:cubicBezTo>
                    <a:pt x="292" y="0"/>
                    <a:pt x="266" y="4"/>
                    <a:pt x="240" y="13"/>
                  </a:cubicBezTo>
                  <a:cubicBezTo>
                    <a:pt x="96" y="61"/>
                    <a:pt x="0" y="205"/>
                    <a:pt x="48" y="349"/>
                  </a:cubicBezTo>
                  <a:cubicBezTo>
                    <a:pt x="168" y="781"/>
                    <a:pt x="264" y="1189"/>
                    <a:pt x="384" y="1621"/>
                  </a:cubicBezTo>
                  <a:cubicBezTo>
                    <a:pt x="424" y="1740"/>
                    <a:pt x="528" y="1826"/>
                    <a:pt x="644" y="1826"/>
                  </a:cubicBezTo>
                  <a:cubicBezTo>
                    <a:pt x="669" y="1826"/>
                    <a:pt x="695" y="1822"/>
                    <a:pt x="720" y="1813"/>
                  </a:cubicBezTo>
                  <a:cubicBezTo>
                    <a:pt x="864" y="1765"/>
                    <a:pt x="960" y="1621"/>
                    <a:pt x="936" y="1477"/>
                  </a:cubicBezTo>
                  <a:lnTo>
                    <a:pt x="600" y="205"/>
                  </a:lnTo>
                  <a:cubicBezTo>
                    <a:pt x="561"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2"/>
            <p:cNvSpPr/>
            <p:nvPr/>
          </p:nvSpPr>
          <p:spPr>
            <a:xfrm>
              <a:off x="4322750" y="2771550"/>
              <a:ext cx="19825" cy="42450"/>
            </a:xfrm>
            <a:custGeom>
              <a:avLst/>
              <a:gdLst/>
              <a:ahLst/>
              <a:cxnLst/>
              <a:rect l="l" t="t" r="r" b="b"/>
              <a:pathLst>
                <a:path w="793" h="1698" extrusionOk="0">
                  <a:moveTo>
                    <a:pt x="272" y="1"/>
                  </a:moveTo>
                  <a:cubicBezTo>
                    <a:pt x="253" y="1"/>
                    <a:pt x="234" y="2"/>
                    <a:pt x="216" y="5"/>
                  </a:cubicBezTo>
                  <a:cubicBezTo>
                    <a:pt x="72" y="53"/>
                    <a:pt x="0" y="197"/>
                    <a:pt x="24" y="365"/>
                  </a:cubicBezTo>
                  <a:cubicBezTo>
                    <a:pt x="96" y="725"/>
                    <a:pt x="168" y="1109"/>
                    <a:pt x="240" y="1493"/>
                  </a:cubicBezTo>
                  <a:cubicBezTo>
                    <a:pt x="260" y="1612"/>
                    <a:pt x="377" y="1698"/>
                    <a:pt x="498" y="1698"/>
                  </a:cubicBezTo>
                  <a:cubicBezTo>
                    <a:pt x="524" y="1698"/>
                    <a:pt x="551" y="1694"/>
                    <a:pt x="576" y="1685"/>
                  </a:cubicBezTo>
                  <a:cubicBezTo>
                    <a:pt x="720" y="1637"/>
                    <a:pt x="792" y="1493"/>
                    <a:pt x="768" y="1349"/>
                  </a:cubicBezTo>
                  <a:cubicBezTo>
                    <a:pt x="696" y="965"/>
                    <a:pt x="624" y="581"/>
                    <a:pt x="576" y="197"/>
                  </a:cubicBezTo>
                  <a:cubicBezTo>
                    <a:pt x="534" y="71"/>
                    <a:pt x="4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2"/>
            <p:cNvSpPr/>
            <p:nvPr/>
          </p:nvSpPr>
          <p:spPr>
            <a:xfrm>
              <a:off x="4339550" y="2849675"/>
              <a:ext cx="24025" cy="36025"/>
            </a:xfrm>
            <a:custGeom>
              <a:avLst/>
              <a:gdLst/>
              <a:ahLst/>
              <a:cxnLst/>
              <a:rect l="l" t="t" r="r" b="b"/>
              <a:pathLst>
                <a:path w="961" h="1441" extrusionOk="0">
                  <a:moveTo>
                    <a:pt x="408" y="0"/>
                  </a:moveTo>
                  <a:cubicBezTo>
                    <a:pt x="336" y="0"/>
                    <a:pt x="264" y="0"/>
                    <a:pt x="192" y="48"/>
                  </a:cubicBezTo>
                  <a:cubicBezTo>
                    <a:pt x="72" y="120"/>
                    <a:pt x="0" y="289"/>
                    <a:pt x="96" y="433"/>
                  </a:cubicBezTo>
                  <a:cubicBezTo>
                    <a:pt x="168" y="529"/>
                    <a:pt x="216" y="625"/>
                    <a:pt x="264" y="721"/>
                  </a:cubicBezTo>
                  <a:cubicBezTo>
                    <a:pt x="312" y="841"/>
                    <a:pt x="360" y="961"/>
                    <a:pt x="360" y="1105"/>
                  </a:cubicBezTo>
                  <a:cubicBezTo>
                    <a:pt x="384" y="1129"/>
                    <a:pt x="384" y="1129"/>
                    <a:pt x="384" y="1153"/>
                  </a:cubicBezTo>
                  <a:cubicBezTo>
                    <a:pt x="384" y="1249"/>
                    <a:pt x="408" y="1297"/>
                    <a:pt x="456" y="1369"/>
                  </a:cubicBezTo>
                  <a:cubicBezTo>
                    <a:pt x="504" y="1417"/>
                    <a:pt x="576" y="1441"/>
                    <a:pt x="648" y="1441"/>
                  </a:cubicBezTo>
                  <a:cubicBezTo>
                    <a:pt x="792" y="1441"/>
                    <a:pt x="960" y="1321"/>
                    <a:pt x="936" y="1153"/>
                  </a:cubicBezTo>
                  <a:cubicBezTo>
                    <a:pt x="912" y="793"/>
                    <a:pt x="792" y="433"/>
                    <a:pt x="576" y="144"/>
                  </a:cubicBezTo>
                  <a:cubicBezTo>
                    <a:pt x="528" y="72"/>
                    <a:pt x="480" y="24"/>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2"/>
            <p:cNvSpPr/>
            <p:nvPr/>
          </p:nvSpPr>
          <p:spPr>
            <a:xfrm>
              <a:off x="4375550" y="2933675"/>
              <a:ext cx="18025" cy="23425"/>
            </a:xfrm>
            <a:custGeom>
              <a:avLst/>
              <a:gdLst/>
              <a:ahLst/>
              <a:cxnLst/>
              <a:rect l="l" t="t" r="r" b="b"/>
              <a:pathLst>
                <a:path w="721" h="937" extrusionOk="0">
                  <a:moveTo>
                    <a:pt x="336" y="1"/>
                  </a:moveTo>
                  <a:cubicBezTo>
                    <a:pt x="288" y="1"/>
                    <a:pt x="264" y="1"/>
                    <a:pt x="216" y="25"/>
                  </a:cubicBezTo>
                  <a:cubicBezTo>
                    <a:pt x="144" y="49"/>
                    <a:pt x="96" y="73"/>
                    <a:pt x="48" y="145"/>
                  </a:cubicBezTo>
                  <a:cubicBezTo>
                    <a:pt x="24" y="217"/>
                    <a:pt x="0" y="289"/>
                    <a:pt x="24" y="361"/>
                  </a:cubicBezTo>
                  <a:cubicBezTo>
                    <a:pt x="72" y="481"/>
                    <a:pt x="96" y="601"/>
                    <a:pt x="144" y="745"/>
                  </a:cubicBezTo>
                  <a:cubicBezTo>
                    <a:pt x="168" y="793"/>
                    <a:pt x="216" y="865"/>
                    <a:pt x="288" y="913"/>
                  </a:cubicBezTo>
                  <a:cubicBezTo>
                    <a:pt x="312" y="913"/>
                    <a:pt x="336" y="937"/>
                    <a:pt x="384" y="937"/>
                  </a:cubicBezTo>
                  <a:lnTo>
                    <a:pt x="504" y="937"/>
                  </a:lnTo>
                  <a:cubicBezTo>
                    <a:pt x="552" y="913"/>
                    <a:pt x="624" y="865"/>
                    <a:pt x="648" y="793"/>
                  </a:cubicBezTo>
                  <a:cubicBezTo>
                    <a:pt x="696" y="745"/>
                    <a:pt x="720" y="649"/>
                    <a:pt x="696" y="577"/>
                  </a:cubicBezTo>
                  <a:cubicBezTo>
                    <a:pt x="648" y="457"/>
                    <a:pt x="600" y="337"/>
                    <a:pt x="552" y="217"/>
                  </a:cubicBezTo>
                  <a:cubicBezTo>
                    <a:pt x="528" y="145"/>
                    <a:pt x="504" y="73"/>
                    <a:pt x="432" y="49"/>
                  </a:cubicBezTo>
                  <a:cubicBezTo>
                    <a:pt x="408" y="25"/>
                    <a:pt x="360"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2"/>
            <p:cNvSpPr/>
            <p:nvPr/>
          </p:nvSpPr>
          <p:spPr>
            <a:xfrm>
              <a:off x="4136725" y="2472450"/>
              <a:ext cx="25825" cy="38600"/>
            </a:xfrm>
            <a:custGeom>
              <a:avLst/>
              <a:gdLst/>
              <a:ahLst/>
              <a:cxnLst/>
              <a:rect l="l" t="t" r="r" b="b"/>
              <a:pathLst>
                <a:path w="1033" h="1544" extrusionOk="0">
                  <a:moveTo>
                    <a:pt x="344" y="0"/>
                  </a:moveTo>
                  <a:cubicBezTo>
                    <a:pt x="312" y="0"/>
                    <a:pt x="284" y="6"/>
                    <a:pt x="264" y="16"/>
                  </a:cubicBezTo>
                  <a:cubicBezTo>
                    <a:pt x="120" y="40"/>
                    <a:pt x="0" y="208"/>
                    <a:pt x="48" y="352"/>
                  </a:cubicBezTo>
                  <a:cubicBezTo>
                    <a:pt x="192" y="688"/>
                    <a:pt x="312" y="1000"/>
                    <a:pt x="456" y="1336"/>
                  </a:cubicBezTo>
                  <a:cubicBezTo>
                    <a:pt x="480" y="1408"/>
                    <a:pt x="504" y="1480"/>
                    <a:pt x="576" y="1504"/>
                  </a:cubicBezTo>
                  <a:cubicBezTo>
                    <a:pt x="605" y="1532"/>
                    <a:pt x="649" y="1544"/>
                    <a:pt x="696" y="1544"/>
                  </a:cubicBezTo>
                  <a:cubicBezTo>
                    <a:pt x="729" y="1544"/>
                    <a:pt x="763" y="1538"/>
                    <a:pt x="792" y="1528"/>
                  </a:cubicBezTo>
                  <a:cubicBezTo>
                    <a:pt x="912" y="1504"/>
                    <a:pt x="1032" y="1336"/>
                    <a:pt x="984" y="1192"/>
                  </a:cubicBezTo>
                  <a:cubicBezTo>
                    <a:pt x="864" y="856"/>
                    <a:pt x="720" y="520"/>
                    <a:pt x="600" y="208"/>
                  </a:cubicBezTo>
                  <a:cubicBezTo>
                    <a:pt x="576" y="136"/>
                    <a:pt x="528" y="64"/>
                    <a:pt x="480" y="40"/>
                  </a:cubicBezTo>
                  <a:cubicBezTo>
                    <a:pt x="438" y="12"/>
                    <a:pt x="388"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2"/>
            <p:cNvSpPr/>
            <p:nvPr/>
          </p:nvSpPr>
          <p:spPr>
            <a:xfrm>
              <a:off x="4175125" y="2562600"/>
              <a:ext cx="24025" cy="36075"/>
            </a:xfrm>
            <a:custGeom>
              <a:avLst/>
              <a:gdLst/>
              <a:ahLst/>
              <a:cxnLst/>
              <a:rect l="l" t="t" r="r" b="b"/>
              <a:pathLst>
                <a:path w="961" h="1443" extrusionOk="0">
                  <a:moveTo>
                    <a:pt x="308" y="0"/>
                  </a:moveTo>
                  <a:cubicBezTo>
                    <a:pt x="258" y="0"/>
                    <a:pt x="195" y="17"/>
                    <a:pt x="145" y="34"/>
                  </a:cubicBezTo>
                  <a:cubicBezTo>
                    <a:pt x="97" y="82"/>
                    <a:pt x="49" y="130"/>
                    <a:pt x="25" y="202"/>
                  </a:cubicBezTo>
                  <a:cubicBezTo>
                    <a:pt x="1" y="298"/>
                    <a:pt x="25" y="346"/>
                    <a:pt x="49" y="418"/>
                  </a:cubicBezTo>
                  <a:cubicBezTo>
                    <a:pt x="169" y="706"/>
                    <a:pt x="313" y="1018"/>
                    <a:pt x="433" y="1306"/>
                  </a:cubicBezTo>
                  <a:cubicBezTo>
                    <a:pt x="457" y="1354"/>
                    <a:pt x="529" y="1402"/>
                    <a:pt x="601" y="1426"/>
                  </a:cubicBezTo>
                  <a:cubicBezTo>
                    <a:pt x="630" y="1436"/>
                    <a:pt x="660" y="1442"/>
                    <a:pt x="690" y="1442"/>
                  </a:cubicBezTo>
                  <a:cubicBezTo>
                    <a:pt x="732" y="1442"/>
                    <a:pt x="774" y="1431"/>
                    <a:pt x="817" y="1402"/>
                  </a:cubicBezTo>
                  <a:cubicBezTo>
                    <a:pt x="865" y="1354"/>
                    <a:pt x="913" y="1306"/>
                    <a:pt x="937" y="1234"/>
                  </a:cubicBezTo>
                  <a:cubicBezTo>
                    <a:pt x="961" y="1162"/>
                    <a:pt x="937" y="1090"/>
                    <a:pt x="913" y="1018"/>
                  </a:cubicBezTo>
                  <a:cubicBezTo>
                    <a:pt x="793" y="730"/>
                    <a:pt x="673" y="442"/>
                    <a:pt x="529" y="154"/>
                  </a:cubicBezTo>
                  <a:cubicBezTo>
                    <a:pt x="505" y="82"/>
                    <a:pt x="433" y="34"/>
                    <a:pt x="361" y="10"/>
                  </a:cubicBezTo>
                  <a:cubicBezTo>
                    <a:pt x="347" y="3"/>
                    <a:pt x="32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2"/>
            <p:cNvSpPr/>
            <p:nvPr/>
          </p:nvSpPr>
          <p:spPr>
            <a:xfrm>
              <a:off x="4209325" y="2653200"/>
              <a:ext cx="27025" cy="42075"/>
            </a:xfrm>
            <a:custGeom>
              <a:avLst/>
              <a:gdLst/>
              <a:ahLst/>
              <a:cxnLst/>
              <a:rect l="l" t="t" r="r" b="b"/>
              <a:pathLst>
                <a:path w="1081" h="1683" extrusionOk="0">
                  <a:moveTo>
                    <a:pt x="308" y="1"/>
                  </a:moveTo>
                  <a:cubicBezTo>
                    <a:pt x="259" y="1"/>
                    <a:pt x="196" y="18"/>
                    <a:pt x="145" y="35"/>
                  </a:cubicBezTo>
                  <a:cubicBezTo>
                    <a:pt x="97" y="83"/>
                    <a:pt x="49" y="131"/>
                    <a:pt x="25" y="203"/>
                  </a:cubicBezTo>
                  <a:cubicBezTo>
                    <a:pt x="1" y="299"/>
                    <a:pt x="25" y="347"/>
                    <a:pt x="49" y="419"/>
                  </a:cubicBezTo>
                  <a:cubicBezTo>
                    <a:pt x="217" y="803"/>
                    <a:pt x="385" y="1163"/>
                    <a:pt x="553" y="1547"/>
                  </a:cubicBezTo>
                  <a:cubicBezTo>
                    <a:pt x="577" y="1619"/>
                    <a:pt x="649" y="1667"/>
                    <a:pt x="721" y="1667"/>
                  </a:cubicBezTo>
                  <a:cubicBezTo>
                    <a:pt x="751" y="1677"/>
                    <a:pt x="780" y="1683"/>
                    <a:pt x="810" y="1683"/>
                  </a:cubicBezTo>
                  <a:cubicBezTo>
                    <a:pt x="852" y="1683"/>
                    <a:pt x="895" y="1671"/>
                    <a:pt x="937" y="1643"/>
                  </a:cubicBezTo>
                  <a:cubicBezTo>
                    <a:pt x="985" y="1619"/>
                    <a:pt x="1033" y="1547"/>
                    <a:pt x="1057" y="1475"/>
                  </a:cubicBezTo>
                  <a:cubicBezTo>
                    <a:pt x="1081" y="1403"/>
                    <a:pt x="1057" y="1331"/>
                    <a:pt x="1033" y="1259"/>
                  </a:cubicBezTo>
                  <a:cubicBezTo>
                    <a:pt x="865" y="899"/>
                    <a:pt x="697" y="515"/>
                    <a:pt x="529" y="155"/>
                  </a:cubicBezTo>
                  <a:cubicBezTo>
                    <a:pt x="505" y="83"/>
                    <a:pt x="433" y="35"/>
                    <a:pt x="361" y="11"/>
                  </a:cubicBezTo>
                  <a:cubicBezTo>
                    <a:pt x="347" y="4"/>
                    <a:pt x="32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2"/>
            <p:cNvSpPr/>
            <p:nvPr/>
          </p:nvSpPr>
          <p:spPr>
            <a:xfrm>
              <a:off x="4237525" y="2746750"/>
              <a:ext cx="28225" cy="48050"/>
            </a:xfrm>
            <a:custGeom>
              <a:avLst/>
              <a:gdLst/>
              <a:ahLst/>
              <a:cxnLst/>
              <a:rect l="l" t="t" r="r" b="b"/>
              <a:pathLst>
                <a:path w="1129" h="1922" extrusionOk="0">
                  <a:moveTo>
                    <a:pt x="317" y="1"/>
                  </a:moveTo>
                  <a:cubicBezTo>
                    <a:pt x="292" y="1"/>
                    <a:pt x="266" y="5"/>
                    <a:pt x="241" y="13"/>
                  </a:cubicBezTo>
                  <a:cubicBezTo>
                    <a:pt x="97" y="61"/>
                    <a:pt x="1" y="205"/>
                    <a:pt x="49" y="349"/>
                  </a:cubicBezTo>
                  <a:cubicBezTo>
                    <a:pt x="217" y="805"/>
                    <a:pt x="385" y="1261"/>
                    <a:pt x="553" y="1717"/>
                  </a:cubicBezTo>
                  <a:cubicBezTo>
                    <a:pt x="592" y="1836"/>
                    <a:pt x="697" y="1922"/>
                    <a:pt x="813" y="1922"/>
                  </a:cubicBezTo>
                  <a:cubicBezTo>
                    <a:pt x="838" y="1922"/>
                    <a:pt x="863" y="1918"/>
                    <a:pt x="889" y="1909"/>
                  </a:cubicBezTo>
                  <a:cubicBezTo>
                    <a:pt x="1033" y="1885"/>
                    <a:pt x="1129" y="1717"/>
                    <a:pt x="1081" y="1573"/>
                  </a:cubicBezTo>
                  <a:lnTo>
                    <a:pt x="577" y="205"/>
                  </a:ln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2"/>
            <p:cNvSpPr/>
            <p:nvPr/>
          </p:nvSpPr>
          <p:spPr>
            <a:xfrm>
              <a:off x="4261525" y="2824750"/>
              <a:ext cx="25225" cy="42625"/>
            </a:xfrm>
            <a:custGeom>
              <a:avLst/>
              <a:gdLst/>
              <a:ahLst/>
              <a:cxnLst/>
              <a:rect l="l" t="t" r="r" b="b"/>
              <a:pathLst>
                <a:path w="1009" h="1705" extrusionOk="0">
                  <a:moveTo>
                    <a:pt x="328" y="1"/>
                  </a:moveTo>
                  <a:cubicBezTo>
                    <a:pt x="300" y="1"/>
                    <a:pt x="271" y="5"/>
                    <a:pt x="241" y="13"/>
                  </a:cubicBezTo>
                  <a:cubicBezTo>
                    <a:pt x="121" y="61"/>
                    <a:pt x="1" y="205"/>
                    <a:pt x="49" y="349"/>
                  </a:cubicBezTo>
                  <a:lnTo>
                    <a:pt x="409" y="1478"/>
                  </a:lnTo>
                  <a:cubicBezTo>
                    <a:pt x="450" y="1600"/>
                    <a:pt x="576" y="1704"/>
                    <a:pt x="702" y="1704"/>
                  </a:cubicBezTo>
                  <a:cubicBezTo>
                    <a:pt x="724" y="1704"/>
                    <a:pt x="747" y="1701"/>
                    <a:pt x="769" y="1694"/>
                  </a:cubicBezTo>
                  <a:cubicBezTo>
                    <a:pt x="913" y="1646"/>
                    <a:pt x="1009" y="1478"/>
                    <a:pt x="961" y="1334"/>
                  </a:cubicBezTo>
                  <a:cubicBezTo>
                    <a:pt x="841" y="973"/>
                    <a:pt x="721" y="589"/>
                    <a:pt x="601" y="205"/>
                  </a:cubicBezTo>
                  <a:cubicBezTo>
                    <a:pt x="561"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2"/>
            <p:cNvSpPr/>
            <p:nvPr/>
          </p:nvSpPr>
          <p:spPr>
            <a:xfrm>
              <a:off x="4287350" y="2918425"/>
              <a:ext cx="28225" cy="35600"/>
            </a:xfrm>
            <a:custGeom>
              <a:avLst/>
              <a:gdLst/>
              <a:ahLst/>
              <a:cxnLst/>
              <a:rect l="l" t="t" r="r" b="b"/>
              <a:pathLst>
                <a:path w="1129" h="1424" extrusionOk="0">
                  <a:moveTo>
                    <a:pt x="299" y="1"/>
                  </a:moveTo>
                  <a:cubicBezTo>
                    <a:pt x="252" y="1"/>
                    <a:pt x="207" y="12"/>
                    <a:pt x="168" y="35"/>
                  </a:cubicBezTo>
                  <a:cubicBezTo>
                    <a:pt x="48" y="107"/>
                    <a:pt x="0" y="275"/>
                    <a:pt x="72" y="419"/>
                  </a:cubicBezTo>
                  <a:cubicBezTo>
                    <a:pt x="240" y="707"/>
                    <a:pt x="408" y="995"/>
                    <a:pt x="576" y="1283"/>
                  </a:cubicBezTo>
                  <a:cubicBezTo>
                    <a:pt x="625" y="1364"/>
                    <a:pt x="729" y="1423"/>
                    <a:pt x="828" y="1423"/>
                  </a:cubicBezTo>
                  <a:cubicBezTo>
                    <a:pt x="875" y="1423"/>
                    <a:pt x="921" y="1410"/>
                    <a:pt x="960" y="1379"/>
                  </a:cubicBezTo>
                  <a:cubicBezTo>
                    <a:pt x="1080" y="1307"/>
                    <a:pt x="1128" y="1139"/>
                    <a:pt x="1056" y="995"/>
                  </a:cubicBezTo>
                  <a:cubicBezTo>
                    <a:pt x="888" y="707"/>
                    <a:pt x="720" y="419"/>
                    <a:pt x="552" y="131"/>
                  </a:cubicBezTo>
                  <a:cubicBezTo>
                    <a:pt x="503" y="49"/>
                    <a:pt x="399"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2"/>
            <p:cNvSpPr/>
            <p:nvPr/>
          </p:nvSpPr>
          <p:spPr>
            <a:xfrm>
              <a:off x="4313150" y="2996375"/>
              <a:ext cx="20425" cy="39050"/>
            </a:xfrm>
            <a:custGeom>
              <a:avLst/>
              <a:gdLst/>
              <a:ahLst/>
              <a:cxnLst/>
              <a:rect l="l" t="t" r="r" b="b"/>
              <a:pathLst>
                <a:path w="817" h="1562" extrusionOk="0">
                  <a:moveTo>
                    <a:pt x="294" y="1"/>
                  </a:moveTo>
                  <a:cubicBezTo>
                    <a:pt x="268" y="1"/>
                    <a:pt x="242" y="5"/>
                    <a:pt x="216" y="13"/>
                  </a:cubicBezTo>
                  <a:cubicBezTo>
                    <a:pt x="72" y="61"/>
                    <a:pt x="0" y="205"/>
                    <a:pt x="24" y="349"/>
                  </a:cubicBezTo>
                  <a:cubicBezTo>
                    <a:pt x="96" y="685"/>
                    <a:pt x="168" y="1021"/>
                    <a:pt x="240" y="1357"/>
                  </a:cubicBezTo>
                  <a:cubicBezTo>
                    <a:pt x="280" y="1476"/>
                    <a:pt x="400" y="1562"/>
                    <a:pt x="522" y="1562"/>
                  </a:cubicBezTo>
                  <a:cubicBezTo>
                    <a:pt x="548" y="1562"/>
                    <a:pt x="575" y="1558"/>
                    <a:pt x="600" y="1549"/>
                  </a:cubicBezTo>
                  <a:cubicBezTo>
                    <a:pt x="744" y="1501"/>
                    <a:pt x="816" y="1357"/>
                    <a:pt x="792" y="1213"/>
                  </a:cubicBezTo>
                  <a:cubicBezTo>
                    <a:pt x="720" y="877"/>
                    <a:pt x="648" y="541"/>
                    <a:pt x="576" y="205"/>
                  </a:cubicBezTo>
                  <a:cubicBezTo>
                    <a:pt x="537" y="87"/>
                    <a:pt x="416"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2"/>
            <p:cNvSpPr/>
            <p:nvPr/>
          </p:nvSpPr>
          <p:spPr>
            <a:xfrm>
              <a:off x="4327550" y="3099500"/>
              <a:ext cx="22225" cy="32625"/>
            </a:xfrm>
            <a:custGeom>
              <a:avLst/>
              <a:gdLst/>
              <a:ahLst/>
              <a:cxnLst/>
              <a:rect l="l" t="t" r="r" b="b"/>
              <a:pathLst>
                <a:path w="889" h="1305" extrusionOk="0">
                  <a:moveTo>
                    <a:pt x="337" y="1"/>
                  </a:moveTo>
                  <a:cubicBezTo>
                    <a:pt x="304" y="1"/>
                    <a:pt x="270" y="7"/>
                    <a:pt x="240" y="16"/>
                  </a:cubicBezTo>
                  <a:cubicBezTo>
                    <a:pt x="96" y="40"/>
                    <a:pt x="0" y="208"/>
                    <a:pt x="48" y="353"/>
                  </a:cubicBezTo>
                  <a:cubicBezTo>
                    <a:pt x="120" y="593"/>
                    <a:pt x="216" y="857"/>
                    <a:pt x="288" y="1097"/>
                  </a:cubicBezTo>
                  <a:cubicBezTo>
                    <a:pt x="312" y="1169"/>
                    <a:pt x="360" y="1241"/>
                    <a:pt x="432" y="1265"/>
                  </a:cubicBezTo>
                  <a:cubicBezTo>
                    <a:pt x="460" y="1293"/>
                    <a:pt x="505" y="1304"/>
                    <a:pt x="552" y="1304"/>
                  </a:cubicBezTo>
                  <a:cubicBezTo>
                    <a:pt x="584" y="1304"/>
                    <a:pt x="618" y="1299"/>
                    <a:pt x="648" y="1289"/>
                  </a:cubicBezTo>
                  <a:cubicBezTo>
                    <a:pt x="768" y="1241"/>
                    <a:pt x="888" y="1097"/>
                    <a:pt x="840" y="953"/>
                  </a:cubicBezTo>
                  <a:cubicBezTo>
                    <a:pt x="744" y="713"/>
                    <a:pt x="672" y="449"/>
                    <a:pt x="576" y="208"/>
                  </a:cubicBezTo>
                  <a:cubicBezTo>
                    <a:pt x="552" y="136"/>
                    <a:pt x="528" y="64"/>
                    <a:pt x="456" y="40"/>
                  </a:cubicBezTo>
                  <a:cubicBezTo>
                    <a:pt x="428" y="12"/>
                    <a:pt x="384"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2"/>
            <p:cNvSpPr/>
            <p:nvPr/>
          </p:nvSpPr>
          <p:spPr>
            <a:xfrm>
              <a:off x="4340150" y="3180650"/>
              <a:ext cx="17425" cy="32675"/>
            </a:xfrm>
            <a:custGeom>
              <a:avLst/>
              <a:gdLst/>
              <a:ahLst/>
              <a:cxnLst/>
              <a:rect l="l" t="t" r="r" b="b"/>
              <a:pathLst>
                <a:path w="697" h="1307" extrusionOk="0">
                  <a:moveTo>
                    <a:pt x="280" y="1"/>
                  </a:moveTo>
                  <a:cubicBezTo>
                    <a:pt x="258" y="1"/>
                    <a:pt x="237" y="4"/>
                    <a:pt x="216" y="11"/>
                  </a:cubicBezTo>
                  <a:cubicBezTo>
                    <a:pt x="144" y="35"/>
                    <a:pt x="72" y="83"/>
                    <a:pt x="48" y="131"/>
                  </a:cubicBezTo>
                  <a:cubicBezTo>
                    <a:pt x="0" y="203"/>
                    <a:pt x="0" y="275"/>
                    <a:pt x="24" y="347"/>
                  </a:cubicBezTo>
                  <a:lnTo>
                    <a:pt x="144" y="1091"/>
                  </a:lnTo>
                  <a:cubicBezTo>
                    <a:pt x="168" y="1163"/>
                    <a:pt x="216" y="1235"/>
                    <a:pt x="288" y="1259"/>
                  </a:cubicBezTo>
                  <a:cubicBezTo>
                    <a:pt x="336" y="1307"/>
                    <a:pt x="432" y="1307"/>
                    <a:pt x="504" y="1307"/>
                  </a:cubicBezTo>
                  <a:cubicBezTo>
                    <a:pt x="552" y="1283"/>
                    <a:pt x="624" y="1235"/>
                    <a:pt x="672" y="1163"/>
                  </a:cubicBezTo>
                  <a:cubicBezTo>
                    <a:pt x="696" y="1091"/>
                    <a:pt x="696" y="1019"/>
                    <a:pt x="696" y="947"/>
                  </a:cubicBezTo>
                  <a:lnTo>
                    <a:pt x="552" y="203"/>
                  </a:lnTo>
                  <a:cubicBezTo>
                    <a:pt x="552" y="131"/>
                    <a:pt x="480" y="59"/>
                    <a:pt x="432" y="35"/>
                  </a:cubicBezTo>
                  <a:cubicBezTo>
                    <a:pt x="381" y="18"/>
                    <a:pt x="330"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2"/>
            <p:cNvSpPr/>
            <p:nvPr/>
          </p:nvSpPr>
          <p:spPr>
            <a:xfrm>
              <a:off x="4343750" y="3233725"/>
              <a:ext cx="14425" cy="42025"/>
            </a:xfrm>
            <a:custGeom>
              <a:avLst/>
              <a:gdLst/>
              <a:ahLst/>
              <a:cxnLst/>
              <a:rect l="l" t="t" r="r" b="b"/>
              <a:pathLst>
                <a:path w="577" h="1681" extrusionOk="0">
                  <a:moveTo>
                    <a:pt x="288" y="0"/>
                  </a:moveTo>
                  <a:cubicBezTo>
                    <a:pt x="144" y="0"/>
                    <a:pt x="0" y="120"/>
                    <a:pt x="0" y="264"/>
                  </a:cubicBezTo>
                  <a:lnTo>
                    <a:pt x="0" y="1392"/>
                  </a:lnTo>
                  <a:cubicBezTo>
                    <a:pt x="0" y="1536"/>
                    <a:pt x="144" y="1680"/>
                    <a:pt x="288" y="1680"/>
                  </a:cubicBezTo>
                  <a:cubicBezTo>
                    <a:pt x="432" y="1680"/>
                    <a:pt x="576" y="1560"/>
                    <a:pt x="576" y="1392"/>
                  </a:cubicBezTo>
                  <a:lnTo>
                    <a:pt x="576" y="264"/>
                  </a:lnTo>
                  <a:cubicBezTo>
                    <a:pt x="576" y="120"/>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2"/>
            <p:cNvSpPr/>
            <p:nvPr/>
          </p:nvSpPr>
          <p:spPr>
            <a:xfrm>
              <a:off x="4346750" y="3296125"/>
              <a:ext cx="18025" cy="35675"/>
            </a:xfrm>
            <a:custGeom>
              <a:avLst/>
              <a:gdLst/>
              <a:ahLst/>
              <a:cxnLst/>
              <a:rect l="l" t="t" r="r" b="b"/>
              <a:pathLst>
                <a:path w="721" h="1427" extrusionOk="0">
                  <a:moveTo>
                    <a:pt x="288" y="0"/>
                  </a:moveTo>
                  <a:cubicBezTo>
                    <a:pt x="144" y="0"/>
                    <a:pt x="24" y="120"/>
                    <a:pt x="24" y="264"/>
                  </a:cubicBezTo>
                  <a:cubicBezTo>
                    <a:pt x="0" y="600"/>
                    <a:pt x="48" y="912"/>
                    <a:pt x="144" y="1224"/>
                  </a:cubicBezTo>
                  <a:cubicBezTo>
                    <a:pt x="168" y="1296"/>
                    <a:pt x="216" y="1344"/>
                    <a:pt x="288" y="1392"/>
                  </a:cubicBezTo>
                  <a:cubicBezTo>
                    <a:pt x="322" y="1409"/>
                    <a:pt x="380" y="1426"/>
                    <a:pt x="437" y="1426"/>
                  </a:cubicBezTo>
                  <a:cubicBezTo>
                    <a:pt x="460" y="1426"/>
                    <a:pt x="483" y="1423"/>
                    <a:pt x="504" y="1416"/>
                  </a:cubicBezTo>
                  <a:cubicBezTo>
                    <a:pt x="576" y="1392"/>
                    <a:pt x="624" y="1344"/>
                    <a:pt x="672" y="1296"/>
                  </a:cubicBezTo>
                  <a:cubicBezTo>
                    <a:pt x="696" y="1224"/>
                    <a:pt x="720" y="1152"/>
                    <a:pt x="696" y="1080"/>
                  </a:cubicBezTo>
                  <a:cubicBezTo>
                    <a:pt x="648" y="936"/>
                    <a:pt x="600" y="792"/>
                    <a:pt x="576" y="672"/>
                  </a:cubicBezTo>
                  <a:cubicBezTo>
                    <a:pt x="576" y="528"/>
                    <a:pt x="552" y="408"/>
                    <a:pt x="576" y="264"/>
                  </a:cubicBezTo>
                  <a:cubicBezTo>
                    <a:pt x="576" y="216"/>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2"/>
            <p:cNvSpPr/>
            <p:nvPr/>
          </p:nvSpPr>
          <p:spPr>
            <a:xfrm>
              <a:off x="4356950" y="3361275"/>
              <a:ext cx="19825" cy="29925"/>
            </a:xfrm>
            <a:custGeom>
              <a:avLst/>
              <a:gdLst/>
              <a:ahLst/>
              <a:cxnLst/>
              <a:rect l="l" t="t" r="r" b="b"/>
              <a:pathLst>
                <a:path w="793" h="1197" extrusionOk="0">
                  <a:moveTo>
                    <a:pt x="284" y="1"/>
                  </a:moveTo>
                  <a:cubicBezTo>
                    <a:pt x="261" y="1"/>
                    <a:pt x="237" y="3"/>
                    <a:pt x="216" y="11"/>
                  </a:cubicBezTo>
                  <a:cubicBezTo>
                    <a:pt x="168" y="35"/>
                    <a:pt x="96" y="83"/>
                    <a:pt x="48" y="131"/>
                  </a:cubicBezTo>
                  <a:cubicBezTo>
                    <a:pt x="24" y="203"/>
                    <a:pt x="0" y="275"/>
                    <a:pt x="24" y="347"/>
                  </a:cubicBezTo>
                  <a:cubicBezTo>
                    <a:pt x="96" y="563"/>
                    <a:pt x="168" y="779"/>
                    <a:pt x="216" y="995"/>
                  </a:cubicBezTo>
                  <a:cubicBezTo>
                    <a:pt x="240" y="1067"/>
                    <a:pt x="288" y="1115"/>
                    <a:pt x="360" y="1163"/>
                  </a:cubicBezTo>
                  <a:cubicBezTo>
                    <a:pt x="394" y="1180"/>
                    <a:pt x="452" y="1197"/>
                    <a:pt x="509" y="1197"/>
                  </a:cubicBezTo>
                  <a:cubicBezTo>
                    <a:pt x="532" y="1197"/>
                    <a:pt x="555" y="1194"/>
                    <a:pt x="576" y="1187"/>
                  </a:cubicBezTo>
                  <a:cubicBezTo>
                    <a:pt x="648" y="1163"/>
                    <a:pt x="696" y="1115"/>
                    <a:pt x="744" y="1067"/>
                  </a:cubicBezTo>
                  <a:cubicBezTo>
                    <a:pt x="768" y="995"/>
                    <a:pt x="792" y="923"/>
                    <a:pt x="768" y="851"/>
                  </a:cubicBezTo>
                  <a:cubicBezTo>
                    <a:pt x="696" y="635"/>
                    <a:pt x="624" y="419"/>
                    <a:pt x="576" y="203"/>
                  </a:cubicBezTo>
                  <a:cubicBezTo>
                    <a:pt x="552" y="131"/>
                    <a:pt x="504" y="83"/>
                    <a:pt x="432" y="35"/>
                  </a:cubicBezTo>
                  <a:cubicBezTo>
                    <a:pt x="398" y="18"/>
                    <a:pt x="340"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2"/>
            <p:cNvSpPr/>
            <p:nvPr/>
          </p:nvSpPr>
          <p:spPr>
            <a:xfrm>
              <a:off x="4364750" y="3402075"/>
              <a:ext cx="25825" cy="38925"/>
            </a:xfrm>
            <a:custGeom>
              <a:avLst/>
              <a:gdLst/>
              <a:ahLst/>
              <a:cxnLst/>
              <a:rect l="l" t="t" r="r" b="b"/>
              <a:pathLst>
                <a:path w="1033" h="1557" extrusionOk="0">
                  <a:moveTo>
                    <a:pt x="316" y="1"/>
                  </a:moveTo>
                  <a:cubicBezTo>
                    <a:pt x="297" y="1"/>
                    <a:pt x="278" y="4"/>
                    <a:pt x="264" y="11"/>
                  </a:cubicBezTo>
                  <a:cubicBezTo>
                    <a:pt x="120" y="59"/>
                    <a:pt x="0" y="203"/>
                    <a:pt x="48" y="347"/>
                  </a:cubicBezTo>
                  <a:lnTo>
                    <a:pt x="432" y="1355"/>
                  </a:lnTo>
                  <a:cubicBezTo>
                    <a:pt x="480" y="1427"/>
                    <a:pt x="504" y="1475"/>
                    <a:pt x="576" y="1523"/>
                  </a:cubicBezTo>
                  <a:cubicBezTo>
                    <a:pt x="610" y="1540"/>
                    <a:pt x="668" y="1557"/>
                    <a:pt x="725" y="1557"/>
                  </a:cubicBezTo>
                  <a:cubicBezTo>
                    <a:pt x="748" y="1557"/>
                    <a:pt x="771" y="1554"/>
                    <a:pt x="792" y="1547"/>
                  </a:cubicBezTo>
                  <a:cubicBezTo>
                    <a:pt x="912" y="1499"/>
                    <a:pt x="1032" y="1355"/>
                    <a:pt x="984" y="1211"/>
                  </a:cubicBezTo>
                  <a:lnTo>
                    <a:pt x="600" y="203"/>
                  </a:lnTo>
                  <a:cubicBezTo>
                    <a:pt x="576" y="131"/>
                    <a:pt x="528" y="83"/>
                    <a:pt x="456" y="35"/>
                  </a:cubicBezTo>
                  <a:cubicBezTo>
                    <a:pt x="422" y="18"/>
                    <a:pt x="364"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2"/>
            <p:cNvSpPr/>
            <p:nvPr/>
          </p:nvSpPr>
          <p:spPr>
            <a:xfrm>
              <a:off x="4390550" y="3470725"/>
              <a:ext cx="23425" cy="35825"/>
            </a:xfrm>
            <a:custGeom>
              <a:avLst/>
              <a:gdLst/>
              <a:ahLst/>
              <a:cxnLst/>
              <a:rect l="l" t="t" r="r" b="b"/>
              <a:pathLst>
                <a:path w="937" h="1433" extrusionOk="0">
                  <a:moveTo>
                    <a:pt x="360" y="1"/>
                  </a:moveTo>
                  <a:cubicBezTo>
                    <a:pt x="288" y="1"/>
                    <a:pt x="216" y="1"/>
                    <a:pt x="144" y="49"/>
                  </a:cubicBezTo>
                  <a:cubicBezTo>
                    <a:pt x="96" y="73"/>
                    <a:pt x="24" y="145"/>
                    <a:pt x="24" y="217"/>
                  </a:cubicBezTo>
                  <a:cubicBezTo>
                    <a:pt x="0" y="265"/>
                    <a:pt x="0" y="361"/>
                    <a:pt x="48" y="433"/>
                  </a:cubicBezTo>
                  <a:cubicBezTo>
                    <a:pt x="144" y="553"/>
                    <a:pt x="216" y="673"/>
                    <a:pt x="288" y="817"/>
                  </a:cubicBezTo>
                  <a:cubicBezTo>
                    <a:pt x="336" y="937"/>
                    <a:pt x="360" y="1081"/>
                    <a:pt x="384" y="1225"/>
                  </a:cubicBezTo>
                  <a:cubicBezTo>
                    <a:pt x="408" y="1297"/>
                    <a:pt x="480" y="1369"/>
                    <a:pt x="529" y="1393"/>
                  </a:cubicBezTo>
                  <a:cubicBezTo>
                    <a:pt x="557" y="1421"/>
                    <a:pt x="601" y="1433"/>
                    <a:pt x="648" y="1433"/>
                  </a:cubicBezTo>
                  <a:cubicBezTo>
                    <a:pt x="681" y="1433"/>
                    <a:pt x="715" y="1427"/>
                    <a:pt x="745" y="1417"/>
                  </a:cubicBezTo>
                  <a:cubicBezTo>
                    <a:pt x="817" y="1393"/>
                    <a:pt x="865" y="1369"/>
                    <a:pt x="913" y="1297"/>
                  </a:cubicBezTo>
                  <a:cubicBezTo>
                    <a:pt x="937" y="1225"/>
                    <a:pt x="937" y="1153"/>
                    <a:pt x="937" y="1081"/>
                  </a:cubicBezTo>
                  <a:cubicBezTo>
                    <a:pt x="889" y="745"/>
                    <a:pt x="745" y="409"/>
                    <a:pt x="529" y="145"/>
                  </a:cubicBezTo>
                  <a:cubicBezTo>
                    <a:pt x="480" y="73"/>
                    <a:pt x="432"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2"/>
            <p:cNvSpPr/>
            <p:nvPr/>
          </p:nvSpPr>
          <p:spPr>
            <a:xfrm>
              <a:off x="3933900" y="2768875"/>
              <a:ext cx="32425" cy="35625"/>
            </a:xfrm>
            <a:custGeom>
              <a:avLst/>
              <a:gdLst/>
              <a:ahLst/>
              <a:cxnLst/>
              <a:rect l="l" t="t" r="r" b="b"/>
              <a:pathLst>
                <a:path w="1297" h="1425" extrusionOk="0">
                  <a:moveTo>
                    <a:pt x="312" y="0"/>
                  </a:moveTo>
                  <a:cubicBezTo>
                    <a:pt x="265" y="0"/>
                    <a:pt x="221" y="12"/>
                    <a:pt x="193" y="40"/>
                  </a:cubicBezTo>
                  <a:cubicBezTo>
                    <a:pt x="73" y="112"/>
                    <a:pt x="1" y="280"/>
                    <a:pt x="97" y="424"/>
                  </a:cubicBezTo>
                  <a:cubicBezTo>
                    <a:pt x="289" y="712"/>
                    <a:pt x="505" y="1000"/>
                    <a:pt x="721" y="1288"/>
                  </a:cubicBezTo>
                  <a:cubicBezTo>
                    <a:pt x="745" y="1360"/>
                    <a:pt x="817" y="1408"/>
                    <a:pt x="889" y="1408"/>
                  </a:cubicBezTo>
                  <a:cubicBezTo>
                    <a:pt x="909" y="1418"/>
                    <a:pt x="937" y="1424"/>
                    <a:pt x="968" y="1424"/>
                  </a:cubicBezTo>
                  <a:cubicBezTo>
                    <a:pt x="1012" y="1424"/>
                    <a:pt x="1062" y="1412"/>
                    <a:pt x="1105" y="1384"/>
                  </a:cubicBezTo>
                  <a:cubicBezTo>
                    <a:pt x="1201" y="1312"/>
                    <a:pt x="1297" y="1144"/>
                    <a:pt x="1201" y="1000"/>
                  </a:cubicBezTo>
                  <a:cubicBezTo>
                    <a:pt x="985" y="712"/>
                    <a:pt x="769" y="424"/>
                    <a:pt x="577" y="136"/>
                  </a:cubicBezTo>
                  <a:cubicBezTo>
                    <a:pt x="529" y="64"/>
                    <a:pt x="481" y="16"/>
                    <a:pt x="409" y="16"/>
                  </a:cubicBezTo>
                  <a:cubicBezTo>
                    <a:pt x="379" y="6"/>
                    <a:pt x="345"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2"/>
            <p:cNvSpPr/>
            <p:nvPr/>
          </p:nvSpPr>
          <p:spPr>
            <a:xfrm>
              <a:off x="3977700" y="2824675"/>
              <a:ext cx="32425" cy="36075"/>
            </a:xfrm>
            <a:custGeom>
              <a:avLst/>
              <a:gdLst/>
              <a:ahLst/>
              <a:cxnLst/>
              <a:rect l="l" t="t" r="r" b="b"/>
              <a:pathLst>
                <a:path w="1297" h="1443" extrusionOk="0">
                  <a:moveTo>
                    <a:pt x="330" y="1"/>
                  </a:moveTo>
                  <a:cubicBezTo>
                    <a:pt x="285" y="1"/>
                    <a:pt x="235" y="12"/>
                    <a:pt x="193" y="40"/>
                  </a:cubicBezTo>
                  <a:cubicBezTo>
                    <a:pt x="73" y="112"/>
                    <a:pt x="1" y="280"/>
                    <a:pt x="97" y="424"/>
                  </a:cubicBezTo>
                  <a:cubicBezTo>
                    <a:pt x="313" y="712"/>
                    <a:pt x="505" y="1000"/>
                    <a:pt x="721" y="1289"/>
                  </a:cubicBezTo>
                  <a:cubicBezTo>
                    <a:pt x="769" y="1361"/>
                    <a:pt x="817" y="1409"/>
                    <a:pt x="889" y="1433"/>
                  </a:cubicBezTo>
                  <a:cubicBezTo>
                    <a:pt x="910" y="1440"/>
                    <a:pt x="931" y="1442"/>
                    <a:pt x="952" y="1442"/>
                  </a:cubicBezTo>
                  <a:cubicBezTo>
                    <a:pt x="1003" y="1442"/>
                    <a:pt x="1054" y="1425"/>
                    <a:pt x="1105" y="1409"/>
                  </a:cubicBezTo>
                  <a:cubicBezTo>
                    <a:pt x="1225" y="1313"/>
                    <a:pt x="1297" y="1144"/>
                    <a:pt x="1201" y="1024"/>
                  </a:cubicBezTo>
                  <a:lnTo>
                    <a:pt x="577" y="136"/>
                  </a:lnTo>
                  <a:cubicBezTo>
                    <a:pt x="553" y="64"/>
                    <a:pt x="481" y="16"/>
                    <a:pt x="409" y="16"/>
                  </a:cubicBezTo>
                  <a:cubicBezTo>
                    <a:pt x="389" y="6"/>
                    <a:pt x="361" y="1"/>
                    <a:pt x="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2"/>
            <p:cNvSpPr/>
            <p:nvPr/>
          </p:nvSpPr>
          <p:spPr>
            <a:xfrm>
              <a:off x="4018500" y="2877625"/>
              <a:ext cx="34850" cy="45200"/>
            </a:xfrm>
            <a:custGeom>
              <a:avLst/>
              <a:gdLst/>
              <a:ahLst/>
              <a:cxnLst/>
              <a:rect l="l" t="t" r="r" b="b"/>
              <a:pathLst>
                <a:path w="1394" h="1808" extrusionOk="0">
                  <a:moveTo>
                    <a:pt x="324" y="1"/>
                  </a:moveTo>
                  <a:cubicBezTo>
                    <a:pt x="277" y="1"/>
                    <a:pt x="231" y="12"/>
                    <a:pt x="193" y="35"/>
                  </a:cubicBezTo>
                  <a:cubicBezTo>
                    <a:pt x="73" y="131"/>
                    <a:pt x="1" y="299"/>
                    <a:pt x="97" y="419"/>
                  </a:cubicBezTo>
                  <a:cubicBezTo>
                    <a:pt x="337" y="851"/>
                    <a:pt x="577" y="1259"/>
                    <a:pt x="841" y="1667"/>
                  </a:cubicBezTo>
                  <a:cubicBezTo>
                    <a:pt x="890" y="1748"/>
                    <a:pt x="982" y="1807"/>
                    <a:pt x="1082" y="1807"/>
                  </a:cubicBezTo>
                  <a:cubicBezTo>
                    <a:pt x="1129" y="1807"/>
                    <a:pt x="1178" y="1794"/>
                    <a:pt x="1225" y="1763"/>
                  </a:cubicBezTo>
                  <a:cubicBezTo>
                    <a:pt x="1345" y="1691"/>
                    <a:pt x="1393" y="1523"/>
                    <a:pt x="1321" y="1403"/>
                  </a:cubicBezTo>
                  <a:lnTo>
                    <a:pt x="577" y="131"/>
                  </a:lnTo>
                  <a:cubicBezTo>
                    <a:pt x="528" y="49"/>
                    <a:pt x="424"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2"/>
            <p:cNvSpPr/>
            <p:nvPr/>
          </p:nvSpPr>
          <p:spPr>
            <a:xfrm>
              <a:off x="4056325" y="2952625"/>
              <a:ext cx="24625" cy="36300"/>
            </a:xfrm>
            <a:custGeom>
              <a:avLst/>
              <a:gdLst/>
              <a:ahLst/>
              <a:cxnLst/>
              <a:rect l="l" t="t" r="r" b="b"/>
              <a:pathLst>
                <a:path w="985" h="1452" extrusionOk="0">
                  <a:moveTo>
                    <a:pt x="303" y="1"/>
                  </a:moveTo>
                  <a:cubicBezTo>
                    <a:pt x="282" y="1"/>
                    <a:pt x="261" y="4"/>
                    <a:pt x="240" y="11"/>
                  </a:cubicBezTo>
                  <a:cubicBezTo>
                    <a:pt x="96" y="59"/>
                    <a:pt x="0" y="203"/>
                    <a:pt x="48" y="347"/>
                  </a:cubicBezTo>
                  <a:cubicBezTo>
                    <a:pt x="168" y="659"/>
                    <a:pt x="264" y="947"/>
                    <a:pt x="384" y="1235"/>
                  </a:cubicBezTo>
                  <a:cubicBezTo>
                    <a:pt x="408" y="1307"/>
                    <a:pt x="456" y="1379"/>
                    <a:pt x="504" y="1403"/>
                  </a:cubicBezTo>
                  <a:cubicBezTo>
                    <a:pt x="576" y="1451"/>
                    <a:pt x="648" y="1451"/>
                    <a:pt x="720" y="1451"/>
                  </a:cubicBezTo>
                  <a:cubicBezTo>
                    <a:pt x="864" y="1403"/>
                    <a:pt x="984" y="1235"/>
                    <a:pt x="912" y="1091"/>
                  </a:cubicBezTo>
                  <a:cubicBezTo>
                    <a:pt x="816" y="803"/>
                    <a:pt x="696" y="515"/>
                    <a:pt x="576" y="203"/>
                  </a:cubicBezTo>
                  <a:cubicBezTo>
                    <a:pt x="552" y="131"/>
                    <a:pt x="528" y="83"/>
                    <a:pt x="456" y="35"/>
                  </a:cubicBezTo>
                  <a:cubicBezTo>
                    <a:pt x="405" y="18"/>
                    <a:pt x="354"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2"/>
            <p:cNvSpPr/>
            <p:nvPr/>
          </p:nvSpPr>
          <p:spPr>
            <a:xfrm>
              <a:off x="4081525" y="3030650"/>
              <a:ext cx="27025" cy="48575"/>
            </a:xfrm>
            <a:custGeom>
              <a:avLst/>
              <a:gdLst/>
              <a:ahLst/>
              <a:cxnLst/>
              <a:rect l="l" t="t" r="r" b="b"/>
              <a:pathLst>
                <a:path w="1081" h="1943" extrusionOk="0">
                  <a:moveTo>
                    <a:pt x="304" y="0"/>
                  </a:moveTo>
                  <a:cubicBezTo>
                    <a:pt x="255" y="0"/>
                    <a:pt x="207" y="11"/>
                    <a:pt x="168" y="34"/>
                  </a:cubicBezTo>
                  <a:cubicBezTo>
                    <a:pt x="48" y="130"/>
                    <a:pt x="0" y="274"/>
                    <a:pt x="72" y="418"/>
                  </a:cubicBezTo>
                  <a:cubicBezTo>
                    <a:pt x="96" y="466"/>
                    <a:pt x="120" y="514"/>
                    <a:pt x="144" y="586"/>
                  </a:cubicBezTo>
                  <a:cubicBezTo>
                    <a:pt x="168" y="610"/>
                    <a:pt x="168" y="634"/>
                    <a:pt x="192" y="658"/>
                  </a:cubicBezTo>
                  <a:cubicBezTo>
                    <a:pt x="192" y="658"/>
                    <a:pt x="216" y="682"/>
                    <a:pt x="216" y="706"/>
                  </a:cubicBezTo>
                  <a:cubicBezTo>
                    <a:pt x="264" y="802"/>
                    <a:pt x="288" y="922"/>
                    <a:pt x="336" y="1042"/>
                  </a:cubicBezTo>
                  <a:cubicBezTo>
                    <a:pt x="408" y="1258"/>
                    <a:pt x="480" y="1498"/>
                    <a:pt x="504" y="1738"/>
                  </a:cubicBezTo>
                  <a:cubicBezTo>
                    <a:pt x="544" y="1857"/>
                    <a:pt x="664" y="1943"/>
                    <a:pt x="786" y="1943"/>
                  </a:cubicBezTo>
                  <a:cubicBezTo>
                    <a:pt x="812" y="1943"/>
                    <a:pt x="839" y="1939"/>
                    <a:pt x="864" y="1930"/>
                  </a:cubicBezTo>
                  <a:cubicBezTo>
                    <a:pt x="1008" y="1882"/>
                    <a:pt x="1080" y="1738"/>
                    <a:pt x="1056" y="1594"/>
                  </a:cubicBezTo>
                  <a:cubicBezTo>
                    <a:pt x="960" y="1090"/>
                    <a:pt x="792" y="586"/>
                    <a:pt x="552" y="130"/>
                  </a:cubicBezTo>
                  <a:cubicBezTo>
                    <a:pt x="520" y="49"/>
                    <a:pt x="409"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2"/>
            <p:cNvSpPr/>
            <p:nvPr/>
          </p:nvSpPr>
          <p:spPr>
            <a:xfrm>
              <a:off x="4106125" y="3111675"/>
              <a:ext cx="24025" cy="39250"/>
            </a:xfrm>
            <a:custGeom>
              <a:avLst/>
              <a:gdLst/>
              <a:ahLst/>
              <a:cxnLst/>
              <a:rect l="l" t="t" r="r" b="b"/>
              <a:pathLst>
                <a:path w="961" h="1570" extrusionOk="0">
                  <a:moveTo>
                    <a:pt x="305" y="0"/>
                  </a:moveTo>
                  <a:cubicBezTo>
                    <a:pt x="260" y="0"/>
                    <a:pt x="213" y="11"/>
                    <a:pt x="168" y="34"/>
                  </a:cubicBezTo>
                  <a:cubicBezTo>
                    <a:pt x="48" y="130"/>
                    <a:pt x="0" y="298"/>
                    <a:pt x="72" y="418"/>
                  </a:cubicBezTo>
                  <a:cubicBezTo>
                    <a:pt x="120" y="490"/>
                    <a:pt x="168" y="586"/>
                    <a:pt x="216" y="658"/>
                  </a:cubicBezTo>
                  <a:cubicBezTo>
                    <a:pt x="216" y="682"/>
                    <a:pt x="240" y="730"/>
                    <a:pt x="240" y="754"/>
                  </a:cubicBezTo>
                  <a:cubicBezTo>
                    <a:pt x="264" y="778"/>
                    <a:pt x="264" y="778"/>
                    <a:pt x="264" y="778"/>
                  </a:cubicBezTo>
                  <a:cubicBezTo>
                    <a:pt x="264" y="802"/>
                    <a:pt x="264" y="826"/>
                    <a:pt x="288" y="850"/>
                  </a:cubicBezTo>
                  <a:cubicBezTo>
                    <a:pt x="336" y="994"/>
                    <a:pt x="384" y="1162"/>
                    <a:pt x="408" y="1354"/>
                  </a:cubicBezTo>
                  <a:lnTo>
                    <a:pt x="408" y="1282"/>
                  </a:lnTo>
                  <a:cubicBezTo>
                    <a:pt x="408" y="1378"/>
                    <a:pt x="432" y="1426"/>
                    <a:pt x="480" y="1498"/>
                  </a:cubicBezTo>
                  <a:cubicBezTo>
                    <a:pt x="528" y="1546"/>
                    <a:pt x="600" y="1570"/>
                    <a:pt x="672" y="1570"/>
                  </a:cubicBezTo>
                  <a:cubicBezTo>
                    <a:pt x="744" y="1570"/>
                    <a:pt x="816" y="1546"/>
                    <a:pt x="864" y="1498"/>
                  </a:cubicBezTo>
                  <a:cubicBezTo>
                    <a:pt x="912" y="1426"/>
                    <a:pt x="960" y="1354"/>
                    <a:pt x="960" y="1282"/>
                  </a:cubicBezTo>
                  <a:cubicBezTo>
                    <a:pt x="912" y="874"/>
                    <a:pt x="768" y="490"/>
                    <a:pt x="552" y="154"/>
                  </a:cubicBezTo>
                  <a:cubicBezTo>
                    <a:pt x="503" y="54"/>
                    <a:pt x="407"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2"/>
            <p:cNvSpPr/>
            <p:nvPr/>
          </p:nvSpPr>
          <p:spPr>
            <a:xfrm>
              <a:off x="4131325" y="3186650"/>
              <a:ext cx="24625" cy="32675"/>
            </a:xfrm>
            <a:custGeom>
              <a:avLst/>
              <a:gdLst/>
              <a:ahLst/>
              <a:cxnLst/>
              <a:rect l="l" t="t" r="r" b="b"/>
              <a:pathLst>
                <a:path w="985" h="1307" extrusionOk="0">
                  <a:moveTo>
                    <a:pt x="317" y="1"/>
                  </a:moveTo>
                  <a:cubicBezTo>
                    <a:pt x="260" y="1"/>
                    <a:pt x="202" y="18"/>
                    <a:pt x="168" y="35"/>
                  </a:cubicBezTo>
                  <a:cubicBezTo>
                    <a:pt x="24" y="131"/>
                    <a:pt x="0" y="275"/>
                    <a:pt x="72" y="419"/>
                  </a:cubicBezTo>
                  <a:cubicBezTo>
                    <a:pt x="192" y="683"/>
                    <a:pt x="312" y="923"/>
                    <a:pt x="432" y="1163"/>
                  </a:cubicBezTo>
                  <a:cubicBezTo>
                    <a:pt x="480" y="1235"/>
                    <a:pt x="552" y="1283"/>
                    <a:pt x="600" y="1307"/>
                  </a:cubicBezTo>
                  <a:cubicBezTo>
                    <a:pt x="672" y="1307"/>
                    <a:pt x="768" y="1307"/>
                    <a:pt x="816" y="1259"/>
                  </a:cubicBezTo>
                  <a:cubicBezTo>
                    <a:pt x="960" y="1187"/>
                    <a:pt x="984" y="1019"/>
                    <a:pt x="936" y="899"/>
                  </a:cubicBezTo>
                  <a:cubicBezTo>
                    <a:pt x="792" y="635"/>
                    <a:pt x="672" y="395"/>
                    <a:pt x="552" y="131"/>
                  </a:cubicBezTo>
                  <a:cubicBezTo>
                    <a:pt x="528" y="83"/>
                    <a:pt x="456" y="35"/>
                    <a:pt x="384" y="11"/>
                  </a:cubicBezTo>
                  <a:cubicBezTo>
                    <a:pt x="363" y="4"/>
                    <a:pt x="340"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2"/>
            <p:cNvSpPr/>
            <p:nvPr/>
          </p:nvSpPr>
          <p:spPr>
            <a:xfrm>
              <a:off x="4164925" y="3261875"/>
              <a:ext cx="28225" cy="41850"/>
            </a:xfrm>
            <a:custGeom>
              <a:avLst/>
              <a:gdLst/>
              <a:ahLst/>
              <a:cxnLst/>
              <a:rect l="l" t="t" r="r" b="b"/>
              <a:pathLst>
                <a:path w="1129" h="1674" extrusionOk="0">
                  <a:moveTo>
                    <a:pt x="315" y="0"/>
                  </a:moveTo>
                  <a:cubicBezTo>
                    <a:pt x="263" y="0"/>
                    <a:pt x="211" y="16"/>
                    <a:pt x="169" y="50"/>
                  </a:cubicBezTo>
                  <a:cubicBezTo>
                    <a:pt x="25" y="122"/>
                    <a:pt x="0" y="290"/>
                    <a:pt x="73" y="434"/>
                  </a:cubicBezTo>
                  <a:lnTo>
                    <a:pt x="577" y="1538"/>
                  </a:lnTo>
                  <a:cubicBezTo>
                    <a:pt x="623" y="1631"/>
                    <a:pt x="718" y="1674"/>
                    <a:pt x="812" y="1674"/>
                  </a:cubicBezTo>
                  <a:cubicBezTo>
                    <a:pt x="865" y="1674"/>
                    <a:pt x="918" y="1660"/>
                    <a:pt x="961" y="1634"/>
                  </a:cubicBezTo>
                  <a:cubicBezTo>
                    <a:pt x="1105" y="1562"/>
                    <a:pt x="1129" y="1394"/>
                    <a:pt x="1057" y="1250"/>
                  </a:cubicBezTo>
                  <a:lnTo>
                    <a:pt x="553" y="146"/>
                  </a:lnTo>
                  <a:cubicBezTo>
                    <a:pt x="506" y="53"/>
                    <a:pt x="410" y="0"/>
                    <a:pt x="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2"/>
            <p:cNvSpPr/>
            <p:nvPr/>
          </p:nvSpPr>
          <p:spPr>
            <a:xfrm>
              <a:off x="4197325" y="3327325"/>
              <a:ext cx="23425" cy="29675"/>
            </a:xfrm>
            <a:custGeom>
              <a:avLst/>
              <a:gdLst/>
              <a:ahLst/>
              <a:cxnLst/>
              <a:rect l="l" t="t" r="r" b="b"/>
              <a:pathLst>
                <a:path w="937" h="1187" extrusionOk="0">
                  <a:moveTo>
                    <a:pt x="289" y="0"/>
                  </a:moveTo>
                  <a:cubicBezTo>
                    <a:pt x="217" y="0"/>
                    <a:pt x="145" y="24"/>
                    <a:pt x="97" y="72"/>
                  </a:cubicBezTo>
                  <a:cubicBezTo>
                    <a:pt x="49" y="120"/>
                    <a:pt x="1" y="192"/>
                    <a:pt x="1" y="264"/>
                  </a:cubicBezTo>
                  <a:cubicBezTo>
                    <a:pt x="25" y="456"/>
                    <a:pt x="73" y="624"/>
                    <a:pt x="145" y="768"/>
                  </a:cubicBezTo>
                  <a:cubicBezTo>
                    <a:pt x="241" y="912"/>
                    <a:pt x="361" y="1056"/>
                    <a:pt x="505" y="1152"/>
                  </a:cubicBezTo>
                  <a:cubicBezTo>
                    <a:pt x="556" y="1169"/>
                    <a:pt x="619" y="1186"/>
                    <a:pt x="668" y="1186"/>
                  </a:cubicBezTo>
                  <a:cubicBezTo>
                    <a:pt x="688" y="1186"/>
                    <a:pt x="707" y="1184"/>
                    <a:pt x="721" y="1176"/>
                  </a:cubicBezTo>
                  <a:cubicBezTo>
                    <a:pt x="793" y="1152"/>
                    <a:pt x="865" y="1104"/>
                    <a:pt x="889" y="1032"/>
                  </a:cubicBezTo>
                  <a:cubicBezTo>
                    <a:pt x="937" y="984"/>
                    <a:pt x="937" y="912"/>
                    <a:pt x="913" y="840"/>
                  </a:cubicBezTo>
                  <a:cubicBezTo>
                    <a:pt x="889" y="768"/>
                    <a:pt x="865" y="696"/>
                    <a:pt x="793" y="672"/>
                  </a:cubicBezTo>
                  <a:cubicBezTo>
                    <a:pt x="793" y="672"/>
                    <a:pt x="793" y="672"/>
                    <a:pt x="793" y="648"/>
                  </a:cubicBezTo>
                  <a:cubicBezTo>
                    <a:pt x="745" y="624"/>
                    <a:pt x="721" y="600"/>
                    <a:pt x="673" y="552"/>
                  </a:cubicBezTo>
                  <a:cubicBezTo>
                    <a:pt x="649" y="504"/>
                    <a:pt x="625" y="456"/>
                    <a:pt x="601" y="408"/>
                  </a:cubicBezTo>
                  <a:cubicBezTo>
                    <a:pt x="577" y="360"/>
                    <a:pt x="577" y="312"/>
                    <a:pt x="553" y="240"/>
                  </a:cubicBezTo>
                  <a:cubicBezTo>
                    <a:pt x="553" y="192"/>
                    <a:pt x="529" y="120"/>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2"/>
            <p:cNvSpPr/>
            <p:nvPr/>
          </p:nvSpPr>
          <p:spPr>
            <a:xfrm>
              <a:off x="4221925" y="3377325"/>
              <a:ext cx="24025" cy="26475"/>
            </a:xfrm>
            <a:custGeom>
              <a:avLst/>
              <a:gdLst/>
              <a:ahLst/>
              <a:cxnLst/>
              <a:rect l="l" t="t" r="r" b="b"/>
              <a:pathLst>
                <a:path w="961" h="1059" extrusionOk="0">
                  <a:moveTo>
                    <a:pt x="313" y="1"/>
                  </a:moveTo>
                  <a:cubicBezTo>
                    <a:pt x="281" y="1"/>
                    <a:pt x="247" y="7"/>
                    <a:pt x="217" y="17"/>
                  </a:cubicBezTo>
                  <a:cubicBezTo>
                    <a:pt x="145" y="17"/>
                    <a:pt x="73" y="65"/>
                    <a:pt x="49" y="137"/>
                  </a:cubicBezTo>
                  <a:cubicBezTo>
                    <a:pt x="25" y="209"/>
                    <a:pt x="1" y="281"/>
                    <a:pt x="25" y="353"/>
                  </a:cubicBezTo>
                  <a:cubicBezTo>
                    <a:pt x="25" y="377"/>
                    <a:pt x="49" y="401"/>
                    <a:pt x="49" y="425"/>
                  </a:cubicBezTo>
                  <a:cubicBezTo>
                    <a:pt x="73" y="449"/>
                    <a:pt x="121" y="497"/>
                    <a:pt x="145" y="521"/>
                  </a:cubicBezTo>
                  <a:lnTo>
                    <a:pt x="169" y="521"/>
                  </a:lnTo>
                  <a:cubicBezTo>
                    <a:pt x="217" y="569"/>
                    <a:pt x="265" y="617"/>
                    <a:pt x="289" y="665"/>
                  </a:cubicBezTo>
                  <a:cubicBezTo>
                    <a:pt x="337" y="713"/>
                    <a:pt x="361" y="761"/>
                    <a:pt x="409" y="833"/>
                  </a:cubicBezTo>
                  <a:cubicBezTo>
                    <a:pt x="433" y="905"/>
                    <a:pt x="457" y="977"/>
                    <a:pt x="529" y="1001"/>
                  </a:cubicBezTo>
                  <a:cubicBezTo>
                    <a:pt x="582" y="1036"/>
                    <a:pt x="634" y="1058"/>
                    <a:pt x="687" y="1058"/>
                  </a:cubicBezTo>
                  <a:cubicBezTo>
                    <a:pt x="706" y="1058"/>
                    <a:pt x="726" y="1055"/>
                    <a:pt x="745" y="1049"/>
                  </a:cubicBezTo>
                  <a:cubicBezTo>
                    <a:pt x="817" y="1025"/>
                    <a:pt x="889" y="977"/>
                    <a:pt x="913" y="905"/>
                  </a:cubicBezTo>
                  <a:cubicBezTo>
                    <a:pt x="937" y="857"/>
                    <a:pt x="961" y="761"/>
                    <a:pt x="937" y="689"/>
                  </a:cubicBezTo>
                  <a:cubicBezTo>
                    <a:pt x="889" y="569"/>
                    <a:pt x="841" y="449"/>
                    <a:pt x="769" y="353"/>
                  </a:cubicBezTo>
                  <a:cubicBezTo>
                    <a:pt x="721" y="281"/>
                    <a:pt x="673" y="233"/>
                    <a:pt x="625" y="185"/>
                  </a:cubicBezTo>
                  <a:cubicBezTo>
                    <a:pt x="553" y="137"/>
                    <a:pt x="505" y="89"/>
                    <a:pt x="433" y="41"/>
                  </a:cubicBezTo>
                  <a:cubicBezTo>
                    <a:pt x="405" y="12"/>
                    <a:pt x="360"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2"/>
            <p:cNvSpPr/>
            <p:nvPr/>
          </p:nvSpPr>
          <p:spPr>
            <a:xfrm>
              <a:off x="4255525" y="3433525"/>
              <a:ext cx="24625" cy="29675"/>
            </a:xfrm>
            <a:custGeom>
              <a:avLst/>
              <a:gdLst/>
              <a:ahLst/>
              <a:cxnLst/>
              <a:rect l="l" t="t" r="r" b="b"/>
              <a:pathLst>
                <a:path w="985" h="1187" extrusionOk="0">
                  <a:moveTo>
                    <a:pt x="385" y="1"/>
                  </a:moveTo>
                  <a:cubicBezTo>
                    <a:pt x="313" y="1"/>
                    <a:pt x="241" y="1"/>
                    <a:pt x="169" y="25"/>
                  </a:cubicBezTo>
                  <a:cubicBezTo>
                    <a:pt x="49" y="121"/>
                    <a:pt x="1" y="289"/>
                    <a:pt x="73" y="409"/>
                  </a:cubicBezTo>
                  <a:cubicBezTo>
                    <a:pt x="193" y="625"/>
                    <a:pt x="313" y="841"/>
                    <a:pt x="433" y="1057"/>
                  </a:cubicBezTo>
                  <a:cubicBezTo>
                    <a:pt x="481" y="1105"/>
                    <a:pt x="529" y="1153"/>
                    <a:pt x="601" y="1177"/>
                  </a:cubicBezTo>
                  <a:cubicBezTo>
                    <a:pt x="622" y="1184"/>
                    <a:pt x="645" y="1187"/>
                    <a:pt x="669" y="1187"/>
                  </a:cubicBezTo>
                  <a:cubicBezTo>
                    <a:pt x="725" y="1187"/>
                    <a:pt x="783" y="1170"/>
                    <a:pt x="817" y="1153"/>
                  </a:cubicBezTo>
                  <a:cubicBezTo>
                    <a:pt x="937" y="1057"/>
                    <a:pt x="985" y="913"/>
                    <a:pt x="913" y="769"/>
                  </a:cubicBezTo>
                  <a:cubicBezTo>
                    <a:pt x="793" y="553"/>
                    <a:pt x="673" y="337"/>
                    <a:pt x="553" y="145"/>
                  </a:cubicBezTo>
                  <a:cubicBezTo>
                    <a:pt x="529" y="73"/>
                    <a:pt x="457" y="25"/>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2"/>
            <p:cNvSpPr/>
            <p:nvPr/>
          </p:nvSpPr>
          <p:spPr>
            <a:xfrm>
              <a:off x="4290950" y="3486350"/>
              <a:ext cx="29425" cy="33025"/>
            </a:xfrm>
            <a:custGeom>
              <a:avLst/>
              <a:gdLst/>
              <a:ahLst/>
              <a:cxnLst/>
              <a:rect l="l" t="t" r="r" b="b"/>
              <a:pathLst>
                <a:path w="1177" h="1321" extrusionOk="0">
                  <a:moveTo>
                    <a:pt x="264" y="0"/>
                  </a:moveTo>
                  <a:cubicBezTo>
                    <a:pt x="216" y="0"/>
                    <a:pt x="120" y="24"/>
                    <a:pt x="72" y="96"/>
                  </a:cubicBezTo>
                  <a:cubicBezTo>
                    <a:pt x="24" y="144"/>
                    <a:pt x="0" y="216"/>
                    <a:pt x="0" y="288"/>
                  </a:cubicBezTo>
                  <a:cubicBezTo>
                    <a:pt x="0" y="360"/>
                    <a:pt x="24" y="432"/>
                    <a:pt x="72" y="480"/>
                  </a:cubicBezTo>
                  <a:lnTo>
                    <a:pt x="696" y="1224"/>
                  </a:lnTo>
                  <a:cubicBezTo>
                    <a:pt x="744" y="1296"/>
                    <a:pt x="840" y="1320"/>
                    <a:pt x="888" y="1320"/>
                  </a:cubicBezTo>
                  <a:cubicBezTo>
                    <a:pt x="960" y="1320"/>
                    <a:pt x="1056" y="1296"/>
                    <a:pt x="1080" y="1224"/>
                  </a:cubicBezTo>
                  <a:cubicBezTo>
                    <a:pt x="1152" y="1176"/>
                    <a:pt x="1176" y="1104"/>
                    <a:pt x="1176" y="1032"/>
                  </a:cubicBezTo>
                  <a:cubicBezTo>
                    <a:pt x="1176" y="960"/>
                    <a:pt x="1152" y="888"/>
                    <a:pt x="1080" y="840"/>
                  </a:cubicBezTo>
                  <a:lnTo>
                    <a:pt x="480" y="96"/>
                  </a:lnTo>
                  <a:cubicBezTo>
                    <a:pt x="432"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2"/>
            <p:cNvSpPr/>
            <p:nvPr/>
          </p:nvSpPr>
          <p:spPr>
            <a:xfrm>
              <a:off x="4325150" y="3529900"/>
              <a:ext cx="20425" cy="26475"/>
            </a:xfrm>
            <a:custGeom>
              <a:avLst/>
              <a:gdLst/>
              <a:ahLst/>
              <a:cxnLst/>
              <a:rect l="l" t="t" r="r" b="b"/>
              <a:pathLst>
                <a:path w="817" h="1059" extrusionOk="0">
                  <a:moveTo>
                    <a:pt x="293" y="0"/>
                  </a:moveTo>
                  <a:cubicBezTo>
                    <a:pt x="236" y="0"/>
                    <a:pt x="178" y="17"/>
                    <a:pt x="144" y="34"/>
                  </a:cubicBezTo>
                  <a:cubicBezTo>
                    <a:pt x="72" y="82"/>
                    <a:pt x="24" y="130"/>
                    <a:pt x="24" y="202"/>
                  </a:cubicBezTo>
                  <a:cubicBezTo>
                    <a:pt x="0" y="298"/>
                    <a:pt x="0" y="346"/>
                    <a:pt x="48" y="418"/>
                  </a:cubicBezTo>
                  <a:cubicBezTo>
                    <a:pt x="120" y="586"/>
                    <a:pt x="216" y="754"/>
                    <a:pt x="288" y="922"/>
                  </a:cubicBezTo>
                  <a:cubicBezTo>
                    <a:pt x="312" y="994"/>
                    <a:pt x="408" y="1042"/>
                    <a:pt x="456" y="1042"/>
                  </a:cubicBezTo>
                  <a:cubicBezTo>
                    <a:pt x="486" y="1052"/>
                    <a:pt x="520" y="1058"/>
                    <a:pt x="553" y="1058"/>
                  </a:cubicBezTo>
                  <a:cubicBezTo>
                    <a:pt x="600" y="1058"/>
                    <a:pt x="644" y="1046"/>
                    <a:pt x="672" y="1018"/>
                  </a:cubicBezTo>
                  <a:cubicBezTo>
                    <a:pt x="744" y="994"/>
                    <a:pt x="792" y="922"/>
                    <a:pt x="792" y="850"/>
                  </a:cubicBezTo>
                  <a:cubicBezTo>
                    <a:pt x="816" y="778"/>
                    <a:pt x="816" y="706"/>
                    <a:pt x="768" y="634"/>
                  </a:cubicBezTo>
                  <a:cubicBezTo>
                    <a:pt x="696" y="466"/>
                    <a:pt x="600" y="298"/>
                    <a:pt x="528" y="154"/>
                  </a:cubicBezTo>
                  <a:cubicBezTo>
                    <a:pt x="504" y="82"/>
                    <a:pt x="432"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2"/>
            <p:cNvSpPr/>
            <p:nvPr/>
          </p:nvSpPr>
          <p:spPr>
            <a:xfrm>
              <a:off x="4356350" y="3586150"/>
              <a:ext cx="24025" cy="26475"/>
            </a:xfrm>
            <a:custGeom>
              <a:avLst/>
              <a:gdLst/>
              <a:ahLst/>
              <a:cxnLst/>
              <a:rect l="l" t="t" r="r" b="b"/>
              <a:pathLst>
                <a:path w="961" h="1059" extrusionOk="0">
                  <a:moveTo>
                    <a:pt x="271" y="1"/>
                  </a:moveTo>
                  <a:cubicBezTo>
                    <a:pt x="229" y="1"/>
                    <a:pt x="186" y="12"/>
                    <a:pt x="144" y="40"/>
                  </a:cubicBezTo>
                  <a:cubicBezTo>
                    <a:pt x="96" y="64"/>
                    <a:pt x="48" y="136"/>
                    <a:pt x="24" y="208"/>
                  </a:cubicBezTo>
                  <a:cubicBezTo>
                    <a:pt x="0" y="280"/>
                    <a:pt x="0" y="352"/>
                    <a:pt x="48" y="424"/>
                  </a:cubicBezTo>
                  <a:lnTo>
                    <a:pt x="432" y="904"/>
                  </a:lnTo>
                  <a:cubicBezTo>
                    <a:pt x="432" y="953"/>
                    <a:pt x="456" y="977"/>
                    <a:pt x="504" y="1001"/>
                  </a:cubicBezTo>
                  <a:cubicBezTo>
                    <a:pt x="528" y="1025"/>
                    <a:pt x="552" y="1025"/>
                    <a:pt x="600" y="1049"/>
                  </a:cubicBezTo>
                  <a:cubicBezTo>
                    <a:pt x="614" y="1056"/>
                    <a:pt x="633" y="1058"/>
                    <a:pt x="653" y="1058"/>
                  </a:cubicBezTo>
                  <a:cubicBezTo>
                    <a:pt x="703" y="1058"/>
                    <a:pt x="765" y="1041"/>
                    <a:pt x="816" y="1025"/>
                  </a:cubicBezTo>
                  <a:cubicBezTo>
                    <a:pt x="864" y="977"/>
                    <a:pt x="912" y="928"/>
                    <a:pt x="936" y="856"/>
                  </a:cubicBezTo>
                  <a:cubicBezTo>
                    <a:pt x="960" y="784"/>
                    <a:pt x="960" y="688"/>
                    <a:pt x="912" y="640"/>
                  </a:cubicBezTo>
                  <a:cubicBezTo>
                    <a:pt x="792" y="472"/>
                    <a:pt x="648" y="304"/>
                    <a:pt x="528" y="136"/>
                  </a:cubicBezTo>
                  <a:cubicBezTo>
                    <a:pt x="504" y="112"/>
                    <a:pt x="480" y="64"/>
                    <a:pt x="456" y="64"/>
                  </a:cubicBezTo>
                  <a:cubicBezTo>
                    <a:pt x="432" y="40"/>
                    <a:pt x="408" y="16"/>
                    <a:pt x="360" y="16"/>
                  </a:cubicBezTo>
                  <a:cubicBezTo>
                    <a:pt x="331" y="6"/>
                    <a:pt x="301"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2"/>
            <p:cNvSpPr/>
            <p:nvPr/>
          </p:nvSpPr>
          <p:spPr>
            <a:xfrm>
              <a:off x="4275925" y="3568025"/>
              <a:ext cx="33050" cy="38475"/>
            </a:xfrm>
            <a:custGeom>
              <a:avLst/>
              <a:gdLst/>
              <a:ahLst/>
              <a:cxnLst/>
              <a:rect l="l" t="t" r="r" b="b"/>
              <a:pathLst>
                <a:path w="1322" h="1539" extrusionOk="0">
                  <a:moveTo>
                    <a:pt x="336" y="1"/>
                  </a:moveTo>
                  <a:cubicBezTo>
                    <a:pt x="289" y="1"/>
                    <a:pt x="239" y="14"/>
                    <a:pt x="193" y="45"/>
                  </a:cubicBezTo>
                  <a:cubicBezTo>
                    <a:pt x="73" y="117"/>
                    <a:pt x="1" y="309"/>
                    <a:pt x="97" y="429"/>
                  </a:cubicBezTo>
                  <a:cubicBezTo>
                    <a:pt x="313" y="741"/>
                    <a:pt x="529" y="1077"/>
                    <a:pt x="769" y="1389"/>
                  </a:cubicBezTo>
                  <a:cubicBezTo>
                    <a:pt x="821" y="1476"/>
                    <a:pt x="924" y="1538"/>
                    <a:pt x="1031" y="1538"/>
                  </a:cubicBezTo>
                  <a:cubicBezTo>
                    <a:pt x="1072" y="1538"/>
                    <a:pt x="1113" y="1529"/>
                    <a:pt x="1153" y="1509"/>
                  </a:cubicBezTo>
                  <a:cubicBezTo>
                    <a:pt x="1273" y="1413"/>
                    <a:pt x="1321" y="1245"/>
                    <a:pt x="1249" y="1125"/>
                  </a:cubicBezTo>
                  <a:cubicBezTo>
                    <a:pt x="1033" y="789"/>
                    <a:pt x="793" y="477"/>
                    <a:pt x="577" y="141"/>
                  </a:cubicBezTo>
                  <a:cubicBezTo>
                    <a:pt x="528" y="60"/>
                    <a:pt x="436"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2"/>
            <p:cNvSpPr/>
            <p:nvPr/>
          </p:nvSpPr>
          <p:spPr>
            <a:xfrm>
              <a:off x="4214725" y="3461725"/>
              <a:ext cx="18025" cy="23275"/>
            </a:xfrm>
            <a:custGeom>
              <a:avLst/>
              <a:gdLst/>
              <a:ahLst/>
              <a:cxnLst/>
              <a:rect l="l" t="t" r="r" b="b"/>
              <a:pathLst>
                <a:path w="721" h="931" extrusionOk="0">
                  <a:moveTo>
                    <a:pt x="241" y="1"/>
                  </a:moveTo>
                  <a:cubicBezTo>
                    <a:pt x="169" y="25"/>
                    <a:pt x="97" y="73"/>
                    <a:pt x="73" y="145"/>
                  </a:cubicBezTo>
                  <a:cubicBezTo>
                    <a:pt x="25" y="193"/>
                    <a:pt x="1" y="289"/>
                    <a:pt x="25" y="361"/>
                  </a:cubicBezTo>
                  <a:cubicBezTo>
                    <a:pt x="73" y="481"/>
                    <a:pt x="121" y="601"/>
                    <a:pt x="169" y="721"/>
                  </a:cubicBezTo>
                  <a:cubicBezTo>
                    <a:pt x="193" y="793"/>
                    <a:pt x="217" y="865"/>
                    <a:pt x="289" y="889"/>
                  </a:cubicBezTo>
                  <a:cubicBezTo>
                    <a:pt x="313" y="913"/>
                    <a:pt x="361" y="913"/>
                    <a:pt x="385" y="913"/>
                  </a:cubicBezTo>
                  <a:cubicBezTo>
                    <a:pt x="409" y="925"/>
                    <a:pt x="427" y="931"/>
                    <a:pt x="445" y="931"/>
                  </a:cubicBezTo>
                  <a:cubicBezTo>
                    <a:pt x="463" y="931"/>
                    <a:pt x="481" y="925"/>
                    <a:pt x="505" y="913"/>
                  </a:cubicBezTo>
                  <a:cubicBezTo>
                    <a:pt x="577" y="889"/>
                    <a:pt x="649" y="865"/>
                    <a:pt x="673" y="793"/>
                  </a:cubicBezTo>
                  <a:cubicBezTo>
                    <a:pt x="697" y="721"/>
                    <a:pt x="721" y="649"/>
                    <a:pt x="697" y="577"/>
                  </a:cubicBezTo>
                  <a:cubicBezTo>
                    <a:pt x="649" y="457"/>
                    <a:pt x="625" y="337"/>
                    <a:pt x="577" y="193"/>
                  </a:cubicBezTo>
                  <a:cubicBezTo>
                    <a:pt x="553" y="121"/>
                    <a:pt x="505" y="73"/>
                    <a:pt x="457" y="25"/>
                  </a:cubicBezTo>
                  <a:cubicBezTo>
                    <a:pt x="409" y="25"/>
                    <a:pt x="385"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2"/>
            <p:cNvSpPr/>
            <p:nvPr/>
          </p:nvSpPr>
          <p:spPr>
            <a:xfrm>
              <a:off x="4187725" y="3411525"/>
              <a:ext cx="23425" cy="35825"/>
            </a:xfrm>
            <a:custGeom>
              <a:avLst/>
              <a:gdLst/>
              <a:ahLst/>
              <a:cxnLst/>
              <a:rect l="l" t="t" r="r" b="b"/>
              <a:pathLst>
                <a:path w="937" h="1433" extrusionOk="0">
                  <a:moveTo>
                    <a:pt x="264" y="1"/>
                  </a:moveTo>
                  <a:cubicBezTo>
                    <a:pt x="217" y="1"/>
                    <a:pt x="173" y="13"/>
                    <a:pt x="145" y="41"/>
                  </a:cubicBezTo>
                  <a:cubicBezTo>
                    <a:pt x="97" y="65"/>
                    <a:pt x="25" y="137"/>
                    <a:pt x="25" y="209"/>
                  </a:cubicBezTo>
                  <a:cubicBezTo>
                    <a:pt x="1" y="281"/>
                    <a:pt x="25" y="353"/>
                    <a:pt x="49" y="425"/>
                  </a:cubicBezTo>
                  <a:cubicBezTo>
                    <a:pt x="169" y="713"/>
                    <a:pt x="289" y="1001"/>
                    <a:pt x="409" y="1289"/>
                  </a:cubicBezTo>
                  <a:cubicBezTo>
                    <a:pt x="433" y="1361"/>
                    <a:pt x="529" y="1409"/>
                    <a:pt x="577" y="1433"/>
                  </a:cubicBezTo>
                  <a:cubicBezTo>
                    <a:pt x="649" y="1433"/>
                    <a:pt x="745" y="1433"/>
                    <a:pt x="793" y="1385"/>
                  </a:cubicBezTo>
                  <a:cubicBezTo>
                    <a:pt x="865" y="1361"/>
                    <a:pt x="913" y="1289"/>
                    <a:pt x="937" y="1217"/>
                  </a:cubicBezTo>
                  <a:cubicBezTo>
                    <a:pt x="937" y="1145"/>
                    <a:pt x="937" y="1073"/>
                    <a:pt x="913" y="1001"/>
                  </a:cubicBezTo>
                  <a:cubicBezTo>
                    <a:pt x="769" y="713"/>
                    <a:pt x="649" y="425"/>
                    <a:pt x="529" y="137"/>
                  </a:cubicBezTo>
                  <a:cubicBezTo>
                    <a:pt x="505" y="89"/>
                    <a:pt x="409" y="17"/>
                    <a:pt x="361" y="17"/>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2"/>
            <p:cNvSpPr/>
            <p:nvPr/>
          </p:nvSpPr>
          <p:spPr>
            <a:xfrm>
              <a:off x="4143925" y="3336325"/>
              <a:ext cx="27025" cy="30025"/>
            </a:xfrm>
            <a:custGeom>
              <a:avLst/>
              <a:gdLst/>
              <a:ahLst/>
              <a:cxnLst/>
              <a:rect l="l" t="t" r="r" b="b"/>
              <a:pathLst>
                <a:path w="1081" h="1201" extrusionOk="0">
                  <a:moveTo>
                    <a:pt x="288" y="0"/>
                  </a:moveTo>
                  <a:cubicBezTo>
                    <a:pt x="216" y="0"/>
                    <a:pt x="144" y="48"/>
                    <a:pt x="96" y="96"/>
                  </a:cubicBezTo>
                  <a:cubicBezTo>
                    <a:pt x="48" y="144"/>
                    <a:pt x="0" y="216"/>
                    <a:pt x="0" y="288"/>
                  </a:cubicBezTo>
                  <a:cubicBezTo>
                    <a:pt x="24" y="312"/>
                    <a:pt x="24" y="336"/>
                    <a:pt x="24" y="360"/>
                  </a:cubicBezTo>
                  <a:cubicBezTo>
                    <a:pt x="24" y="408"/>
                    <a:pt x="48" y="456"/>
                    <a:pt x="96" y="480"/>
                  </a:cubicBezTo>
                  <a:cubicBezTo>
                    <a:pt x="264" y="696"/>
                    <a:pt x="432" y="913"/>
                    <a:pt x="600" y="1105"/>
                  </a:cubicBezTo>
                  <a:cubicBezTo>
                    <a:pt x="624" y="1177"/>
                    <a:pt x="720" y="1201"/>
                    <a:pt x="792" y="1201"/>
                  </a:cubicBezTo>
                  <a:cubicBezTo>
                    <a:pt x="865" y="1201"/>
                    <a:pt x="937" y="1177"/>
                    <a:pt x="985" y="1105"/>
                  </a:cubicBezTo>
                  <a:cubicBezTo>
                    <a:pt x="1033" y="1057"/>
                    <a:pt x="1081" y="985"/>
                    <a:pt x="1081" y="913"/>
                  </a:cubicBezTo>
                  <a:cubicBezTo>
                    <a:pt x="1057" y="889"/>
                    <a:pt x="1057" y="864"/>
                    <a:pt x="1057" y="840"/>
                  </a:cubicBezTo>
                  <a:cubicBezTo>
                    <a:pt x="1057" y="792"/>
                    <a:pt x="1033" y="744"/>
                    <a:pt x="985" y="720"/>
                  </a:cubicBezTo>
                  <a:cubicBezTo>
                    <a:pt x="816" y="504"/>
                    <a:pt x="648" y="312"/>
                    <a:pt x="480" y="96"/>
                  </a:cubicBezTo>
                  <a:cubicBezTo>
                    <a:pt x="456" y="48"/>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2"/>
            <p:cNvSpPr/>
            <p:nvPr/>
          </p:nvSpPr>
          <p:spPr>
            <a:xfrm>
              <a:off x="4114525" y="3280725"/>
              <a:ext cx="28825" cy="32625"/>
            </a:xfrm>
            <a:custGeom>
              <a:avLst/>
              <a:gdLst/>
              <a:ahLst/>
              <a:cxnLst/>
              <a:rect l="l" t="t" r="r" b="b"/>
              <a:pathLst>
                <a:path w="1153" h="1305" extrusionOk="0">
                  <a:moveTo>
                    <a:pt x="319" y="0"/>
                  </a:moveTo>
                  <a:cubicBezTo>
                    <a:pt x="277" y="0"/>
                    <a:pt x="234" y="12"/>
                    <a:pt x="192" y="40"/>
                  </a:cubicBezTo>
                  <a:cubicBezTo>
                    <a:pt x="72" y="112"/>
                    <a:pt x="0" y="280"/>
                    <a:pt x="96" y="424"/>
                  </a:cubicBezTo>
                  <a:cubicBezTo>
                    <a:pt x="264" y="664"/>
                    <a:pt x="432" y="904"/>
                    <a:pt x="600" y="1168"/>
                  </a:cubicBezTo>
                  <a:cubicBezTo>
                    <a:pt x="624" y="1216"/>
                    <a:pt x="696" y="1264"/>
                    <a:pt x="768" y="1288"/>
                  </a:cubicBezTo>
                  <a:cubicBezTo>
                    <a:pt x="788" y="1298"/>
                    <a:pt x="816" y="1304"/>
                    <a:pt x="848" y="1304"/>
                  </a:cubicBezTo>
                  <a:cubicBezTo>
                    <a:pt x="892" y="1304"/>
                    <a:pt x="942" y="1292"/>
                    <a:pt x="984" y="1264"/>
                  </a:cubicBezTo>
                  <a:cubicBezTo>
                    <a:pt x="1104" y="1192"/>
                    <a:pt x="1152" y="1000"/>
                    <a:pt x="1080" y="880"/>
                  </a:cubicBezTo>
                  <a:cubicBezTo>
                    <a:pt x="912" y="640"/>
                    <a:pt x="744" y="376"/>
                    <a:pt x="576" y="136"/>
                  </a:cubicBezTo>
                  <a:cubicBezTo>
                    <a:pt x="528" y="64"/>
                    <a:pt x="480" y="16"/>
                    <a:pt x="408" y="16"/>
                  </a:cubicBezTo>
                  <a:cubicBezTo>
                    <a:pt x="379" y="6"/>
                    <a:pt x="34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2"/>
            <p:cNvSpPr/>
            <p:nvPr/>
          </p:nvSpPr>
          <p:spPr>
            <a:xfrm>
              <a:off x="4091125" y="3230475"/>
              <a:ext cx="23425" cy="26675"/>
            </a:xfrm>
            <a:custGeom>
              <a:avLst/>
              <a:gdLst/>
              <a:ahLst/>
              <a:cxnLst/>
              <a:rect l="l" t="t" r="r" b="b"/>
              <a:pathLst>
                <a:path w="937" h="1067" extrusionOk="0">
                  <a:moveTo>
                    <a:pt x="293" y="0"/>
                  </a:moveTo>
                  <a:cubicBezTo>
                    <a:pt x="236" y="0"/>
                    <a:pt x="178" y="17"/>
                    <a:pt x="144" y="34"/>
                  </a:cubicBezTo>
                  <a:cubicBezTo>
                    <a:pt x="72" y="82"/>
                    <a:pt x="24" y="130"/>
                    <a:pt x="0" y="202"/>
                  </a:cubicBezTo>
                  <a:cubicBezTo>
                    <a:pt x="0" y="274"/>
                    <a:pt x="0" y="370"/>
                    <a:pt x="48" y="418"/>
                  </a:cubicBezTo>
                  <a:cubicBezTo>
                    <a:pt x="168" y="586"/>
                    <a:pt x="288" y="754"/>
                    <a:pt x="408" y="922"/>
                  </a:cubicBezTo>
                  <a:cubicBezTo>
                    <a:pt x="432" y="970"/>
                    <a:pt x="456" y="994"/>
                    <a:pt x="480" y="994"/>
                  </a:cubicBezTo>
                  <a:cubicBezTo>
                    <a:pt x="504" y="1018"/>
                    <a:pt x="552" y="1042"/>
                    <a:pt x="576" y="1066"/>
                  </a:cubicBezTo>
                  <a:cubicBezTo>
                    <a:pt x="648" y="1066"/>
                    <a:pt x="744" y="1066"/>
                    <a:pt x="792" y="1018"/>
                  </a:cubicBezTo>
                  <a:cubicBezTo>
                    <a:pt x="840" y="994"/>
                    <a:pt x="912" y="922"/>
                    <a:pt x="912" y="850"/>
                  </a:cubicBezTo>
                  <a:cubicBezTo>
                    <a:pt x="936" y="802"/>
                    <a:pt x="936" y="706"/>
                    <a:pt x="888" y="634"/>
                  </a:cubicBezTo>
                  <a:cubicBezTo>
                    <a:pt x="768" y="466"/>
                    <a:pt x="648" y="322"/>
                    <a:pt x="528" y="154"/>
                  </a:cubicBezTo>
                  <a:cubicBezTo>
                    <a:pt x="504" y="106"/>
                    <a:pt x="480" y="82"/>
                    <a:pt x="456" y="58"/>
                  </a:cubicBezTo>
                  <a:cubicBezTo>
                    <a:pt x="408" y="34"/>
                    <a:pt x="384"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2"/>
            <p:cNvSpPr/>
            <p:nvPr/>
          </p:nvSpPr>
          <p:spPr>
            <a:xfrm>
              <a:off x="4069525" y="3183525"/>
              <a:ext cx="23425" cy="26450"/>
            </a:xfrm>
            <a:custGeom>
              <a:avLst/>
              <a:gdLst/>
              <a:ahLst/>
              <a:cxnLst/>
              <a:rect l="l" t="t" r="r" b="b"/>
              <a:pathLst>
                <a:path w="937" h="1058" extrusionOk="0">
                  <a:moveTo>
                    <a:pt x="263" y="0"/>
                  </a:moveTo>
                  <a:cubicBezTo>
                    <a:pt x="217" y="0"/>
                    <a:pt x="172" y="12"/>
                    <a:pt x="144" y="40"/>
                  </a:cubicBezTo>
                  <a:cubicBezTo>
                    <a:pt x="72" y="88"/>
                    <a:pt x="24" y="136"/>
                    <a:pt x="24" y="208"/>
                  </a:cubicBezTo>
                  <a:cubicBezTo>
                    <a:pt x="0" y="280"/>
                    <a:pt x="0" y="352"/>
                    <a:pt x="48" y="424"/>
                  </a:cubicBezTo>
                  <a:cubicBezTo>
                    <a:pt x="168" y="592"/>
                    <a:pt x="288" y="760"/>
                    <a:pt x="408" y="928"/>
                  </a:cubicBezTo>
                  <a:cubicBezTo>
                    <a:pt x="432" y="952"/>
                    <a:pt x="456" y="976"/>
                    <a:pt x="480" y="1000"/>
                  </a:cubicBezTo>
                  <a:cubicBezTo>
                    <a:pt x="504" y="1024"/>
                    <a:pt x="552" y="1048"/>
                    <a:pt x="576" y="1048"/>
                  </a:cubicBezTo>
                  <a:cubicBezTo>
                    <a:pt x="597" y="1055"/>
                    <a:pt x="620" y="1058"/>
                    <a:pt x="644" y="1058"/>
                  </a:cubicBezTo>
                  <a:cubicBezTo>
                    <a:pt x="700" y="1058"/>
                    <a:pt x="758" y="1041"/>
                    <a:pt x="792" y="1024"/>
                  </a:cubicBezTo>
                  <a:cubicBezTo>
                    <a:pt x="864" y="976"/>
                    <a:pt x="912" y="928"/>
                    <a:pt x="936" y="856"/>
                  </a:cubicBezTo>
                  <a:cubicBezTo>
                    <a:pt x="936" y="784"/>
                    <a:pt x="936" y="688"/>
                    <a:pt x="888" y="640"/>
                  </a:cubicBezTo>
                  <a:cubicBezTo>
                    <a:pt x="768" y="472"/>
                    <a:pt x="648" y="304"/>
                    <a:pt x="528" y="136"/>
                  </a:cubicBezTo>
                  <a:cubicBezTo>
                    <a:pt x="504" y="112"/>
                    <a:pt x="480" y="88"/>
                    <a:pt x="456" y="64"/>
                  </a:cubicBezTo>
                  <a:cubicBezTo>
                    <a:pt x="432" y="40"/>
                    <a:pt x="384" y="16"/>
                    <a:pt x="360" y="16"/>
                  </a:cubicBezTo>
                  <a:cubicBezTo>
                    <a:pt x="330" y="6"/>
                    <a:pt x="296"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2"/>
            <p:cNvSpPr/>
            <p:nvPr/>
          </p:nvSpPr>
          <p:spPr>
            <a:xfrm>
              <a:off x="4043700" y="3112100"/>
              <a:ext cx="24050" cy="35825"/>
            </a:xfrm>
            <a:custGeom>
              <a:avLst/>
              <a:gdLst/>
              <a:ahLst/>
              <a:cxnLst/>
              <a:rect l="l" t="t" r="r" b="b"/>
              <a:pathLst>
                <a:path w="962" h="1433" extrusionOk="0">
                  <a:moveTo>
                    <a:pt x="319" y="1"/>
                  </a:moveTo>
                  <a:cubicBezTo>
                    <a:pt x="289" y="1"/>
                    <a:pt x="261" y="7"/>
                    <a:pt x="241" y="17"/>
                  </a:cubicBezTo>
                  <a:cubicBezTo>
                    <a:pt x="169" y="17"/>
                    <a:pt x="97" y="65"/>
                    <a:pt x="73" y="137"/>
                  </a:cubicBezTo>
                  <a:cubicBezTo>
                    <a:pt x="25" y="185"/>
                    <a:pt x="1" y="281"/>
                    <a:pt x="25" y="353"/>
                  </a:cubicBezTo>
                  <a:lnTo>
                    <a:pt x="385" y="1217"/>
                  </a:lnTo>
                  <a:cubicBezTo>
                    <a:pt x="433" y="1289"/>
                    <a:pt x="457" y="1361"/>
                    <a:pt x="529" y="1385"/>
                  </a:cubicBezTo>
                  <a:cubicBezTo>
                    <a:pt x="577" y="1433"/>
                    <a:pt x="673" y="1433"/>
                    <a:pt x="745" y="1433"/>
                  </a:cubicBezTo>
                  <a:cubicBezTo>
                    <a:pt x="817" y="1409"/>
                    <a:pt x="865" y="1361"/>
                    <a:pt x="913" y="1289"/>
                  </a:cubicBezTo>
                  <a:cubicBezTo>
                    <a:pt x="937" y="1241"/>
                    <a:pt x="961" y="1145"/>
                    <a:pt x="937" y="1073"/>
                  </a:cubicBezTo>
                  <a:lnTo>
                    <a:pt x="577" y="209"/>
                  </a:lnTo>
                  <a:cubicBezTo>
                    <a:pt x="553" y="137"/>
                    <a:pt x="505" y="65"/>
                    <a:pt x="433" y="41"/>
                  </a:cubicBezTo>
                  <a:cubicBezTo>
                    <a:pt x="405" y="12"/>
                    <a:pt x="360"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2"/>
            <p:cNvSpPr/>
            <p:nvPr/>
          </p:nvSpPr>
          <p:spPr>
            <a:xfrm>
              <a:off x="4025700" y="3071100"/>
              <a:ext cx="17425" cy="17425"/>
            </a:xfrm>
            <a:custGeom>
              <a:avLst/>
              <a:gdLst/>
              <a:ahLst/>
              <a:cxnLst/>
              <a:rect l="l" t="t" r="r" b="b"/>
              <a:pathLst>
                <a:path w="697" h="697" extrusionOk="0">
                  <a:moveTo>
                    <a:pt x="289" y="0"/>
                  </a:moveTo>
                  <a:cubicBezTo>
                    <a:pt x="241" y="0"/>
                    <a:pt x="217" y="24"/>
                    <a:pt x="169" y="24"/>
                  </a:cubicBezTo>
                  <a:cubicBezTo>
                    <a:pt x="145" y="48"/>
                    <a:pt x="97" y="72"/>
                    <a:pt x="73" y="96"/>
                  </a:cubicBezTo>
                  <a:cubicBezTo>
                    <a:pt x="73" y="120"/>
                    <a:pt x="49" y="120"/>
                    <a:pt x="49" y="144"/>
                  </a:cubicBezTo>
                  <a:cubicBezTo>
                    <a:pt x="25" y="192"/>
                    <a:pt x="1" y="240"/>
                    <a:pt x="1" y="288"/>
                  </a:cubicBezTo>
                  <a:cubicBezTo>
                    <a:pt x="1" y="312"/>
                    <a:pt x="1" y="336"/>
                    <a:pt x="1" y="360"/>
                  </a:cubicBezTo>
                  <a:cubicBezTo>
                    <a:pt x="25" y="408"/>
                    <a:pt x="49" y="456"/>
                    <a:pt x="73" y="480"/>
                  </a:cubicBezTo>
                  <a:lnTo>
                    <a:pt x="217" y="600"/>
                  </a:lnTo>
                  <a:cubicBezTo>
                    <a:pt x="241" y="648"/>
                    <a:pt x="265" y="648"/>
                    <a:pt x="289" y="672"/>
                  </a:cubicBezTo>
                  <a:cubicBezTo>
                    <a:pt x="337" y="696"/>
                    <a:pt x="361" y="696"/>
                    <a:pt x="409" y="696"/>
                  </a:cubicBezTo>
                  <a:cubicBezTo>
                    <a:pt x="433" y="696"/>
                    <a:pt x="481" y="696"/>
                    <a:pt x="505" y="672"/>
                  </a:cubicBezTo>
                  <a:cubicBezTo>
                    <a:pt x="553" y="648"/>
                    <a:pt x="577" y="648"/>
                    <a:pt x="601" y="600"/>
                  </a:cubicBezTo>
                  <a:cubicBezTo>
                    <a:pt x="625" y="600"/>
                    <a:pt x="625" y="576"/>
                    <a:pt x="649" y="552"/>
                  </a:cubicBezTo>
                  <a:cubicBezTo>
                    <a:pt x="673" y="504"/>
                    <a:pt x="697" y="456"/>
                    <a:pt x="697" y="408"/>
                  </a:cubicBezTo>
                  <a:cubicBezTo>
                    <a:pt x="673" y="384"/>
                    <a:pt x="673" y="360"/>
                    <a:pt x="673" y="336"/>
                  </a:cubicBezTo>
                  <a:cubicBezTo>
                    <a:pt x="673" y="288"/>
                    <a:pt x="649" y="240"/>
                    <a:pt x="601" y="216"/>
                  </a:cubicBezTo>
                  <a:lnTo>
                    <a:pt x="481" y="96"/>
                  </a:lnTo>
                  <a:cubicBezTo>
                    <a:pt x="457" y="72"/>
                    <a:pt x="433" y="48"/>
                    <a:pt x="385" y="24"/>
                  </a:cubicBezTo>
                  <a:cubicBezTo>
                    <a:pt x="361" y="24"/>
                    <a:pt x="31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2"/>
            <p:cNvSpPr/>
            <p:nvPr/>
          </p:nvSpPr>
          <p:spPr>
            <a:xfrm>
              <a:off x="4004700" y="3027900"/>
              <a:ext cx="18025" cy="13825"/>
            </a:xfrm>
            <a:custGeom>
              <a:avLst/>
              <a:gdLst/>
              <a:ahLst/>
              <a:cxnLst/>
              <a:rect l="l" t="t" r="r" b="b"/>
              <a:pathLst>
                <a:path w="721" h="553" extrusionOk="0">
                  <a:moveTo>
                    <a:pt x="361" y="0"/>
                  </a:moveTo>
                  <a:cubicBezTo>
                    <a:pt x="1" y="0"/>
                    <a:pt x="1" y="552"/>
                    <a:pt x="361" y="552"/>
                  </a:cubicBezTo>
                  <a:cubicBezTo>
                    <a:pt x="721" y="552"/>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2"/>
            <p:cNvSpPr/>
            <p:nvPr/>
          </p:nvSpPr>
          <p:spPr>
            <a:xfrm>
              <a:off x="3984900" y="2968475"/>
              <a:ext cx="16825" cy="20450"/>
            </a:xfrm>
            <a:custGeom>
              <a:avLst/>
              <a:gdLst/>
              <a:ahLst/>
              <a:cxnLst/>
              <a:rect l="l" t="t" r="r" b="b"/>
              <a:pathLst>
                <a:path w="673" h="818" extrusionOk="0">
                  <a:moveTo>
                    <a:pt x="241" y="1"/>
                  </a:moveTo>
                  <a:cubicBezTo>
                    <a:pt x="193" y="1"/>
                    <a:pt x="169" y="25"/>
                    <a:pt x="145" y="49"/>
                  </a:cubicBezTo>
                  <a:cubicBezTo>
                    <a:pt x="121" y="49"/>
                    <a:pt x="97" y="73"/>
                    <a:pt x="73" y="73"/>
                  </a:cubicBezTo>
                  <a:cubicBezTo>
                    <a:pt x="49" y="121"/>
                    <a:pt x="25" y="169"/>
                    <a:pt x="1" y="217"/>
                  </a:cubicBezTo>
                  <a:cubicBezTo>
                    <a:pt x="1" y="241"/>
                    <a:pt x="1" y="265"/>
                    <a:pt x="1" y="289"/>
                  </a:cubicBezTo>
                  <a:cubicBezTo>
                    <a:pt x="1" y="337"/>
                    <a:pt x="1" y="385"/>
                    <a:pt x="25" y="433"/>
                  </a:cubicBezTo>
                  <a:cubicBezTo>
                    <a:pt x="73" y="505"/>
                    <a:pt x="121" y="601"/>
                    <a:pt x="169" y="673"/>
                  </a:cubicBezTo>
                  <a:cubicBezTo>
                    <a:pt x="169" y="697"/>
                    <a:pt x="193" y="721"/>
                    <a:pt x="241" y="745"/>
                  </a:cubicBezTo>
                  <a:cubicBezTo>
                    <a:pt x="265" y="769"/>
                    <a:pt x="289" y="793"/>
                    <a:pt x="337" y="793"/>
                  </a:cubicBezTo>
                  <a:cubicBezTo>
                    <a:pt x="361" y="817"/>
                    <a:pt x="409" y="817"/>
                    <a:pt x="433" y="817"/>
                  </a:cubicBezTo>
                  <a:cubicBezTo>
                    <a:pt x="481" y="793"/>
                    <a:pt x="505" y="793"/>
                    <a:pt x="553" y="769"/>
                  </a:cubicBezTo>
                  <a:cubicBezTo>
                    <a:pt x="553" y="769"/>
                    <a:pt x="577" y="745"/>
                    <a:pt x="601" y="721"/>
                  </a:cubicBezTo>
                  <a:cubicBezTo>
                    <a:pt x="625" y="697"/>
                    <a:pt x="649" y="649"/>
                    <a:pt x="673" y="601"/>
                  </a:cubicBezTo>
                  <a:cubicBezTo>
                    <a:pt x="673" y="577"/>
                    <a:pt x="673" y="553"/>
                    <a:pt x="673" y="529"/>
                  </a:cubicBezTo>
                  <a:cubicBezTo>
                    <a:pt x="673" y="481"/>
                    <a:pt x="673" y="433"/>
                    <a:pt x="649" y="385"/>
                  </a:cubicBezTo>
                  <a:cubicBezTo>
                    <a:pt x="601" y="313"/>
                    <a:pt x="553" y="217"/>
                    <a:pt x="529" y="145"/>
                  </a:cubicBezTo>
                  <a:cubicBezTo>
                    <a:pt x="505" y="97"/>
                    <a:pt x="481" y="73"/>
                    <a:pt x="457" y="73"/>
                  </a:cubicBezTo>
                  <a:cubicBezTo>
                    <a:pt x="409" y="49"/>
                    <a:pt x="385" y="25"/>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2"/>
            <p:cNvSpPr/>
            <p:nvPr/>
          </p:nvSpPr>
          <p:spPr>
            <a:xfrm>
              <a:off x="3967500" y="2918675"/>
              <a:ext cx="18025" cy="13825"/>
            </a:xfrm>
            <a:custGeom>
              <a:avLst/>
              <a:gdLst/>
              <a:ahLst/>
              <a:cxnLst/>
              <a:rect l="l" t="t" r="r" b="b"/>
              <a:pathLst>
                <a:path w="721" h="553" extrusionOk="0">
                  <a:moveTo>
                    <a:pt x="361" y="1"/>
                  </a:moveTo>
                  <a:cubicBezTo>
                    <a:pt x="1" y="1"/>
                    <a:pt x="1" y="553"/>
                    <a:pt x="361" y="553"/>
                  </a:cubicBezTo>
                  <a:cubicBezTo>
                    <a:pt x="721" y="553"/>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2"/>
            <p:cNvSpPr/>
            <p:nvPr/>
          </p:nvSpPr>
          <p:spPr>
            <a:xfrm>
              <a:off x="3947700" y="2849875"/>
              <a:ext cx="23425" cy="29475"/>
            </a:xfrm>
            <a:custGeom>
              <a:avLst/>
              <a:gdLst/>
              <a:ahLst/>
              <a:cxnLst/>
              <a:rect l="l" t="t" r="r" b="b"/>
              <a:pathLst>
                <a:path w="937" h="1179" extrusionOk="0">
                  <a:moveTo>
                    <a:pt x="264" y="1"/>
                  </a:moveTo>
                  <a:cubicBezTo>
                    <a:pt x="217" y="1"/>
                    <a:pt x="173" y="12"/>
                    <a:pt x="145" y="40"/>
                  </a:cubicBezTo>
                  <a:cubicBezTo>
                    <a:pt x="73" y="64"/>
                    <a:pt x="25" y="136"/>
                    <a:pt x="1" y="208"/>
                  </a:cubicBezTo>
                  <a:cubicBezTo>
                    <a:pt x="1" y="281"/>
                    <a:pt x="1" y="353"/>
                    <a:pt x="49" y="425"/>
                  </a:cubicBezTo>
                  <a:cubicBezTo>
                    <a:pt x="169" y="617"/>
                    <a:pt x="289" y="833"/>
                    <a:pt x="409" y="1049"/>
                  </a:cubicBezTo>
                  <a:cubicBezTo>
                    <a:pt x="457" y="1097"/>
                    <a:pt x="505" y="1145"/>
                    <a:pt x="577" y="1169"/>
                  </a:cubicBezTo>
                  <a:cubicBezTo>
                    <a:pt x="598" y="1176"/>
                    <a:pt x="621" y="1179"/>
                    <a:pt x="644" y="1179"/>
                  </a:cubicBezTo>
                  <a:cubicBezTo>
                    <a:pt x="701" y="1179"/>
                    <a:pt x="759" y="1162"/>
                    <a:pt x="793" y="1145"/>
                  </a:cubicBezTo>
                  <a:cubicBezTo>
                    <a:pt x="865" y="1097"/>
                    <a:pt x="913" y="1049"/>
                    <a:pt x="937" y="977"/>
                  </a:cubicBezTo>
                  <a:cubicBezTo>
                    <a:pt x="937" y="905"/>
                    <a:pt x="937" y="833"/>
                    <a:pt x="889" y="761"/>
                  </a:cubicBezTo>
                  <a:cubicBezTo>
                    <a:pt x="769" y="545"/>
                    <a:pt x="649" y="353"/>
                    <a:pt x="529" y="136"/>
                  </a:cubicBezTo>
                  <a:cubicBezTo>
                    <a:pt x="481" y="64"/>
                    <a:pt x="433" y="16"/>
                    <a:pt x="361" y="16"/>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2"/>
            <p:cNvSpPr/>
            <p:nvPr/>
          </p:nvSpPr>
          <p:spPr>
            <a:xfrm>
              <a:off x="4521350" y="3592225"/>
              <a:ext cx="19250" cy="42125"/>
            </a:xfrm>
            <a:custGeom>
              <a:avLst/>
              <a:gdLst/>
              <a:ahLst/>
              <a:cxnLst/>
              <a:rect l="l" t="t" r="r" b="b"/>
              <a:pathLst>
                <a:path w="770" h="1685" extrusionOk="0">
                  <a:moveTo>
                    <a:pt x="328" y="1"/>
                  </a:moveTo>
                  <a:cubicBezTo>
                    <a:pt x="300" y="1"/>
                    <a:pt x="271" y="5"/>
                    <a:pt x="241" y="13"/>
                  </a:cubicBezTo>
                  <a:cubicBezTo>
                    <a:pt x="121" y="61"/>
                    <a:pt x="1" y="205"/>
                    <a:pt x="49" y="349"/>
                  </a:cubicBezTo>
                  <a:cubicBezTo>
                    <a:pt x="73" y="445"/>
                    <a:pt x="121" y="517"/>
                    <a:pt x="121" y="613"/>
                  </a:cubicBezTo>
                  <a:cubicBezTo>
                    <a:pt x="145" y="661"/>
                    <a:pt x="145" y="710"/>
                    <a:pt x="145" y="758"/>
                  </a:cubicBezTo>
                  <a:cubicBezTo>
                    <a:pt x="169" y="782"/>
                    <a:pt x="169" y="806"/>
                    <a:pt x="169" y="830"/>
                  </a:cubicBezTo>
                  <a:cubicBezTo>
                    <a:pt x="169" y="926"/>
                    <a:pt x="169" y="1022"/>
                    <a:pt x="169" y="1118"/>
                  </a:cubicBezTo>
                  <a:cubicBezTo>
                    <a:pt x="169" y="1166"/>
                    <a:pt x="169" y="1190"/>
                    <a:pt x="169" y="1238"/>
                  </a:cubicBezTo>
                  <a:cubicBezTo>
                    <a:pt x="145" y="1262"/>
                    <a:pt x="145" y="1262"/>
                    <a:pt x="145" y="1286"/>
                  </a:cubicBezTo>
                  <a:cubicBezTo>
                    <a:pt x="145" y="1286"/>
                    <a:pt x="145" y="1262"/>
                    <a:pt x="169" y="1262"/>
                  </a:cubicBezTo>
                  <a:cubicBezTo>
                    <a:pt x="169" y="1286"/>
                    <a:pt x="145" y="1310"/>
                    <a:pt x="145" y="1334"/>
                  </a:cubicBezTo>
                  <a:cubicBezTo>
                    <a:pt x="121" y="1406"/>
                    <a:pt x="121" y="1478"/>
                    <a:pt x="169" y="1550"/>
                  </a:cubicBezTo>
                  <a:cubicBezTo>
                    <a:pt x="217" y="1598"/>
                    <a:pt x="265" y="1670"/>
                    <a:pt x="337" y="1670"/>
                  </a:cubicBezTo>
                  <a:cubicBezTo>
                    <a:pt x="366" y="1679"/>
                    <a:pt x="397" y="1684"/>
                    <a:pt x="427" y="1684"/>
                  </a:cubicBezTo>
                  <a:cubicBezTo>
                    <a:pt x="544" y="1684"/>
                    <a:pt x="654" y="1611"/>
                    <a:pt x="673" y="1478"/>
                  </a:cubicBezTo>
                  <a:cubicBezTo>
                    <a:pt x="769" y="1046"/>
                    <a:pt x="745" y="613"/>
                    <a:pt x="601" y="205"/>
                  </a:cubicBezTo>
                  <a:cubicBezTo>
                    <a:pt x="562"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2"/>
            <p:cNvSpPr/>
            <p:nvPr/>
          </p:nvSpPr>
          <p:spPr>
            <a:xfrm>
              <a:off x="4518350" y="3504950"/>
              <a:ext cx="17450" cy="39025"/>
            </a:xfrm>
            <a:custGeom>
              <a:avLst/>
              <a:gdLst/>
              <a:ahLst/>
              <a:cxnLst/>
              <a:rect l="l" t="t" r="r" b="b"/>
              <a:pathLst>
                <a:path w="698" h="1561" extrusionOk="0">
                  <a:moveTo>
                    <a:pt x="289" y="0"/>
                  </a:moveTo>
                  <a:cubicBezTo>
                    <a:pt x="217" y="0"/>
                    <a:pt x="145" y="24"/>
                    <a:pt x="97" y="96"/>
                  </a:cubicBezTo>
                  <a:cubicBezTo>
                    <a:pt x="49" y="144"/>
                    <a:pt x="1" y="216"/>
                    <a:pt x="1" y="288"/>
                  </a:cubicBezTo>
                  <a:cubicBezTo>
                    <a:pt x="49" y="624"/>
                    <a:pt x="97" y="960"/>
                    <a:pt x="121" y="1272"/>
                  </a:cubicBezTo>
                  <a:cubicBezTo>
                    <a:pt x="145" y="1368"/>
                    <a:pt x="145" y="1416"/>
                    <a:pt x="217" y="1488"/>
                  </a:cubicBezTo>
                  <a:cubicBezTo>
                    <a:pt x="265" y="1536"/>
                    <a:pt x="337" y="1560"/>
                    <a:pt x="409" y="1560"/>
                  </a:cubicBezTo>
                  <a:cubicBezTo>
                    <a:pt x="481" y="1560"/>
                    <a:pt x="553" y="1536"/>
                    <a:pt x="601" y="1488"/>
                  </a:cubicBezTo>
                  <a:cubicBezTo>
                    <a:pt x="649" y="1440"/>
                    <a:pt x="697" y="1344"/>
                    <a:pt x="697" y="1272"/>
                  </a:cubicBezTo>
                  <a:cubicBezTo>
                    <a:pt x="649" y="960"/>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2"/>
            <p:cNvSpPr/>
            <p:nvPr/>
          </p:nvSpPr>
          <p:spPr>
            <a:xfrm>
              <a:off x="4511750" y="3408575"/>
              <a:ext cx="18650" cy="66975"/>
            </a:xfrm>
            <a:custGeom>
              <a:avLst/>
              <a:gdLst/>
              <a:ahLst/>
              <a:cxnLst/>
              <a:rect l="l" t="t" r="r" b="b"/>
              <a:pathLst>
                <a:path w="746" h="2679" extrusionOk="0">
                  <a:moveTo>
                    <a:pt x="307" y="0"/>
                  </a:moveTo>
                  <a:cubicBezTo>
                    <a:pt x="277" y="0"/>
                    <a:pt x="246" y="5"/>
                    <a:pt x="217" y="15"/>
                  </a:cubicBezTo>
                  <a:cubicBezTo>
                    <a:pt x="73" y="39"/>
                    <a:pt x="1" y="207"/>
                    <a:pt x="25" y="351"/>
                  </a:cubicBezTo>
                  <a:cubicBezTo>
                    <a:pt x="145" y="1023"/>
                    <a:pt x="193" y="1719"/>
                    <a:pt x="145" y="2391"/>
                  </a:cubicBezTo>
                  <a:cubicBezTo>
                    <a:pt x="145" y="2535"/>
                    <a:pt x="289" y="2679"/>
                    <a:pt x="433" y="2679"/>
                  </a:cubicBezTo>
                  <a:cubicBezTo>
                    <a:pt x="601" y="2679"/>
                    <a:pt x="697" y="2535"/>
                    <a:pt x="721" y="2391"/>
                  </a:cubicBezTo>
                  <a:cubicBezTo>
                    <a:pt x="745" y="1647"/>
                    <a:pt x="697" y="927"/>
                    <a:pt x="553" y="207"/>
                  </a:cubicBezTo>
                  <a:cubicBezTo>
                    <a:pt x="534" y="73"/>
                    <a:pt x="424"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2"/>
            <p:cNvSpPr/>
            <p:nvPr/>
          </p:nvSpPr>
          <p:spPr>
            <a:xfrm>
              <a:off x="4506950" y="3339325"/>
              <a:ext cx="17425" cy="39025"/>
            </a:xfrm>
            <a:custGeom>
              <a:avLst/>
              <a:gdLst/>
              <a:ahLst/>
              <a:cxnLst/>
              <a:rect l="l" t="t" r="r" b="b"/>
              <a:pathLst>
                <a:path w="697" h="1561" extrusionOk="0">
                  <a:moveTo>
                    <a:pt x="289" y="0"/>
                  </a:moveTo>
                  <a:cubicBezTo>
                    <a:pt x="217" y="24"/>
                    <a:pt x="145" y="48"/>
                    <a:pt x="97" y="96"/>
                  </a:cubicBezTo>
                  <a:cubicBezTo>
                    <a:pt x="49" y="144"/>
                    <a:pt x="1" y="216"/>
                    <a:pt x="1" y="288"/>
                  </a:cubicBezTo>
                  <a:cubicBezTo>
                    <a:pt x="49" y="624"/>
                    <a:pt x="73" y="961"/>
                    <a:pt x="121" y="1297"/>
                  </a:cubicBezTo>
                  <a:cubicBezTo>
                    <a:pt x="121" y="1369"/>
                    <a:pt x="145" y="1441"/>
                    <a:pt x="193" y="1489"/>
                  </a:cubicBezTo>
                  <a:cubicBezTo>
                    <a:pt x="241" y="1537"/>
                    <a:pt x="337" y="1561"/>
                    <a:pt x="409" y="1561"/>
                  </a:cubicBezTo>
                  <a:cubicBezTo>
                    <a:pt x="481" y="1561"/>
                    <a:pt x="553" y="1537"/>
                    <a:pt x="601" y="1489"/>
                  </a:cubicBezTo>
                  <a:cubicBezTo>
                    <a:pt x="649" y="1441"/>
                    <a:pt x="697" y="1369"/>
                    <a:pt x="673" y="1297"/>
                  </a:cubicBezTo>
                  <a:cubicBezTo>
                    <a:pt x="649" y="961"/>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2"/>
            <p:cNvSpPr/>
            <p:nvPr/>
          </p:nvSpPr>
          <p:spPr>
            <a:xfrm>
              <a:off x="4500350" y="3252075"/>
              <a:ext cx="17425" cy="39050"/>
            </a:xfrm>
            <a:custGeom>
              <a:avLst/>
              <a:gdLst/>
              <a:ahLst/>
              <a:cxnLst/>
              <a:rect l="l" t="t" r="r" b="b"/>
              <a:pathLst>
                <a:path w="697" h="1562" extrusionOk="0">
                  <a:moveTo>
                    <a:pt x="255" y="1"/>
                  </a:moveTo>
                  <a:cubicBezTo>
                    <a:pt x="233" y="1"/>
                    <a:pt x="212" y="4"/>
                    <a:pt x="193" y="10"/>
                  </a:cubicBezTo>
                  <a:cubicBezTo>
                    <a:pt x="121" y="34"/>
                    <a:pt x="73" y="82"/>
                    <a:pt x="25" y="154"/>
                  </a:cubicBezTo>
                  <a:cubicBezTo>
                    <a:pt x="1" y="226"/>
                    <a:pt x="1" y="274"/>
                    <a:pt x="1" y="370"/>
                  </a:cubicBezTo>
                  <a:cubicBezTo>
                    <a:pt x="49" y="706"/>
                    <a:pt x="97" y="1018"/>
                    <a:pt x="145" y="1354"/>
                  </a:cubicBezTo>
                  <a:cubicBezTo>
                    <a:pt x="145" y="1426"/>
                    <a:pt x="217" y="1498"/>
                    <a:pt x="265" y="1522"/>
                  </a:cubicBezTo>
                  <a:cubicBezTo>
                    <a:pt x="307" y="1550"/>
                    <a:pt x="349" y="1562"/>
                    <a:pt x="391" y="1562"/>
                  </a:cubicBezTo>
                  <a:cubicBezTo>
                    <a:pt x="421" y="1562"/>
                    <a:pt x="451" y="1556"/>
                    <a:pt x="481" y="1546"/>
                  </a:cubicBezTo>
                  <a:cubicBezTo>
                    <a:pt x="553" y="1522"/>
                    <a:pt x="625" y="1498"/>
                    <a:pt x="649" y="1426"/>
                  </a:cubicBezTo>
                  <a:cubicBezTo>
                    <a:pt x="697" y="1354"/>
                    <a:pt x="697" y="1282"/>
                    <a:pt x="673" y="1210"/>
                  </a:cubicBezTo>
                  <a:cubicBezTo>
                    <a:pt x="625" y="874"/>
                    <a:pt x="577" y="538"/>
                    <a:pt x="529" y="226"/>
                  </a:cubicBezTo>
                  <a:cubicBezTo>
                    <a:pt x="529" y="154"/>
                    <a:pt x="457" y="82"/>
                    <a:pt x="409" y="58"/>
                  </a:cubicBezTo>
                  <a:cubicBezTo>
                    <a:pt x="374" y="23"/>
                    <a:pt x="31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2"/>
            <p:cNvSpPr/>
            <p:nvPr/>
          </p:nvSpPr>
          <p:spPr>
            <a:xfrm>
              <a:off x="4492550" y="3174300"/>
              <a:ext cx="19225" cy="32675"/>
            </a:xfrm>
            <a:custGeom>
              <a:avLst/>
              <a:gdLst/>
              <a:ahLst/>
              <a:cxnLst/>
              <a:rect l="l" t="t" r="r" b="b"/>
              <a:pathLst>
                <a:path w="769" h="1307" extrusionOk="0">
                  <a:moveTo>
                    <a:pt x="409" y="1"/>
                  </a:moveTo>
                  <a:cubicBezTo>
                    <a:pt x="337" y="1"/>
                    <a:pt x="265" y="1"/>
                    <a:pt x="193" y="49"/>
                  </a:cubicBezTo>
                  <a:cubicBezTo>
                    <a:pt x="145" y="73"/>
                    <a:pt x="73" y="145"/>
                    <a:pt x="73" y="217"/>
                  </a:cubicBezTo>
                  <a:cubicBezTo>
                    <a:pt x="1" y="529"/>
                    <a:pt x="49" y="889"/>
                    <a:pt x="193" y="1177"/>
                  </a:cubicBezTo>
                  <a:cubicBezTo>
                    <a:pt x="242" y="1258"/>
                    <a:pt x="346" y="1307"/>
                    <a:pt x="446" y="1307"/>
                  </a:cubicBezTo>
                  <a:cubicBezTo>
                    <a:pt x="493" y="1307"/>
                    <a:pt x="538" y="1296"/>
                    <a:pt x="577" y="1273"/>
                  </a:cubicBezTo>
                  <a:cubicBezTo>
                    <a:pt x="721" y="1201"/>
                    <a:pt x="769" y="1033"/>
                    <a:pt x="697" y="889"/>
                  </a:cubicBezTo>
                  <a:cubicBezTo>
                    <a:pt x="673" y="865"/>
                    <a:pt x="673" y="841"/>
                    <a:pt x="649" y="817"/>
                  </a:cubicBezTo>
                  <a:cubicBezTo>
                    <a:pt x="625" y="769"/>
                    <a:pt x="601" y="697"/>
                    <a:pt x="601" y="625"/>
                  </a:cubicBezTo>
                  <a:cubicBezTo>
                    <a:pt x="601" y="529"/>
                    <a:pt x="601" y="457"/>
                    <a:pt x="601" y="385"/>
                  </a:cubicBezTo>
                  <a:cubicBezTo>
                    <a:pt x="601" y="385"/>
                    <a:pt x="601" y="361"/>
                    <a:pt x="601" y="361"/>
                  </a:cubicBezTo>
                  <a:cubicBezTo>
                    <a:pt x="625" y="289"/>
                    <a:pt x="625" y="217"/>
                    <a:pt x="577" y="145"/>
                  </a:cubicBezTo>
                  <a:cubicBezTo>
                    <a:pt x="529" y="73"/>
                    <a:pt x="481"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2"/>
            <p:cNvSpPr/>
            <p:nvPr/>
          </p:nvSpPr>
          <p:spPr>
            <a:xfrm>
              <a:off x="4490750" y="3121350"/>
              <a:ext cx="13825" cy="29575"/>
            </a:xfrm>
            <a:custGeom>
              <a:avLst/>
              <a:gdLst/>
              <a:ahLst/>
              <a:cxnLst/>
              <a:rect l="l" t="t" r="r" b="b"/>
              <a:pathLst>
                <a:path w="553" h="1183" extrusionOk="0">
                  <a:moveTo>
                    <a:pt x="307" y="0"/>
                  </a:moveTo>
                  <a:cubicBezTo>
                    <a:pt x="292" y="0"/>
                    <a:pt x="278" y="2"/>
                    <a:pt x="265" y="7"/>
                  </a:cubicBezTo>
                  <a:cubicBezTo>
                    <a:pt x="121" y="7"/>
                    <a:pt x="1" y="127"/>
                    <a:pt x="1" y="271"/>
                  </a:cubicBezTo>
                  <a:lnTo>
                    <a:pt x="1" y="895"/>
                  </a:lnTo>
                  <a:cubicBezTo>
                    <a:pt x="1" y="967"/>
                    <a:pt x="25" y="1039"/>
                    <a:pt x="73" y="1087"/>
                  </a:cubicBezTo>
                  <a:cubicBezTo>
                    <a:pt x="121" y="1159"/>
                    <a:pt x="217" y="1183"/>
                    <a:pt x="265" y="1183"/>
                  </a:cubicBezTo>
                  <a:cubicBezTo>
                    <a:pt x="433" y="1183"/>
                    <a:pt x="553" y="1063"/>
                    <a:pt x="553" y="895"/>
                  </a:cubicBezTo>
                  <a:lnTo>
                    <a:pt x="553" y="271"/>
                  </a:lnTo>
                  <a:cubicBezTo>
                    <a:pt x="553" y="199"/>
                    <a:pt x="529" y="127"/>
                    <a:pt x="481" y="79"/>
                  </a:cubicBezTo>
                  <a:cubicBezTo>
                    <a:pt x="442" y="39"/>
                    <a:pt x="371"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2"/>
            <p:cNvSpPr/>
            <p:nvPr/>
          </p:nvSpPr>
          <p:spPr>
            <a:xfrm>
              <a:off x="4488350" y="3083700"/>
              <a:ext cx="18025" cy="14425"/>
            </a:xfrm>
            <a:custGeom>
              <a:avLst/>
              <a:gdLst/>
              <a:ahLst/>
              <a:cxnLst/>
              <a:rect l="l" t="t" r="r" b="b"/>
              <a:pathLst>
                <a:path w="721" h="577" extrusionOk="0">
                  <a:moveTo>
                    <a:pt x="361" y="0"/>
                  </a:moveTo>
                  <a:cubicBezTo>
                    <a:pt x="1" y="0"/>
                    <a:pt x="1" y="576"/>
                    <a:pt x="361" y="576"/>
                  </a:cubicBezTo>
                  <a:cubicBezTo>
                    <a:pt x="721" y="576"/>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2"/>
            <p:cNvSpPr/>
            <p:nvPr/>
          </p:nvSpPr>
          <p:spPr>
            <a:xfrm>
              <a:off x="4490150" y="3027900"/>
              <a:ext cx="17425" cy="20275"/>
            </a:xfrm>
            <a:custGeom>
              <a:avLst/>
              <a:gdLst/>
              <a:ahLst/>
              <a:cxnLst/>
              <a:rect l="l" t="t" r="r" b="b"/>
              <a:pathLst>
                <a:path w="697" h="811" extrusionOk="0">
                  <a:moveTo>
                    <a:pt x="241" y="0"/>
                  </a:moveTo>
                  <a:cubicBezTo>
                    <a:pt x="217" y="0"/>
                    <a:pt x="169" y="24"/>
                    <a:pt x="145" y="24"/>
                  </a:cubicBezTo>
                  <a:cubicBezTo>
                    <a:pt x="121" y="48"/>
                    <a:pt x="97" y="72"/>
                    <a:pt x="97" y="72"/>
                  </a:cubicBezTo>
                  <a:cubicBezTo>
                    <a:pt x="49" y="120"/>
                    <a:pt x="25" y="144"/>
                    <a:pt x="25" y="192"/>
                  </a:cubicBezTo>
                  <a:cubicBezTo>
                    <a:pt x="25" y="216"/>
                    <a:pt x="1" y="240"/>
                    <a:pt x="1" y="288"/>
                  </a:cubicBezTo>
                  <a:cubicBezTo>
                    <a:pt x="1" y="336"/>
                    <a:pt x="25" y="384"/>
                    <a:pt x="49" y="408"/>
                  </a:cubicBezTo>
                  <a:cubicBezTo>
                    <a:pt x="97" y="504"/>
                    <a:pt x="121" y="576"/>
                    <a:pt x="169" y="672"/>
                  </a:cubicBezTo>
                  <a:cubicBezTo>
                    <a:pt x="193" y="696"/>
                    <a:pt x="217" y="720"/>
                    <a:pt x="241" y="744"/>
                  </a:cubicBezTo>
                  <a:cubicBezTo>
                    <a:pt x="265" y="768"/>
                    <a:pt x="313" y="792"/>
                    <a:pt x="337" y="792"/>
                  </a:cubicBezTo>
                  <a:cubicBezTo>
                    <a:pt x="361" y="804"/>
                    <a:pt x="379" y="810"/>
                    <a:pt x="397" y="810"/>
                  </a:cubicBezTo>
                  <a:cubicBezTo>
                    <a:pt x="415" y="810"/>
                    <a:pt x="433" y="804"/>
                    <a:pt x="457" y="792"/>
                  </a:cubicBezTo>
                  <a:cubicBezTo>
                    <a:pt x="481" y="792"/>
                    <a:pt x="529" y="792"/>
                    <a:pt x="553" y="768"/>
                  </a:cubicBezTo>
                  <a:cubicBezTo>
                    <a:pt x="577" y="744"/>
                    <a:pt x="601" y="744"/>
                    <a:pt x="601" y="720"/>
                  </a:cubicBezTo>
                  <a:cubicBezTo>
                    <a:pt x="649" y="696"/>
                    <a:pt x="673" y="648"/>
                    <a:pt x="673" y="600"/>
                  </a:cubicBezTo>
                  <a:cubicBezTo>
                    <a:pt x="697" y="576"/>
                    <a:pt x="697" y="552"/>
                    <a:pt x="697" y="528"/>
                  </a:cubicBezTo>
                  <a:cubicBezTo>
                    <a:pt x="697" y="480"/>
                    <a:pt x="673" y="432"/>
                    <a:pt x="649" y="384"/>
                  </a:cubicBezTo>
                  <a:cubicBezTo>
                    <a:pt x="601" y="312"/>
                    <a:pt x="577" y="216"/>
                    <a:pt x="529" y="144"/>
                  </a:cubicBezTo>
                  <a:cubicBezTo>
                    <a:pt x="505" y="96"/>
                    <a:pt x="481" y="72"/>
                    <a:pt x="457" y="48"/>
                  </a:cubicBezTo>
                  <a:cubicBezTo>
                    <a:pt x="433" y="24"/>
                    <a:pt x="409"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2"/>
            <p:cNvSpPr/>
            <p:nvPr/>
          </p:nvSpPr>
          <p:spPr>
            <a:xfrm>
              <a:off x="4472150" y="2930900"/>
              <a:ext cx="17425" cy="35800"/>
            </a:xfrm>
            <a:custGeom>
              <a:avLst/>
              <a:gdLst/>
              <a:ahLst/>
              <a:cxnLst/>
              <a:rect l="l" t="t" r="r" b="b"/>
              <a:pathLst>
                <a:path w="697" h="1432" extrusionOk="0">
                  <a:moveTo>
                    <a:pt x="306" y="0"/>
                  </a:moveTo>
                  <a:cubicBezTo>
                    <a:pt x="276" y="0"/>
                    <a:pt x="247" y="6"/>
                    <a:pt x="217" y="16"/>
                  </a:cubicBezTo>
                  <a:cubicBezTo>
                    <a:pt x="145" y="40"/>
                    <a:pt x="73" y="64"/>
                    <a:pt x="49" y="136"/>
                  </a:cubicBezTo>
                  <a:cubicBezTo>
                    <a:pt x="1" y="208"/>
                    <a:pt x="1" y="280"/>
                    <a:pt x="25" y="352"/>
                  </a:cubicBezTo>
                  <a:lnTo>
                    <a:pt x="145" y="1216"/>
                  </a:lnTo>
                  <a:cubicBezTo>
                    <a:pt x="169" y="1288"/>
                    <a:pt x="217" y="1360"/>
                    <a:pt x="289" y="1384"/>
                  </a:cubicBezTo>
                  <a:cubicBezTo>
                    <a:pt x="337" y="1432"/>
                    <a:pt x="433" y="1432"/>
                    <a:pt x="481" y="1432"/>
                  </a:cubicBezTo>
                  <a:cubicBezTo>
                    <a:pt x="553" y="1408"/>
                    <a:pt x="625" y="1360"/>
                    <a:pt x="649" y="1288"/>
                  </a:cubicBezTo>
                  <a:cubicBezTo>
                    <a:pt x="697" y="1216"/>
                    <a:pt x="697" y="1144"/>
                    <a:pt x="697" y="1072"/>
                  </a:cubicBezTo>
                  <a:cubicBezTo>
                    <a:pt x="649" y="784"/>
                    <a:pt x="601" y="496"/>
                    <a:pt x="553" y="208"/>
                  </a:cubicBezTo>
                  <a:cubicBezTo>
                    <a:pt x="553" y="136"/>
                    <a:pt x="481" y="64"/>
                    <a:pt x="433" y="40"/>
                  </a:cubicBezTo>
                  <a:cubicBezTo>
                    <a:pt x="391" y="12"/>
                    <a:pt x="348"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2"/>
            <p:cNvSpPr/>
            <p:nvPr/>
          </p:nvSpPr>
          <p:spPr>
            <a:xfrm>
              <a:off x="4468550" y="2849675"/>
              <a:ext cx="14425" cy="26425"/>
            </a:xfrm>
            <a:custGeom>
              <a:avLst/>
              <a:gdLst/>
              <a:ahLst/>
              <a:cxnLst/>
              <a:rect l="l" t="t" r="r" b="b"/>
              <a:pathLst>
                <a:path w="577" h="1057" extrusionOk="0">
                  <a:moveTo>
                    <a:pt x="289" y="0"/>
                  </a:moveTo>
                  <a:cubicBezTo>
                    <a:pt x="217" y="0"/>
                    <a:pt x="145" y="24"/>
                    <a:pt x="97" y="96"/>
                  </a:cubicBezTo>
                  <a:cubicBezTo>
                    <a:pt x="49" y="144"/>
                    <a:pt x="1" y="216"/>
                    <a:pt x="1" y="289"/>
                  </a:cubicBezTo>
                  <a:lnTo>
                    <a:pt x="1" y="793"/>
                  </a:lnTo>
                  <a:cubicBezTo>
                    <a:pt x="1" y="865"/>
                    <a:pt x="49" y="937"/>
                    <a:pt x="97" y="985"/>
                  </a:cubicBezTo>
                  <a:cubicBezTo>
                    <a:pt x="145" y="1033"/>
                    <a:pt x="217" y="1057"/>
                    <a:pt x="289" y="1057"/>
                  </a:cubicBezTo>
                  <a:cubicBezTo>
                    <a:pt x="361" y="1057"/>
                    <a:pt x="433" y="1033"/>
                    <a:pt x="481" y="985"/>
                  </a:cubicBezTo>
                  <a:cubicBezTo>
                    <a:pt x="529" y="937"/>
                    <a:pt x="577" y="865"/>
                    <a:pt x="577" y="793"/>
                  </a:cubicBezTo>
                  <a:lnTo>
                    <a:pt x="577" y="289"/>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2"/>
            <p:cNvSpPr/>
            <p:nvPr/>
          </p:nvSpPr>
          <p:spPr>
            <a:xfrm>
              <a:off x="4468550" y="2802875"/>
              <a:ext cx="14425" cy="30025"/>
            </a:xfrm>
            <a:custGeom>
              <a:avLst/>
              <a:gdLst/>
              <a:ahLst/>
              <a:cxnLst/>
              <a:rect l="l" t="t" r="r" b="b"/>
              <a:pathLst>
                <a:path w="577" h="1201" extrusionOk="0">
                  <a:moveTo>
                    <a:pt x="289" y="0"/>
                  </a:moveTo>
                  <a:cubicBezTo>
                    <a:pt x="145" y="24"/>
                    <a:pt x="1" y="120"/>
                    <a:pt x="1" y="288"/>
                  </a:cubicBezTo>
                  <a:lnTo>
                    <a:pt x="1" y="912"/>
                  </a:lnTo>
                  <a:cubicBezTo>
                    <a:pt x="1" y="984"/>
                    <a:pt x="49" y="1056"/>
                    <a:pt x="97" y="1104"/>
                  </a:cubicBezTo>
                  <a:cubicBezTo>
                    <a:pt x="145" y="1152"/>
                    <a:pt x="217" y="1200"/>
                    <a:pt x="289" y="1200"/>
                  </a:cubicBezTo>
                  <a:cubicBezTo>
                    <a:pt x="433" y="1176"/>
                    <a:pt x="577" y="1056"/>
                    <a:pt x="577" y="912"/>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2"/>
            <p:cNvSpPr/>
            <p:nvPr/>
          </p:nvSpPr>
          <p:spPr>
            <a:xfrm>
              <a:off x="4443350" y="2834075"/>
              <a:ext cx="18025" cy="45175"/>
            </a:xfrm>
            <a:custGeom>
              <a:avLst/>
              <a:gdLst/>
              <a:ahLst/>
              <a:cxnLst/>
              <a:rect l="l" t="t" r="r" b="b"/>
              <a:pathLst>
                <a:path w="721" h="1807" extrusionOk="0">
                  <a:moveTo>
                    <a:pt x="457" y="0"/>
                  </a:moveTo>
                  <a:cubicBezTo>
                    <a:pt x="361" y="0"/>
                    <a:pt x="289" y="24"/>
                    <a:pt x="241" y="96"/>
                  </a:cubicBezTo>
                  <a:cubicBezTo>
                    <a:pt x="193" y="144"/>
                    <a:pt x="169" y="216"/>
                    <a:pt x="169" y="288"/>
                  </a:cubicBezTo>
                  <a:cubicBezTo>
                    <a:pt x="121" y="696"/>
                    <a:pt x="73" y="1129"/>
                    <a:pt x="1" y="1537"/>
                  </a:cubicBezTo>
                  <a:cubicBezTo>
                    <a:pt x="1" y="1609"/>
                    <a:pt x="49" y="1681"/>
                    <a:pt x="97" y="1729"/>
                  </a:cubicBezTo>
                  <a:cubicBezTo>
                    <a:pt x="136" y="1768"/>
                    <a:pt x="191" y="1807"/>
                    <a:pt x="249" y="1807"/>
                  </a:cubicBezTo>
                  <a:cubicBezTo>
                    <a:pt x="262" y="1807"/>
                    <a:pt x="275" y="1805"/>
                    <a:pt x="289" y="1801"/>
                  </a:cubicBezTo>
                  <a:cubicBezTo>
                    <a:pt x="361" y="1801"/>
                    <a:pt x="433" y="1777"/>
                    <a:pt x="481" y="1729"/>
                  </a:cubicBezTo>
                  <a:cubicBezTo>
                    <a:pt x="553" y="1681"/>
                    <a:pt x="553" y="1609"/>
                    <a:pt x="577" y="1537"/>
                  </a:cubicBezTo>
                  <a:cubicBezTo>
                    <a:pt x="625" y="1129"/>
                    <a:pt x="673" y="696"/>
                    <a:pt x="721" y="288"/>
                  </a:cubicBezTo>
                  <a:cubicBezTo>
                    <a:pt x="721" y="216"/>
                    <a:pt x="697" y="144"/>
                    <a:pt x="649" y="96"/>
                  </a:cubicBezTo>
                  <a:cubicBezTo>
                    <a:pt x="601" y="48"/>
                    <a:pt x="505"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2"/>
            <p:cNvSpPr/>
            <p:nvPr/>
          </p:nvSpPr>
          <p:spPr>
            <a:xfrm>
              <a:off x="4440950" y="2924675"/>
              <a:ext cx="13825" cy="29425"/>
            </a:xfrm>
            <a:custGeom>
              <a:avLst/>
              <a:gdLst/>
              <a:ahLst/>
              <a:cxnLst/>
              <a:rect l="l" t="t" r="r" b="b"/>
              <a:pathLst>
                <a:path w="553" h="1177" extrusionOk="0">
                  <a:moveTo>
                    <a:pt x="265" y="1"/>
                  </a:moveTo>
                  <a:cubicBezTo>
                    <a:pt x="121" y="1"/>
                    <a:pt x="1" y="121"/>
                    <a:pt x="1" y="289"/>
                  </a:cubicBezTo>
                  <a:lnTo>
                    <a:pt x="1" y="913"/>
                  </a:lnTo>
                  <a:cubicBezTo>
                    <a:pt x="1" y="985"/>
                    <a:pt x="25" y="1057"/>
                    <a:pt x="73" y="1105"/>
                  </a:cubicBezTo>
                  <a:cubicBezTo>
                    <a:pt x="121" y="1153"/>
                    <a:pt x="193" y="1177"/>
                    <a:pt x="265" y="1177"/>
                  </a:cubicBezTo>
                  <a:cubicBezTo>
                    <a:pt x="433" y="1177"/>
                    <a:pt x="553" y="1057"/>
                    <a:pt x="553" y="913"/>
                  </a:cubicBezTo>
                  <a:lnTo>
                    <a:pt x="553" y="289"/>
                  </a:lnTo>
                  <a:cubicBezTo>
                    <a:pt x="553" y="217"/>
                    <a:pt x="529" y="145"/>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2"/>
            <p:cNvSpPr/>
            <p:nvPr/>
          </p:nvSpPr>
          <p:spPr>
            <a:xfrm>
              <a:off x="4440950" y="2987100"/>
              <a:ext cx="13825" cy="23425"/>
            </a:xfrm>
            <a:custGeom>
              <a:avLst/>
              <a:gdLst/>
              <a:ahLst/>
              <a:cxnLst/>
              <a:rect l="l" t="t" r="r" b="b"/>
              <a:pathLst>
                <a:path w="553" h="937" extrusionOk="0">
                  <a:moveTo>
                    <a:pt x="265" y="0"/>
                  </a:moveTo>
                  <a:cubicBezTo>
                    <a:pt x="193" y="0"/>
                    <a:pt x="121" y="24"/>
                    <a:pt x="73" y="72"/>
                  </a:cubicBezTo>
                  <a:cubicBezTo>
                    <a:pt x="25" y="144"/>
                    <a:pt x="1" y="192"/>
                    <a:pt x="1" y="288"/>
                  </a:cubicBezTo>
                  <a:lnTo>
                    <a:pt x="1" y="648"/>
                  </a:lnTo>
                  <a:cubicBezTo>
                    <a:pt x="1" y="720"/>
                    <a:pt x="25" y="792"/>
                    <a:pt x="73" y="840"/>
                  </a:cubicBezTo>
                  <a:cubicBezTo>
                    <a:pt x="97" y="888"/>
                    <a:pt x="121" y="888"/>
                    <a:pt x="169" y="912"/>
                  </a:cubicBezTo>
                  <a:cubicBezTo>
                    <a:pt x="193" y="936"/>
                    <a:pt x="241" y="936"/>
                    <a:pt x="265" y="936"/>
                  </a:cubicBezTo>
                  <a:cubicBezTo>
                    <a:pt x="337" y="936"/>
                    <a:pt x="409" y="912"/>
                    <a:pt x="457" y="840"/>
                  </a:cubicBezTo>
                  <a:cubicBezTo>
                    <a:pt x="529" y="792"/>
                    <a:pt x="553" y="720"/>
                    <a:pt x="553" y="648"/>
                  </a:cubicBezTo>
                  <a:lnTo>
                    <a:pt x="553" y="288"/>
                  </a:lnTo>
                  <a:cubicBezTo>
                    <a:pt x="553" y="216"/>
                    <a:pt x="529" y="144"/>
                    <a:pt x="457" y="72"/>
                  </a:cubicBezTo>
                  <a:cubicBezTo>
                    <a:pt x="433" y="48"/>
                    <a:pt x="409" y="24"/>
                    <a:pt x="385" y="24"/>
                  </a:cubicBezTo>
                  <a:cubicBezTo>
                    <a:pt x="337" y="0"/>
                    <a:pt x="31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2"/>
            <p:cNvSpPr/>
            <p:nvPr/>
          </p:nvSpPr>
          <p:spPr>
            <a:xfrm>
              <a:off x="4437950" y="3071100"/>
              <a:ext cx="18025" cy="23425"/>
            </a:xfrm>
            <a:custGeom>
              <a:avLst/>
              <a:gdLst/>
              <a:ahLst/>
              <a:cxnLst/>
              <a:rect l="l" t="t" r="r" b="b"/>
              <a:pathLst>
                <a:path w="721" h="937" extrusionOk="0">
                  <a:moveTo>
                    <a:pt x="217" y="0"/>
                  </a:moveTo>
                  <a:cubicBezTo>
                    <a:pt x="145" y="24"/>
                    <a:pt x="97" y="72"/>
                    <a:pt x="49" y="144"/>
                  </a:cubicBezTo>
                  <a:cubicBezTo>
                    <a:pt x="25" y="192"/>
                    <a:pt x="1" y="288"/>
                    <a:pt x="25" y="360"/>
                  </a:cubicBezTo>
                  <a:cubicBezTo>
                    <a:pt x="73" y="480"/>
                    <a:pt x="97" y="600"/>
                    <a:pt x="145" y="720"/>
                  </a:cubicBezTo>
                  <a:cubicBezTo>
                    <a:pt x="169" y="792"/>
                    <a:pt x="217" y="864"/>
                    <a:pt x="289" y="888"/>
                  </a:cubicBezTo>
                  <a:cubicBezTo>
                    <a:pt x="313" y="912"/>
                    <a:pt x="337" y="936"/>
                    <a:pt x="385" y="936"/>
                  </a:cubicBezTo>
                  <a:cubicBezTo>
                    <a:pt x="409" y="936"/>
                    <a:pt x="457" y="936"/>
                    <a:pt x="505" y="912"/>
                  </a:cubicBezTo>
                  <a:cubicBezTo>
                    <a:pt x="553" y="912"/>
                    <a:pt x="625" y="864"/>
                    <a:pt x="649" y="792"/>
                  </a:cubicBezTo>
                  <a:cubicBezTo>
                    <a:pt x="697" y="720"/>
                    <a:pt x="721" y="648"/>
                    <a:pt x="697" y="576"/>
                  </a:cubicBezTo>
                  <a:cubicBezTo>
                    <a:pt x="649" y="456"/>
                    <a:pt x="601" y="336"/>
                    <a:pt x="553" y="216"/>
                  </a:cubicBezTo>
                  <a:cubicBezTo>
                    <a:pt x="529" y="144"/>
                    <a:pt x="505" y="72"/>
                    <a:pt x="433" y="48"/>
                  </a:cubicBezTo>
                  <a:cubicBezTo>
                    <a:pt x="409" y="24"/>
                    <a:pt x="361"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2"/>
            <p:cNvSpPr/>
            <p:nvPr/>
          </p:nvSpPr>
          <p:spPr>
            <a:xfrm>
              <a:off x="4440950" y="3152450"/>
              <a:ext cx="17425" cy="26325"/>
            </a:xfrm>
            <a:custGeom>
              <a:avLst/>
              <a:gdLst/>
              <a:ahLst/>
              <a:cxnLst/>
              <a:rect l="l" t="t" r="r" b="b"/>
              <a:pathLst>
                <a:path w="697" h="1053" extrusionOk="0">
                  <a:moveTo>
                    <a:pt x="280" y="1"/>
                  </a:moveTo>
                  <a:cubicBezTo>
                    <a:pt x="259" y="1"/>
                    <a:pt x="238" y="4"/>
                    <a:pt x="217" y="11"/>
                  </a:cubicBezTo>
                  <a:cubicBezTo>
                    <a:pt x="145" y="35"/>
                    <a:pt x="73" y="83"/>
                    <a:pt x="49" y="131"/>
                  </a:cubicBezTo>
                  <a:cubicBezTo>
                    <a:pt x="1" y="203"/>
                    <a:pt x="1" y="275"/>
                    <a:pt x="25" y="347"/>
                  </a:cubicBezTo>
                  <a:lnTo>
                    <a:pt x="145" y="851"/>
                  </a:lnTo>
                  <a:cubicBezTo>
                    <a:pt x="169" y="923"/>
                    <a:pt x="217" y="971"/>
                    <a:pt x="265" y="1019"/>
                  </a:cubicBezTo>
                  <a:cubicBezTo>
                    <a:pt x="316" y="1036"/>
                    <a:pt x="379" y="1053"/>
                    <a:pt x="428" y="1053"/>
                  </a:cubicBezTo>
                  <a:cubicBezTo>
                    <a:pt x="448" y="1053"/>
                    <a:pt x="467" y="1050"/>
                    <a:pt x="481" y="1043"/>
                  </a:cubicBezTo>
                  <a:cubicBezTo>
                    <a:pt x="553" y="1019"/>
                    <a:pt x="625" y="971"/>
                    <a:pt x="649" y="923"/>
                  </a:cubicBezTo>
                  <a:cubicBezTo>
                    <a:pt x="697" y="851"/>
                    <a:pt x="697" y="779"/>
                    <a:pt x="673" y="707"/>
                  </a:cubicBezTo>
                  <a:lnTo>
                    <a:pt x="553" y="203"/>
                  </a:lnTo>
                  <a:cubicBezTo>
                    <a:pt x="529" y="131"/>
                    <a:pt x="481" y="59"/>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2"/>
            <p:cNvSpPr/>
            <p:nvPr/>
          </p:nvSpPr>
          <p:spPr>
            <a:xfrm>
              <a:off x="4443950" y="3208500"/>
              <a:ext cx="13825" cy="39050"/>
            </a:xfrm>
            <a:custGeom>
              <a:avLst/>
              <a:gdLst/>
              <a:ahLst/>
              <a:cxnLst/>
              <a:rect l="l" t="t" r="r" b="b"/>
              <a:pathLst>
                <a:path w="553" h="1562"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2"/>
            <p:cNvSpPr/>
            <p:nvPr/>
          </p:nvSpPr>
          <p:spPr>
            <a:xfrm>
              <a:off x="4443950" y="3267675"/>
              <a:ext cx="18625" cy="39025"/>
            </a:xfrm>
            <a:custGeom>
              <a:avLst/>
              <a:gdLst/>
              <a:ahLst/>
              <a:cxnLst/>
              <a:rect l="l" t="t" r="r" b="b"/>
              <a:pathLst>
                <a:path w="745" h="1561" extrusionOk="0">
                  <a:moveTo>
                    <a:pt x="280" y="0"/>
                  </a:moveTo>
                  <a:cubicBezTo>
                    <a:pt x="259" y="0"/>
                    <a:pt x="238" y="3"/>
                    <a:pt x="217" y="10"/>
                  </a:cubicBezTo>
                  <a:cubicBezTo>
                    <a:pt x="145" y="34"/>
                    <a:pt x="73" y="82"/>
                    <a:pt x="49" y="154"/>
                  </a:cubicBezTo>
                  <a:cubicBezTo>
                    <a:pt x="25" y="202"/>
                    <a:pt x="1" y="298"/>
                    <a:pt x="25" y="346"/>
                  </a:cubicBezTo>
                  <a:cubicBezTo>
                    <a:pt x="73" y="490"/>
                    <a:pt x="121" y="634"/>
                    <a:pt x="145" y="754"/>
                  </a:cubicBezTo>
                  <a:cubicBezTo>
                    <a:pt x="145" y="898"/>
                    <a:pt x="145" y="1018"/>
                    <a:pt x="145" y="1162"/>
                  </a:cubicBezTo>
                  <a:cubicBezTo>
                    <a:pt x="121" y="1162"/>
                    <a:pt x="121" y="1186"/>
                    <a:pt x="121" y="1210"/>
                  </a:cubicBezTo>
                  <a:cubicBezTo>
                    <a:pt x="121" y="1282"/>
                    <a:pt x="121" y="1354"/>
                    <a:pt x="145" y="1426"/>
                  </a:cubicBezTo>
                  <a:cubicBezTo>
                    <a:pt x="193" y="1474"/>
                    <a:pt x="265" y="1546"/>
                    <a:pt x="313" y="1546"/>
                  </a:cubicBezTo>
                  <a:cubicBezTo>
                    <a:pt x="342" y="1556"/>
                    <a:pt x="373" y="1561"/>
                    <a:pt x="403" y="1561"/>
                  </a:cubicBezTo>
                  <a:cubicBezTo>
                    <a:pt x="520" y="1561"/>
                    <a:pt x="635" y="1488"/>
                    <a:pt x="673" y="1354"/>
                  </a:cubicBezTo>
                  <a:cubicBezTo>
                    <a:pt x="745" y="970"/>
                    <a:pt x="721" y="562"/>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2"/>
            <p:cNvSpPr/>
            <p:nvPr/>
          </p:nvSpPr>
          <p:spPr>
            <a:xfrm>
              <a:off x="4452350" y="3345875"/>
              <a:ext cx="18025" cy="32875"/>
            </a:xfrm>
            <a:custGeom>
              <a:avLst/>
              <a:gdLst/>
              <a:ahLst/>
              <a:cxnLst/>
              <a:rect l="l" t="t" r="r" b="b"/>
              <a:pathLst>
                <a:path w="721" h="1315" extrusionOk="0">
                  <a:moveTo>
                    <a:pt x="315" y="1"/>
                  </a:moveTo>
                  <a:cubicBezTo>
                    <a:pt x="263" y="1"/>
                    <a:pt x="211" y="16"/>
                    <a:pt x="169" y="50"/>
                  </a:cubicBezTo>
                  <a:cubicBezTo>
                    <a:pt x="49" y="122"/>
                    <a:pt x="1" y="290"/>
                    <a:pt x="73" y="410"/>
                  </a:cubicBezTo>
                  <a:cubicBezTo>
                    <a:pt x="73" y="434"/>
                    <a:pt x="97" y="458"/>
                    <a:pt x="97" y="458"/>
                  </a:cubicBezTo>
                  <a:cubicBezTo>
                    <a:pt x="121" y="555"/>
                    <a:pt x="145" y="627"/>
                    <a:pt x="169" y="723"/>
                  </a:cubicBezTo>
                  <a:cubicBezTo>
                    <a:pt x="169" y="819"/>
                    <a:pt x="169" y="891"/>
                    <a:pt x="169" y="987"/>
                  </a:cubicBezTo>
                  <a:cubicBezTo>
                    <a:pt x="145" y="1059"/>
                    <a:pt x="169" y="1107"/>
                    <a:pt x="193" y="1179"/>
                  </a:cubicBezTo>
                  <a:cubicBezTo>
                    <a:pt x="217" y="1227"/>
                    <a:pt x="289" y="1275"/>
                    <a:pt x="361" y="1299"/>
                  </a:cubicBezTo>
                  <a:cubicBezTo>
                    <a:pt x="391" y="1309"/>
                    <a:pt x="420" y="1314"/>
                    <a:pt x="450" y="1314"/>
                  </a:cubicBezTo>
                  <a:cubicBezTo>
                    <a:pt x="492" y="1314"/>
                    <a:pt x="535" y="1303"/>
                    <a:pt x="577" y="1275"/>
                  </a:cubicBezTo>
                  <a:cubicBezTo>
                    <a:pt x="625" y="1227"/>
                    <a:pt x="697" y="1179"/>
                    <a:pt x="697" y="1107"/>
                  </a:cubicBezTo>
                  <a:cubicBezTo>
                    <a:pt x="721" y="1011"/>
                    <a:pt x="721" y="915"/>
                    <a:pt x="721" y="843"/>
                  </a:cubicBezTo>
                  <a:cubicBezTo>
                    <a:pt x="721" y="747"/>
                    <a:pt x="721" y="675"/>
                    <a:pt x="697" y="579"/>
                  </a:cubicBezTo>
                  <a:cubicBezTo>
                    <a:pt x="673" y="434"/>
                    <a:pt x="625" y="266"/>
                    <a:pt x="553" y="146"/>
                  </a:cubicBezTo>
                  <a:cubicBezTo>
                    <a:pt x="506" y="53"/>
                    <a:pt x="410"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2"/>
            <p:cNvSpPr/>
            <p:nvPr/>
          </p:nvSpPr>
          <p:spPr>
            <a:xfrm>
              <a:off x="4461350" y="3395725"/>
              <a:ext cx="18025" cy="42200"/>
            </a:xfrm>
            <a:custGeom>
              <a:avLst/>
              <a:gdLst/>
              <a:ahLst/>
              <a:cxnLst/>
              <a:rect l="l" t="t" r="r" b="b"/>
              <a:pathLst>
                <a:path w="721" h="1688" extrusionOk="0">
                  <a:moveTo>
                    <a:pt x="313" y="1"/>
                  </a:moveTo>
                  <a:cubicBezTo>
                    <a:pt x="169" y="25"/>
                    <a:pt x="1" y="121"/>
                    <a:pt x="25" y="289"/>
                  </a:cubicBezTo>
                  <a:cubicBezTo>
                    <a:pt x="73" y="673"/>
                    <a:pt x="97" y="1033"/>
                    <a:pt x="145" y="1417"/>
                  </a:cubicBezTo>
                  <a:cubicBezTo>
                    <a:pt x="145" y="1489"/>
                    <a:pt x="169" y="1561"/>
                    <a:pt x="217" y="1609"/>
                  </a:cubicBezTo>
                  <a:cubicBezTo>
                    <a:pt x="256" y="1648"/>
                    <a:pt x="327" y="1687"/>
                    <a:pt x="391" y="1687"/>
                  </a:cubicBezTo>
                  <a:cubicBezTo>
                    <a:pt x="406" y="1687"/>
                    <a:pt x="420" y="1685"/>
                    <a:pt x="433" y="1681"/>
                  </a:cubicBezTo>
                  <a:cubicBezTo>
                    <a:pt x="553" y="1681"/>
                    <a:pt x="721" y="1561"/>
                    <a:pt x="697" y="1417"/>
                  </a:cubicBezTo>
                  <a:cubicBezTo>
                    <a:pt x="673" y="1033"/>
                    <a:pt x="625" y="673"/>
                    <a:pt x="577" y="289"/>
                  </a:cubicBezTo>
                  <a:cubicBezTo>
                    <a:pt x="577" y="217"/>
                    <a:pt x="553" y="145"/>
                    <a:pt x="505" y="97"/>
                  </a:cubicBezTo>
                  <a:cubicBezTo>
                    <a:pt x="457" y="49"/>
                    <a:pt x="385"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2"/>
            <p:cNvSpPr/>
            <p:nvPr/>
          </p:nvSpPr>
          <p:spPr>
            <a:xfrm>
              <a:off x="4475750" y="3479950"/>
              <a:ext cx="17425" cy="26475"/>
            </a:xfrm>
            <a:custGeom>
              <a:avLst/>
              <a:gdLst/>
              <a:ahLst/>
              <a:cxnLst/>
              <a:rect l="l" t="t" r="r" b="b"/>
              <a:pathLst>
                <a:path w="697" h="1059" extrusionOk="0">
                  <a:moveTo>
                    <a:pt x="296" y="0"/>
                  </a:moveTo>
                  <a:cubicBezTo>
                    <a:pt x="265" y="0"/>
                    <a:pt x="237" y="6"/>
                    <a:pt x="217" y="16"/>
                  </a:cubicBezTo>
                  <a:cubicBezTo>
                    <a:pt x="145" y="40"/>
                    <a:pt x="73" y="64"/>
                    <a:pt x="49" y="136"/>
                  </a:cubicBezTo>
                  <a:cubicBezTo>
                    <a:pt x="1" y="208"/>
                    <a:pt x="1" y="280"/>
                    <a:pt x="25" y="352"/>
                  </a:cubicBezTo>
                  <a:cubicBezTo>
                    <a:pt x="49" y="520"/>
                    <a:pt x="97" y="688"/>
                    <a:pt x="145" y="856"/>
                  </a:cubicBezTo>
                  <a:cubicBezTo>
                    <a:pt x="145" y="928"/>
                    <a:pt x="193" y="976"/>
                    <a:pt x="265" y="1024"/>
                  </a:cubicBezTo>
                  <a:cubicBezTo>
                    <a:pt x="299" y="1041"/>
                    <a:pt x="357" y="1058"/>
                    <a:pt x="413" y="1058"/>
                  </a:cubicBezTo>
                  <a:cubicBezTo>
                    <a:pt x="437" y="1058"/>
                    <a:pt x="460" y="1055"/>
                    <a:pt x="481" y="1048"/>
                  </a:cubicBezTo>
                  <a:cubicBezTo>
                    <a:pt x="553" y="1024"/>
                    <a:pt x="601" y="976"/>
                    <a:pt x="649" y="928"/>
                  </a:cubicBezTo>
                  <a:cubicBezTo>
                    <a:pt x="673" y="856"/>
                    <a:pt x="697" y="784"/>
                    <a:pt x="673" y="712"/>
                  </a:cubicBezTo>
                  <a:cubicBezTo>
                    <a:pt x="625" y="544"/>
                    <a:pt x="601" y="376"/>
                    <a:pt x="553" y="208"/>
                  </a:cubicBezTo>
                  <a:cubicBezTo>
                    <a:pt x="529" y="136"/>
                    <a:pt x="481" y="64"/>
                    <a:pt x="433" y="40"/>
                  </a:cubicBezTo>
                  <a:cubicBezTo>
                    <a:pt x="391" y="12"/>
                    <a:pt x="340"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2"/>
            <p:cNvSpPr/>
            <p:nvPr/>
          </p:nvSpPr>
          <p:spPr>
            <a:xfrm>
              <a:off x="4589775" y="3579825"/>
              <a:ext cx="21025" cy="38925"/>
            </a:xfrm>
            <a:custGeom>
              <a:avLst/>
              <a:gdLst/>
              <a:ahLst/>
              <a:cxnLst/>
              <a:rect l="l" t="t" r="r" b="b"/>
              <a:pathLst>
                <a:path w="841" h="1557" extrusionOk="0">
                  <a:moveTo>
                    <a:pt x="569" y="1"/>
                  </a:moveTo>
                  <a:cubicBezTo>
                    <a:pt x="440" y="1"/>
                    <a:pt x="306" y="72"/>
                    <a:pt x="264" y="197"/>
                  </a:cubicBezTo>
                  <a:cubicBezTo>
                    <a:pt x="192" y="533"/>
                    <a:pt x="120" y="869"/>
                    <a:pt x="24" y="1206"/>
                  </a:cubicBezTo>
                  <a:cubicBezTo>
                    <a:pt x="0" y="1350"/>
                    <a:pt x="72" y="1518"/>
                    <a:pt x="240" y="1542"/>
                  </a:cubicBezTo>
                  <a:cubicBezTo>
                    <a:pt x="270" y="1551"/>
                    <a:pt x="299" y="1556"/>
                    <a:pt x="328" y="1556"/>
                  </a:cubicBezTo>
                  <a:cubicBezTo>
                    <a:pt x="439" y="1556"/>
                    <a:pt x="538" y="1483"/>
                    <a:pt x="576" y="1350"/>
                  </a:cubicBezTo>
                  <a:cubicBezTo>
                    <a:pt x="648" y="1013"/>
                    <a:pt x="720" y="677"/>
                    <a:pt x="816" y="365"/>
                  </a:cubicBezTo>
                  <a:cubicBezTo>
                    <a:pt x="840" y="221"/>
                    <a:pt x="768" y="53"/>
                    <a:pt x="624" y="5"/>
                  </a:cubicBezTo>
                  <a:cubicBezTo>
                    <a:pt x="606" y="2"/>
                    <a:pt x="587" y="1"/>
                    <a:pt x="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2"/>
            <p:cNvSpPr/>
            <p:nvPr/>
          </p:nvSpPr>
          <p:spPr>
            <a:xfrm>
              <a:off x="4611975" y="3517300"/>
              <a:ext cx="20425" cy="23450"/>
            </a:xfrm>
            <a:custGeom>
              <a:avLst/>
              <a:gdLst/>
              <a:ahLst/>
              <a:cxnLst/>
              <a:rect l="l" t="t" r="r" b="b"/>
              <a:pathLst>
                <a:path w="817" h="938" extrusionOk="0">
                  <a:moveTo>
                    <a:pt x="518" y="1"/>
                  </a:moveTo>
                  <a:cubicBezTo>
                    <a:pt x="497" y="1"/>
                    <a:pt x="476" y="4"/>
                    <a:pt x="456" y="10"/>
                  </a:cubicBezTo>
                  <a:cubicBezTo>
                    <a:pt x="456" y="34"/>
                    <a:pt x="432" y="34"/>
                    <a:pt x="408" y="58"/>
                  </a:cubicBezTo>
                  <a:cubicBezTo>
                    <a:pt x="360" y="82"/>
                    <a:pt x="336" y="106"/>
                    <a:pt x="288" y="154"/>
                  </a:cubicBezTo>
                  <a:cubicBezTo>
                    <a:pt x="216" y="274"/>
                    <a:pt x="144" y="394"/>
                    <a:pt x="48" y="514"/>
                  </a:cubicBezTo>
                  <a:cubicBezTo>
                    <a:pt x="24" y="562"/>
                    <a:pt x="24" y="586"/>
                    <a:pt x="24" y="634"/>
                  </a:cubicBezTo>
                  <a:cubicBezTo>
                    <a:pt x="0" y="658"/>
                    <a:pt x="0" y="706"/>
                    <a:pt x="24" y="730"/>
                  </a:cubicBezTo>
                  <a:cubicBezTo>
                    <a:pt x="24" y="778"/>
                    <a:pt x="48" y="802"/>
                    <a:pt x="72" y="826"/>
                  </a:cubicBezTo>
                  <a:cubicBezTo>
                    <a:pt x="96" y="850"/>
                    <a:pt x="120" y="874"/>
                    <a:pt x="144" y="898"/>
                  </a:cubicBezTo>
                  <a:cubicBezTo>
                    <a:pt x="187" y="926"/>
                    <a:pt x="229" y="938"/>
                    <a:pt x="271" y="938"/>
                  </a:cubicBezTo>
                  <a:cubicBezTo>
                    <a:pt x="301" y="938"/>
                    <a:pt x="331" y="932"/>
                    <a:pt x="360" y="922"/>
                  </a:cubicBezTo>
                  <a:cubicBezTo>
                    <a:pt x="384" y="922"/>
                    <a:pt x="408" y="922"/>
                    <a:pt x="432" y="898"/>
                  </a:cubicBezTo>
                  <a:cubicBezTo>
                    <a:pt x="480" y="874"/>
                    <a:pt x="504" y="850"/>
                    <a:pt x="528" y="802"/>
                  </a:cubicBezTo>
                  <a:lnTo>
                    <a:pt x="792" y="418"/>
                  </a:lnTo>
                  <a:cubicBezTo>
                    <a:pt x="792" y="394"/>
                    <a:pt x="816" y="370"/>
                    <a:pt x="816" y="322"/>
                  </a:cubicBezTo>
                  <a:cubicBezTo>
                    <a:pt x="816" y="298"/>
                    <a:pt x="816" y="250"/>
                    <a:pt x="816" y="202"/>
                  </a:cubicBezTo>
                  <a:cubicBezTo>
                    <a:pt x="792" y="178"/>
                    <a:pt x="792" y="154"/>
                    <a:pt x="768" y="130"/>
                  </a:cubicBezTo>
                  <a:cubicBezTo>
                    <a:pt x="744" y="82"/>
                    <a:pt x="720" y="58"/>
                    <a:pt x="672" y="58"/>
                  </a:cubicBezTo>
                  <a:cubicBezTo>
                    <a:pt x="637" y="23"/>
                    <a:pt x="576" y="1"/>
                    <a:pt x="5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2"/>
            <p:cNvSpPr/>
            <p:nvPr/>
          </p:nvSpPr>
          <p:spPr>
            <a:xfrm>
              <a:off x="4631175" y="3445825"/>
              <a:ext cx="27025" cy="38725"/>
            </a:xfrm>
            <a:custGeom>
              <a:avLst/>
              <a:gdLst/>
              <a:ahLst/>
              <a:cxnLst/>
              <a:rect l="l" t="t" r="r" b="b"/>
              <a:pathLst>
                <a:path w="1081" h="1549" extrusionOk="0">
                  <a:moveTo>
                    <a:pt x="763" y="0"/>
                  </a:moveTo>
                  <a:cubicBezTo>
                    <a:pt x="642" y="0"/>
                    <a:pt x="524" y="86"/>
                    <a:pt x="505" y="205"/>
                  </a:cubicBezTo>
                  <a:cubicBezTo>
                    <a:pt x="481" y="301"/>
                    <a:pt x="433" y="373"/>
                    <a:pt x="408" y="469"/>
                  </a:cubicBezTo>
                  <a:cubicBezTo>
                    <a:pt x="408" y="493"/>
                    <a:pt x="408" y="517"/>
                    <a:pt x="384" y="541"/>
                  </a:cubicBezTo>
                  <a:cubicBezTo>
                    <a:pt x="360" y="589"/>
                    <a:pt x="336" y="613"/>
                    <a:pt x="336" y="661"/>
                  </a:cubicBezTo>
                  <a:cubicBezTo>
                    <a:pt x="288" y="733"/>
                    <a:pt x="240" y="829"/>
                    <a:pt x="192" y="901"/>
                  </a:cubicBezTo>
                  <a:cubicBezTo>
                    <a:pt x="168" y="925"/>
                    <a:pt x="144" y="973"/>
                    <a:pt x="120" y="1021"/>
                  </a:cubicBezTo>
                  <a:cubicBezTo>
                    <a:pt x="120" y="1021"/>
                    <a:pt x="96" y="1045"/>
                    <a:pt x="72" y="1069"/>
                  </a:cubicBezTo>
                  <a:cubicBezTo>
                    <a:pt x="24" y="1141"/>
                    <a:pt x="0" y="1189"/>
                    <a:pt x="0" y="1285"/>
                  </a:cubicBezTo>
                  <a:cubicBezTo>
                    <a:pt x="0" y="1333"/>
                    <a:pt x="24" y="1429"/>
                    <a:pt x="72" y="1477"/>
                  </a:cubicBezTo>
                  <a:cubicBezTo>
                    <a:pt x="120" y="1525"/>
                    <a:pt x="192" y="1549"/>
                    <a:pt x="264" y="1549"/>
                  </a:cubicBezTo>
                  <a:cubicBezTo>
                    <a:pt x="336" y="1549"/>
                    <a:pt x="433" y="1525"/>
                    <a:pt x="481" y="1477"/>
                  </a:cubicBezTo>
                  <a:cubicBezTo>
                    <a:pt x="721" y="1141"/>
                    <a:pt x="937" y="757"/>
                    <a:pt x="1033" y="349"/>
                  </a:cubicBezTo>
                  <a:cubicBezTo>
                    <a:pt x="1081" y="205"/>
                    <a:pt x="985" y="37"/>
                    <a:pt x="841" y="13"/>
                  </a:cubicBezTo>
                  <a:cubicBezTo>
                    <a:pt x="815" y="4"/>
                    <a:pt x="789"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2"/>
            <p:cNvSpPr/>
            <p:nvPr/>
          </p:nvSpPr>
          <p:spPr>
            <a:xfrm>
              <a:off x="4655775" y="3358225"/>
              <a:ext cx="27025" cy="48650"/>
            </a:xfrm>
            <a:custGeom>
              <a:avLst/>
              <a:gdLst/>
              <a:ahLst/>
              <a:cxnLst/>
              <a:rect l="l" t="t" r="r" b="b"/>
              <a:pathLst>
                <a:path w="1081" h="1946" extrusionOk="0">
                  <a:moveTo>
                    <a:pt x="765" y="0"/>
                  </a:moveTo>
                  <a:cubicBezTo>
                    <a:pt x="649" y="0"/>
                    <a:pt x="544" y="86"/>
                    <a:pt x="505" y="205"/>
                  </a:cubicBezTo>
                  <a:cubicBezTo>
                    <a:pt x="337" y="661"/>
                    <a:pt x="193" y="1141"/>
                    <a:pt x="49" y="1597"/>
                  </a:cubicBezTo>
                  <a:cubicBezTo>
                    <a:pt x="1" y="1741"/>
                    <a:pt x="97" y="1909"/>
                    <a:pt x="241" y="1933"/>
                  </a:cubicBezTo>
                  <a:cubicBezTo>
                    <a:pt x="266" y="1941"/>
                    <a:pt x="292" y="1945"/>
                    <a:pt x="317" y="1945"/>
                  </a:cubicBezTo>
                  <a:cubicBezTo>
                    <a:pt x="433" y="1945"/>
                    <a:pt x="537" y="1859"/>
                    <a:pt x="577" y="1741"/>
                  </a:cubicBezTo>
                  <a:lnTo>
                    <a:pt x="1033" y="349"/>
                  </a:lnTo>
                  <a:cubicBezTo>
                    <a:pt x="1081" y="205"/>
                    <a:pt x="985" y="37"/>
                    <a:pt x="841" y="13"/>
                  </a:cubicBezTo>
                  <a:cubicBezTo>
                    <a:pt x="815" y="4"/>
                    <a:pt x="790" y="0"/>
                    <a:pt x="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2"/>
            <p:cNvSpPr/>
            <p:nvPr/>
          </p:nvSpPr>
          <p:spPr>
            <a:xfrm>
              <a:off x="4675575" y="3273800"/>
              <a:ext cx="18025" cy="39250"/>
            </a:xfrm>
            <a:custGeom>
              <a:avLst/>
              <a:gdLst/>
              <a:ahLst/>
              <a:cxnLst/>
              <a:rect l="l" t="t" r="r" b="b"/>
              <a:pathLst>
                <a:path w="721" h="1570" extrusionOk="0">
                  <a:moveTo>
                    <a:pt x="473" y="1"/>
                  </a:moveTo>
                  <a:cubicBezTo>
                    <a:pt x="339" y="1"/>
                    <a:pt x="190" y="74"/>
                    <a:pt x="169" y="221"/>
                  </a:cubicBezTo>
                  <a:cubicBezTo>
                    <a:pt x="121" y="557"/>
                    <a:pt x="73" y="893"/>
                    <a:pt x="25" y="1229"/>
                  </a:cubicBezTo>
                  <a:cubicBezTo>
                    <a:pt x="1" y="1301"/>
                    <a:pt x="1" y="1373"/>
                    <a:pt x="49" y="1445"/>
                  </a:cubicBezTo>
                  <a:cubicBezTo>
                    <a:pt x="73" y="1493"/>
                    <a:pt x="145" y="1565"/>
                    <a:pt x="217" y="1565"/>
                  </a:cubicBezTo>
                  <a:cubicBezTo>
                    <a:pt x="232" y="1568"/>
                    <a:pt x="248" y="1570"/>
                    <a:pt x="265" y="1570"/>
                  </a:cubicBezTo>
                  <a:cubicBezTo>
                    <a:pt x="383" y="1570"/>
                    <a:pt x="532" y="1499"/>
                    <a:pt x="553" y="1373"/>
                  </a:cubicBezTo>
                  <a:cubicBezTo>
                    <a:pt x="601" y="1037"/>
                    <a:pt x="673" y="701"/>
                    <a:pt x="721" y="365"/>
                  </a:cubicBezTo>
                  <a:cubicBezTo>
                    <a:pt x="721" y="293"/>
                    <a:pt x="721" y="221"/>
                    <a:pt x="697" y="149"/>
                  </a:cubicBezTo>
                  <a:cubicBezTo>
                    <a:pt x="649" y="77"/>
                    <a:pt x="577" y="29"/>
                    <a:pt x="529" y="5"/>
                  </a:cubicBezTo>
                  <a:cubicBezTo>
                    <a:pt x="511" y="2"/>
                    <a:pt x="492" y="1"/>
                    <a:pt x="4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2"/>
            <p:cNvSpPr/>
            <p:nvPr/>
          </p:nvSpPr>
          <p:spPr>
            <a:xfrm>
              <a:off x="4683975" y="3180300"/>
              <a:ext cx="13825" cy="36025"/>
            </a:xfrm>
            <a:custGeom>
              <a:avLst/>
              <a:gdLst/>
              <a:ahLst/>
              <a:cxnLst/>
              <a:rect l="l" t="t" r="r" b="b"/>
              <a:pathLst>
                <a:path w="553" h="1441" extrusionOk="0">
                  <a:moveTo>
                    <a:pt x="289" y="1"/>
                  </a:moveTo>
                  <a:cubicBezTo>
                    <a:pt x="145" y="25"/>
                    <a:pt x="1" y="145"/>
                    <a:pt x="1" y="289"/>
                  </a:cubicBezTo>
                  <a:lnTo>
                    <a:pt x="1" y="1153"/>
                  </a:lnTo>
                  <a:cubicBezTo>
                    <a:pt x="1" y="1321"/>
                    <a:pt x="145" y="1441"/>
                    <a:pt x="289" y="1441"/>
                  </a:cubicBezTo>
                  <a:cubicBezTo>
                    <a:pt x="433" y="1441"/>
                    <a:pt x="553" y="1321"/>
                    <a:pt x="553" y="1153"/>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2"/>
            <p:cNvSpPr/>
            <p:nvPr/>
          </p:nvSpPr>
          <p:spPr>
            <a:xfrm>
              <a:off x="4680975" y="3108650"/>
              <a:ext cx="17425" cy="32925"/>
            </a:xfrm>
            <a:custGeom>
              <a:avLst/>
              <a:gdLst/>
              <a:ahLst/>
              <a:cxnLst/>
              <a:rect l="l" t="t" r="r" b="b"/>
              <a:pathLst>
                <a:path w="697" h="1317" extrusionOk="0">
                  <a:moveTo>
                    <a:pt x="280" y="1"/>
                  </a:moveTo>
                  <a:cubicBezTo>
                    <a:pt x="259" y="1"/>
                    <a:pt x="238" y="3"/>
                    <a:pt x="217" y="11"/>
                  </a:cubicBezTo>
                  <a:cubicBezTo>
                    <a:pt x="145" y="35"/>
                    <a:pt x="73" y="83"/>
                    <a:pt x="49" y="131"/>
                  </a:cubicBezTo>
                  <a:cubicBezTo>
                    <a:pt x="1" y="203"/>
                    <a:pt x="1" y="275"/>
                    <a:pt x="25" y="347"/>
                  </a:cubicBezTo>
                  <a:lnTo>
                    <a:pt x="145" y="1115"/>
                  </a:lnTo>
                  <a:cubicBezTo>
                    <a:pt x="169" y="1163"/>
                    <a:pt x="217" y="1235"/>
                    <a:pt x="289" y="1283"/>
                  </a:cubicBezTo>
                  <a:cubicBezTo>
                    <a:pt x="323" y="1300"/>
                    <a:pt x="381" y="1317"/>
                    <a:pt x="437" y="1317"/>
                  </a:cubicBezTo>
                  <a:cubicBezTo>
                    <a:pt x="460" y="1317"/>
                    <a:pt x="484" y="1314"/>
                    <a:pt x="505" y="1307"/>
                  </a:cubicBezTo>
                  <a:cubicBezTo>
                    <a:pt x="553" y="1283"/>
                    <a:pt x="625" y="1235"/>
                    <a:pt x="673" y="1163"/>
                  </a:cubicBezTo>
                  <a:cubicBezTo>
                    <a:pt x="697" y="1091"/>
                    <a:pt x="697" y="1043"/>
                    <a:pt x="697" y="947"/>
                  </a:cubicBezTo>
                  <a:lnTo>
                    <a:pt x="553" y="203"/>
                  </a:lnTo>
                  <a:cubicBezTo>
                    <a:pt x="553" y="155"/>
                    <a:pt x="481" y="83"/>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2"/>
            <p:cNvSpPr/>
            <p:nvPr/>
          </p:nvSpPr>
          <p:spPr>
            <a:xfrm>
              <a:off x="4668375" y="3043250"/>
              <a:ext cx="17425" cy="38925"/>
            </a:xfrm>
            <a:custGeom>
              <a:avLst/>
              <a:gdLst/>
              <a:ahLst/>
              <a:cxnLst/>
              <a:rect l="l" t="t" r="r" b="b"/>
              <a:pathLst>
                <a:path w="697" h="1557" extrusionOk="0">
                  <a:moveTo>
                    <a:pt x="260" y="0"/>
                  </a:moveTo>
                  <a:cubicBezTo>
                    <a:pt x="237" y="0"/>
                    <a:pt x="214" y="3"/>
                    <a:pt x="193" y="10"/>
                  </a:cubicBezTo>
                  <a:cubicBezTo>
                    <a:pt x="121" y="34"/>
                    <a:pt x="73" y="82"/>
                    <a:pt x="25" y="130"/>
                  </a:cubicBezTo>
                  <a:cubicBezTo>
                    <a:pt x="1" y="202"/>
                    <a:pt x="1" y="274"/>
                    <a:pt x="1" y="346"/>
                  </a:cubicBezTo>
                  <a:cubicBezTo>
                    <a:pt x="49" y="682"/>
                    <a:pt x="97" y="1018"/>
                    <a:pt x="145" y="1354"/>
                  </a:cubicBezTo>
                  <a:cubicBezTo>
                    <a:pt x="169" y="1426"/>
                    <a:pt x="217" y="1498"/>
                    <a:pt x="289" y="1522"/>
                  </a:cubicBezTo>
                  <a:cubicBezTo>
                    <a:pt x="323" y="1539"/>
                    <a:pt x="381" y="1556"/>
                    <a:pt x="437" y="1556"/>
                  </a:cubicBezTo>
                  <a:cubicBezTo>
                    <a:pt x="460" y="1556"/>
                    <a:pt x="484" y="1553"/>
                    <a:pt x="505" y="1546"/>
                  </a:cubicBezTo>
                  <a:cubicBezTo>
                    <a:pt x="553" y="1522"/>
                    <a:pt x="625" y="1474"/>
                    <a:pt x="673" y="1426"/>
                  </a:cubicBezTo>
                  <a:cubicBezTo>
                    <a:pt x="697" y="1354"/>
                    <a:pt x="697" y="1282"/>
                    <a:pt x="697" y="1210"/>
                  </a:cubicBezTo>
                  <a:cubicBezTo>
                    <a:pt x="649" y="874"/>
                    <a:pt x="601" y="538"/>
                    <a:pt x="553" y="202"/>
                  </a:cubicBezTo>
                  <a:cubicBezTo>
                    <a:pt x="529" y="154"/>
                    <a:pt x="457" y="82"/>
                    <a:pt x="409" y="34"/>
                  </a:cubicBezTo>
                  <a:cubicBezTo>
                    <a:pt x="375" y="17"/>
                    <a:pt x="317"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2"/>
            <p:cNvSpPr/>
            <p:nvPr/>
          </p:nvSpPr>
          <p:spPr>
            <a:xfrm>
              <a:off x="4655775" y="2980775"/>
              <a:ext cx="21625" cy="39050"/>
            </a:xfrm>
            <a:custGeom>
              <a:avLst/>
              <a:gdLst/>
              <a:ahLst/>
              <a:cxnLst/>
              <a:rect l="l" t="t" r="r" b="b"/>
              <a:pathLst>
                <a:path w="865" h="1562" extrusionOk="0">
                  <a:moveTo>
                    <a:pt x="295" y="1"/>
                  </a:moveTo>
                  <a:cubicBezTo>
                    <a:pt x="268" y="1"/>
                    <a:pt x="242" y="4"/>
                    <a:pt x="217" y="13"/>
                  </a:cubicBezTo>
                  <a:cubicBezTo>
                    <a:pt x="73" y="61"/>
                    <a:pt x="1" y="205"/>
                    <a:pt x="25" y="349"/>
                  </a:cubicBezTo>
                  <a:cubicBezTo>
                    <a:pt x="121" y="685"/>
                    <a:pt x="217" y="1021"/>
                    <a:pt x="289" y="1357"/>
                  </a:cubicBezTo>
                  <a:cubicBezTo>
                    <a:pt x="328" y="1476"/>
                    <a:pt x="449" y="1562"/>
                    <a:pt x="571" y="1562"/>
                  </a:cubicBezTo>
                  <a:cubicBezTo>
                    <a:pt x="597" y="1562"/>
                    <a:pt x="623" y="1558"/>
                    <a:pt x="649" y="1549"/>
                  </a:cubicBezTo>
                  <a:cubicBezTo>
                    <a:pt x="793" y="1501"/>
                    <a:pt x="865" y="1357"/>
                    <a:pt x="841" y="1189"/>
                  </a:cubicBezTo>
                  <a:cubicBezTo>
                    <a:pt x="745" y="877"/>
                    <a:pt x="649" y="541"/>
                    <a:pt x="577" y="205"/>
                  </a:cubicBezTo>
                  <a:cubicBezTo>
                    <a:pt x="537" y="87"/>
                    <a:pt x="416"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2"/>
            <p:cNvSpPr/>
            <p:nvPr/>
          </p:nvSpPr>
          <p:spPr>
            <a:xfrm>
              <a:off x="4644975" y="2905975"/>
              <a:ext cx="19825" cy="32775"/>
            </a:xfrm>
            <a:custGeom>
              <a:avLst/>
              <a:gdLst/>
              <a:ahLst/>
              <a:cxnLst/>
              <a:rect l="l" t="t" r="r" b="b"/>
              <a:pathLst>
                <a:path w="793" h="1311" extrusionOk="0">
                  <a:moveTo>
                    <a:pt x="377" y="0"/>
                  </a:moveTo>
                  <a:cubicBezTo>
                    <a:pt x="248" y="0"/>
                    <a:pt x="114" y="71"/>
                    <a:pt x="73" y="197"/>
                  </a:cubicBezTo>
                  <a:cubicBezTo>
                    <a:pt x="1" y="533"/>
                    <a:pt x="49" y="893"/>
                    <a:pt x="217" y="1181"/>
                  </a:cubicBezTo>
                  <a:cubicBezTo>
                    <a:pt x="265" y="1262"/>
                    <a:pt x="370" y="1311"/>
                    <a:pt x="469" y="1311"/>
                  </a:cubicBezTo>
                  <a:cubicBezTo>
                    <a:pt x="516" y="1311"/>
                    <a:pt x="562" y="1300"/>
                    <a:pt x="601" y="1277"/>
                  </a:cubicBezTo>
                  <a:cubicBezTo>
                    <a:pt x="721" y="1205"/>
                    <a:pt x="793" y="1037"/>
                    <a:pt x="697" y="893"/>
                  </a:cubicBezTo>
                  <a:cubicBezTo>
                    <a:pt x="697" y="869"/>
                    <a:pt x="673" y="845"/>
                    <a:pt x="673" y="821"/>
                  </a:cubicBezTo>
                  <a:cubicBezTo>
                    <a:pt x="649" y="749"/>
                    <a:pt x="625" y="677"/>
                    <a:pt x="601" y="629"/>
                  </a:cubicBezTo>
                  <a:cubicBezTo>
                    <a:pt x="601" y="557"/>
                    <a:pt x="601" y="485"/>
                    <a:pt x="601" y="437"/>
                  </a:cubicBezTo>
                  <a:cubicBezTo>
                    <a:pt x="625" y="413"/>
                    <a:pt x="625" y="389"/>
                    <a:pt x="625" y="365"/>
                  </a:cubicBezTo>
                  <a:cubicBezTo>
                    <a:pt x="649" y="293"/>
                    <a:pt x="625" y="197"/>
                    <a:pt x="601" y="149"/>
                  </a:cubicBezTo>
                  <a:cubicBezTo>
                    <a:pt x="553" y="77"/>
                    <a:pt x="505" y="29"/>
                    <a:pt x="433" y="5"/>
                  </a:cubicBezTo>
                  <a:cubicBezTo>
                    <a:pt x="414" y="2"/>
                    <a:pt x="396"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2"/>
            <p:cNvSpPr/>
            <p:nvPr/>
          </p:nvSpPr>
          <p:spPr>
            <a:xfrm>
              <a:off x="4637175" y="2855825"/>
              <a:ext cx="18025" cy="23275"/>
            </a:xfrm>
            <a:custGeom>
              <a:avLst/>
              <a:gdLst/>
              <a:ahLst/>
              <a:cxnLst/>
              <a:rect l="l" t="t" r="r" b="b"/>
              <a:pathLst>
                <a:path w="721" h="931" extrusionOk="0">
                  <a:moveTo>
                    <a:pt x="277" y="0"/>
                  </a:moveTo>
                  <a:cubicBezTo>
                    <a:pt x="259" y="0"/>
                    <a:pt x="241" y="6"/>
                    <a:pt x="217" y="18"/>
                  </a:cubicBezTo>
                  <a:cubicBezTo>
                    <a:pt x="168" y="43"/>
                    <a:pt x="96" y="67"/>
                    <a:pt x="48" y="139"/>
                  </a:cubicBezTo>
                  <a:cubicBezTo>
                    <a:pt x="24" y="211"/>
                    <a:pt x="0" y="283"/>
                    <a:pt x="24" y="355"/>
                  </a:cubicBezTo>
                  <a:cubicBezTo>
                    <a:pt x="72" y="475"/>
                    <a:pt x="120" y="595"/>
                    <a:pt x="168" y="739"/>
                  </a:cubicBezTo>
                  <a:cubicBezTo>
                    <a:pt x="168" y="763"/>
                    <a:pt x="193" y="787"/>
                    <a:pt x="217" y="835"/>
                  </a:cubicBezTo>
                  <a:cubicBezTo>
                    <a:pt x="241" y="859"/>
                    <a:pt x="265" y="883"/>
                    <a:pt x="289" y="907"/>
                  </a:cubicBezTo>
                  <a:cubicBezTo>
                    <a:pt x="313" y="907"/>
                    <a:pt x="361" y="931"/>
                    <a:pt x="385" y="931"/>
                  </a:cubicBezTo>
                  <a:lnTo>
                    <a:pt x="505" y="931"/>
                  </a:lnTo>
                  <a:cubicBezTo>
                    <a:pt x="577" y="907"/>
                    <a:pt x="649" y="859"/>
                    <a:pt x="673" y="787"/>
                  </a:cubicBezTo>
                  <a:cubicBezTo>
                    <a:pt x="697" y="739"/>
                    <a:pt x="721" y="643"/>
                    <a:pt x="697" y="571"/>
                  </a:cubicBezTo>
                  <a:cubicBezTo>
                    <a:pt x="649" y="451"/>
                    <a:pt x="601" y="331"/>
                    <a:pt x="577" y="211"/>
                  </a:cubicBezTo>
                  <a:cubicBezTo>
                    <a:pt x="553" y="163"/>
                    <a:pt x="553" y="139"/>
                    <a:pt x="529" y="115"/>
                  </a:cubicBezTo>
                  <a:cubicBezTo>
                    <a:pt x="505" y="91"/>
                    <a:pt x="481" y="67"/>
                    <a:pt x="433" y="43"/>
                  </a:cubicBezTo>
                  <a:cubicBezTo>
                    <a:pt x="409" y="18"/>
                    <a:pt x="385"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2"/>
            <p:cNvSpPr/>
            <p:nvPr/>
          </p:nvSpPr>
          <p:spPr>
            <a:xfrm>
              <a:off x="4629375" y="2784500"/>
              <a:ext cx="19825" cy="32700"/>
            </a:xfrm>
            <a:custGeom>
              <a:avLst/>
              <a:gdLst/>
              <a:ahLst/>
              <a:cxnLst/>
              <a:rect l="l" t="t" r="r" b="b"/>
              <a:pathLst>
                <a:path w="793" h="1308" extrusionOk="0">
                  <a:moveTo>
                    <a:pt x="343" y="1"/>
                  </a:moveTo>
                  <a:cubicBezTo>
                    <a:pt x="225" y="1"/>
                    <a:pt x="111" y="74"/>
                    <a:pt x="72" y="207"/>
                  </a:cubicBezTo>
                  <a:cubicBezTo>
                    <a:pt x="0" y="519"/>
                    <a:pt x="48" y="879"/>
                    <a:pt x="216" y="1167"/>
                  </a:cubicBezTo>
                  <a:cubicBezTo>
                    <a:pt x="265" y="1249"/>
                    <a:pt x="369" y="1308"/>
                    <a:pt x="468" y="1308"/>
                  </a:cubicBezTo>
                  <a:cubicBezTo>
                    <a:pt x="515" y="1308"/>
                    <a:pt x="562" y="1294"/>
                    <a:pt x="601" y="1263"/>
                  </a:cubicBezTo>
                  <a:cubicBezTo>
                    <a:pt x="721" y="1191"/>
                    <a:pt x="793" y="1023"/>
                    <a:pt x="697" y="879"/>
                  </a:cubicBezTo>
                  <a:cubicBezTo>
                    <a:pt x="697" y="855"/>
                    <a:pt x="673" y="831"/>
                    <a:pt x="673" y="807"/>
                  </a:cubicBezTo>
                  <a:cubicBezTo>
                    <a:pt x="649" y="735"/>
                    <a:pt x="625" y="687"/>
                    <a:pt x="601" y="615"/>
                  </a:cubicBezTo>
                  <a:cubicBezTo>
                    <a:pt x="601" y="543"/>
                    <a:pt x="601" y="495"/>
                    <a:pt x="601" y="423"/>
                  </a:cubicBezTo>
                  <a:cubicBezTo>
                    <a:pt x="625" y="399"/>
                    <a:pt x="625" y="375"/>
                    <a:pt x="625" y="351"/>
                  </a:cubicBezTo>
                  <a:cubicBezTo>
                    <a:pt x="649" y="279"/>
                    <a:pt x="625" y="207"/>
                    <a:pt x="601" y="135"/>
                  </a:cubicBezTo>
                  <a:cubicBezTo>
                    <a:pt x="553" y="63"/>
                    <a:pt x="505" y="15"/>
                    <a:pt x="432" y="15"/>
                  </a:cubicBezTo>
                  <a:cubicBezTo>
                    <a:pt x="403" y="5"/>
                    <a:pt x="373" y="1"/>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2"/>
            <p:cNvSpPr/>
            <p:nvPr/>
          </p:nvSpPr>
          <p:spPr>
            <a:xfrm>
              <a:off x="4638375" y="2727850"/>
              <a:ext cx="18025" cy="14450"/>
            </a:xfrm>
            <a:custGeom>
              <a:avLst/>
              <a:gdLst/>
              <a:ahLst/>
              <a:cxnLst/>
              <a:rect l="l" t="t" r="r" b="b"/>
              <a:pathLst>
                <a:path w="721" h="578" extrusionOk="0">
                  <a:moveTo>
                    <a:pt x="361" y="1"/>
                  </a:moveTo>
                  <a:cubicBezTo>
                    <a:pt x="0" y="1"/>
                    <a:pt x="0" y="577"/>
                    <a:pt x="361" y="577"/>
                  </a:cubicBezTo>
                  <a:cubicBezTo>
                    <a:pt x="721" y="577"/>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2"/>
            <p:cNvSpPr/>
            <p:nvPr/>
          </p:nvSpPr>
          <p:spPr>
            <a:xfrm>
              <a:off x="4657575" y="2762350"/>
              <a:ext cx="24625" cy="55050"/>
            </a:xfrm>
            <a:custGeom>
              <a:avLst/>
              <a:gdLst/>
              <a:ahLst/>
              <a:cxnLst/>
              <a:rect l="l" t="t" r="r" b="b"/>
              <a:pathLst>
                <a:path w="985" h="2202" extrusionOk="0">
                  <a:moveTo>
                    <a:pt x="318" y="1"/>
                  </a:moveTo>
                  <a:cubicBezTo>
                    <a:pt x="292" y="1"/>
                    <a:pt x="266" y="5"/>
                    <a:pt x="241" y="13"/>
                  </a:cubicBezTo>
                  <a:cubicBezTo>
                    <a:pt x="97" y="61"/>
                    <a:pt x="1" y="205"/>
                    <a:pt x="49" y="373"/>
                  </a:cubicBezTo>
                  <a:cubicBezTo>
                    <a:pt x="169" y="901"/>
                    <a:pt x="289" y="1453"/>
                    <a:pt x="409" y="1981"/>
                  </a:cubicBezTo>
                  <a:cubicBezTo>
                    <a:pt x="430" y="2110"/>
                    <a:pt x="567" y="2201"/>
                    <a:pt x="699" y="2201"/>
                  </a:cubicBezTo>
                  <a:cubicBezTo>
                    <a:pt x="715" y="2201"/>
                    <a:pt x="730" y="2200"/>
                    <a:pt x="745" y="2197"/>
                  </a:cubicBezTo>
                  <a:cubicBezTo>
                    <a:pt x="889" y="2125"/>
                    <a:pt x="985" y="2005"/>
                    <a:pt x="937" y="1837"/>
                  </a:cubicBezTo>
                  <a:lnTo>
                    <a:pt x="577" y="205"/>
                  </a:ln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2"/>
            <p:cNvSpPr/>
            <p:nvPr/>
          </p:nvSpPr>
          <p:spPr>
            <a:xfrm>
              <a:off x="4674975" y="2846425"/>
              <a:ext cx="21025" cy="29900"/>
            </a:xfrm>
            <a:custGeom>
              <a:avLst/>
              <a:gdLst/>
              <a:ahLst/>
              <a:cxnLst/>
              <a:rect l="l" t="t" r="r" b="b"/>
              <a:pathLst>
                <a:path w="841" h="1196" extrusionOk="0">
                  <a:moveTo>
                    <a:pt x="284" y="1"/>
                  </a:moveTo>
                  <a:cubicBezTo>
                    <a:pt x="261" y="1"/>
                    <a:pt x="238" y="3"/>
                    <a:pt x="217" y="10"/>
                  </a:cubicBezTo>
                  <a:cubicBezTo>
                    <a:pt x="145" y="34"/>
                    <a:pt x="97" y="82"/>
                    <a:pt x="49" y="130"/>
                  </a:cubicBezTo>
                  <a:cubicBezTo>
                    <a:pt x="25" y="202"/>
                    <a:pt x="1" y="298"/>
                    <a:pt x="25" y="346"/>
                  </a:cubicBezTo>
                  <a:cubicBezTo>
                    <a:pt x="97" y="563"/>
                    <a:pt x="193" y="779"/>
                    <a:pt x="265" y="971"/>
                  </a:cubicBezTo>
                  <a:cubicBezTo>
                    <a:pt x="289" y="1043"/>
                    <a:pt x="337" y="1115"/>
                    <a:pt x="385" y="1139"/>
                  </a:cubicBezTo>
                  <a:cubicBezTo>
                    <a:pt x="437" y="1174"/>
                    <a:pt x="503" y="1196"/>
                    <a:pt x="553" y="1196"/>
                  </a:cubicBezTo>
                  <a:cubicBezTo>
                    <a:pt x="572" y="1196"/>
                    <a:pt x="588" y="1193"/>
                    <a:pt x="601" y="1187"/>
                  </a:cubicBezTo>
                  <a:cubicBezTo>
                    <a:pt x="673" y="1163"/>
                    <a:pt x="745" y="1115"/>
                    <a:pt x="769" y="1043"/>
                  </a:cubicBezTo>
                  <a:cubicBezTo>
                    <a:pt x="817" y="995"/>
                    <a:pt x="841" y="899"/>
                    <a:pt x="817" y="827"/>
                  </a:cubicBezTo>
                  <a:cubicBezTo>
                    <a:pt x="721" y="635"/>
                    <a:pt x="649" y="419"/>
                    <a:pt x="553" y="202"/>
                  </a:cubicBezTo>
                  <a:cubicBezTo>
                    <a:pt x="529" y="130"/>
                    <a:pt x="505" y="82"/>
                    <a:pt x="433" y="34"/>
                  </a:cubicBezTo>
                  <a:cubicBezTo>
                    <a:pt x="399" y="17"/>
                    <a:pt x="341"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2"/>
            <p:cNvSpPr/>
            <p:nvPr/>
          </p:nvSpPr>
          <p:spPr>
            <a:xfrm>
              <a:off x="4689375" y="2902775"/>
              <a:ext cx="22225" cy="36050"/>
            </a:xfrm>
            <a:custGeom>
              <a:avLst/>
              <a:gdLst/>
              <a:ahLst/>
              <a:cxnLst/>
              <a:rect l="l" t="t" r="r" b="b"/>
              <a:pathLst>
                <a:path w="889" h="1442" extrusionOk="0">
                  <a:moveTo>
                    <a:pt x="319" y="0"/>
                  </a:moveTo>
                  <a:cubicBezTo>
                    <a:pt x="292" y="0"/>
                    <a:pt x="266" y="4"/>
                    <a:pt x="241" y="13"/>
                  </a:cubicBezTo>
                  <a:cubicBezTo>
                    <a:pt x="97" y="61"/>
                    <a:pt x="1" y="205"/>
                    <a:pt x="49" y="349"/>
                  </a:cubicBezTo>
                  <a:lnTo>
                    <a:pt x="313" y="1237"/>
                  </a:lnTo>
                  <a:cubicBezTo>
                    <a:pt x="332" y="1355"/>
                    <a:pt x="450" y="1441"/>
                    <a:pt x="571" y="1441"/>
                  </a:cubicBezTo>
                  <a:cubicBezTo>
                    <a:pt x="597" y="1441"/>
                    <a:pt x="623" y="1437"/>
                    <a:pt x="649" y="1429"/>
                  </a:cubicBezTo>
                  <a:cubicBezTo>
                    <a:pt x="793" y="1381"/>
                    <a:pt x="889" y="1237"/>
                    <a:pt x="841" y="1093"/>
                  </a:cubicBezTo>
                  <a:lnTo>
                    <a:pt x="601" y="205"/>
                  </a:lnTo>
                  <a:cubicBezTo>
                    <a:pt x="561"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2"/>
            <p:cNvSpPr/>
            <p:nvPr/>
          </p:nvSpPr>
          <p:spPr>
            <a:xfrm>
              <a:off x="4705575" y="2968175"/>
              <a:ext cx="24025" cy="48650"/>
            </a:xfrm>
            <a:custGeom>
              <a:avLst/>
              <a:gdLst/>
              <a:ahLst/>
              <a:cxnLst/>
              <a:rect l="l" t="t" r="r" b="b"/>
              <a:pathLst>
                <a:path w="961" h="1946" extrusionOk="0">
                  <a:moveTo>
                    <a:pt x="319" y="0"/>
                  </a:moveTo>
                  <a:cubicBezTo>
                    <a:pt x="293" y="0"/>
                    <a:pt x="266" y="4"/>
                    <a:pt x="241" y="13"/>
                  </a:cubicBezTo>
                  <a:cubicBezTo>
                    <a:pt x="97" y="61"/>
                    <a:pt x="1" y="205"/>
                    <a:pt x="49" y="349"/>
                  </a:cubicBezTo>
                  <a:cubicBezTo>
                    <a:pt x="145" y="829"/>
                    <a:pt x="265" y="1285"/>
                    <a:pt x="385" y="1741"/>
                  </a:cubicBezTo>
                  <a:cubicBezTo>
                    <a:pt x="405" y="1860"/>
                    <a:pt x="522" y="1946"/>
                    <a:pt x="643" y="1946"/>
                  </a:cubicBezTo>
                  <a:cubicBezTo>
                    <a:pt x="669" y="1946"/>
                    <a:pt x="695" y="1942"/>
                    <a:pt x="721" y="1933"/>
                  </a:cubicBezTo>
                  <a:cubicBezTo>
                    <a:pt x="865" y="1885"/>
                    <a:pt x="961" y="1741"/>
                    <a:pt x="913" y="1597"/>
                  </a:cubicBezTo>
                  <a:cubicBezTo>
                    <a:pt x="793" y="1141"/>
                    <a:pt x="697" y="661"/>
                    <a:pt x="577" y="205"/>
                  </a:cubicBezTo>
                  <a:cubicBezTo>
                    <a:pt x="557"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2"/>
            <p:cNvSpPr/>
            <p:nvPr/>
          </p:nvSpPr>
          <p:spPr>
            <a:xfrm>
              <a:off x="4715175" y="3068100"/>
              <a:ext cx="18025" cy="26425"/>
            </a:xfrm>
            <a:custGeom>
              <a:avLst/>
              <a:gdLst/>
              <a:ahLst/>
              <a:cxnLst/>
              <a:rect l="l" t="t" r="r" b="b"/>
              <a:pathLst>
                <a:path w="721" h="1057" extrusionOk="0">
                  <a:moveTo>
                    <a:pt x="289" y="0"/>
                  </a:moveTo>
                  <a:cubicBezTo>
                    <a:pt x="217" y="0"/>
                    <a:pt x="145" y="24"/>
                    <a:pt x="97" y="96"/>
                  </a:cubicBezTo>
                  <a:cubicBezTo>
                    <a:pt x="49" y="144"/>
                    <a:pt x="1" y="216"/>
                    <a:pt x="1" y="288"/>
                  </a:cubicBezTo>
                  <a:cubicBezTo>
                    <a:pt x="1" y="360"/>
                    <a:pt x="25" y="408"/>
                    <a:pt x="73" y="480"/>
                  </a:cubicBezTo>
                  <a:cubicBezTo>
                    <a:pt x="97" y="504"/>
                    <a:pt x="121" y="504"/>
                    <a:pt x="121" y="528"/>
                  </a:cubicBezTo>
                  <a:cubicBezTo>
                    <a:pt x="121" y="552"/>
                    <a:pt x="145" y="576"/>
                    <a:pt x="145" y="600"/>
                  </a:cubicBezTo>
                  <a:cubicBezTo>
                    <a:pt x="145" y="624"/>
                    <a:pt x="145" y="648"/>
                    <a:pt x="145" y="672"/>
                  </a:cubicBezTo>
                  <a:cubicBezTo>
                    <a:pt x="145" y="672"/>
                    <a:pt x="145" y="696"/>
                    <a:pt x="145" y="696"/>
                  </a:cubicBezTo>
                  <a:cubicBezTo>
                    <a:pt x="121" y="768"/>
                    <a:pt x="121" y="864"/>
                    <a:pt x="169" y="912"/>
                  </a:cubicBezTo>
                  <a:cubicBezTo>
                    <a:pt x="193" y="984"/>
                    <a:pt x="265" y="1032"/>
                    <a:pt x="337" y="1056"/>
                  </a:cubicBezTo>
                  <a:cubicBezTo>
                    <a:pt x="409" y="1056"/>
                    <a:pt x="481" y="1056"/>
                    <a:pt x="553" y="1032"/>
                  </a:cubicBezTo>
                  <a:cubicBezTo>
                    <a:pt x="601" y="984"/>
                    <a:pt x="649" y="936"/>
                    <a:pt x="673" y="864"/>
                  </a:cubicBezTo>
                  <a:cubicBezTo>
                    <a:pt x="721" y="720"/>
                    <a:pt x="721" y="576"/>
                    <a:pt x="673" y="432"/>
                  </a:cubicBezTo>
                  <a:cubicBezTo>
                    <a:pt x="649" y="312"/>
                    <a:pt x="577" y="192"/>
                    <a:pt x="481" y="96"/>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2"/>
            <p:cNvSpPr/>
            <p:nvPr/>
          </p:nvSpPr>
          <p:spPr>
            <a:xfrm>
              <a:off x="4727775" y="3133500"/>
              <a:ext cx="13825" cy="30025"/>
            </a:xfrm>
            <a:custGeom>
              <a:avLst/>
              <a:gdLst/>
              <a:ahLst/>
              <a:cxnLst/>
              <a:rect l="l" t="t" r="r" b="b"/>
              <a:pathLst>
                <a:path w="553" h="1201" extrusionOk="0">
                  <a:moveTo>
                    <a:pt x="289" y="1"/>
                  </a:moveTo>
                  <a:cubicBezTo>
                    <a:pt x="121" y="25"/>
                    <a:pt x="1" y="145"/>
                    <a:pt x="1" y="289"/>
                  </a:cubicBezTo>
                  <a:lnTo>
                    <a:pt x="1" y="913"/>
                  </a:lnTo>
                  <a:cubicBezTo>
                    <a:pt x="1" y="985"/>
                    <a:pt x="25" y="1057"/>
                    <a:pt x="73" y="1105"/>
                  </a:cubicBezTo>
                  <a:cubicBezTo>
                    <a:pt x="121" y="1153"/>
                    <a:pt x="217" y="1201"/>
                    <a:pt x="289" y="1201"/>
                  </a:cubicBezTo>
                  <a:cubicBezTo>
                    <a:pt x="433" y="1177"/>
                    <a:pt x="553" y="1081"/>
                    <a:pt x="553" y="913"/>
                  </a:cubicBezTo>
                  <a:lnTo>
                    <a:pt x="553" y="289"/>
                  </a:lnTo>
                  <a:cubicBezTo>
                    <a:pt x="553" y="217"/>
                    <a:pt x="529" y="145"/>
                    <a:pt x="481" y="97"/>
                  </a:cubicBez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2"/>
            <p:cNvSpPr/>
            <p:nvPr/>
          </p:nvSpPr>
          <p:spPr>
            <a:xfrm>
              <a:off x="4730775" y="3195900"/>
              <a:ext cx="13825" cy="45650"/>
            </a:xfrm>
            <a:custGeom>
              <a:avLst/>
              <a:gdLst/>
              <a:ahLst/>
              <a:cxnLst/>
              <a:rect l="l" t="t" r="r" b="b"/>
              <a:pathLst>
                <a:path w="553" h="1826" extrusionOk="0">
                  <a:moveTo>
                    <a:pt x="289" y="1"/>
                  </a:moveTo>
                  <a:cubicBezTo>
                    <a:pt x="145" y="25"/>
                    <a:pt x="1" y="145"/>
                    <a:pt x="1" y="289"/>
                  </a:cubicBezTo>
                  <a:lnTo>
                    <a:pt x="1" y="1537"/>
                  </a:lnTo>
                  <a:cubicBezTo>
                    <a:pt x="1" y="1681"/>
                    <a:pt x="145" y="1825"/>
                    <a:pt x="289" y="1825"/>
                  </a:cubicBezTo>
                  <a:cubicBezTo>
                    <a:pt x="433" y="1801"/>
                    <a:pt x="553" y="1705"/>
                    <a:pt x="553" y="1537"/>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2"/>
            <p:cNvSpPr/>
            <p:nvPr/>
          </p:nvSpPr>
          <p:spPr>
            <a:xfrm>
              <a:off x="4727175" y="3267925"/>
              <a:ext cx="17425" cy="29425"/>
            </a:xfrm>
            <a:custGeom>
              <a:avLst/>
              <a:gdLst/>
              <a:ahLst/>
              <a:cxnLst/>
              <a:rect l="l" t="t" r="r" b="b"/>
              <a:pathLst>
                <a:path w="697" h="1177" extrusionOk="0">
                  <a:moveTo>
                    <a:pt x="481" y="0"/>
                  </a:moveTo>
                  <a:cubicBezTo>
                    <a:pt x="409" y="0"/>
                    <a:pt x="337" y="0"/>
                    <a:pt x="265" y="24"/>
                  </a:cubicBezTo>
                  <a:cubicBezTo>
                    <a:pt x="217" y="72"/>
                    <a:pt x="145" y="120"/>
                    <a:pt x="145" y="192"/>
                  </a:cubicBezTo>
                  <a:cubicBezTo>
                    <a:pt x="97" y="408"/>
                    <a:pt x="49" y="624"/>
                    <a:pt x="25" y="816"/>
                  </a:cubicBezTo>
                  <a:cubicBezTo>
                    <a:pt x="1" y="888"/>
                    <a:pt x="1" y="984"/>
                    <a:pt x="49" y="1032"/>
                  </a:cubicBezTo>
                  <a:cubicBezTo>
                    <a:pt x="73" y="1104"/>
                    <a:pt x="145" y="1152"/>
                    <a:pt x="217" y="1176"/>
                  </a:cubicBezTo>
                  <a:cubicBezTo>
                    <a:pt x="289" y="1176"/>
                    <a:pt x="361" y="1176"/>
                    <a:pt x="433" y="1152"/>
                  </a:cubicBezTo>
                  <a:cubicBezTo>
                    <a:pt x="481" y="1104"/>
                    <a:pt x="529" y="1056"/>
                    <a:pt x="553" y="984"/>
                  </a:cubicBezTo>
                  <a:cubicBezTo>
                    <a:pt x="601" y="768"/>
                    <a:pt x="625" y="552"/>
                    <a:pt x="673" y="360"/>
                  </a:cubicBezTo>
                  <a:cubicBezTo>
                    <a:pt x="697" y="264"/>
                    <a:pt x="697" y="192"/>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2"/>
            <p:cNvSpPr/>
            <p:nvPr/>
          </p:nvSpPr>
          <p:spPr>
            <a:xfrm>
              <a:off x="4704975" y="3358525"/>
              <a:ext cx="21625" cy="41800"/>
            </a:xfrm>
            <a:custGeom>
              <a:avLst/>
              <a:gdLst/>
              <a:ahLst/>
              <a:cxnLst/>
              <a:rect l="l" t="t" r="r" b="b"/>
              <a:pathLst>
                <a:path w="865" h="1672" extrusionOk="0">
                  <a:moveTo>
                    <a:pt x="577" y="1"/>
                  </a:moveTo>
                  <a:cubicBezTo>
                    <a:pt x="433" y="1"/>
                    <a:pt x="289" y="121"/>
                    <a:pt x="289" y="265"/>
                  </a:cubicBezTo>
                  <a:cubicBezTo>
                    <a:pt x="289" y="361"/>
                    <a:pt x="289" y="457"/>
                    <a:pt x="289" y="553"/>
                  </a:cubicBezTo>
                  <a:cubicBezTo>
                    <a:pt x="289" y="558"/>
                    <a:pt x="289" y="567"/>
                    <a:pt x="289" y="577"/>
                  </a:cubicBezTo>
                  <a:cubicBezTo>
                    <a:pt x="289" y="601"/>
                    <a:pt x="265" y="625"/>
                    <a:pt x="265" y="649"/>
                  </a:cubicBezTo>
                  <a:cubicBezTo>
                    <a:pt x="265" y="697"/>
                    <a:pt x="265" y="721"/>
                    <a:pt x="241" y="769"/>
                  </a:cubicBezTo>
                  <a:cubicBezTo>
                    <a:pt x="217" y="865"/>
                    <a:pt x="193" y="961"/>
                    <a:pt x="169" y="1057"/>
                  </a:cubicBezTo>
                  <a:cubicBezTo>
                    <a:pt x="169" y="1057"/>
                    <a:pt x="145" y="1081"/>
                    <a:pt x="145" y="1105"/>
                  </a:cubicBezTo>
                  <a:cubicBezTo>
                    <a:pt x="145" y="1113"/>
                    <a:pt x="142" y="1129"/>
                    <a:pt x="139" y="1141"/>
                  </a:cubicBezTo>
                  <a:lnTo>
                    <a:pt x="139" y="1141"/>
                  </a:lnTo>
                  <a:cubicBezTo>
                    <a:pt x="117" y="1185"/>
                    <a:pt x="95" y="1227"/>
                    <a:pt x="73" y="1249"/>
                  </a:cubicBezTo>
                  <a:cubicBezTo>
                    <a:pt x="1" y="1393"/>
                    <a:pt x="49" y="1561"/>
                    <a:pt x="169" y="1633"/>
                  </a:cubicBezTo>
                  <a:cubicBezTo>
                    <a:pt x="220" y="1659"/>
                    <a:pt x="275" y="1672"/>
                    <a:pt x="328" y="1672"/>
                  </a:cubicBezTo>
                  <a:cubicBezTo>
                    <a:pt x="421" y="1672"/>
                    <a:pt x="507" y="1629"/>
                    <a:pt x="553" y="1537"/>
                  </a:cubicBezTo>
                  <a:cubicBezTo>
                    <a:pt x="745" y="1153"/>
                    <a:pt x="865" y="721"/>
                    <a:pt x="841" y="265"/>
                  </a:cubicBezTo>
                  <a:cubicBezTo>
                    <a:pt x="841" y="121"/>
                    <a:pt x="721"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2"/>
            <p:cNvSpPr/>
            <p:nvPr/>
          </p:nvSpPr>
          <p:spPr>
            <a:xfrm>
              <a:off x="4686975" y="3458350"/>
              <a:ext cx="17425" cy="23200"/>
            </a:xfrm>
            <a:custGeom>
              <a:avLst/>
              <a:gdLst/>
              <a:ahLst/>
              <a:cxnLst/>
              <a:rect l="l" t="t" r="r" b="b"/>
              <a:pathLst>
                <a:path w="697" h="928" extrusionOk="0">
                  <a:moveTo>
                    <a:pt x="391" y="0"/>
                  </a:moveTo>
                  <a:cubicBezTo>
                    <a:pt x="349" y="0"/>
                    <a:pt x="307" y="12"/>
                    <a:pt x="265" y="40"/>
                  </a:cubicBezTo>
                  <a:cubicBezTo>
                    <a:pt x="265" y="40"/>
                    <a:pt x="241" y="64"/>
                    <a:pt x="217" y="88"/>
                  </a:cubicBezTo>
                  <a:cubicBezTo>
                    <a:pt x="193" y="112"/>
                    <a:pt x="169" y="160"/>
                    <a:pt x="145" y="208"/>
                  </a:cubicBezTo>
                  <a:cubicBezTo>
                    <a:pt x="97" y="328"/>
                    <a:pt x="73" y="448"/>
                    <a:pt x="25" y="568"/>
                  </a:cubicBezTo>
                  <a:cubicBezTo>
                    <a:pt x="1" y="616"/>
                    <a:pt x="1" y="640"/>
                    <a:pt x="25" y="688"/>
                  </a:cubicBezTo>
                  <a:cubicBezTo>
                    <a:pt x="25" y="736"/>
                    <a:pt x="25" y="760"/>
                    <a:pt x="49" y="784"/>
                  </a:cubicBezTo>
                  <a:cubicBezTo>
                    <a:pt x="73" y="832"/>
                    <a:pt x="97" y="856"/>
                    <a:pt x="121" y="880"/>
                  </a:cubicBezTo>
                  <a:cubicBezTo>
                    <a:pt x="145" y="904"/>
                    <a:pt x="169" y="904"/>
                    <a:pt x="217" y="928"/>
                  </a:cubicBezTo>
                  <a:cubicBezTo>
                    <a:pt x="289" y="928"/>
                    <a:pt x="361" y="928"/>
                    <a:pt x="433" y="904"/>
                  </a:cubicBezTo>
                  <a:cubicBezTo>
                    <a:pt x="457" y="880"/>
                    <a:pt x="457" y="856"/>
                    <a:pt x="481" y="856"/>
                  </a:cubicBezTo>
                  <a:cubicBezTo>
                    <a:pt x="529" y="808"/>
                    <a:pt x="553" y="784"/>
                    <a:pt x="553" y="736"/>
                  </a:cubicBezTo>
                  <a:cubicBezTo>
                    <a:pt x="601" y="592"/>
                    <a:pt x="649" y="472"/>
                    <a:pt x="673" y="352"/>
                  </a:cubicBezTo>
                  <a:cubicBezTo>
                    <a:pt x="697" y="304"/>
                    <a:pt x="697" y="280"/>
                    <a:pt x="697" y="232"/>
                  </a:cubicBezTo>
                  <a:cubicBezTo>
                    <a:pt x="697" y="208"/>
                    <a:pt x="673" y="160"/>
                    <a:pt x="649" y="136"/>
                  </a:cubicBezTo>
                  <a:cubicBezTo>
                    <a:pt x="649" y="112"/>
                    <a:pt x="625" y="88"/>
                    <a:pt x="577" y="64"/>
                  </a:cubicBezTo>
                  <a:cubicBezTo>
                    <a:pt x="553" y="40"/>
                    <a:pt x="529" y="16"/>
                    <a:pt x="481" y="16"/>
                  </a:cubicBezTo>
                  <a:cubicBezTo>
                    <a:pt x="451" y="6"/>
                    <a:pt x="421"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2"/>
            <p:cNvSpPr/>
            <p:nvPr/>
          </p:nvSpPr>
          <p:spPr>
            <a:xfrm>
              <a:off x="4670775" y="3507825"/>
              <a:ext cx="21025" cy="32900"/>
            </a:xfrm>
            <a:custGeom>
              <a:avLst/>
              <a:gdLst/>
              <a:ahLst/>
              <a:cxnLst/>
              <a:rect l="l" t="t" r="r" b="b"/>
              <a:pathLst>
                <a:path w="841" h="1316" extrusionOk="0">
                  <a:moveTo>
                    <a:pt x="547" y="1"/>
                  </a:moveTo>
                  <a:cubicBezTo>
                    <a:pt x="422" y="1"/>
                    <a:pt x="307" y="74"/>
                    <a:pt x="265" y="221"/>
                  </a:cubicBezTo>
                  <a:cubicBezTo>
                    <a:pt x="193" y="461"/>
                    <a:pt x="121" y="725"/>
                    <a:pt x="49" y="965"/>
                  </a:cubicBezTo>
                  <a:cubicBezTo>
                    <a:pt x="1" y="1109"/>
                    <a:pt x="97" y="1277"/>
                    <a:pt x="241" y="1301"/>
                  </a:cubicBezTo>
                  <a:cubicBezTo>
                    <a:pt x="270" y="1311"/>
                    <a:pt x="299" y="1316"/>
                    <a:pt x="328" y="1316"/>
                  </a:cubicBezTo>
                  <a:cubicBezTo>
                    <a:pt x="439" y="1316"/>
                    <a:pt x="538" y="1243"/>
                    <a:pt x="577" y="1109"/>
                  </a:cubicBezTo>
                  <a:cubicBezTo>
                    <a:pt x="649" y="869"/>
                    <a:pt x="721" y="605"/>
                    <a:pt x="817" y="365"/>
                  </a:cubicBezTo>
                  <a:cubicBezTo>
                    <a:pt x="841" y="221"/>
                    <a:pt x="745" y="53"/>
                    <a:pt x="601" y="5"/>
                  </a:cubicBezTo>
                  <a:cubicBezTo>
                    <a:pt x="583" y="2"/>
                    <a:pt x="565"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2"/>
            <p:cNvSpPr/>
            <p:nvPr/>
          </p:nvSpPr>
          <p:spPr>
            <a:xfrm>
              <a:off x="4649175" y="3564350"/>
              <a:ext cx="21025" cy="29675"/>
            </a:xfrm>
            <a:custGeom>
              <a:avLst/>
              <a:gdLst/>
              <a:ahLst/>
              <a:cxnLst/>
              <a:rect l="l" t="t" r="r" b="b"/>
              <a:pathLst>
                <a:path w="841" h="1187" extrusionOk="0">
                  <a:moveTo>
                    <a:pt x="625" y="0"/>
                  </a:moveTo>
                  <a:cubicBezTo>
                    <a:pt x="553" y="0"/>
                    <a:pt x="481" y="0"/>
                    <a:pt x="409" y="48"/>
                  </a:cubicBezTo>
                  <a:cubicBezTo>
                    <a:pt x="337" y="96"/>
                    <a:pt x="289" y="144"/>
                    <a:pt x="217" y="216"/>
                  </a:cubicBezTo>
                  <a:cubicBezTo>
                    <a:pt x="193" y="240"/>
                    <a:pt x="169" y="288"/>
                    <a:pt x="145" y="336"/>
                  </a:cubicBezTo>
                  <a:cubicBezTo>
                    <a:pt x="121" y="384"/>
                    <a:pt x="97" y="432"/>
                    <a:pt x="73" y="480"/>
                  </a:cubicBezTo>
                  <a:cubicBezTo>
                    <a:pt x="1" y="624"/>
                    <a:pt x="1" y="816"/>
                    <a:pt x="49" y="984"/>
                  </a:cubicBezTo>
                  <a:cubicBezTo>
                    <a:pt x="49" y="1032"/>
                    <a:pt x="97" y="1104"/>
                    <a:pt x="169" y="1152"/>
                  </a:cubicBezTo>
                  <a:cubicBezTo>
                    <a:pt x="202" y="1169"/>
                    <a:pt x="260" y="1186"/>
                    <a:pt x="317" y="1186"/>
                  </a:cubicBezTo>
                  <a:cubicBezTo>
                    <a:pt x="340" y="1186"/>
                    <a:pt x="363" y="1183"/>
                    <a:pt x="385" y="1176"/>
                  </a:cubicBezTo>
                  <a:cubicBezTo>
                    <a:pt x="457" y="1152"/>
                    <a:pt x="505" y="1104"/>
                    <a:pt x="553" y="1056"/>
                  </a:cubicBezTo>
                  <a:cubicBezTo>
                    <a:pt x="577" y="984"/>
                    <a:pt x="601" y="912"/>
                    <a:pt x="577" y="840"/>
                  </a:cubicBezTo>
                  <a:cubicBezTo>
                    <a:pt x="577" y="792"/>
                    <a:pt x="577" y="768"/>
                    <a:pt x="577" y="744"/>
                  </a:cubicBezTo>
                  <a:cubicBezTo>
                    <a:pt x="577" y="720"/>
                    <a:pt x="601" y="672"/>
                    <a:pt x="601" y="648"/>
                  </a:cubicBezTo>
                  <a:cubicBezTo>
                    <a:pt x="601" y="624"/>
                    <a:pt x="625" y="600"/>
                    <a:pt x="649" y="576"/>
                  </a:cubicBezTo>
                  <a:cubicBezTo>
                    <a:pt x="673" y="552"/>
                    <a:pt x="697" y="528"/>
                    <a:pt x="721" y="504"/>
                  </a:cubicBezTo>
                  <a:cubicBezTo>
                    <a:pt x="769" y="456"/>
                    <a:pt x="817" y="408"/>
                    <a:pt x="817" y="360"/>
                  </a:cubicBezTo>
                  <a:cubicBezTo>
                    <a:pt x="841" y="288"/>
                    <a:pt x="841" y="192"/>
                    <a:pt x="793" y="144"/>
                  </a:cubicBezTo>
                  <a:cubicBezTo>
                    <a:pt x="745" y="72"/>
                    <a:pt x="697" y="24"/>
                    <a:pt x="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2"/>
            <p:cNvSpPr/>
            <p:nvPr/>
          </p:nvSpPr>
          <p:spPr>
            <a:xfrm>
              <a:off x="4624575" y="3620750"/>
              <a:ext cx="21025" cy="26425"/>
            </a:xfrm>
            <a:custGeom>
              <a:avLst/>
              <a:gdLst/>
              <a:ahLst/>
              <a:cxnLst/>
              <a:rect l="l" t="t" r="r" b="b"/>
              <a:pathLst>
                <a:path w="841" h="1057" extrusionOk="0">
                  <a:moveTo>
                    <a:pt x="624" y="1"/>
                  </a:moveTo>
                  <a:cubicBezTo>
                    <a:pt x="552" y="1"/>
                    <a:pt x="480" y="1"/>
                    <a:pt x="408" y="25"/>
                  </a:cubicBezTo>
                  <a:cubicBezTo>
                    <a:pt x="384" y="49"/>
                    <a:pt x="360" y="73"/>
                    <a:pt x="336" y="73"/>
                  </a:cubicBezTo>
                  <a:cubicBezTo>
                    <a:pt x="288" y="97"/>
                    <a:pt x="264" y="145"/>
                    <a:pt x="216" y="169"/>
                  </a:cubicBezTo>
                  <a:cubicBezTo>
                    <a:pt x="168" y="217"/>
                    <a:pt x="120" y="289"/>
                    <a:pt x="96" y="337"/>
                  </a:cubicBezTo>
                  <a:cubicBezTo>
                    <a:pt x="72" y="409"/>
                    <a:pt x="24" y="481"/>
                    <a:pt x="24" y="553"/>
                  </a:cubicBezTo>
                  <a:cubicBezTo>
                    <a:pt x="0" y="625"/>
                    <a:pt x="0" y="697"/>
                    <a:pt x="0" y="769"/>
                  </a:cubicBezTo>
                  <a:cubicBezTo>
                    <a:pt x="0" y="817"/>
                    <a:pt x="0" y="841"/>
                    <a:pt x="24" y="889"/>
                  </a:cubicBezTo>
                  <a:cubicBezTo>
                    <a:pt x="48" y="913"/>
                    <a:pt x="48" y="937"/>
                    <a:pt x="96" y="961"/>
                  </a:cubicBezTo>
                  <a:cubicBezTo>
                    <a:pt x="144" y="1009"/>
                    <a:pt x="216" y="1057"/>
                    <a:pt x="288" y="1057"/>
                  </a:cubicBezTo>
                  <a:cubicBezTo>
                    <a:pt x="360" y="1057"/>
                    <a:pt x="432" y="1033"/>
                    <a:pt x="480" y="961"/>
                  </a:cubicBezTo>
                  <a:cubicBezTo>
                    <a:pt x="528" y="913"/>
                    <a:pt x="576" y="841"/>
                    <a:pt x="552" y="769"/>
                  </a:cubicBezTo>
                  <a:cubicBezTo>
                    <a:pt x="552" y="745"/>
                    <a:pt x="552" y="721"/>
                    <a:pt x="552" y="697"/>
                  </a:cubicBezTo>
                  <a:cubicBezTo>
                    <a:pt x="576" y="673"/>
                    <a:pt x="576" y="649"/>
                    <a:pt x="576" y="625"/>
                  </a:cubicBezTo>
                  <a:cubicBezTo>
                    <a:pt x="576" y="625"/>
                    <a:pt x="600" y="601"/>
                    <a:pt x="600" y="577"/>
                  </a:cubicBezTo>
                  <a:cubicBezTo>
                    <a:pt x="624" y="577"/>
                    <a:pt x="648" y="553"/>
                    <a:pt x="648" y="529"/>
                  </a:cubicBezTo>
                  <a:lnTo>
                    <a:pt x="672" y="529"/>
                  </a:lnTo>
                  <a:cubicBezTo>
                    <a:pt x="745" y="481"/>
                    <a:pt x="793" y="409"/>
                    <a:pt x="817" y="361"/>
                  </a:cubicBezTo>
                  <a:cubicBezTo>
                    <a:pt x="841" y="289"/>
                    <a:pt x="817" y="193"/>
                    <a:pt x="793" y="145"/>
                  </a:cubicBezTo>
                  <a:cubicBezTo>
                    <a:pt x="745" y="73"/>
                    <a:pt x="697" y="25"/>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2"/>
            <p:cNvSpPr/>
            <p:nvPr/>
          </p:nvSpPr>
          <p:spPr>
            <a:xfrm>
              <a:off x="4752975" y="3617150"/>
              <a:ext cx="19850" cy="33025"/>
            </a:xfrm>
            <a:custGeom>
              <a:avLst/>
              <a:gdLst/>
              <a:ahLst/>
              <a:cxnLst/>
              <a:rect l="l" t="t" r="r" b="b"/>
              <a:pathLst>
                <a:path w="794" h="1321" extrusionOk="0">
                  <a:moveTo>
                    <a:pt x="73" y="841"/>
                  </a:moveTo>
                  <a:lnTo>
                    <a:pt x="73" y="841"/>
                  </a:lnTo>
                  <a:cubicBezTo>
                    <a:pt x="53" y="860"/>
                    <a:pt x="50" y="864"/>
                    <a:pt x="49" y="878"/>
                  </a:cubicBezTo>
                  <a:lnTo>
                    <a:pt x="49" y="878"/>
                  </a:lnTo>
                  <a:cubicBezTo>
                    <a:pt x="56" y="866"/>
                    <a:pt x="64" y="854"/>
                    <a:pt x="73" y="841"/>
                  </a:cubicBezTo>
                  <a:close/>
                  <a:moveTo>
                    <a:pt x="529" y="1"/>
                  </a:moveTo>
                  <a:cubicBezTo>
                    <a:pt x="361" y="25"/>
                    <a:pt x="241" y="145"/>
                    <a:pt x="241" y="289"/>
                  </a:cubicBezTo>
                  <a:cubicBezTo>
                    <a:pt x="241" y="337"/>
                    <a:pt x="241" y="385"/>
                    <a:pt x="241" y="433"/>
                  </a:cubicBezTo>
                  <a:cubicBezTo>
                    <a:pt x="217" y="505"/>
                    <a:pt x="193" y="577"/>
                    <a:pt x="169" y="673"/>
                  </a:cubicBezTo>
                  <a:cubicBezTo>
                    <a:pt x="145" y="745"/>
                    <a:pt x="97" y="817"/>
                    <a:pt x="49" y="889"/>
                  </a:cubicBezTo>
                  <a:cubicBezTo>
                    <a:pt x="49" y="884"/>
                    <a:pt x="49" y="881"/>
                    <a:pt x="49" y="878"/>
                  </a:cubicBezTo>
                  <a:lnTo>
                    <a:pt x="49" y="878"/>
                  </a:lnTo>
                  <a:cubicBezTo>
                    <a:pt x="17" y="931"/>
                    <a:pt x="1" y="974"/>
                    <a:pt x="1" y="1033"/>
                  </a:cubicBezTo>
                  <a:cubicBezTo>
                    <a:pt x="1" y="1105"/>
                    <a:pt x="25" y="1201"/>
                    <a:pt x="73" y="1225"/>
                  </a:cubicBezTo>
                  <a:cubicBezTo>
                    <a:pt x="121" y="1297"/>
                    <a:pt x="193" y="1321"/>
                    <a:pt x="265" y="1321"/>
                  </a:cubicBezTo>
                  <a:cubicBezTo>
                    <a:pt x="337" y="1321"/>
                    <a:pt x="433" y="1297"/>
                    <a:pt x="481" y="1225"/>
                  </a:cubicBezTo>
                  <a:cubicBezTo>
                    <a:pt x="529" y="1177"/>
                    <a:pt x="577" y="1105"/>
                    <a:pt x="625" y="1009"/>
                  </a:cubicBezTo>
                  <a:cubicBezTo>
                    <a:pt x="673" y="937"/>
                    <a:pt x="697" y="841"/>
                    <a:pt x="721" y="769"/>
                  </a:cubicBezTo>
                  <a:cubicBezTo>
                    <a:pt x="769" y="625"/>
                    <a:pt x="793" y="457"/>
                    <a:pt x="793" y="289"/>
                  </a:cubicBezTo>
                  <a:cubicBezTo>
                    <a:pt x="793" y="145"/>
                    <a:pt x="673" y="1"/>
                    <a:pt x="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2"/>
            <p:cNvSpPr/>
            <p:nvPr/>
          </p:nvSpPr>
          <p:spPr>
            <a:xfrm>
              <a:off x="4799200" y="3517300"/>
              <a:ext cx="21025" cy="26900"/>
            </a:xfrm>
            <a:custGeom>
              <a:avLst/>
              <a:gdLst/>
              <a:ahLst/>
              <a:cxnLst/>
              <a:rect l="l" t="t" r="r" b="b"/>
              <a:pathLst>
                <a:path w="841" h="1076" extrusionOk="0">
                  <a:moveTo>
                    <a:pt x="538" y="1"/>
                  </a:moveTo>
                  <a:cubicBezTo>
                    <a:pt x="519" y="1"/>
                    <a:pt x="500" y="4"/>
                    <a:pt x="480" y="10"/>
                  </a:cubicBezTo>
                  <a:cubicBezTo>
                    <a:pt x="408" y="34"/>
                    <a:pt x="336" y="82"/>
                    <a:pt x="312" y="154"/>
                  </a:cubicBezTo>
                  <a:cubicBezTo>
                    <a:pt x="216" y="322"/>
                    <a:pt x="144" y="490"/>
                    <a:pt x="48" y="658"/>
                  </a:cubicBezTo>
                  <a:cubicBezTo>
                    <a:pt x="24" y="706"/>
                    <a:pt x="0" y="778"/>
                    <a:pt x="24" y="874"/>
                  </a:cubicBezTo>
                  <a:cubicBezTo>
                    <a:pt x="48" y="922"/>
                    <a:pt x="96" y="994"/>
                    <a:pt x="144" y="1018"/>
                  </a:cubicBezTo>
                  <a:cubicBezTo>
                    <a:pt x="197" y="1053"/>
                    <a:pt x="250" y="1076"/>
                    <a:pt x="302" y="1076"/>
                  </a:cubicBezTo>
                  <a:cubicBezTo>
                    <a:pt x="322" y="1076"/>
                    <a:pt x="341" y="1073"/>
                    <a:pt x="360" y="1066"/>
                  </a:cubicBezTo>
                  <a:cubicBezTo>
                    <a:pt x="432" y="1042"/>
                    <a:pt x="504" y="994"/>
                    <a:pt x="528" y="922"/>
                  </a:cubicBezTo>
                  <a:cubicBezTo>
                    <a:pt x="624" y="754"/>
                    <a:pt x="696" y="586"/>
                    <a:pt x="792" y="442"/>
                  </a:cubicBezTo>
                  <a:cubicBezTo>
                    <a:pt x="816" y="370"/>
                    <a:pt x="840" y="298"/>
                    <a:pt x="816" y="226"/>
                  </a:cubicBezTo>
                  <a:cubicBezTo>
                    <a:pt x="792" y="154"/>
                    <a:pt x="744" y="82"/>
                    <a:pt x="696" y="58"/>
                  </a:cubicBezTo>
                  <a:cubicBezTo>
                    <a:pt x="644" y="23"/>
                    <a:pt x="591"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52"/>
            <p:cNvSpPr/>
            <p:nvPr/>
          </p:nvSpPr>
          <p:spPr>
            <a:xfrm>
              <a:off x="4814800" y="3458425"/>
              <a:ext cx="21625" cy="35850"/>
            </a:xfrm>
            <a:custGeom>
              <a:avLst/>
              <a:gdLst/>
              <a:ahLst/>
              <a:cxnLst/>
              <a:rect l="l" t="t" r="r" b="b"/>
              <a:pathLst>
                <a:path w="865" h="1434" extrusionOk="0">
                  <a:moveTo>
                    <a:pt x="546" y="0"/>
                  </a:moveTo>
                  <a:cubicBezTo>
                    <a:pt x="425" y="0"/>
                    <a:pt x="308" y="86"/>
                    <a:pt x="288" y="205"/>
                  </a:cubicBezTo>
                  <a:cubicBezTo>
                    <a:pt x="192" y="493"/>
                    <a:pt x="120" y="781"/>
                    <a:pt x="48" y="1069"/>
                  </a:cubicBezTo>
                  <a:cubicBezTo>
                    <a:pt x="0" y="1213"/>
                    <a:pt x="96" y="1381"/>
                    <a:pt x="240" y="1429"/>
                  </a:cubicBezTo>
                  <a:cubicBezTo>
                    <a:pt x="259" y="1432"/>
                    <a:pt x="277" y="1434"/>
                    <a:pt x="296" y="1434"/>
                  </a:cubicBezTo>
                  <a:cubicBezTo>
                    <a:pt x="425" y="1434"/>
                    <a:pt x="555" y="1363"/>
                    <a:pt x="576" y="1237"/>
                  </a:cubicBezTo>
                  <a:cubicBezTo>
                    <a:pt x="672" y="925"/>
                    <a:pt x="744" y="637"/>
                    <a:pt x="816" y="349"/>
                  </a:cubicBezTo>
                  <a:cubicBezTo>
                    <a:pt x="864" y="205"/>
                    <a:pt x="768" y="37"/>
                    <a:pt x="624" y="13"/>
                  </a:cubicBezTo>
                  <a:cubicBezTo>
                    <a:pt x="599" y="4"/>
                    <a:pt x="573"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52"/>
            <p:cNvSpPr/>
            <p:nvPr/>
          </p:nvSpPr>
          <p:spPr>
            <a:xfrm>
              <a:off x="4828600" y="3380025"/>
              <a:ext cx="18625" cy="39250"/>
            </a:xfrm>
            <a:custGeom>
              <a:avLst/>
              <a:gdLst/>
              <a:ahLst/>
              <a:cxnLst/>
              <a:rect l="l" t="t" r="r" b="b"/>
              <a:pathLst>
                <a:path w="745" h="1570" extrusionOk="0">
                  <a:moveTo>
                    <a:pt x="480" y="0"/>
                  </a:moveTo>
                  <a:cubicBezTo>
                    <a:pt x="363" y="0"/>
                    <a:pt x="213" y="74"/>
                    <a:pt x="192" y="221"/>
                  </a:cubicBezTo>
                  <a:cubicBezTo>
                    <a:pt x="120" y="557"/>
                    <a:pt x="72" y="893"/>
                    <a:pt x="0" y="1229"/>
                  </a:cubicBezTo>
                  <a:cubicBezTo>
                    <a:pt x="0" y="1301"/>
                    <a:pt x="0" y="1373"/>
                    <a:pt x="48" y="1445"/>
                  </a:cubicBezTo>
                  <a:cubicBezTo>
                    <a:pt x="72" y="1493"/>
                    <a:pt x="144" y="1541"/>
                    <a:pt x="216" y="1565"/>
                  </a:cubicBezTo>
                  <a:cubicBezTo>
                    <a:pt x="232" y="1568"/>
                    <a:pt x="248" y="1569"/>
                    <a:pt x="265" y="1569"/>
                  </a:cubicBezTo>
                  <a:cubicBezTo>
                    <a:pt x="382" y="1569"/>
                    <a:pt x="531" y="1498"/>
                    <a:pt x="552" y="1373"/>
                  </a:cubicBezTo>
                  <a:cubicBezTo>
                    <a:pt x="600" y="1037"/>
                    <a:pt x="672" y="701"/>
                    <a:pt x="720" y="365"/>
                  </a:cubicBezTo>
                  <a:cubicBezTo>
                    <a:pt x="744" y="293"/>
                    <a:pt x="744" y="221"/>
                    <a:pt x="696" y="149"/>
                  </a:cubicBezTo>
                  <a:cubicBezTo>
                    <a:pt x="672" y="77"/>
                    <a:pt x="600" y="29"/>
                    <a:pt x="528" y="5"/>
                  </a:cubicBezTo>
                  <a:cubicBezTo>
                    <a:pt x="513" y="2"/>
                    <a:pt x="497" y="0"/>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2"/>
            <p:cNvSpPr/>
            <p:nvPr/>
          </p:nvSpPr>
          <p:spPr>
            <a:xfrm>
              <a:off x="4837000" y="3330525"/>
              <a:ext cx="18025" cy="26225"/>
            </a:xfrm>
            <a:custGeom>
              <a:avLst/>
              <a:gdLst/>
              <a:ahLst/>
              <a:cxnLst/>
              <a:rect l="l" t="t" r="r" b="b"/>
              <a:pathLst>
                <a:path w="721" h="1049" extrusionOk="0">
                  <a:moveTo>
                    <a:pt x="408" y="1"/>
                  </a:moveTo>
                  <a:cubicBezTo>
                    <a:pt x="361" y="1"/>
                    <a:pt x="316" y="12"/>
                    <a:pt x="288" y="40"/>
                  </a:cubicBezTo>
                  <a:cubicBezTo>
                    <a:pt x="216" y="64"/>
                    <a:pt x="168" y="136"/>
                    <a:pt x="144" y="208"/>
                  </a:cubicBezTo>
                  <a:lnTo>
                    <a:pt x="24" y="688"/>
                  </a:lnTo>
                  <a:cubicBezTo>
                    <a:pt x="0" y="760"/>
                    <a:pt x="0" y="856"/>
                    <a:pt x="48" y="904"/>
                  </a:cubicBezTo>
                  <a:cubicBezTo>
                    <a:pt x="72" y="976"/>
                    <a:pt x="144" y="1024"/>
                    <a:pt x="216" y="1048"/>
                  </a:cubicBezTo>
                  <a:cubicBezTo>
                    <a:pt x="288" y="1048"/>
                    <a:pt x="360" y="1048"/>
                    <a:pt x="432" y="1024"/>
                  </a:cubicBezTo>
                  <a:cubicBezTo>
                    <a:pt x="480" y="976"/>
                    <a:pt x="528" y="928"/>
                    <a:pt x="552" y="856"/>
                  </a:cubicBezTo>
                  <a:cubicBezTo>
                    <a:pt x="600" y="688"/>
                    <a:pt x="648" y="520"/>
                    <a:pt x="696" y="352"/>
                  </a:cubicBezTo>
                  <a:cubicBezTo>
                    <a:pt x="720" y="280"/>
                    <a:pt x="696" y="208"/>
                    <a:pt x="672" y="136"/>
                  </a:cubicBezTo>
                  <a:cubicBezTo>
                    <a:pt x="624" y="88"/>
                    <a:pt x="552" y="16"/>
                    <a:pt x="504" y="16"/>
                  </a:cubicBezTo>
                  <a:cubicBezTo>
                    <a:pt x="475" y="6"/>
                    <a:pt x="441"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2"/>
            <p:cNvSpPr/>
            <p:nvPr/>
          </p:nvSpPr>
          <p:spPr>
            <a:xfrm>
              <a:off x="4842400" y="3255600"/>
              <a:ext cx="18625" cy="38750"/>
            </a:xfrm>
            <a:custGeom>
              <a:avLst/>
              <a:gdLst/>
              <a:ahLst/>
              <a:cxnLst/>
              <a:rect l="l" t="t" r="r" b="b"/>
              <a:pathLst>
                <a:path w="745" h="1550" extrusionOk="0">
                  <a:moveTo>
                    <a:pt x="428" y="1"/>
                  </a:moveTo>
                  <a:cubicBezTo>
                    <a:pt x="312" y="1"/>
                    <a:pt x="208" y="87"/>
                    <a:pt x="168" y="205"/>
                  </a:cubicBezTo>
                  <a:cubicBezTo>
                    <a:pt x="48" y="541"/>
                    <a:pt x="0" y="901"/>
                    <a:pt x="48" y="1261"/>
                  </a:cubicBezTo>
                  <a:cubicBezTo>
                    <a:pt x="48" y="1357"/>
                    <a:pt x="72" y="1405"/>
                    <a:pt x="120" y="1477"/>
                  </a:cubicBezTo>
                  <a:cubicBezTo>
                    <a:pt x="168" y="1525"/>
                    <a:pt x="240" y="1549"/>
                    <a:pt x="312" y="1549"/>
                  </a:cubicBezTo>
                  <a:cubicBezTo>
                    <a:pt x="456" y="1549"/>
                    <a:pt x="624" y="1429"/>
                    <a:pt x="600" y="1261"/>
                  </a:cubicBezTo>
                  <a:cubicBezTo>
                    <a:pt x="576" y="1117"/>
                    <a:pt x="576" y="949"/>
                    <a:pt x="600" y="781"/>
                  </a:cubicBezTo>
                  <a:cubicBezTo>
                    <a:pt x="624" y="637"/>
                    <a:pt x="648" y="493"/>
                    <a:pt x="696" y="349"/>
                  </a:cubicBezTo>
                  <a:cubicBezTo>
                    <a:pt x="744" y="205"/>
                    <a:pt x="648" y="37"/>
                    <a:pt x="504" y="13"/>
                  </a:cubicBezTo>
                  <a:cubicBezTo>
                    <a:pt x="479" y="5"/>
                    <a:pt x="453" y="1"/>
                    <a:pt x="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2"/>
            <p:cNvSpPr/>
            <p:nvPr/>
          </p:nvSpPr>
          <p:spPr>
            <a:xfrm>
              <a:off x="4853200" y="3161950"/>
              <a:ext cx="20425" cy="48150"/>
            </a:xfrm>
            <a:custGeom>
              <a:avLst/>
              <a:gdLst/>
              <a:ahLst/>
              <a:cxnLst/>
              <a:rect l="l" t="t" r="r" b="b"/>
              <a:pathLst>
                <a:path w="817" h="1926" extrusionOk="0">
                  <a:moveTo>
                    <a:pt x="511" y="0"/>
                  </a:moveTo>
                  <a:cubicBezTo>
                    <a:pt x="394" y="0"/>
                    <a:pt x="284" y="73"/>
                    <a:pt x="264" y="207"/>
                  </a:cubicBezTo>
                  <a:cubicBezTo>
                    <a:pt x="168" y="663"/>
                    <a:pt x="96" y="1119"/>
                    <a:pt x="24" y="1575"/>
                  </a:cubicBezTo>
                  <a:cubicBezTo>
                    <a:pt x="0" y="1719"/>
                    <a:pt x="48" y="1887"/>
                    <a:pt x="216" y="1911"/>
                  </a:cubicBezTo>
                  <a:cubicBezTo>
                    <a:pt x="241" y="1921"/>
                    <a:pt x="268" y="1926"/>
                    <a:pt x="297" y="1926"/>
                  </a:cubicBezTo>
                  <a:cubicBezTo>
                    <a:pt x="408" y="1926"/>
                    <a:pt x="533" y="1853"/>
                    <a:pt x="552" y="1719"/>
                  </a:cubicBezTo>
                  <a:lnTo>
                    <a:pt x="792" y="351"/>
                  </a:lnTo>
                  <a:cubicBezTo>
                    <a:pt x="816" y="207"/>
                    <a:pt x="744" y="39"/>
                    <a:pt x="600" y="15"/>
                  </a:cubicBezTo>
                  <a:cubicBezTo>
                    <a:pt x="571" y="5"/>
                    <a:pt x="541" y="0"/>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2"/>
            <p:cNvSpPr/>
            <p:nvPr/>
          </p:nvSpPr>
          <p:spPr>
            <a:xfrm>
              <a:off x="4874200" y="3049375"/>
              <a:ext cx="21025" cy="35925"/>
            </a:xfrm>
            <a:custGeom>
              <a:avLst/>
              <a:gdLst/>
              <a:ahLst/>
              <a:cxnLst/>
              <a:rect l="l" t="t" r="r" b="b"/>
              <a:pathLst>
                <a:path w="841" h="1437" extrusionOk="0">
                  <a:moveTo>
                    <a:pt x="563" y="1"/>
                  </a:moveTo>
                  <a:cubicBezTo>
                    <a:pt x="422" y="1"/>
                    <a:pt x="307" y="74"/>
                    <a:pt x="265" y="221"/>
                  </a:cubicBezTo>
                  <a:cubicBezTo>
                    <a:pt x="192" y="509"/>
                    <a:pt x="120" y="797"/>
                    <a:pt x="24" y="1085"/>
                  </a:cubicBezTo>
                  <a:cubicBezTo>
                    <a:pt x="0" y="1229"/>
                    <a:pt x="72" y="1397"/>
                    <a:pt x="216" y="1421"/>
                  </a:cubicBezTo>
                  <a:cubicBezTo>
                    <a:pt x="251" y="1431"/>
                    <a:pt x="284" y="1436"/>
                    <a:pt x="316" y="1436"/>
                  </a:cubicBezTo>
                  <a:cubicBezTo>
                    <a:pt x="439" y="1436"/>
                    <a:pt x="538" y="1363"/>
                    <a:pt x="577" y="1229"/>
                  </a:cubicBezTo>
                  <a:cubicBezTo>
                    <a:pt x="649" y="941"/>
                    <a:pt x="721" y="653"/>
                    <a:pt x="817" y="365"/>
                  </a:cubicBezTo>
                  <a:cubicBezTo>
                    <a:pt x="841" y="221"/>
                    <a:pt x="769" y="53"/>
                    <a:pt x="625" y="5"/>
                  </a:cubicBezTo>
                  <a:cubicBezTo>
                    <a:pt x="604" y="2"/>
                    <a:pt x="583"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2"/>
            <p:cNvSpPr/>
            <p:nvPr/>
          </p:nvSpPr>
          <p:spPr>
            <a:xfrm>
              <a:off x="4894000" y="2977375"/>
              <a:ext cx="18625" cy="33250"/>
            </a:xfrm>
            <a:custGeom>
              <a:avLst/>
              <a:gdLst/>
              <a:ahLst/>
              <a:cxnLst/>
              <a:rect l="l" t="t" r="r" b="b"/>
              <a:pathLst>
                <a:path w="745" h="1330" extrusionOk="0">
                  <a:moveTo>
                    <a:pt x="474" y="0"/>
                  </a:moveTo>
                  <a:cubicBezTo>
                    <a:pt x="345" y="0"/>
                    <a:pt x="214" y="74"/>
                    <a:pt x="193" y="221"/>
                  </a:cubicBezTo>
                  <a:cubicBezTo>
                    <a:pt x="121" y="461"/>
                    <a:pt x="73" y="725"/>
                    <a:pt x="1" y="965"/>
                  </a:cubicBezTo>
                  <a:cubicBezTo>
                    <a:pt x="1" y="1037"/>
                    <a:pt x="1" y="1133"/>
                    <a:pt x="25" y="1181"/>
                  </a:cubicBezTo>
                  <a:cubicBezTo>
                    <a:pt x="73" y="1253"/>
                    <a:pt x="145" y="1301"/>
                    <a:pt x="193" y="1325"/>
                  </a:cubicBezTo>
                  <a:cubicBezTo>
                    <a:pt x="211" y="1328"/>
                    <a:pt x="230" y="1330"/>
                    <a:pt x="248" y="1330"/>
                  </a:cubicBezTo>
                  <a:cubicBezTo>
                    <a:pt x="377" y="1330"/>
                    <a:pt x="511" y="1259"/>
                    <a:pt x="553" y="1133"/>
                  </a:cubicBezTo>
                  <a:cubicBezTo>
                    <a:pt x="601" y="869"/>
                    <a:pt x="673" y="605"/>
                    <a:pt x="721" y="365"/>
                  </a:cubicBezTo>
                  <a:cubicBezTo>
                    <a:pt x="745" y="293"/>
                    <a:pt x="745" y="197"/>
                    <a:pt x="697" y="149"/>
                  </a:cubicBezTo>
                  <a:cubicBezTo>
                    <a:pt x="673" y="77"/>
                    <a:pt x="601" y="29"/>
                    <a:pt x="529" y="5"/>
                  </a:cubicBezTo>
                  <a:cubicBezTo>
                    <a:pt x="511" y="2"/>
                    <a:pt x="492"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2"/>
            <p:cNvSpPr/>
            <p:nvPr/>
          </p:nvSpPr>
          <p:spPr>
            <a:xfrm>
              <a:off x="4916200" y="2883775"/>
              <a:ext cx="25225" cy="38850"/>
            </a:xfrm>
            <a:custGeom>
              <a:avLst/>
              <a:gdLst/>
              <a:ahLst/>
              <a:cxnLst/>
              <a:rect l="l" t="t" r="r" b="b"/>
              <a:pathLst>
                <a:path w="1009" h="1554" extrusionOk="0">
                  <a:moveTo>
                    <a:pt x="707" y="0"/>
                  </a:moveTo>
                  <a:cubicBezTo>
                    <a:pt x="571" y="0"/>
                    <a:pt x="475" y="71"/>
                    <a:pt x="433" y="197"/>
                  </a:cubicBezTo>
                  <a:cubicBezTo>
                    <a:pt x="313" y="533"/>
                    <a:pt x="169" y="869"/>
                    <a:pt x="49" y="1205"/>
                  </a:cubicBezTo>
                  <a:cubicBezTo>
                    <a:pt x="1" y="1349"/>
                    <a:pt x="121" y="1517"/>
                    <a:pt x="265" y="1541"/>
                  </a:cubicBezTo>
                  <a:cubicBezTo>
                    <a:pt x="290" y="1549"/>
                    <a:pt x="316" y="1553"/>
                    <a:pt x="341" y="1553"/>
                  </a:cubicBezTo>
                  <a:cubicBezTo>
                    <a:pt x="457" y="1553"/>
                    <a:pt x="561" y="1467"/>
                    <a:pt x="601" y="1349"/>
                  </a:cubicBezTo>
                  <a:cubicBezTo>
                    <a:pt x="721" y="1013"/>
                    <a:pt x="841" y="701"/>
                    <a:pt x="961" y="365"/>
                  </a:cubicBezTo>
                  <a:cubicBezTo>
                    <a:pt x="1009" y="221"/>
                    <a:pt x="913" y="53"/>
                    <a:pt x="769" y="5"/>
                  </a:cubicBezTo>
                  <a:cubicBezTo>
                    <a:pt x="747" y="2"/>
                    <a:pt x="727"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2"/>
            <p:cNvSpPr/>
            <p:nvPr/>
          </p:nvSpPr>
          <p:spPr>
            <a:xfrm>
              <a:off x="4936600" y="2809225"/>
              <a:ext cx="24025" cy="35675"/>
            </a:xfrm>
            <a:custGeom>
              <a:avLst/>
              <a:gdLst/>
              <a:ahLst/>
              <a:cxnLst/>
              <a:rect l="l" t="t" r="r" b="b"/>
              <a:pathLst>
                <a:path w="961" h="1427" extrusionOk="0">
                  <a:moveTo>
                    <a:pt x="682" y="0"/>
                  </a:moveTo>
                  <a:cubicBezTo>
                    <a:pt x="631" y="0"/>
                    <a:pt x="580" y="17"/>
                    <a:pt x="529" y="34"/>
                  </a:cubicBezTo>
                  <a:cubicBezTo>
                    <a:pt x="481" y="82"/>
                    <a:pt x="409" y="130"/>
                    <a:pt x="409" y="202"/>
                  </a:cubicBezTo>
                  <a:cubicBezTo>
                    <a:pt x="385" y="346"/>
                    <a:pt x="337" y="466"/>
                    <a:pt x="289" y="610"/>
                  </a:cubicBezTo>
                  <a:cubicBezTo>
                    <a:pt x="241" y="730"/>
                    <a:pt x="169" y="850"/>
                    <a:pt x="73" y="970"/>
                  </a:cubicBezTo>
                  <a:cubicBezTo>
                    <a:pt x="25" y="1018"/>
                    <a:pt x="1" y="1090"/>
                    <a:pt x="1" y="1162"/>
                  </a:cubicBezTo>
                  <a:cubicBezTo>
                    <a:pt x="1" y="1210"/>
                    <a:pt x="49" y="1306"/>
                    <a:pt x="97" y="1354"/>
                  </a:cubicBezTo>
                  <a:cubicBezTo>
                    <a:pt x="145" y="1402"/>
                    <a:pt x="217" y="1426"/>
                    <a:pt x="289" y="1426"/>
                  </a:cubicBezTo>
                  <a:cubicBezTo>
                    <a:pt x="361" y="1426"/>
                    <a:pt x="433" y="1402"/>
                    <a:pt x="481" y="1354"/>
                  </a:cubicBezTo>
                  <a:cubicBezTo>
                    <a:pt x="721" y="1066"/>
                    <a:pt x="889" y="730"/>
                    <a:pt x="937" y="346"/>
                  </a:cubicBezTo>
                  <a:cubicBezTo>
                    <a:pt x="961" y="274"/>
                    <a:pt x="961" y="202"/>
                    <a:pt x="913" y="130"/>
                  </a:cubicBezTo>
                  <a:cubicBezTo>
                    <a:pt x="865" y="82"/>
                    <a:pt x="817" y="34"/>
                    <a:pt x="745" y="10"/>
                  </a:cubicBezTo>
                  <a:cubicBezTo>
                    <a:pt x="724" y="3"/>
                    <a:pt x="703" y="0"/>
                    <a:pt x="6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2"/>
            <p:cNvSpPr/>
            <p:nvPr/>
          </p:nvSpPr>
          <p:spPr>
            <a:xfrm>
              <a:off x="4951600" y="2759425"/>
              <a:ext cx="28225" cy="35625"/>
            </a:xfrm>
            <a:custGeom>
              <a:avLst/>
              <a:gdLst/>
              <a:ahLst/>
              <a:cxnLst/>
              <a:rect l="l" t="t" r="r" b="b"/>
              <a:pathLst>
                <a:path w="1129" h="1425" extrusionOk="0">
                  <a:moveTo>
                    <a:pt x="819" y="0"/>
                  </a:moveTo>
                  <a:cubicBezTo>
                    <a:pt x="719" y="0"/>
                    <a:pt x="626" y="49"/>
                    <a:pt x="577" y="130"/>
                  </a:cubicBezTo>
                  <a:cubicBezTo>
                    <a:pt x="409" y="418"/>
                    <a:pt x="241" y="706"/>
                    <a:pt x="73" y="1018"/>
                  </a:cubicBezTo>
                  <a:cubicBezTo>
                    <a:pt x="1" y="1138"/>
                    <a:pt x="25" y="1330"/>
                    <a:pt x="169" y="1402"/>
                  </a:cubicBezTo>
                  <a:cubicBezTo>
                    <a:pt x="212" y="1417"/>
                    <a:pt x="258" y="1425"/>
                    <a:pt x="303" y="1425"/>
                  </a:cubicBezTo>
                  <a:cubicBezTo>
                    <a:pt x="406" y="1425"/>
                    <a:pt x="503" y="1383"/>
                    <a:pt x="553" y="1282"/>
                  </a:cubicBezTo>
                  <a:cubicBezTo>
                    <a:pt x="721" y="994"/>
                    <a:pt x="889" y="706"/>
                    <a:pt x="1057" y="418"/>
                  </a:cubicBezTo>
                  <a:cubicBezTo>
                    <a:pt x="1129" y="298"/>
                    <a:pt x="1081" y="106"/>
                    <a:pt x="961" y="34"/>
                  </a:cubicBezTo>
                  <a:cubicBezTo>
                    <a:pt x="915" y="11"/>
                    <a:pt x="866" y="0"/>
                    <a:pt x="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2"/>
            <p:cNvSpPr/>
            <p:nvPr/>
          </p:nvSpPr>
          <p:spPr>
            <a:xfrm>
              <a:off x="4974400" y="2697025"/>
              <a:ext cx="23425" cy="32450"/>
            </a:xfrm>
            <a:custGeom>
              <a:avLst/>
              <a:gdLst/>
              <a:ahLst/>
              <a:cxnLst/>
              <a:rect l="l" t="t" r="r" b="b"/>
              <a:pathLst>
                <a:path w="937" h="1298" extrusionOk="0">
                  <a:moveTo>
                    <a:pt x="662" y="0"/>
                  </a:moveTo>
                  <a:cubicBezTo>
                    <a:pt x="562" y="0"/>
                    <a:pt x="458" y="48"/>
                    <a:pt x="409" y="130"/>
                  </a:cubicBezTo>
                  <a:lnTo>
                    <a:pt x="49" y="898"/>
                  </a:lnTo>
                  <a:cubicBezTo>
                    <a:pt x="1" y="946"/>
                    <a:pt x="1" y="1018"/>
                    <a:pt x="25" y="1114"/>
                  </a:cubicBezTo>
                  <a:cubicBezTo>
                    <a:pt x="25" y="1162"/>
                    <a:pt x="73" y="1234"/>
                    <a:pt x="145" y="1258"/>
                  </a:cubicBezTo>
                  <a:cubicBezTo>
                    <a:pt x="188" y="1284"/>
                    <a:pt x="240" y="1297"/>
                    <a:pt x="293" y="1297"/>
                  </a:cubicBezTo>
                  <a:cubicBezTo>
                    <a:pt x="387" y="1297"/>
                    <a:pt x="483" y="1254"/>
                    <a:pt x="529" y="1162"/>
                  </a:cubicBezTo>
                  <a:lnTo>
                    <a:pt x="889" y="418"/>
                  </a:lnTo>
                  <a:cubicBezTo>
                    <a:pt x="937" y="346"/>
                    <a:pt x="937" y="274"/>
                    <a:pt x="937" y="202"/>
                  </a:cubicBezTo>
                  <a:cubicBezTo>
                    <a:pt x="913" y="130"/>
                    <a:pt x="865" y="82"/>
                    <a:pt x="793" y="34"/>
                  </a:cubicBezTo>
                  <a:cubicBezTo>
                    <a:pt x="755" y="11"/>
                    <a:pt x="709"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2"/>
            <p:cNvSpPr/>
            <p:nvPr/>
          </p:nvSpPr>
          <p:spPr>
            <a:xfrm>
              <a:off x="4996000" y="2643625"/>
              <a:ext cx="20450" cy="26900"/>
            </a:xfrm>
            <a:custGeom>
              <a:avLst/>
              <a:gdLst/>
              <a:ahLst/>
              <a:cxnLst/>
              <a:rect l="l" t="t" r="r" b="b"/>
              <a:pathLst>
                <a:path w="818" h="1076" extrusionOk="0">
                  <a:moveTo>
                    <a:pt x="515" y="0"/>
                  </a:moveTo>
                  <a:cubicBezTo>
                    <a:pt x="496" y="0"/>
                    <a:pt x="476" y="3"/>
                    <a:pt x="457" y="10"/>
                  </a:cubicBezTo>
                  <a:cubicBezTo>
                    <a:pt x="385" y="34"/>
                    <a:pt x="337" y="82"/>
                    <a:pt x="289" y="154"/>
                  </a:cubicBezTo>
                  <a:cubicBezTo>
                    <a:pt x="217" y="322"/>
                    <a:pt x="121" y="490"/>
                    <a:pt x="49" y="658"/>
                  </a:cubicBezTo>
                  <a:cubicBezTo>
                    <a:pt x="1" y="706"/>
                    <a:pt x="1" y="778"/>
                    <a:pt x="25" y="874"/>
                  </a:cubicBezTo>
                  <a:cubicBezTo>
                    <a:pt x="25" y="922"/>
                    <a:pt x="73" y="994"/>
                    <a:pt x="145" y="1042"/>
                  </a:cubicBezTo>
                  <a:cubicBezTo>
                    <a:pt x="196" y="1059"/>
                    <a:pt x="247" y="1076"/>
                    <a:pt x="298" y="1076"/>
                  </a:cubicBezTo>
                  <a:cubicBezTo>
                    <a:pt x="319" y="1076"/>
                    <a:pt x="340" y="1073"/>
                    <a:pt x="361" y="1066"/>
                  </a:cubicBezTo>
                  <a:cubicBezTo>
                    <a:pt x="433" y="1042"/>
                    <a:pt x="505" y="994"/>
                    <a:pt x="529" y="922"/>
                  </a:cubicBezTo>
                  <a:cubicBezTo>
                    <a:pt x="601" y="754"/>
                    <a:pt x="697" y="586"/>
                    <a:pt x="769" y="442"/>
                  </a:cubicBezTo>
                  <a:cubicBezTo>
                    <a:pt x="817" y="370"/>
                    <a:pt x="817" y="298"/>
                    <a:pt x="793" y="226"/>
                  </a:cubicBezTo>
                  <a:cubicBezTo>
                    <a:pt x="793" y="154"/>
                    <a:pt x="745" y="82"/>
                    <a:pt x="673" y="58"/>
                  </a:cubicBezTo>
                  <a:cubicBezTo>
                    <a:pt x="620" y="23"/>
                    <a:pt x="568" y="0"/>
                    <a:pt x="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2"/>
            <p:cNvSpPr/>
            <p:nvPr/>
          </p:nvSpPr>
          <p:spPr>
            <a:xfrm>
              <a:off x="4827400" y="3545150"/>
              <a:ext cx="22825" cy="33275"/>
            </a:xfrm>
            <a:custGeom>
              <a:avLst/>
              <a:gdLst/>
              <a:ahLst/>
              <a:cxnLst/>
              <a:rect l="l" t="t" r="r" b="b"/>
              <a:pathLst>
                <a:path w="913" h="1331" extrusionOk="0">
                  <a:moveTo>
                    <a:pt x="552" y="0"/>
                  </a:moveTo>
                  <a:cubicBezTo>
                    <a:pt x="480" y="24"/>
                    <a:pt x="408" y="72"/>
                    <a:pt x="384" y="144"/>
                  </a:cubicBezTo>
                  <a:lnTo>
                    <a:pt x="48" y="912"/>
                  </a:lnTo>
                  <a:cubicBezTo>
                    <a:pt x="24" y="984"/>
                    <a:pt x="0" y="1032"/>
                    <a:pt x="24" y="1128"/>
                  </a:cubicBezTo>
                  <a:cubicBezTo>
                    <a:pt x="48" y="1176"/>
                    <a:pt x="96" y="1248"/>
                    <a:pt x="144" y="1296"/>
                  </a:cubicBezTo>
                  <a:cubicBezTo>
                    <a:pt x="195" y="1313"/>
                    <a:pt x="246" y="1330"/>
                    <a:pt x="297" y="1330"/>
                  </a:cubicBezTo>
                  <a:cubicBezTo>
                    <a:pt x="318" y="1330"/>
                    <a:pt x="339" y="1327"/>
                    <a:pt x="360" y="1320"/>
                  </a:cubicBezTo>
                  <a:cubicBezTo>
                    <a:pt x="432" y="1296"/>
                    <a:pt x="504" y="1248"/>
                    <a:pt x="528" y="1200"/>
                  </a:cubicBezTo>
                  <a:lnTo>
                    <a:pt x="864" y="432"/>
                  </a:lnTo>
                  <a:cubicBezTo>
                    <a:pt x="888" y="360"/>
                    <a:pt x="912" y="288"/>
                    <a:pt x="888" y="216"/>
                  </a:cubicBezTo>
                  <a:cubicBezTo>
                    <a:pt x="864" y="144"/>
                    <a:pt x="816" y="72"/>
                    <a:pt x="768" y="48"/>
                  </a:cubicBezTo>
                  <a:cubicBezTo>
                    <a:pt x="696" y="0"/>
                    <a:pt x="624"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2"/>
            <p:cNvSpPr/>
            <p:nvPr/>
          </p:nvSpPr>
          <p:spPr>
            <a:xfrm>
              <a:off x="4849000" y="3486225"/>
              <a:ext cx="21625" cy="32850"/>
            </a:xfrm>
            <a:custGeom>
              <a:avLst/>
              <a:gdLst/>
              <a:ahLst/>
              <a:cxnLst/>
              <a:rect l="l" t="t" r="r" b="b"/>
              <a:pathLst>
                <a:path w="865" h="1314" extrusionOk="0">
                  <a:moveTo>
                    <a:pt x="571" y="1"/>
                  </a:moveTo>
                  <a:cubicBezTo>
                    <a:pt x="446" y="1"/>
                    <a:pt x="330" y="74"/>
                    <a:pt x="288" y="221"/>
                  </a:cubicBezTo>
                  <a:cubicBezTo>
                    <a:pt x="216" y="461"/>
                    <a:pt x="120" y="725"/>
                    <a:pt x="48" y="965"/>
                  </a:cubicBezTo>
                  <a:cubicBezTo>
                    <a:pt x="0" y="1109"/>
                    <a:pt x="96" y="1277"/>
                    <a:pt x="240" y="1301"/>
                  </a:cubicBezTo>
                  <a:cubicBezTo>
                    <a:pt x="270" y="1310"/>
                    <a:pt x="299" y="1314"/>
                    <a:pt x="327" y="1314"/>
                  </a:cubicBezTo>
                  <a:cubicBezTo>
                    <a:pt x="456" y="1314"/>
                    <a:pt x="561" y="1228"/>
                    <a:pt x="600" y="1109"/>
                  </a:cubicBezTo>
                  <a:cubicBezTo>
                    <a:pt x="672" y="869"/>
                    <a:pt x="744" y="605"/>
                    <a:pt x="816" y="365"/>
                  </a:cubicBezTo>
                  <a:cubicBezTo>
                    <a:pt x="864" y="221"/>
                    <a:pt x="768" y="53"/>
                    <a:pt x="624" y="5"/>
                  </a:cubicBezTo>
                  <a:cubicBezTo>
                    <a:pt x="606" y="2"/>
                    <a:pt x="588" y="1"/>
                    <a:pt x="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2"/>
            <p:cNvSpPr/>
            <p:nvPr/>
          </p:nvSpPr>
          <p:spPr>
            <a:xfrm>
              <a:off x="4868200" y="3411525"/>
              <a:ext cx="23425" cy="35625"/>
            </a:xfrm>
            <a:custGeom>
              <a:avLst/>
              <a:gdLst/>
              <a:ahLst/>
              <a:cxnLst/>
              <a:rect l="l" t="t" r="r" b="b"/>
              <a:pathLst>
                <a:path w="937" h="1425" extrusionOk="0">
                  <a:moveTo>
                    <a:pt x="631" y="1"/>
                  </a:moveTo>
                  <a:cubicBezTo>
                    <a:pt x="589" y="1"/>
                    <a:pt x="547" y="13"/>
                    <a:pt x="505" y="41"/>
                  </a:cubicBezTo>
                  <a:cubicBezTo>
                    <a:pt x="456" y="65"/>
                    <a:pt x="384" y="137"/>
                    <a:pt x="384" y="209"/>
                  </a:cubicBezTo>
                  <a:cubicBezTo>
                    <a:pt x="360" y="353"/>
                    <a:pt x="312" y="473"/>
                    <a:pt x="264" y="617"/>
                  </a:cubicBezTo>
                  <a:cubicBezTo>
                    <a:pt x="216" y="761"/>
                    <a:pt x="120" y="881"/>
                    <a:pt x="48" y="1001"/>
                  </a:cubicBezTo>
                  <a:cubicBezTo>
                    <a:pt x="0" y="1073"/>
                    <a:pt x="0" y="1169"/>
                    <a:pt x="0" y="1217"/>
                  </a:cubicBezTo>
                  <a:cubicBezTo>
                    <a:pt x="24" y="1289"/>
                    <a:pt x="72" y="1361"/>
                    <a:pt x="144" y="1385"/>
                  </a:cubicBezTo>
                  <a:cubicBezTo>
                    <a:pt x="173" y="1413"/>
                    <a:pt x="217" y="1425"/>
                    <a:pt x="264" y="1425"/>
                  </a:cubicBezTo>
                  <a:cubicBezTo>
                    <a:pt x="297" y="1425"/>
                    <a:pt x="331" y="1419"/>
                    <a:pt x="360" y="1409"/>
                  </a:cubicBezTo>
                  <a:cubicBezTo>
                    <a:pt x="432" y="1385"/>
                    <a:pt x="481" y="1361"/>
                    <a:pt x="529" y="1289"/>
                  </a:cubicBezTo>
                  <a:cubicBezTo>
                    <a:pt x="721" y="1025"/>
                    <a:pt x="865" y="689"/>
                    <a:pt x="913" y="353"/>
                  </a:cubicBezTo>
                  <a:cubicBezTo>
                    <a:pt x="937" y="281"/>
                    <a:pt x="937" y="209"/>
                    <a:pt x="889" y="137"/>
                  </a:cubicBezTo>
                  <a:cubicBezTo>
                    <a:pt x="865" y="89"/>
                    <a:pt x="793" y="17"/>
                    <a:pt x="721" y="17"/>
                  </a:cubicBezTo>
                  <a:cubicBezTo>
                    <a:pt x="691" y="7"/>
                    <a:pt x="661" y="1"/>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2"/>
            <p:cNvSpPr/>
            <p:nvPr/>
          </p:nvSpPr>
          <p:spPr>
            <a:xfrm>
              <a:off x="4889800" y="3317925"/>
              <a:ext cx="17425" cy="29625"/>
            </a:xfrm>
            <a:custGeom>
              <a:avLst/>
              <a:gdLst/>
              <a:ahLst/>
              <a:cxnLst/>
              <a:rect l="l" t="t" r="r" b="b"/>
              <a:pathLst>
                <a:path w="697" h="1185" extrusionOk="0">
                  <a:moveTo>
                    <a:pt x="391" y="1"/>
                  </a:moveTo>
                  <a:cubicBezTo>
                    <a:pt x="349" y="1"/>
                    <a:pt x="307" y="12"/>
                    <a:pt x="265" y="40"/>
                  </a:cubicBezTo>
                  <a:cubicBezTo>
                    <a:pt x="217" y="64"/>
                    <a:pt x="145" y="136"/>
                    <a:pt x="145" y="208"/>
                  </a:cubicBezTo>
                  <a:cubicBezTo>
                    <a:pt x="97" y="400"/>
                    <a:pt x="49" y="616"/>
                    <a:pt x="25" y="832"/>
                  </a:cubicBezTo>
                  <a:cubicBezTo>
                    <a:pt x="1" y="904"/>
                    <a:pt x="1" y="976"/>
                    <a:pt x="49" y="1048"/>
                  </a:cubicBezTo>
                  <a:cubicBezTo>
                    <a:pt x="73" y="1096"/>
                    <a:pt x="145" y="1144"/>
                    <a:pt x="217" y="1168"/>
                  </a:cubicBezTo>
                  <a:cubicBezTo>
                    <a:pt x="246" y="1178"/>
                    <a:pt x="276" y="1184"/>
                    <a:pt x="306" y="1184"/>
                  </a:cubicBezTo>
                  <a:cubicBezTo>
                    <a:pt x="348" y="1184"/>
                    <a:pt x="390" y="1173"/>
                    <a:pt x="433" y="1144"/>
                  </a:cubicBezTo>
                  <a:cubicBezTo>
                    <a:pt x="481" y="1096"/>
                    <a:pt x="529" y="1048"/>
                    <a:pt x="553" y="976"/>
                  </a:cubicBezTo>
                  <a:cubicBezTo>
                    <a:pt x="601" y="760"/>
                    <a:pt x="649" y="568"/>
                    <a:pt x="673" y="352"/>
                  </a:cubicBezTo>
                  <a:cubicBezTo>
                    <a:pt x="697" y="280"/>
                    <a:pt x="697" y="208"/>
                    <a:pt x="649" y="136"/>
                  </a:cubicBezTo>
                  <a:cubicBezTo>
                    <a:pt x="625" y="88"/>
                    <a:pt x="553" y="16"/>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2"/>
            <p:cNvSpPr/>
            <p:nvPr/>
          </p:nvSpPr>
          <p:spPr>
            <a:xfrm>
              <a:off x="4896400" y="3249325"/>
              <a:ext cx="17425" cy="38800"/>
            </a:xfrm>
            <a:custGeom>
              <a:avLst/>
              <a:gdLst/>
              <a:ahLst/>
              <a:cxnLst/>
              <a:rect l="l" t="t" r="r" b="b"/>
              <a:pathLst>
                <a:path w="697" h="1552" extrusionOk="0">
                  <a:moveTo>
                    <a:pt x="481" y="0"/>
                  </a:moveTo>
                  <a:cubicBezTo>
                    <a:pt x="409" y="0"/>
                    <a:pt x="337" y="0"/>
                    <a:pt x="265" y="24"/>
                  </a:cubicBezTo>
                  <a:cubicBezTo>
                    <a:pt x="217" y="72"/>
                    <a:pt x="145" y="144"/>
                    <a:pt x="145" y="192"/>
                  </a:cubicBezTo>
                  <a:cubicBezTo>
                    <a:pt x="97" y="528"/>
                    <a:pt x="49" y="864"/>
                    <a:pt x="1" y="1200"/>
                  </a:cubicBezTo>
                  <a:cubicBezTo>
                    <a:pt x="1" y="1272"/>
                    <a:pt x="1" y="1344"/>
                    <a:pt x="49" y="1416"/>
                  </a:cubicBezTo>
                  <a:cubicBezTo>
                    <a:pt x="73" y="1464"/>
                    <a:pt x="145" y="1536"/>
                    <a:pt x="217" y="1536"/>
                  </a:cubicBezTo>
                  <a:cubicBezTo>
                    <a:pt x="246" y="1546"/>
                    <a:pt x="276" y="1552"/>
                    <a:pt x="304" y="1552"/>
                  </a:cubicBezTo>
                  <a:cubicBezTo>
                    <a:pt x="344" y="1552"/>
                    <a:pt x="380" y="1540"/>
                    <a:pt x="409" y="1512"/>
                  </a:cubicBezTo>
                  <a:cubicBezTo>
                    <a:pt x="481" y="1488"/>
                    <a:pt x="529" y="1416"/>
                    <a:pt x="553" y="1344"/>
                  </a:cubicBezTo>
                  <a:cubicBezTo>
                    <a:pt x="601" y="1008"/>
                    <a:pt x="649" y="672"/>
                    <a:pt x="697" y="360"/>
                  </a:cubicBezTo>
                  <a:cubicBezTo>
                    <a:pt x="697" y="264"/>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2"/>
            <p:cNvSpPr/>
            <p:nvPr/>
          </p:nvSpPr>
          <p:spPr>
            <a:xfrm>
              <a:off x="4911400" y="3139850"/>
              <a:ext cx="18025" cy="35925"/>
            </a:xfrm>
            <a:custGeom>
              <a:avLst/>
              <a:gdLst/>
              <a:ahLst/>
              <a:cxnLst/>
              <a:rect l="l" t="t" r="r" b="b"/>
              <a:pathLst>
                <a:path w="721" h="1437" extrusionOk="0">
                  <a:moveTo>
                    <a:pt x="404" y="1"/>
                  </a:moveTo>
                  <a:cubicBezTo>
                    <a:pt x="381" y="1"/>
                    <a:pt x="358" y="4"/>
                    <a:pt x="337" y="11"/>
                  </a:cubicBezTo>
                  <a:cubicBezTo>
                    <a:pt x="289" y="35"/>
                    <a:pt x="217" y="83"/>
                    <a:pt x="169" y="155"/>
                  </a:cubicBezTo>
                  <a:cubicBezTo>
                    <a:pt x="150" y="210"/>
                    <a:pt x="146" y="251"/>
                    <a:pt x="145" y="300"/>
                  </a:cubicBezTo>
                  <a:lnTo>
                    <a:pt x="145" y="300"/>
                  </a:lnTo>
                  <a:cubicBezTo>
                    <a:pt x="145" y="300"/>
                    <a:pt x="145" y="299"/>
                    <a:pt x="145" y="299"/>
                  </a:cubicBezTo>
                  <a:cubicBezTo>
                    <a:pt x="145" y="323"/>
                    <a:pt x="145" y="347"/>
                    <a:pt x="145" y="347"/>
                  </a:cubicBezTo>
                  <a:cubicBezTo>
                    <a:pt x="145" y="330"/>
                    <a:pt x="145" y="315"/>
                    <a:pt x="145" y="300"/>
                  </a:cubicBezTo>
                  <a:lnTo>
                    <a:pt x="145" y="300"/>
                  </a:lnTo>
                  <a:cubicBezTo>
                    <a:pt x="169" y="420"/>
                    <a:pt x="169" y="563"/>
                    <a:pt x="145" y="683"/>
                  </a:cubicBezTo>
                  <a:cubicBezTo>
                    <a:pt x="121" y="803"/>
                    <a:pt x="97" y="947"/>
                    <a:pt x="49" y="1067"/>
                  </a:cubicBezTo>
                  <a:cubicBezTo>
                    <a:pt x="49" y="1043"/>
                    <a:pt x="49" y="1043"/>
                    <a:pt x="49" y="1043"/>
                  </a:cubicBezTo>
                  <a:cubicBezTo>
                    <a:pt x="25" y="1091"/>
                    <a:pt x="1" y="1163"/>
                    <a:pt x="25" y="1235"/>
                  </a:cubicBezTo>
                  <a:cubicBezTo>
                    <a:pt x="49" y="1307"/>
                    <a:pt x="97" y="1379"/>
                    <a:pt x="169" y="1403"/>
                  </a:cubicBezTo>
                  <a:cubicBezTo>
                    <a:pt x="203" y="1420"/>
                    <a:pt x="261" y="1437"/>
                    <a:pt x="317" y="1437"/>
                  </a:cubicBezTo>
                  <a:cubicBezTo>
                    <a:pt x="340" y="1437"/>
                    <a:pt x="364" y="1434"/>
                    <a:pt x="385" y="1427"/>
                  </a:cubicBezTo>
                  <a:cubicBezTo>
                    <a:pt x="433" y="1403"/>
                    <a:pt x="505" y="1355"/>
                    <a:pt x="529" y="1307"/>
                  </a:cubicBezTo>
                  <a:cubicBezTo>
                    <a:pt x="601" y="1139"/>
                    <a:pt x="673" y="971"/>
                    <a:pt x="697" y="803"/>
                  </a:cubicBezTo>
                  <a:cubicBezTo>
                    <a:pt x="697" y="707"/>
                    <a:pt x="721" y="611"/>
                    <a:pt x="721" y="515"/>
                  </a:cubicBezTo>
                  <a:cubicBezTo>
                    <a:pt x="721" y="395"/>
                    <a:pt x="697" y="299"/>
                    <a:pt x="697" y="203"/>
                  </a:cubicBezTo>
                  <a:cubicBezTo>
                    <a:pt x="673" y="155"/>
                    <a:pt x="625" y="83"/>
                    <a:pt x="553" y="35"/>
                  </a:cubicBezTo>
                  <a:cubicBezTo>
                    <a:pt x="519" y="18"/>
                    <a:pt x="461"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2"/>
            <p:cNvSpPr/>
            <p:nvPr/>
          </p:nvSpPr>
          <p:spPr>
            <a:xfrm>
              <a:off x="4927600" y="3062450"/>
              <a:ext cx="21025" cy="23325"/>
            </a:xfrm>
            <a:custGeom>
              <a:avLst/>
              <a:gdLst/>
              <a:ahLst/>
              <a:cxnLst/>
              <a:rect l="l" t="t" r="r" b="b"/>
              <a:pathLst>
                <a:path w="841" h="933" extrusionOk="0">
                  <a:moveTo>
                    <a:pt x="544" y="0"/>
                  </a:moveTo>
                  <a:cubicBezTo>
                    <a:pt x="523" y="0"/>
                    <a:pt x="502" y="3"/>
                    <a:pt x="481" y="10"/>
                  </a:cubicBezTo>
                  <a:cubicBezTo>
                    <a:pt x="457" y="10"/>
                    <a:pt x="433" y="34"/>
                    <a:pt x="409" y="34"/>
                  </a:cubicBezTo>
                  <a:cubicBezTo>
                    <a:pt x="361" y="58"/>
                    <a:pt x="337" y="82"/>
                    <a:pt x="313" y="130"/>
                  </a:cubicBezTo>
                  <a:lnTo>
                    <a:pt x="49" y="514"/>
                  </a:lnTo>
                  <a:cubicBezTo>
                    <a:pt x="25" y="538"/>
                    <a:pt x="25" y="562"/>
                    <a:pt x="25" y="610"/>
                  </a:cubicBezTo>
                  <a:cubicBezTo>
                    <a:pt x="1" y="658"/>
                    <a:pt x="1" y="682"/>
                    <a:pt x="25" y="730"/>
                  </a:cubicBezTo>
                  <a:cubicBezTo>
                    <a:pt x="25" y="754"/>
                    <a:pt x="49" y="778"/>
                    <a:pt x="73" y="826"/>
                  </a:cubicBezTo>
                  <a:cubicBezTo>
                    <a:pt x="97" y="850"/>
                    <a:pt x="121" y="874"/>
                    <a:pt x="145" y="898"/>
                  </a:cubicBezTo>
                  <a:cubicBezTo>
                    <a:pt x="196" y="915"/>
                    <a:pt x="247" y="932"/>
                    <a:pt x="297" y="932"/>
                  </a:cubicBezTo>
                  <a:cubicBezTo>
                    <a:pt x="319" y="932"/>
                    <a:pt x="340" y="929"/>
                    <a:pt x="361" y="922"/>
                  </a:cubicBezTo>
                  <a:cubicBezTo>
                    <a:pt x="385" y="898"/>
                    <a:pt x="409" y="898"/>
                    <a:pt x="433" y="898"/>
                  </a:cubicBezTo>
                  <a:cubicBezTo>
                    <a:pt x="481" y="874"/>
                    <a:pt x="505" y="826"/>
                    <a:pt x="529" y="778"/>
                  </a:cubicBezTo>
                  <a:cubicBezTo>
                    <a:pt x="625" y="658"/>
                    <a:pt x="697" y="538"/>
                    <a:pt x="793" y="418"/>
                  </a:cubicBezTo>
                  <a:cubicBezTo>
                    <a:pt x="817" y="394"/>
                    <a:pt x="817" y="346"/>
                    <a:pt x="817" y="322"/>
                  </a:cubicBezTo>
                  <a:cubicBezTo>
                    <a:pt x="841" y="274"/>
                    <a:pt x="817" y="250"/>
                    <a:pt x="817" y="202"/>
                  </a:cubicBezTo>
                  <a:cubicBezTo>
                    <a:pt x="817" y="154"/>
                    <a:pt x="793" y="130"/>
                    <a:pt x="769" y="106"/>
                  </a:cubicBezTo>
                  <a:cubicBezTo>
                    <a:pt x="745" y="82"/>
                    <a:pt x="721" y="58"/>
                    <a:pt x="697" y="34"/>
                  </a:cubicBezTo>
                  <a:cubicBezTo>
                    <a:pt x="646" y="17"/>
                    <a:pt x="595" y="0"/>
                    <a:pt x="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2"/>
            <p:cNvSpPr/>
            <p:nvPr/>
          </p:nvSpPr>
          <p:spPr>
            <a:xfrm>
              <a:off x="4942600" y="2990375"/>
              <a:ext cx="19225" cy="32525"/>
            </a:xfrm>
            <a:custGeom>
              <a:avLst/>
              <a:gdLst/>
              <a:ahLst/>
              <a:cxnLst/>
              <a:rect l="l" t="t" r="r" b="b"/>
              <a:pathLst>
                <a:path w="769" h="1301" extrusionOk="0">
                  <a:moveTo>
                    <a:pt x="415" y="1"/>
                  </a:moveTo>
                  <a:cubicBezTo>
                    <a:pt x="389" y="1"/>
                    <a:pt x="362" y="5"/>
                    <a:pt x="337" y="13"/>
                  </a:cubicBezTo>
                  <a:cubicBezTo>
                    <a:pt x="193" y="61"/>
                    <a:pt x="97" y="205"/>
                    <a:pt x="145" y="349"/>
                  </a:cubicBezTo>
                  <a:cubicBezTo>
                    <a:pt x="145" y="373"/>
                    <a:pt x="145" y="397"/>
                    <a:pt x="169" y="421"/>
                  </a:cubicBezTo>
                  <a:cubicBezTo>
                    <a:pt x="169" y="493"/>
                    <a:pt x="169" y="565"/>
                    <a:pt x="169" y="613"/>
                  </a:cubicBezTo>
                  <a:cubicBezTo>
                    <a:pt x="145" y="685"/>
                    <a:pt x="121" y="757"/>
                    <a:pt x="97" y="829"/>
                  </a:cubicBezTo>
                  <a:cubicBezTo>
                    <a:pt x="97" y="853"/>
                    <a:pt x="73" y="877"/>
                    <a:pt x="73" y="877"/>
                  </a:cubicBezTo>
                  <a:cubicBezTo>
                    <a:pt x="1" y="1021"/>
                    <a:pt x="25" y="1189"/>
                    <a:pt x="169" y="1261"/>
                  </a:cubicBezTo>
                  <a:cubicBezTo>
                    <a:pt x="220" y="1287"/>
                    <a:pt x="275" y="1300"/>
                    <a:pt x="328" y="1300"/>
                  </a:cubicBezTo>
                  <a:cubicBezTo>
                    <a:pt x="421" y="1300"/>
                    <a:pt x="507" y="1257"/>
                    <a:pt x="553" y="1165"/>
                  </a:cubicBezTo>
                  <a:cubicBezTo>
                    <a:pt x="721" y="877"/>
                    <a:pt x="769" y="541"/>
                    <a:pt x="673" y="205"/>
                  </a:cubicBezTo>
                  <a:cubicBezTo>
                    <a:pt x="653" y="87"/>
                    <a:pt x="536"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2"/>
            <p:cNvSpPr/>
            <p:nvPr/>
          </p:nvSpPr>
          <p:spPr>
            <a:xfrm>
              <a:off x="4967800" y="2893475"/>
              <a:ext cx="17425" cy="32825"/>
            </a:xfrm>
            <a:custGeom>
              <a:avLst/>
              <a:gdLst/>
              <a:ahLst/>
              <a:cxnLst/>
              <a:rect l="l" t="t" r="r" b="b"/>
              <a:pathLst>
                <a:path w="697" h="1313" extrusionOk="0">
                  <a:moveTo>
                    <a:pt x="481" y="1"/>
                  </a:moveTo>
                  <a:cubicBezTo>
                    <a:pt x="409" y="1"/>
                    <a:pt x="337" y="1"/>
                    <a:pt x="265" y="49"/>
                  </a:cubicBezTo>
                  <a:cubicBezTo>
                    <a:pt x="217" y="73"/>
                    <a:pt x="145" y="145"/>
                    <a:pt x="145" y="217"/>
                  </a:cubicBezTo>
                  <a:cubicBezTo>
                    <a:pt x="97" y="457"/>
                    <a:pt x="49" y="697"/>
                    <a:pt x="1" y="961"/>
                  </a:cubicBezTo>
                  <a:cubicBezTo>
                    <a:pt x="1" y="1033"/>
                    <a:pt x="1" y="1105"/>
                    <a:pt x="49" y="1177"/>
                  </a:cubicBezTo>
                  <a:cubicBezTo>
                    <a:pt x="73" y="1225"/>
                    <a:pt x="145" y="1273"/>
                    <a:pt x="217" y="1297"/>
                  </a:cubicBezTo>
                  <a:cubicBezTo>
                    <a:pt x="247" y="1307"/>
                    <a:pt x="277" y="1313"/>
                    <a:pt x="306" y="1313"/>
                  </a:cubicBezTo>
                  <a:cubicBezTo>
                    <a:pt x="349" y="1313"/>
                    <a:pt x="391" y="1301"/>
                    <a:pt x="433" y="1273"/>
                  </a:cubicBezTo>
                  <a:cubicBezTo>
                    <a:pt x="481" y="1225"/>
                    <a:pt x="529" y="1177"/>
                    <a:pt x="553" y="1105"/>
                  </a:cubicBezTo>
                  <a:cubicBezTo>
                    <a:pt x="601" y="865"/>
                    <a:pt x="625" y="601"/>
                    <a:pt x="673" y="361"/>
                  </a:cubicBezTo>
                  <a:cubicBezTo>
                    <a:pt x="697" y="289"/>
                    <a:pt x="697" y="217"/>
                    <a:pt x="649" y="145"/>
                  </a:cubicBezTo>
                  <a:cubicBezTo>
                    <a:pt x="625"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2"/>
            <p:cNvSpPr/>
            <p:nvPr/>
          </p:nvSpPr>
          <p:spPr>
            <a:xfrm>
              <a:off x="4981000" y="2840675"/>
              <a:ext cx="16825" cy="20275"/>
            </a:xfrm>
            <a:custGeom>
              <a:avLst/>
              <a:gdLst/>
              <a:ahLst/>
              <a:cxnLst/>
              <a:rect l="l" t="t" r="r" b="b"/>
              <a:pathLst>
                <a:path w="673" h="811" extrusionOk="0">
                  <a:moveTo>
                    <a:pt x="313" y="0"/>
                  </a:moveTo>
                  <a:cubicBezTo>
                    <a:pt x="313" y="24"/>
                    <a:pt x="289" y="24"/>
                    <a:pt x="265" y="24"/>
                  </a:cubicBezTo>
                  <a:cubicBezTo>
                    <a:pt x="217" y="48"/>
                    <a:pt x="193" y="96"/>
                    <a:pt x="145" y="144"/>
                  </a:cubicBezTo>
                  <a:cubicBezTo>
                    <a:pt x="121" y="216"/>
                    <a:pt x="73" y="312"/>
                    <a:pt x="25" y="384"/>
                  </a:cubicBezTo>
                  <a:cubicBezTo>
                    <a:pt x="1" y="408"/>
                    <a:pt x="1" y="456"/>
                    <a:pt x="1" y="480"/>
                  </a:cubicBezTo>
                  <a:cubicBezTo>
                    <a:pt x="1" y="528"/>
                    <a:pt x="1" y="552"/>
                    <a:pt x="1" y="600"/>
                  </a:cubicBezTo>
                  <a:cubicBezTo>
                    <a:pt x="1" y="649"/>
                    <a:pt x="25" y="673"/>
                    <a:pt x="49" y="697"/>
                  </a:cubicBezTo>
                  <a:cubicBezTo>
                    <a:pt x="73" y="721"/>
                    <a:pt x="97" y="745"/>
                    <a:pt x="121" y="769"/>
                  </a:cubicBezTo>
                  <a:cubicBezTo>
                    <a:pt x="145" y="769"/>
                    <a:pt x="169" y="793"/>
                    <a:pt x="193" y="793"/>
                  </a:cubicBezTo>
                  <a:cubicBezTo>
                    <a:pt x="217" y="805"/>
                    <a:pt x="241" y="811"/>
                    <a:pt x="265" y="811"/>
                  </a:cubicBezTo>
                  <a:cubicBezTo>
                    <a:pt x="289" y="811"/>
                    <a:pt x="313" y="805"/>
                    <a:pt x="337" y="793"/>
                  </a:cubicBezTo>
                  <a:cubicBezTo>
                    <a:pt x="361" y="793"/>
                    <a:pt x="385" y="769"/>
                    <a:pt x="409" y="769"/>
                  </a:cubicBezTo>
                  <a:cubicBezTo>
                    <a:pt x="457" y="745"/>
                    <a:pt x="481" y="721"/>
                    <a:pt x="505" y="673"/>
                  </a:cubicBezTo>
                  <a:lnTo>
                    <a:pt x="649" y="408"/>
                  </a:lnTo>
                  <a:cubicBezTo>
                    <a:pt x="649" y="384"/>
                    <a:pt x="673" y="360"/>
                    <a:pt x="673" y="312"/>
                  </a:cubicBezTo>
                  <a:cubicBezTo>
                    <a:pt x="673" y="288"/>
                    <a:pt x="673" y="240"/>
                    <a:pt x="673" y="192"/>
                  </a:cubicBezTo>
                  <a:cubicBezTo>
                    <a:pt x="649" y="168"/>
                    <a:pt x="649" y="144"/>
                    <a:pt x="625" y="96"/>
                  </a:cubicBezTo>
                  <a:cubicBezTo>
                    <a:pt x="601" y="72"/>
                    <a:pt x="577" y="48"/>
                    <a:pt x="529" y="24"/>
                  </a:cubicBezTo>
                  <a:cubicBezTo>
                    <a:pt x="505" y="24"/>
                    <a:pt x="505"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2"/>
            <p:cNvSpPr/>
            <p:nvPr/>
          </p:nvSpPr>
          <p:spPr>
            <a:xfrm>
              <a:off x="4993000" y="2765550"/>
              <a:ext cx="23450" cy="42250"/>
            </a:xfrm>
            <a:custGeom>
              <a:avLst/>
              <a:gdLst/>
              <a:ahLst/>
              <a:cxnLst/>
              <a:rect l="l" t="t" r="r" b="b"/>
              <a:pathLst>
                <a:path w="938" h="1690" extrusionOk="0">
                  <a:moveTo>
                    <a:pt x="658" y="1"/>
                  </a:moveTo>
                  <a:cubicBezTo>
                    <a:pt x="518" y="1"/>
                    <a:pt x="403" y="71"/>
                    <a:pt x="361" y="197"/>
                  </a:cubicBezTo>
                  <a:lnTo>
                    <a:pt x="49" y="1325"/>
                  </a:lnTo>
                  <a:cubicBezTo>
                    <a:pt x="1" y="1469"/>
                    <a:pt x="97" y="1637"/>
                    <a:pt x="241" y="1685"/>
                  </a:cubicBezTo>
                  <a:cubicBezTo>
                    <a:pt x="259" y="1688"/>
                    <a:pt x="278" y="1690"/>
                    <a:pt x="296" y="1690"/>
                  </a:cubicBezTo>
                  <a:cubicBezTo>
                    <a:pt x="420" y="1690"/>
                    <a:pt x="535" y="1619"/>
                    <a:pt x="577" y="1493"/>
                  </a:cubicBezTo>
                  <a:lnTo>
                    <a:pt x="913" y="341"/>
                  </a:lnTo>
                  <a:cubicBezTo>
                    <a:pt x="937" y="221"/>
                    <a:pt x="865" y="29"/>
                    <a:pt x="721" y="5"/>
                  </a:cubicBezTo>
                  <a:cubicBezTo>
                    <a:pt x="700" y="2"/>
                    <a:pt x="679"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2"/>
            <p:cNvSpPr/>
            <p:nvPr/>
          </p:nvSpPr>
          <p:spPr>
            <a:xfrm>
              <a:off x="5008625" y="2731475"/>
              <a:ext cx="13825" cy="16825"/>
            </a:xfrm>
            <a:custGeom>
              <a:avLst/>
              <a:gdLst/>
              <a:ahLst/>
              <a:cxnLst/>
              <a:rect l="l" t="t" r="r" b="b"/>
              <a:pathLst>
                <a:path w="553" h="673" extrusionOk="0">
                  <a:moveTo>
                    <a:pt x="216" y="0"/>
                  </a:moveTo>
                  <a:cubicBezTo>
                    <a:pt x="168" y="24"/>
                    <a:pt x="120" y="48"/>
                    <a:pt x="72" y="72"/>
                  </a:cubicBezTo>
                  <a:cubicBezTo>
                    <a:pt x="72" y="96"/>
                    <a:pt x="48" y="120"/>
                    <a:pt x="48" y="120"/>
                  </a:cubicBezTo>
                  <a:cubicBezTo>
                    <a:pt x="24" y="168"/>
                    <a:pt x="0" y="216"/>
                    <a:pt x="0" y="264"/>
                  </a:cubicBezTo>
                  <a:lnTo>
                    <a:pt x="0" y="384"/>
                  </a:lnTo>
                  <a:cubicBezTo>
                    <a:pt x="0" y="432"/>
                    <a:pt x="0" y="480"/>
                    <a:pt x="24" y="504"/>
                  </a:cubicBezTo>
                  <a:cubicBezTo>
                    <a:pt x="24" y="528"/>
                    <a:pt x="48" y="576"/>
                    <a:pt x="72" y="600"/>
                  </a:cubicBezTo>
                  <a:cubicBezTo>
                    <a:pt x="96" y="624"/>
                    <a:pt x="144" y="648"/>
                    <a:pt x="168" y="648"/>
                  </a:cubicBezTo>
                  <a:cubicBezTo>
                    <a:pt x="216" y="672"/>
                    <a:pt x="240" y="672"/>
                    <a:pt x="288" y="672"/>
                  </a:cubicBezTo>
                  <a:lnTo>
                    <a:pt x="360" y="672"/>
                  </a:lnTo>
                  <a:cubicBezTo>
                    <a:pt x="408" y="648"/>
                    <a:pt x="432" y="624"/>
                    <a:pt x="480" y="600"/>
                  </a:cubicBezTo>
                  <a:cubicBezTo>
                    <a:pt x="480" y="576"/>
                    <a:pt x="504" y="552"/>
                    <a:pt x="528" y="528"/>
                  </a:cubicBezTo>
                  <a:cubicBezTo>
                    <a:pt x="552" y="504"/>
                    <a:pt x="552" y="456"/>
                    <a:pt x="552" y="384"/>
                  </a:cubicBezTo>
                  <a:lnTo>
                    <a:pt x="552" y="264"/>
                  </a:lnTo>
                  <a:cubicBezTo>
                    <a:pt x="552" y="240"/>
                    <a:pt x="552" y="192"/>
                    <a:pt x="528" y="168"/>
                  </a:cubicBezTo>
                  <a:cubicBezTo>
                    <a:pt x="528" y="120"/>
                    <a:pt x="504" y="96"/>
                    <a:pt x="480" y="72"/>
                  </a:cubicBezTo>
                  <a:cubicBezTo>
                    <a:pt x="456" y="48"/>
                    <a:pt x="432" y="24"/>
                    <a:pt x="384" y="24"/>
                  </a:cubicBezTo>
                  <a:cubicBezTo>
                    <a:pt x="360" y="0"/>
                    <a:pt x="31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2"/>
            <p:cNvSpPr/>
            <p:nvPr/>
          </p:nvSpPr>
          <p:spPr>
            <a:xfrm>
              <a:off x="5015225" y="2675275"/>
              <a:ext cx="17425" cy="32600"/>
            </a:xfrm>
            <a:custGeom>
              <a:avLst/>
              <a:gdLst/>
              <a:ahLst/>
              <a:cxnLst/>
              <a:rect l="l" t="t" r="r" b="b"/>
              <a:pathLst>
                <a:path w="697" h="1304" extrusionOk="0">
                  <a:moveTo>
                    <a:pt x="391" y="0"/>
                  </a:moveTo>
                  <a:cubicBezTo>
                    <a:pt x="348" y="0"/>
                    <a:pt x="306" y="12"/>
                    <a:pt x="264" y="40"/>
                  </a:cubicBezTo>
                  <a:cubicBezTo>
                    <a:pt x="216" y="64"/>
                    <a:pt x="144" y="136"/>
                    <a:pt x="144" y="208"/>
                  </a:cubicBezTo>
                  <a:cubicBezTo>
                    <a:pt x="96" y="448"/>
                    <a:pt x="48" y="688"/>
                    <a:pt x="0" y="952"/>
                  </a:cubicBezTo>
                  <a:cubicBezTo>
                    <a:pt x="0" y="1024"/>
                    <a:pt x="0" y="1096"/>
                    <a:pt x="24" y="1168"/>
                  </a:cubicBezTo>
                  <a:cubicBezTo>
                    <a:pt x="72" y="1216"/>
                    <a:pt x="120" y="1288"/>
                    <a:pt x="192" y="1288"/>
                  </a:cubicBezTo>
                  <a:cubicBezTo>
                    <a:pt x="222" y="1298"/>
                    <a:pt x="256" y="1304"/>
                    <a:pt x="289" y="1304"/>
                  </a:cubicBezTo>
                  <a:cubicBezTo>
                    <a:pt x="335" y="1304"/>
                    <a:pt x="380" y="1292"/>
                    <a:pt x="408" y="1264"/>
                  </a:cubicBezTo>
                  <a:cubicBezTo>
                    <a:pt x="480" y="1216"/>
                    <a:pt x="528" y="1168"/>
                    <a:pt x="552" y="1096"/>
                  </a:cubicBezTo>
                  <a:cubicBezTo>
                    <a:pt x="576" y="856"/>
                    <a:pt x="624" y="592"/>
                    <a:pt x="672" y="352"/>
                  </a:cubicBezTo>
                  <a:cubicBezTo>
                    <a:pt x="696" y="280"/>
                    <a:pt x="696" y="208"/>
                    <a:pt x="648" y="136"/>
                  </a:cubicBezTo>
                  <a:cubicBezTo>
                    <a:pt x="624" y="64"/>
                    <a:pt x="552" y="16"/>
                    <a:pt x="480" y="16"/>
                  </a:cubicBezTo>
                  <a:cubicBezTo>
                    <a:pt x="450" y="6"/>
                    <a:pt x="420"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2"/>
            <p:cNvSpPr/>
            <p:nvPr/>
          </p:nvSpPr>
          <p:spPr>
            <a:xfrm>
              <a:off x="4139125" y="3546950"/>
              <a:ext cx="846100" cy="766300"/>
            </a:xfrm>
            <a:custGeom>
              <a:avLst/>
              <a:gdLst/>
              <a:ahLst/>
              <a:cxnLst/>
              <a:rect l="l" t="t" r="r" b="b"/>
              <a:pathLst>
                <a:path w="33844" h="30652" extrusionOk="0">
                  <a:moveTo>
                    <a:pt x="168" y="0"/>
                  </a:moveTo>
                  <a:cubicBezTo>
                    <a:pt x="144" y="24"/>
                    <a:pt x="96" y="48"/>
                    <a:pt x="72" y="72"/>
                  </a:cubicBezTo>
                  <a:cubicBezTo>
                    <a:pt x="24" y="120"/>
                    <a:pt x="0" y="168"/>
                    <a:pt x="0" y="264"/>
                  </a:cubicBezTo>
                  <a:cubicBezTo>
                    <a:pt x="0" y="648"/>
                    <a:pt x="0" y="1032"/>
                    <a:pt x="0" y="1416"/>
                  </a:cubicBezTo>
                  <a:cubicBezTo>
                    <a:pt x="0" y="1464"/>
                    <a:pt x="0" y="1512"/>
                    <a:pt x="0" y="1584"/>
                  </a:cubicBezTo>
                  <a:cubicBezTo>
                    <a:pt x="24" y="1920"/>
                    <a:pt x="24" y="2256"/>
                    <a:pt x="24" y="2617"/>
                  </a:cubicBezTo>
                  <a:lnTo>
                    <a:pt x="24" y="2713"/>
                  </a:lnTo>
                  <a:cubicBezTo>
                    <a:pt x="48" y="3073"/>
                    <a:pt x="48" y="3457"/>
                    <a:pt x="72" y="3817"/>
                  </a:cubicBezTo>
                  <a:lnTo>
                    <a:pt x="72" y="3865"/>
                  </a:lnTo>
                  <a:cubicBezTo>
                    <a:pt x="72" y="4249"/>
                    <a:pt x="96" y="4633"/>
                    <a:pt x="120" y="5041"/>
                  </a:cubicBezTo>
                  <a:cubicBezTo>
                    <a:pt x="168" y="5857"/>
                    <a:pt x="216" y="6673"/>
                    <a:pt x="288" y="7489"/>
                  </a:cubicBezTo>
                  <a:cubicBezTo>
                    <a:pt x="288" y="7705"/>
                    <a:pt x="312" y="7897"/>
                    <a:pt x="336" y="8089"/>
                  </a:cubicBezTo>
                  <a:cubicBezTo>
                    <a:pt x="360" y="8281"/>
                    <a:pt x="360" y="8473"/>
                    <a:pt x="384" y="8665"/>
                  </a:cubicBezTo>
                  <a:cubicBezTo>
                    <a:pt x="408" y="8905"/>
                    <a:pt x="432" y="9145"/>
                    <a:pt x="480" y="9409"/>
                  </a:cubicBezTo>
                  <a:cubicBezTo>
                    <a:pt x="480" y="9433"/>
                    <a:pt x="480" y="9481"/>
                    <a:pt x="480" y="9529"/>
                  </a:cubicBezTo>
                  <a:cubicBezTo>
                    <a:pt x="504" y="9793"/>
                    <a:pt x="552" y="10033"/>
                    <a:pt x="576" y="10297"/>
                  </a:cubicBezTo>
                  <a:cubicBezTo>
                    <a:pt x="576" y="10297"/>
                    <a:pt x="576" y="10297"/>
                    <a:pt x="576" y="10321"/>
                  </a:cubicBezTo>
                  <a:cubicBezTo>
                    <a:pt x="720" y="11377"/>
                    <a:pt x="888" y="12457"/>
                    <a:pt x="1105" y="13514"/>
                  </a:cubicBezTo>
                  <a:cubicBezTo>
                    <a:pt x="1105" y="13514"/>
                    <a:pt x="1105" y="13514"/>
                    <a:pt x="1105" y="13538"/>
                  </a:cubicBezTo>
                  <a:cubicBezTo>
                    <a:pt x="1177" y="13850"/>
                    <a:pt x="1249" y="14186"/>
                    <a:pt x="1321" y="14498"/>
                  </a:cubicBezTo>
                  <a:cubicBezTo>
                    <a:pt x="1369" y="14714"/>
                    <a:pt x="1393" y="14906"/>
                    <a:pt x="1441" y="15122"/>
                  </a:cubicBezTo>
                  <a:cubicBezTo>
                    <a:pt x="1513" y="15410"/>
                    <a:pt x="1585" y="15698"/>
                    <a:pt x="1657" y="15986"/>
                  </a:cubicBezTo>
                  <a:cubicBezTo>
                    <a:pt x="1681" y="15986"/>
                    <a:pt x="1681" y="16010"/>
                    <a:pt x="1681" y="16034"/>
                  </a:cubicBezTo>
                  <a:cubicBezTo>
                    <a:pt x="1753" y="16322"/>
                    <a:pt x="1825" y="16586"/>
                    <a:pt x="1921" y="16874"/>
                  </a:cubicBezTo>
                  <a:cubicBezTo>
                    <a:pt x="1969" y="17066"/>
                    <a:pt x="2017" y="17258"/>
                    <a:pt x="2065" y="17426"/>
                  </a:cubicBezTo>
                  <a:cubicBezTo>
                    <a:pt x="2089" y="17450"/>
                    <a:pt x="2089" y="17474"/>
                    <a:pt x="2089" y="17498"/>
                  </a:cubicBezTo>
                  <a:cubicBezTo>
                    <a:pt x="2209" y="17882"/>
                    <a:pt x="2329" y="18290"/>
                    <a:pt x="2449" y="18674"/>
                  </a:cubicBezTo>
                  <a:lnTo>
                    <a:pt x="2473" y="18674"/>
                  </a:lnTo>
                  <a:cubicBezTo>
                    <a:pt x="2521" y="18842"/>
                    <a:pt x="2569" y="18986"/>
                    <a:pt x="2641" y="19154"/>
                  </a:cubicBezTo>
                  <a:cubicBezTo>
                    <a:pt x="2641" y="19178"/>
                    <a:pt x="2641" y="19226"/>
                    <a:pt x="2665" y="19250"/>
                  </a:cubicBezTo>
                  <a:cubicBezTo>
                    <a:pt x="2713" y="19370"/>
                    <a:pt x="2761" y="19514"/>
                    <a:pt x="2809" y="19658"/>
                  </a:cubicBezTo>
                  <a:lnTo>
                    <a:pt x="2833" y="19730"/>
                  </a:lnTo>
                  <a:cubicBezTo>
                    <a:pt x="2905" y="19874"/>
                    <a:pt x="2953" y="20018"/>
                    <a:pt x="3001" y="20162"/>
                  </a:cubicBezTo>
                  <a:cubicBezTo>
                    <a:pt x="3025" y="20186"/>
                    <a:pt x="3025" y="20186"/>
                    <a:pt x="3025" y="20210"/>
                  </a:cubicBezTo>
                  <a:cubicBezTo>
                    <a:pt x="3097" y="20378"/>
                    <a:pt x="3145" y="20522"/>
                    <a:pt x="3217" y="20690"/>
                  </a:cubicBezTo>
                  <a:cubicBezTo>
                    <a:pt x="3385" y="21098"/>
                    <a:pt x="3577" y="21506"/>
                    <a:pt x="3769" y="21890"/>
                  </a:cubicBezTo>
                  <a:cubicBezTo>
                    <a:pt x="3769" y="21914"/>
                    <a:pt x="3793" y="21938"/>
                    <a:pt x="3793" y="21962"/>
                  </a:cubicBezTo>
                  <a:cubicBezTo>
                    <a:pt x="3889" y="22154"/>
                    <a:pt x="3985" y="22346"/>
                    <a:pt x="4081" y="22538"/>
                  </a:cubicBezTo>
                  <a:cubicBezTo>
                    <a:pt x="4081" y="22538"/>
                    <a:pt x="4105" y="22538"/>
                    <a:pt x="4105" y="22562"/>
                  </a:cubicBezTo>
                  <a:cubicBezTo>
                    <a:pt x="4177" y="22731"/>
                    <a:pt x="4273" y="22899"/>
                    <a:pt x="4369" y="23067"/>
                  </a:cubicBezTo>
                  <a:cubicBezTo>
                    <a:pt x="4393" y="23115"/>
                    <a:pt x="4417" y="23163"/>
                    <a:pt x="4441" y="23211"/>
                  </a:cubicBezTo>
                  <a:cubicBezTo>
                    <a:pt x="4561" y="23379"/>
                    <a:pt x="4657" y="23547"/>
                    <a:pt x="4753" y="23739"/>
                  </a:cubicBezTo>
                  <a:cubicBezTo>
                    <a:pt x="4897" y="23979"/>
                    <a:pt x="5065" y="24195"/>
                    <a:pt x="5209" y="24435"/>
                  </a:cubicBezTo>
                  <a:lnTo>
                    <a:pt x="5233" y="24435"/>
                  </a:lnTo>
                  <a:cubicBezTo>
                    <a:pt x="5305" y="24555"/>
                    <a:pt x="5377" y="24651"/>
                    <a:pt x="5449" y="24771"/>
                  </a:cubicBezTo>
                  <a:cubicBezTo>
                    <a:pt x="5665" y="25059"/>
                    <a:pt x="5881" y="25347"/>
                    <a:pt x="6097" y="25635"/>
                  </a:cubicBezTo>
                  <a:lnTo>
                    <a:pt x="6145" y="25683"/>
                  </a:lnTo>
                  <a:cubicBezTo>
                    <a:pt x="6409" y="26019"/>
                    <a:pt x="6697" y="26331"/>
                    <a:pt x="6985" y="26643"/>
                  </a:cubicBezTo>
                  <a:cubicBezTo>
                    <a:pt x="7009" y="26667"/>
                    <a:pt x="7033" y="26691"/>
                    <a:pt x="7057" y="26691"/>
                  </a:cubicBezTo>
                  <a:cubicBezTo>
                    <a:pt x="7297" y="26979"/>
                    <a:pt x="7585" y="27243"/>
                    <a:pt x="7873" y="27483"/>
                  </a:cubicBezTo>
                  <a:cubicBezTo>
                    <a:pt x="7993" y="27603"/>
                    <a:pt x="8113" y="27699"/>
                    <a:pt x="8257" y="27795"/>
                  </a:cubicBezTo>
                  <a:cubicBezTo>
                    <a:pt x="8353" y="27891"/>
                    <a:pt x="8449" y="27963"/>
                    <a:pt x="8569" y="28035"/>
                  </a:cubicBezTo>
                  <a:cubicBezTo>
                    <a:pt x="8569" y="28035"/>
                    <a:pt x="8569" y="28059"/>
                    <a:pt x="8569" y="28059"/>
                  </a:cubicBezTo>
                  <a:cubicBezTo>
                    <a:pt x="8665" y="28131"/>
                    <a:pt x="8761" y="28203"/>
                    <a:pt x="8857" y="28275"/>
                  </a:cubicBezTo>
                  <a:cubicBezTo>
                    <a:pt x="8905" y="28299"/>
                    <a:pt x="8929" y="28299"/>
                    <a:pt x="8953" y="28323"/>
                  </a:cubicBezTo>
                  <a:cubicBezTo>
                    <a:pt x="9025" y="28395"/>
                    <a:pt x="9121" y="28443"/>
                    <a:pt x="9193" y="28491"/>
                  </a:cubicBezTo>
                  <a:cubicBezTo>
                    <a:pt x="9313" y="28563"/>
                    <a:pt x="9409" y="28635"/>
                    <a:pt x="9529" y="28707"/>
                  </a:cubicBezTo>
                  <a:cubicBezTo>
                    <a:pt x="9865" y="28923"/>
                    <a:pt x="10225" y="29115"/>
                    <a:pt x="10561" y="29283"/>
                  </a:cubicBezTo>
                  <a:cubicBezTo>
                    <a:pt x="10922" y="29451"/>
                    <a:pt x="11282" y="29595"/>
                    <a:pt x="11642" y="29739"/>
                  </a:cubicBezTo>
                  <a:cubicBezTo>
                    <a:pt x="12842" y="30219"/>
                    <a:pt x="14138" y="30507"/>
                    <a:pt x="15434" y="30603"/>
                  </a:cubicBezTo>
                  <a:cubicBezTo>
                    <a:pt x="15818" y="30651"/>
                    <a:pt x="16226" y="30651"/>
                    <a:pt x="16610" y="30651"/>
                  </a:cubicBezTo>
                  <a:lnTo>
                    <a:pt x="16994" y="30651"/>
                  </a:lnTo>
                  <a:cubicBezTo>
                    <a:pt x="17642" y="30651"/>
                    <a:pt x="18314" y="30579"/>
                    <a:pt x="18938" y="30483"/>
                  </a:cubicBezTo>
                  <a:cubicBezTo>
                    <a:pt x="19202" y="30435"/>
                    <a:pt x="19466" y="30387"/>
                    <a:pt x="19706" y="30339"/>
                  </a:cubicBezTo>
                  <a:cubicBezTo>
                    <a:pt x="20355" y="30195"/>
                    <a:pt x="20979" y="30027"/>
                    <a:pt x="21603" y="29787"/>
                  </a:cubicBezTo>
                  <a:cubicBezTo>
                    <a:pt x="21723" y="29763"/>
                    <a:pt x="21843" y="29715"/>
                    <a:pt x="21963" y="29667"/>
                  </a:cubicBezTo>
                  <a:cubicBezTo>
                    <a:pt x="22011" y="29643"/>
                    <a:pt x="22059" y="29619"/>
                    <a:pt x="22107" y="29595"/>
                  </a:cubicBezTo>
                  <a:cubicBezTo>
                    <a:pt x="22179" y="29571"/>
                    <a:pt x="22251" y="29547"/>
                    <a:pt x="22323" y="29523"/>
                  </a:cubicBezTo>
                  <a:cubicBezTo>
                    <a:pt x="22371" y="29475"/>
                    <a:pt x="22443" y="29451"/>
                    <a:pt x="22515" y="29427"/>
                  </a:cubicBezTo>
                  <a:cubicBezTo>
                    <a:pt x="22563" y="29403"/>
                    <a:pt x="22611" y="29379"/>
                    <a:pt x="22659" y="29355"/>
                  </a:cubicBezTo>
                  <a:cubicBezTo>
                    <a:pt x="22731" y="29331"/>
                    <a:pt x="22803" y="29283"/>
                    <a:pt x="22875" y="29259"/>
                  </a:cubicBezTo>
                  <a:cubicBezTo>
                    <a:pt x="22923" y="29235"/>
                    <a:pt x="22947" y="29211"/>
                    <a:pt x="22995" y="29187"/>
                  </a:cubicBezTo>
                  <a:cubicBezTo>
                    <a:pt x="23067" y="29163"/>
                    <a:pt x="23163" y="29115"/>
                    <a:pt x="23235" y="29067"/>
                  </a:cubicBezTo>
                  <a:cubicBezTo>
                    <a:pt x="23259" y="29043"/>
                    <a:pt x="23307" y="29043"/>
                    <a:pt x="23331" y="29019"/>
                  </a:cubicBezTo>
                  <a:cubicBezTo>
                    <a:pt x="23403" y="28971"/>
                    <a:pt x="23499" y="28923"/>
                    <a:pt x="23595" y="28875"/>
                  </a:cubicBezTo>
                  <a:cubicBezTo>
                    <a:pt x="23595" y="28875"/>
                    <a:pt x="23619" y="28851"/>
                    <a:pt x="23643" y="28851"/>
                  </a:cubicBezTo>
                  <a:cubicBezTo>
                    <a:pt x="23739" y="28803"/>
                    <a:pt x="23835" y="28731"/>
                    <a:pt x="23931" y="28683"/>
                  </a:cubicBezTo>
                  <a:cubicBezTo>
                    <a:pt x="23931" y="28683"/>
                    <a:pt x="23931" y="28659"/>
                    <a:pt x="23955" y="28659"/>
                  </a:cubicBezTo>
                  <a:cubicBezTo>
                    <a:pt x="24171" y="28515"/>
                    <a:pt x="24411" y="28371"/>
                    <a:pt x="24627" y="28203"/>
                  </a:cubicBezTo>
                  <a:cubicBezTo>
                    <a:pt x="24651" y="28203"/>
                    <a:pt x="24651" y="28203"/>
                    <a:pt x="24651" y="28179"/>
                  </a:cubicBezTo>
                  <a:cubicBezTo>
                    <a:pt x="25443" y="27627"/>
                    <a:pt x="26163" y="26979"/>
                    <a:pt x="26811" y="26259"/>
                  </a:cubicBezTo>
                  <a:cubicBezTo>
                    <a:pt x="26835" y="26235"/>
                    <a:pt x="26859" y="26211"/>
                    <a:pt x="26883" y="26187"/>
                  </a:cubicBezTo>
                  <a:cubicBezTo>
                    <a:pt x="26955" y="26091"/>
                    <a:pt x="27051" y="25995"/>
                    <a:pt x="27123" y="25899"/>
                  </a:cubicBezTo>
                  <a:cubicBezTo>
                    <a:pt x="27987" y="24867"/>
                    <a:pt x="28731" y="23739"/>
                    <a:pt x="29379" y="22562"/>
                  </a:cubicBezTo>
                  <a:cubicBezTo>
                    <a:pt x="29379" y="22538"/>
                    <a:pt x="29379" y="22538"/>
                    <a:pt x="29379" y="22538"/>
                  </a:cubicBezTo>
                  <a:cubicBezTo>
                    <a:pt x="29571" y="22202"/>
                    <a:pt x="29764" y="21842"/>
                    <a:pt x="29932" y="21506"/>
                  </a:cubicBezTo>
                  <a:cubicBezTo>
                    <a:pt x="30004" y="21338"/>
                    <a:pt x="30076" y="21194"/>
                    <a:pt x="30148" y="21050"/>
                  </a:cubicBezTo>
                  <a:cubicBezTo>
                    <a:pt x="30148" y="21050"/>
                    <a:pt x="30148" y="21050"/>
                    <a:pt x="30148" y="21026"/>
                  </a:cubicBezTo>
                  <a:cubicBezTo>
                    <a:pt x="30220" y="20882"/>
                    <a:pt x="30292" y="20738"/>
                    <a:pt x="30364" y="20570"/>
                  </a:cubicBezTo>
                  <a:cubicBezTo>
                    <a:pt x="30532" y="20234"/>
                    <a:pt x="30700" y="19874"/>
                    <a:pt x="30844" y="19514"/>
                  </a:cubicBezTo>
                  <a:cubicBezTo>
                    <a:pt x="30868" y="19466"/>
                    <a:pt x="30868" y="19442"/>
                    <a:pt x="30892" y="19394"/>
                  </a:cubicBezTo>
                  <a:cubicBezTo>
                    <a:pt x="30988" y="19178"/>
                    <a:pt x="31084" y="18962"/>
                    <a:pt x="31156" y="18770"/>
                  </a:cubicBezTo>
                  <a:cubicBezTo>
                    <a:pt x="31180" y="18698"/>
                    <a:pt x="31204" y="18650"/>
                    <a:pt x="31228" y="18602"/>
                  </a:cubicBezTo>
                  <a:cubicBezTo>
                    <a:pt x="31300" y="18386"/>
                    <a:pt x="31396" y="18170"/>
                    <a:pt x="31468" y="17978"/>
                  </a:cubicBezTo>
                  <a:cubicBezTo>
                    <a:pt x="31468" y="17978"/>
                    <a:pt x="31468" y="17954"/>
                    <a:pt x="31468" y="17954"/>
                  </a:cubicBezTo>
                  <a:cubicBezTo>
                    <a:pt x="31540" y="17738"/>
                    <a:pt x="31636" y="17522"/>
                    <a:pt x="31708" y="17306"/>
                  </a:cubicBezTo>
                  <a:cubicBezTo>
                    <a:pt x="31732" y="17282"/>
                    <a:pt x="31732" y="17234"/>
                    <a:pt x="31756" y="17186"/>
                  </a:cubicBezTo>
                  <a:cubicBezTo>
                    <a:pt x="31828" y="16970"/>
                    <a:pt x="31900" y="16730"/>
                    <a:pt x="31972" y="16514"/>
                  </a:cubicBezTo>
                  <a:cubicBezTo>
                    <a:pt x="32044" y="16322"/>
                    <a:pt x="32116" y="16130"/>
                    <a:pt x="32164" y="15914"/>
                  </a:cubicBezTo>
                  <a:cubicBezTo>
                    <a:pt x="32260" y="15626"/>
                    <a:pt x="32356" y="15314"/>
                    <a:pt x="32452" y="15002"/>
                  </a:cubicBezTo>
                  <a:cubicBezTo>
                    <a:pt x="32524" y="14690"/>
                    <a:pt x="32620" y="14378"/>
                    <a:pt x="32692" y="14066"/>
                  </a:cubicBezTo>
                  <a:cubicBezTo>
                    <a:pt x="32740" y="13874"/>
                    <a:pt x="32788" y="13682"/>
                    <a:pt x="32836" y="13490"/>
                  </a:cubicBezTo>
                  <a:cubicBezTo>
                    <a:pt x="32908" y="13178"/>
                    <a:pt x="32980" y="12866"/>
                    <a:pt x="33052" y="12554"/>
                  </a:cubicBezTo>
                  <a:cubicBezTo>
                    <a:pt x="33100" y="12241"/>
                    <a:pt x="33172" y="11929"/>
                    <a:pt x="33220" y="11617"/>
                  </a:cubicBezTo>
                  <a:cubicBezTo>
                    <a:pt x="33268" y="11449"/>
                    <a:pt x="33292" y="11281"/>
                    <a:pt x="33316" y="11113"/>
                  </a:cubicBezTo>
                  <a:cubicBezTo>
                    <a:pt x="33316" y="11089"/>
                    <a:pt x="33316" y="11065"/>
                    <a:pt x="33340" y="11041"/>
                  </a:cubicBezTo>
                  <a:cubicBezTo>
                    <a:pt x="33364" y="10897"/>
                    <a:pt x="33388" y="10729"/>
                    <a:pt x="33412" y="10585"/>
                  </a:cubicBezTo>
                  <a:cubicBezTo>
                    <a:pt x="33412" y="10585"/>
                    <a:pt x="33412" y="10561"/>
                    <a:pt x="33412" y="10561"/>
                  </a:cubicBezTo>
                  <a:cubicBezTo>
                    <a:pt x="33484" y="10033"/>
                    <a:pt x="33556" y="9505"/>
                    <a:pt x="33628" y="8953"/>
                  </a:cubicBezTo>
                  <a:cubicBezTo>
                    <a:pt x="33700" y="8161"/>
                    <a:pt x="33772" y="7393"/>
                    <a:pt x="33820" y="6601"/>
                  </a:cubicBezTo>
                  <a:cubicBezTo>
                    <a:pt x="33820" y="6385"/>
                    <a:pt x="33820" y="6145"/>
                    <a:pt x="33844" y="5929"/>
                  </a:cubicBezTo>
                  <a:cubicBezTo>
                    <a:pt x="33844" y="5857"/>
                    <a:pt x="33844" y="5809"/>
                    <a:pt x="33844" y="5761"/>
                  </a:cubicBezTo>
                  <a:cubicBezTo>
                    <a:pt x="33844" y="5545"/>
                    <a:pt x="33844" y="5305"/>
                    <a:pt x="33844" y="5089"/>
                  </a:cubicBezTo>
                  <a:cubicBezTo>
                    <a:pt x="33844" y="4849"/>
                    <a:pt x="33844" y="4633"/>
                    <a:pt x="33844" y="4393"/>
                  </a:cubicBezTo>
                  <a:cubicBezTo>
                    <a:pt x="33844" y="4345"/>
                    <a:pt x="33844" y="4297"/>
                    <a:pt x="33844" y="4225"/>
                  </a:cubicBezTo>
                  <a:cubicBezTo>
                    <a:pt x="33844" y="4009"/>
                    <a:pt x="33844" y="3793"/>
                    <a:pt x="33820" y="3553"/>
                  </a:cubicBezTo>
                  <a:cubicBezTo>
                    <a:pt x="33796" y="3025"/>
                    <a:pt x="33772" y="2496"/>
                    <a:pt x="33724" y="1968"/>
                  </a:cubicBezTo>
                  <a:cubicBezTo>
                    <a:pt x="33772" y="1944"/>
                    <a:pt x="33772" y="1896"/>
                    <a:pt x="33772" y="1824"/>
                  </a:cubicBezTo>
                  <a:cubicBezTo>
                    <a:pt x="33772" y="1800"/>
                    <a:pt x="33772" y="1776"/>
                    <a:pt x="33772" y="1776"/>
                  </a:cubicBezTo>
                  <a:cubicBezTo>
                    <a:pt x="33772" y="1728"/>
                    <a:pt x="33748" y="1704"/>
                    <a:pt x="33724" y="1680"/>
                  </a:cubicBezTo>
                  <a:cubicBezTo>
                    <a:pt x="33724" y="1656"/>
                    <a:pt x="33724" y="1656"/>
                    <a:pt x="33700" y="1632"/>
                  </a:cubicBezTo>
                  <a:cubicBezTo>
                    <a:pt x="33700" y="1632"/>
                    <a:pt x="33700" y="1608"/>
                    <a:pt x="33700" y="1608"/>
                  </a:cubicBezTo>
                  <a:lnTo>
                    <a:pt x="33700" y="1560"/>
                  </a:lnTo>
                  <a:cubicBezTo>
                    <a:pt x="33700" y="1560"/>
                    <a:pt x="33700" y="1536"/>
                    <a:pt x="33676" y="1512"/>
                  </a:cubicBezTo>
                  <a:cubicBezTo>
                    <a:pt x="33676" y="1488"/>
                    <a:pt x="33676" y="1488"/>
                    <a:pt x="33652" y="1464"/>
                  </a:cubicBezTo>
                  <a:cubicBezTo>
                    <a:pt x="33604" y="1392"/>
                    <a:pt x="33508" y="1344"/>
                    <a:pt x="33412" y="1344"/>
                  </a:cubicBezTo>
                  <a:lnTo>
                    <a:pt x="33364" y="1344"/>
                  </a:lnTo>
                  <a:cubicBezTo>
                    <a:pt x="33220" y="1368"/>
                    <a:pt x="33172" y="1488"/>
                    <a:pt x="33148" y="1608"/>
                  </a:cubicBezTo>
                  <a:lnTo>
                    <a:pt x="33004" y="1608"/>
                  </a:lnTo>
                  <a:cubicBezTo>
                    <a:pt x="32668" y="1704"/>
                    <a:pt x="32332" y="1800"/>
                    <a:pt x="31996" y="1896"/>
                  </a:cubicBezTo>
                  <a:lnTo>
                    <a:pt x="31276" y="2064"/>
                  </a:lnTo>
                  <a:cubicBezTo>
                    <a:pt x="31252" y="2088"/>
                    <a:pt x="31204" y="2088"/>
                    <a:pt x="31180" y="2112"/>
                  </a:cubicBezTo>
                  <a:cubicBezTo>
                    <a:pt x="31180" y="2112"/>
                    <a:pt x="31156" y="2136"/>
                    <a:pt x="31156" y="2136"/>
                  </a:cubicBezTo>
                  <a:lnTo>
                    <a:pt x="30844" y="2232"/>
                  </a:lnTo>
                  <a:cubicBezTo>
                    <a:pt x="30532" y="2304"/>
                    <a:pt x="30220" y="2400"/>
                    <a:pt x="29908" y="2496"/>
                  </a:cubicBezTo>
                  <a:cubicBezTo>
                    <a:pt x="29860" y="2496"/>
                    <a:pt x="29812" y="2521"/>
                    <a:pt x="29764" y="2521"/>
                  </a:cubicBezTo>
                  <a:cubicBezTo>
                    <a:pt x="29692" y="2545"/>
                    <a:pt x="29619" y="2569"/>
                    <a:pt x="29547" y="2593"/>
                  </a:cubicBezTo>
                  <a:cubicBezTo>
                    <a:pt x="29379" y="2617"/>
                    <a:pt x="29211" y="2641"/>
                    <a:pt x="29019" y="2641"/>
                  </a:cubicBezTo>
                  <a:cubicBezTo>
                    <a:pt x="28803" y="2665"/>
                    <a:pt x="28587" y="2689"/>
                    <a:pt x="28371" y="2713"/>
                  </a:cubicBezTo>
                  <a:cubicBezTo>
                    <a:pt x="28179" y="2737"/>
                    <a:pt x="27963" y="2737"/>
                    <a:pt x="27771" y="2761"/>
                  </a:cubicBezTo>
                  <a:cubicBezTo>
                    <a:pt x="27579" y="2785"/>
                    <a:pt x="27363" y="2785"/>
                    <a:pt x="27171" y="2785"/>
                  </a:cubicBezTo>
                  <a:cubicBezTo>
                    <a:pt x="26379" y="2833"/>
                    <a:pt x="25587" y="2857"/>
                    <a:pt x="24771" y="2857"/>
                  </a:cubicBezTo>
                  <a:lnTo>
                    <a:pt x="23979" y="2857"/>
                  </a:lnTo>
                  <a:cubicBezTo>
                    <a:pt x="22899" y="2833"/>
                    <a:pt x="21843" y="2809"/>
                    <a:pt x="20787" y="2785"/>
                  </a:cubicBezTo>
                  <a:cubicBezTo>
                    <a:pt x="20042" y="2761"/>
                    <a:pt x="19298" y="2737"/>
                    <a:pt x="18554" y="2713"/>
                  </a:cubicBezTo>
                  <a:cubicBezTo>
                    <a:pt x="18170" y="2713"/>
                    <a:pt x="17810" y="2689"/>
                    <a:pt x="17426" y="2665"/>
                  </a:cubicBezTo>
                  <a:cubicBezTo>
                    <a:pt x="17066" y="2665"/>
                    <a:pt x="16682" y="2641"/>
                    <a:pt x="16322" y="2641"/>
                  </a:cubicBezTo>
                  <a:cubicBezTo>
                    <a:pt x="15602" y="2569"/>
                    <a:pt x="14882" y="2521"/>
                    <a:pt x="14138" y="2448"/>
                  </a:cubicBezTo>
                  <a:cubicBezTo>
                    <a:pt x="14114" y="2448"/>
                    <a:pt x="14090" y="2448"/>
                    <a:pt x="14066" y="2424"/>
                  </a:cubicBezTo>
                  <a:cubicBezTo>
                    <a:pt x="12986" y="2328"/>
                    <a:pt x="11930" y="2208"/>
                    <a:pt x="10850" y="2088"/>
                  </a:cubicBezTo>
                  <a:cubicBezTo>
                    <a:pt x="10586" y="2040"/>
                    <a:pt x="10321" y="2016"/>
                    <a:pt x="10057" y="1968"/>
                  </a:cubicBezTo>
                  <a:cubicBezTo>
                    <a:pt x="9265" y="1872"/>
                    <a:pt x="8473" y="1752"/>
                    <a:pt x="7681" y="1632"/>
                  </a:cubicBezTo>
                  <a:cubicBezTo>
                    <a:pt x="6361" y="1416"/>
                    <a:pt x="5041" y="1176"/>
                    <a:pt x="3745" y="912"/>
                  </a:cubicBezTo>
                  <a:cubicBezTo>
                    <a:pt x="2977" y="744"/>
                    <a:pt x="2185" y="552"/>
                    <a:pt x="1417" y="360"/>
                  </a:cubicBezTo>
                  <a:cubicBezTo>
                    <a:pt x="1153" y="312"/>
                    <a:pt x="912" y="240"/>
                    <a:pt x="648" y="168"/>
                  </a:cubicBezTo>
                  <a:lnTo>
                    <a:pt x="528" y="168"/>
                  </a:lnTo>
                  <a:cubicBezTo>
                    <a:pt x="528" y="144"/>
                    <a:pt x="504" y="144"/>
                    <a:pt x="504" y="120"/>
                  </a:cubicBezTo>
                  <a:cubicBezTo>
                    <a:pt x="480" y="96"/>
                    <a:pt x="456" y="72"/>
                    <a:pt x="432" y="48"/>
                  </a:cubicBezTo>
                  <a:cubicBezTo>
                    <a:pt x="432" y="48"/>
                    <a:pt x="408" y="48"/>
                    <a:pt x="408" y="24"/>
                  </a:cubicBezTo>
                  <a:cubicBezTo>
                    <a:pt x="360" y="24"/>
                    <a:pt x="312" y="0"/>
                    <a:pt x="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0" name="Google Shape;3720;p52"/>
          <p:cNvSpPr txBox="1">
            <a:spLocks noGrp="1"/>
          </p:cNvSpPr>
          <p:nvPr>
            <p:ph type="subTitle" idx="3"/>
          </p:nvPr>
        </p:nvSpPr>
        <p:spPr>
          <a:xfrm>
            <a:off x="1851410" y="1925660"/>
            <a:ext cx="4647571" cy="1579616"/>
          </a:xfrm>
          <a:prstGeom prst="rect">
            <a:avLst/>
          </a:prstGeom>
        </p:spPr>
        <p:txBody>
          <a:bodyPr spcFirstLastPara="1" wrap="square" lIns="91425" tIns="91425" rIns="91425" bIns="91425" anchor="ctr" anchorCtr="0">
            <a:noAutofit/>
          </a:bodyPr>
          <a:lstStyle/>
          <a:p>
            <a:pPr marL="0" lvl="0" indent="0" algn="ctr" rtl="0">
              <a:lnSpc>
                <a:spcPts val="3400"/>
              </a:lnSpc>
              <a:spcBef>
                <a:spcPts val="0"/>
              </a:spcBef>
              <a:spcAft>
                <a:spcPts val="1200"/>
              </a:spcAft>
              <a:buNone/>
            </a:pPr>
            <a:r>
              <a:rPr lang="en" sz="2600" dirty="0" smtClean="0">
                <a:latin typeface="+mj-lt"/>
              </a:rPr>
              <a:t>Năng lượng có thể truyền từ vật này sang vật khác</a:t>
            </a:r>
            <a:endParaRPr sz="2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20">
                                            <p:txEl>
                                              <p:pRg st="0" end="0"/>
                                            </p:txEl>
                                          </p:spTgt>
                                        </p:tgtEl>
                                        <p:attrNameLst>
                                          <p:attrName>style.visibility</p:attrName>
                                        </p:attrNameLst>
                                      </p:cBhvr>
                                      <p:to>
                                        <p:strVal val="visible"/>
                                      </p:to>
                                    </p:set>
                                    <p:animEffect transition="in" filter="fade">
                                      <p:cBhvr>
                                        <p:cTn id="7" dur="1000"/>
                                        <p:tgtEl>
                                          <p:spTgt spid="3720">
                                            <p:txEl>
                                              <p:pRg st="0" end="0"/>
                                            </p:txEl>
                                          </p:spTgt>
                                        </p:tgtEl>
                                      </p:cBhvr>
                                    </p:animEffect>
                                    <p:anim calcmode="lin" valueType="num">
                                      <p:cBhvr>
                                        <p:cTn id="8" dur="1000" fill="hold"/>
                                        <p:tgtEl>
                                          <p:spTgt spid="37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2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22"/>
                                        </p:tgtEl>
                                        <p:attrNameLst>
                                          <p:attrName>style.visibility</p:attrName>
                                        </p:attrNameLst>
                                      </p:cBhvr>
                                      <p:to>
                                        <p:strVal val="visible"/>
                                      </p:to>
                                    </p:set>
                                    <p:animEffect transition="in" filter="fade">
                                      <p:cBhvr>
                                        <p:cTn id="12" dur="1000"/>
                                        <p:tgtEl>
                                          <p:spTgt spid="3422"/>
                                        </p:tgtEl>
                                      </p:cBhvr>
                                    </p:animEffect>
                                    <p:anim calcmode="lin" valueType="num">
                                      <p:cBhvr>
                                        <p:cTn id="13" dur="1000" fill="hold"/>
                                        <p:tgtEl>
                                          <p:spTgt spid="3422"/>
                                        </p:tgtEl>
                                        <p:attrNameLst>
                                          <p:attrName>ppt_x</p:attrName>
                                        </p:attrNameLst>
                                      </p:cBhvr>
                                      <p:tavLst>
                                        <p:tav tm="0">
                                          <p:val>
                                            <p:strVal val="#ppt_x"/>
                                          </p:val>
                                        </p:tav>
                                        <p:tav tm="100000">
                                          <p:val>
                                            <p:strVal val="#ppt_x"/>
                                          </p:val>
                                        </p:tav>
                                      </p:tavLst>
                                    </p:anim>
                                    <p:anim calcmode="lin" valueType="num">
                                      <p:cBhvr>
                                        <p:cTn id="14" dur="1000" fill="hold"/>
                                        <p:tgtEl>
                                          <p:spTgt spid="34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2" grpId="0" animBg="1"/>
      <p:bldP spid="37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6"/>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75256" y="671014"/>
            <a:ext cx="2757831" cy="2737867"/>
          </a:xfrm>
          <a:prstGeom prst="ellipse">
            <a:avLst/>
          </a:prstGeom>
          <a:ln>
            <a:noFill/>
          </a:ln>
          <a:effectLst>
            <a:softEdge rad="112500"/>
          </a:effectLst>
        </p:spPr>
      </p:pic>
      <p:sp>
        <p:nvSpPr>
          <p:cNvPr id="5" name="Rectangle 4"/>
          <p:cNvSpPr/>
          <p:nvPr/>
        </p:nvSpPr>
        <p:spPr>
          <a:xfrm>
            <a:off x="448054" y="3487888"/>
            <a:ext cx="5138928" cy="1367297"/>
          </a:xfrm>
          <a:prstGeom prst="rect">
            <a:avLst/>
          </a:prstGeom>
        </p:spPr>
        <p:txBody>
          <a:bodyPr wrap="square">
            <a:spAutoFit/>
          </a:bodyPr>
          <a:lstStyle/>
          <a:p>
            <a:pPr algn="just">
              <a:lnSpc>
                <a:spcPts val="3400"/>
              </a:lnSpc>
            </a:pPr>
            <a:r>
              <a:rPr lang="nl-NL" sz="2600" dirty="0">
                <a:latin typeface="+mj-lt"/>
                <a:ea typeface="Calibri" panose="020F0502020204030204" pitchFamily="34" charset="0"/>
              </a:rPr>
              <a:t>Rót nước vào trong cốc có chứa nước đá thì trong cốc có sự truyền năng lượng như thế nào?</a:t>
            </a:r>
            <a:endParaRPr lang="en-US" sz="2600" dirty="0">
              <a:latin typeface="+mj-lt"/>
              <a:ea typeface="Calibri" panose="020F0502020204030204" pitchFamily="34" charset="0"/>
            </a:endParaRPr>
          </a:p>
        </p:txBody>
      </p:sp>
      <p:sp>
        <p:nvSpPr>
          <p:cNvPr id="6" name="Rectangle 5"/>
          <p:cNvSpPr/>
          <p:nvPr/>
        </p:nvSpPr>
        <p:spPr>
          <a:xfrm>
            <a:off x="3694175" y="2102241"/>
            <a:ext cx="4572000" cy="892552"/>
          </a:xfrm>
          <a:prstGeom prst="rect">
            <a:avLst/>
          </a:prstGeom>
        </p:spPr>
        <p:txBody>
          <a:bodyPr>
            <a:spAutoFit/>
          </a:bodyPr>
          <a:lstStyle/>
          <a:p>
            <a:pPr algn="ctr"/>
            <a:r>
              <a:rPr lang="en-US" sz="2600" b="1" dirty="0" smtClean="0">
                <a:latin typeface="+mn-lt"/>
                <a:ea typeface="Calibri" panose="020F0502020204030204" pitchFamily="34" charset="0"/>
              </a:rPr>
              <a:t>Năng lượng </a:t>
            </a:r>
            <a:r>
              <a:rPr lang="en-US" sz="2600" b="1" dirty="0">
                <a:latin typeface="+mn-lt"/>
                <a:ea typeface="Calibri" panose="020F0502020204030204" pitchFamily="34" charset="0"/>
              </a:rPr>
              <a:t>đã truyền từ nước sang nước đá.</a:t>
            </a:r>
            <a:endParaRPr lang="en-US" sz="2600" b="1" dirty="0">
              <a:latin typeface="+mn-lt"/>
            </a:endParaRPr>
          </a:p>
        </p:txBody>
      </p:sp>
    </p:spTree>
    <p:extLst>
      <p:ext uri="{BB962C8B-B14F-4D97-AF65-F5344CB8AC3E}">
        <p14:creationId xmlns:p14="http://schemas.microsoft.com/office/powerpoint/2010/main" val="344194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Language Arts Subject for Middle School - 6th Grade: Vocabulary Skills by Slidesgo">
  <a:themeElements>
    <a:clrScheme name="Simple Light">
      <a:dk1>
        <a:srgbClr val="578A36"/>
      </a:dk1>
      <a:lt1>
        <a:srgbClr val="C8D9AD"/>
      </a:lt1>
      <a:dk2>
        <a:srgbClr val="8EB355"/>
      </a:dk2>
      <a:lt2>
        <a:srgbClr val="4E4937"/>
      </a:lt2>
      <a:accent1>
        <a:srgbClr val="1E3D28"/>
      </a:accent1>
      <a:accent2>
        <a:srgbClr val="3E6949"/>
      </a:accent2>
      <a:accent3>
        <a:srgbClr val="FFFFFF"/>
      </a:accent3>
      <a:accent4>
        <a:srgbClr val="F2B6B6"/>
      </a:accent4>
      <a:accent5>
        <a:srgbClr val="FFCFCA"/>
      </a:accent5>
      <a:accent6>
        <a:srgbClr val="FFE6B3"/>
      </a:accent6>
      <a:hlink>
        <a:srgbClr val="4E49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1620</Words>
  <Application>Microsoft Office PowerPoint</Application>
  <PresentationFormat>On-screen Show (16:9)</PresentationFormat>
  <Paragraphs>141</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Fira Sans Extra Condensed</vt:lpstr>
      <vt:lpstr>Calibri</vt:lpstr>
      <vt:lpstr>Times New Roman</vt:lpstr>
      <vt:lpstr>Poppins</vt:lpstr>
      <vt:lpstr>Denk One</vt:lpstr>
      <vt:lpstr>Arial</vt:lpstr>
      <vt:lpstr>Language Arts Subject for Middle School - 6th Grade: Vocabulary Skills by Slidesgo</vt:lpstr>
      <vt:lpstr>PowerPoint Presentation</vt:lpstr>
      <vt:lpstr>KHỞI ĐỘNG</vt:lpstr>
      <vt:lpstr>PowerPoint Presentation</vt:lpstr>
      <vt:lpstr>NỘI DUNG BÀI HỌC</vt:lpstr>
      <vt:lpstr>1. BẢO TOÀN NĂNG LƯỢNG</vt:lpstr>
      <vt:lpstr>Quan sát HÌnh 42.1</vt:lpstr>
      <vt:lpstr>PowerPoint Presentation</vt:lpstr>
      <vt:lpstr>PowerPoint Presentation</vt:lpstr>
      <vt:lpstr>PowerPoint Presentation</vt:lpstr>
      <vt:lpstr>Hiện tượng năng lượng chuyển hóa từ vật này sang vật khác được ứng dụng nhiều trong khoa học và công nghệ</vt:lpstr>
      <vt:lpstr>b. Tìm hiểu sự chuyển hóa  giữa các dạng năng lượng </vt:lpstr>
      <vt:lpstr>Thảo luận và trả lời câu hỏi</vt:lpstr>
      <vt:lpstr>PowerPoint Presentation</vt:lpstr>
      <vt:lpstr>PowerPoint Presentation</vt:lpstr>
      <vt:lpstr>PowerPoint Presentation</vt:lpstr>
      <vt:lpstr>PowerPoint Presentation</vt:lpstr>
      <vt:lpstr>PowerPoint Presentation</vt:lpstr>
      <vt:lpstr>PowerPoint Presentation</vt:lpstr>
      <vt:lpstr>Thảo luận và trả lời câu hỏi</vt:lpstr>
      <vt:lpstr>PowerPoint Presentation</vt:lpstr>
      <vt:lpstr>PowerPoint Presentation</vt:lpstr>
      <vt:lpstr>PowerPoint Presentation</vt:lpstr>
      <vt:lpstr>PowerPoint Presentation</vt:lpstr>
      <vt:lpstr>PowerPoint Presentation</vt:lpstr>
      <vt:lpstr>2. NĂNG LƯỢNG HAO PHÍ TRONG SỬ DỤNG</vt:lpstr>
      <vt:lpstr>PowerPoint Presentation</vt:lpstr>
      <vt:lpstr>PowerPoint Presentation</vt:lpstr>
      <vt:lpstr>PowerPoint Presentation</vt:lpstr>
      <vt:lpstr>PowerPoint Presentation</vt:lpstr>
      <vt:lpstr>PowerPoint Presentation</vt:lpstr>
      <vt:lpstr>3. TIẾT KIỆM NĂNG LƯỢNG</vt:lpstr>
      <vt:lpstr>Thảo luận và trả lời câu hỏi</vt:lpstr>
      <vt:lpstr>Hoạt động sử dụng năng lượng hiệu quả</vt:lpstr>
      <vt:lpstr>Hoạt động sử dụng năng lượng không hiệu quả</vt:lpstr>
      <vt:lpstr>b. Tìm hiểu về sự cần thiết phải tiết kiệm năng lượng và các biện pháp tiết kiệm năng lượng</vt:lpstr>
      <vt:lpstr>Thảo luận và trả lời câu hỏi</vt:lpstr>
      <vt:lpstr>PowerPoint Presentation</vt:lpstr>
      <vt:lpstr>LUYỆN TẬP</vt:lpstr>
      <vt:lpstr>Khi quạt điện hoạt động thì có sự chuyển hóa</vt:lpstr>
      <vt:lpstr>Trong các dụng cụ và thiết bị sau đây, thiết bị  nào chủ yếu biến đổi điện năng thành nhiệt năng </vt:lpstr>
      <vt:lpstr>Trong quá trình biến đổi từ  động năng sang thế năng, và ngược lại, cơ năng:</vt:lpstr>
      <vt:lpstr>VẬN DỤNG</vt:lpstr>
      <vt:lpstr>Hãy kể tên các thiết bị, dụng cụ tiêu thụ điện năng biến đổi thành nhiệt năng, quang năng, cơ năng để có thể sử dụng trực tiếp</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ARTS SUBJECT  FOR MIDDLE SCHOOL</dc:title>
  <dc:creator>Trần Bích Hà</dc:creator>
  <cp:lastModifiedBy>HP</cp:lastModifiedBy>
  <cp:revision>43</cp:revision>
  <dcterms:modified xsi:type="dcterms:W3CDTF">2021-09-18T13:27:28Z</dcterms:modified>
</cp:coreProperties>
</file>